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9"/>
  </p:notesMasterIdLst>
  <p:sldIdLst>
    <p:sldId id="266" r:id="rId2"/>
    <p:sldId id="454" r:id="rId3"/>
    <p:sldId id="840" r:id="rId4"/>
    <p:sldId id="450" r:id="rId5"/>
    <p:sldId id="453" r:id="rId6"/>
    <p:sldId id="845" r:id="rId7"/>
    <p:sldId id="846" r:id="rId8"/>
    <p:sldId id="847" r:id="rId9"/>
    <p:sldId id="848" r:id="rId10"/>
    <p:sldId id="849" r:id="rId11"/>
    <p:sldId id="850" r:id="rId12"/>
    <p:sldId id="851" r:id="rId13"/>
    <p:sldId id="852" r:id="rId14"/>
    <p:sldId id="853" r:id="rId15"/>
    <p:sldId id="854" r:id="rId16"/>
    <p:sldId id="855" r:id="rId17"/>
    <p:sldId id="841" r:id="rId18"/>
    <p:sldId id="448" r:id="rId19"/>
    <p:sldId id="451" r:id="rId20"/>
    <p:sldId id="842" r:id="rId21"/>
    <p:sldId id="843" r:id="rId22"/>
    <p:sldId id="449" r:id="rId23"/>
    <p:sldId id="857" r:id="rId24"/>
    <p:sldId id="856" r:id="rId25"/>
    <p:sldId id="858" r:id="rId26"/>
    <p:sldId id="859" r:id="rId27"/>
    <p:sldId id="860" r:id="rId28"/>
    <p:sldId id="862" r:id="rId29"/>
    <p:sldId id="863" r:id="rId30"/>
    <p:sldId id="864" r:id="rId31"/>
    <p:sldId id="865" r:id="rId32"/>
    <p:sldId id="812" r:id="rId33"/>
    <p:sldId id="861" r:id="rId34"/>
    <p:sldId id="288" r:id="rId35"/>
    <p:sldId id="289" r:id="rId36"/>
    <p:sldId id="290" r:id="rId37"/>
    <p:sldId id="291"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60B0"/>
    <a:srgbClr val="FABD01"/>
    <a:srgbClr val="FEF4F4"/>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66206" autoAdjust="0"/>
  </p:normalViewPr>
  <p:slideViewPr>
    <p:cSldViewPr snapToGrid="0">
      <p:cViewPr varScale="1">
        <p:scale>
          <a:sx n="52" d="100"/>
          <a:sy n="52" d="100"/>
        </p:scale>
        <p:origin x="492" y="72"/>
      </p:cViewPr>
      <p:guideLst/>
    </p:cSldViewPr>
  </p:slideViewPr>
  <p:notesTextViewPr>
    <p:cViewPr>
      <p:scale>
        <a:sx n="1" d="1"/>
        <a:sy n="1" d="1"/>
      </p:scale>
      <p:origin x="0" y="0"/>
    </p:cViewPr>
  </p:notesTextViewPr>
  <p:sorterViewPr>
    <p:cViewPr varScale="1">
      <p:scale>
        <a:sx n="100" d="100"/>
        <a:sy n="100" d="100"/>
      </p:scale>
      <p:origin x="0" y="-101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CBD755-88E5-45DA-AA49-40E24087CCEE}" type="datetimeFigureOut">
              <a:rPr lang="en-GB" smtClean="0"/>
              <a:t>06/09/2023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2E1C4-E03E-420E-89B6-F77D1EA19E83}" type="slidenum">
              <a:rPr lang="en-GB" smtClean="0"/>
              <a:t>‹#›</a:t>
            </a:fld>
            <a:endParaRPr lang="en-GB"/>
          </a:p>
        </p:txBody>
      </p:sp>
    </p:spTree>
    <p:extLst>
      <p:ext uri="{BB962C8B-B14F-4D97-AF65-F5344CB8AC3E}">
        <p14:creationId xmlns:p14="http://schemas.microsoft.com/office/powerpoint/2010/main" val="25865718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solidFill>
                  <a:srgbClr val="FF0000"/>
                </a:solidFill>
              </a:rPr>
              <a:t>Note: all words (new and revisited) in this week of the SOW appear on all three GCSE wordlists, with the following exceptions:</a:t>
            </a:r>
            <a:br>
              <a:rPr lang="en-GB" b="1" dirty="0">
                <a:solidFill>
                  <a:srgbClr val="FF0000"/>
                </a:solidFill>
              </a:rPr>
            </a:br>
            <a:r>
              <a:rPr lang="en-GB" b="1" dirty="0">
                <a:solidFill>
                  <a:srgbClr val="FF0000"/>
                </a:solidFill>
              </a:rPr>
              <a:t>i) AQA does not have </a:t>
            </a:r>
            <a:r>
              <a:rPr lang="en-GB" b="1" u="sng" dirty="0" err="1">
                <a:solidFill>
                  <a:srgbClr val="FF0000"/>
                </a:solidFill>
              </a:rPr>
              <a:t>aprovechar</a:t>
            </a:r>
            <a:r>
              <a:rPr lang="en-GB" b="1" u="sng" dirty="0">
                <a:solidFill>
                  <a:srgbClr val="FF0000"/>
                </a:solidFill>
              </a:rPr>
              <a:t>, </a:t>
            </a:r>
            <a:r>
              <a:rPr lang="en-GB" b="1" u="sng" dirty="0" err="1">
                <a:solidFill>
                  <a:srgbClr val="FF0000"/>
                </a:solidFill>
              </a:rPr>
              <a:t>amar</a:t>
            </a:r>
            <a:r>
              <a:rPr lang="en-GB" b="1" dirty="0">
                <a:solidFill>
                  <a:srgbClr val="FF0000"/>
                </a:solidFill>
              </a:rPr>
              <a:t>.</a:t>
            </a:r>
            <a:br>
              <a:rPr lang="en-GB" b="1" dirty="0">
                <a:solidFill>
                  <a:srgbClr val="FF0000"/>
                </a:solidFill>
              </a:rPr>
            </a:br>
            <a:r>
              <a:rPr lang="en-GB" b="1" dirty="0">
                <a:solidFill>
                  <a:srgbClr val="FF0000"/>
                </a:solidFill>
              </a:rPr>
              <a:t>ii) Edexcel does not have </a:t>
            </a:r>
            <a:r>
              <a:rPr lang="en-GB" b="1" u="sng" dirty="0">
                <a:solidFill>
                  <a:srgbClr val="FF0000"/>
                </a:solidFill>
              </a:rPr>
              <a:t>pared, Italia, </a:t>
            </a:r>
            <a:r>
              <a:rPr lang="en-GB" b="1" u="sng" dirty="0" err="1">
                <a:solidFill>
                  <a:srgbClr val="FF0000"/>
                </a:solidFill>
              </a:rPr>
              <a:t>besar</a:t>
            </a:r>
            <a:r>
              <a:rPr lang="en-GB" b="1" dirty="0">
                <a:solidFill>
                  <a:srgbClr val="FF0000"/>
                </a:solidFill>
              </a:rPr>
              <a:t>.</a:t>
            </a:r>
            <a:br>
              <a:rPr lang="en-GB" b="1" dirty="0">
                <a:solidFill>
                  <a:srgbClr val="FF0000"/>
                </a:solidFill>
              </a:rPr>
            </a:br>
            <a:r>
              <a:rPr lang="en-GB" b="1" dirty="0">
                <a:solidFill>
                  <a:srgbClr val="FF0000"/>
                </a:solidFill>
              </a:rPr>
              <a:t>iii) </a:t>
            </a:r>
            <a:r>
              <a:rPr lang="en-GB" b="1" dirty="0" err="1">
                <a:solidFill>
                  <a:srgbClr val="FF0000"/>
                </a:solidFill>
              </a:rPr>
              <a:t>Eduqas</a:t>
            </a:r>
            <a:r>
              <a:rPr lang="en-GB" b="1" dirty="0">
                <a:solidFill>
                  <a:srgbClr val="FF0000"/>
                </a:solidFill>
              </a:rPr>
              <a:t> does not have </a:t>
            </a:r>
            <a:r>
              <a:rPr lang="en-GB" b="1" u="sng" dirty="0" err="1">
                <a:solidFill>
                  <a:srgbClr val="FF0000"/>
                </a:solidFill>
              </a:rPr>
              <a:t>máximo</a:t>
            </a:r>
            <a:r>
              <a:rPr lang="en-GB" b="1" u="sng" dirty="0">
                <a:solidFill>
                  <a:srgbClr val="FF0000"/>
                </a:solidFill>
              </a:rPr>
              <a:t>, Italia </a:t>
            </a:r>
            <a:r>
              <a:rPr lang="en-GB" b="1" dirty="0">
                <a:solidFill>
                  <a:srgbClr val="FF0000"/>
                </a:solidFill>
              </a:rPr>
              <a:t>(both </a:t>
            </a:r>
            <a:r>
              <a:rPr lang="en-GB" b="1">
                <a:solidFill>
                  <a:srgbClr val="FF0000"/>
                </a:solidFill>
              </a:rPr>
              <a:t>cognates).</a:t>
            </a:r>
            <a:br>
              <a:rPr lang="en-GB" b="1" dirty="0">
                <a:solidFill>
                  <a:srgbClr val="FF0000"/>
                </a:solidFill>
              </a:rPr>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Learning outcomes (lesson 1):</a:t>
            </a:r>
            <a:endParaRPr lang="en-GB" b="0" dirty="0"/>
          </a:p>
          <a:p>
            <a:pPr marL="0" marR="0" lvl="0" indent="0" algn="l" rtl="0">
              <a:lnSpc>
                <a:spcPct val="100000"/>
              </a:lnSpc>
              <a:spcBef>
                <a:spcPts val="0"/>
              </a:spcBef>
              <a:spcAft>
                <a:spcPts val="0"/>
              </a:spcAft>
              <a:buClr>
                <a:schemeClr val="dk1"/>
              </a:buClr>
              <a:buSzPts val="1200"/>
              <a:buFont typeface="Calibri"/>
              <a:buNone/>
            </a:pPr>
            <a:r>
              <a:rPr lang="en-GB" b="0" dirty="0"/>
              <a:t>Introduction of –</a:t>
            </a:r>
            <a:r>
              <a:rPr lang="en-GB" b="0" dirty="0" err="1"/>
              <a:t>ar</a:t>
            </a:r>
            <a:r>
              <a:rPr lang="en-GB" b="0" dirty="0"/>
              <a:t> verbs in first person singular </a:t>
            </a:r>
            <a:r>
              <a:rPr lang="en-GB" b="0" dirty="0" err="1"/>
              <a:t>preterite</a:t>
            </a:r>
            <a:r>
              <a:rPr lang="en-GB" b="0" dirty="0"/>
              <a:t> (-é)</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Consolidation of –</a:t>
            </a:r>
            <a:r>
              <a:rPr lang="en-GB" sz="1200" dirty="0" err="1">
                <a:solidFill>
                  <a:schemeClr val="dk1"/>
                </a:solidFill>
                <a:latin typeface="Calibri"/>
                <a:ea typeface="Calibri"/>
                <a:cs typeface="Calibri"/>
                <a:sym typeface="Calibri"/>
              </a:rPr>
              <a:t>ar</a:t>
            </a:r>
            <a:r>
              <a:rPr lang="en-GB" sz="1200" dirty="0">
                <a:solidFill>
                  <a:schemeClr val="dk1"/>
                </a:solidFill>
                <a:latin typeface="Calibri"/>
                <a:ea typeface="Calibri"/>
                <a:cs typeface="Calibri"/>
                <a:sym typeface="Calibri"/>
              </a:rPr>
              <a:t> verbs in 1st person singular present (-o) </a:t>
            </a:r>
            <a:endParaRPr lang="en-GB" dirty="0"/>
          </a:p>
          <a:p>
            <a:pPr marL="0" lvl="0" indent="0" algn="l" rtl="0">
              <a:spcBef>
                <a:spcPts val="0"/>
              </a:spcBef>
              <a:spcAft>
                <a:spcPts val="0"/>
              </a:spcAft>
              <a:buNone/>
            </a:pPr>
            <a:r>
              <a:rPr lang="en-GB" sz="1200" dirty="0">
                <a:solidFill>
                  <a:schemeClr val="dk1"/>
                </a:solidFill>
                <a:latin typeface="Calibri"/>
                <a:ea typeface="Calibri"/>
                <a:cs typeface="Calibri"/>
                <a:sym typeface="Calibri"/>
              </a:rPr>
              <a:t>Revisit negative 'no'</a:t>
            </a:r>
          </a:p>
          <a:p>
            <a:pPr marL="0" lvl="0" indent="0" algn="l" rtl="0">
              <a:spcBef>
                <a:spcPts val="0"/>
              </a:spcBef>
              <a:spcAft>
                <a:spcPts val="0"/>
              </a:spcAft>
              <a:buNone/>
            </a:pPr>
            <a:br>
              <a:rPr lang="en-GB" dirty="0"/>
            </a:br>
            <a:r>
              <a:rPr lang="en-GB" b="1" dirty="0"/>
              <a:t>Word frequency (1 is the most frequent word in French): </a:t>
            </a: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8.1.1.1 (introduce) </a:t>
            </a:r>
            <a:r>
              <a:rPr lang="en-GB" sz="1200" b="0" i="0" dirty="0">
                <a:solidFill>
                  <a:schemeClr val="dk1"/>
                </a:solidFill>
                <a:latin typeface="Calibri"/>
                <a:ea typeface="Calibri"/>
                <a:cs typeface="Calibri"/>
                <a:sym typeface="Calibri"/>
              </a:rPr>
              <a:t>vocab set: </a:t>
            </a: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sin embargo [embargo-203]; poco (as adverb only) [76]; negro [307]</a:t>
            </a: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3.2.4 (revisit)</a:t>
            </a:r>
            <a:r>
              <a:rPr lang="en-GB" sz="1200" b="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voy</a:t>
            </a:r>
            <a:r>
              <a:rPr lang="en-GB" sz="1200" dirty="0">
                <a:solidFill>
                  <a:schemeClr val="dk1"/>
                </a:solidFill>
                <a:latin typeface="Calibri"/>
                <a:ea typeface="Calibri"/>
                <a:cs typeface="Calibri"/>
                <a:sym typeface="Calibri"/>
              </a:rPr>
              <a:t>; vas; </a:t>
            </a:r>
            <a:r>
              <a:rPr lang="en-GB" sz="1200" dirty="0" err="1">
                <a:solidFill>
                  <a:schemeClr val="dk1"/>
                </a:solidFill>
                <a:latin typeface="Calibri"/>
                <a:ea typeface="Calibri"/>
                <a:cs typeface="Calibri"/>
                <a:sym typeface="Calibri"/>
              </a:rPr>
              <a:t>va</a:t>
            </a:r>
            <a:r>
              <a:rPr lang="en-GB" sz="1200" dirty="0">
                <a:solidFill>
                  <a:schemeClr val="dk1"/>
                </a:solidFill>
                <a:latin typeface="Calibri"/>
                <a:ea typeface="Calibri"/>
                <a:cs typeface="Calibri"/>
                <a:sym typeface="Calibri"/>
              </a:rPr>
              <a:t>; barrio [940]; al [a-8];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Italia [N/A]; playa [1475]; </a:t>
            </a:r>
            <a:r>
              <a:rPr lang="en-GB" sz="1200" dirty="0" err="1">
                <a:solidFill>
                  <a:schemeClr val="dk1"/>
                </a:solidFill>
                <a:latin typeface="Calibri"/>
                <a:ea typeface="Calibri"/>
                <a:cs typeface="Calibri"/>
                <a:sym typeface="Calibri"/>
              </a:rPr>
              <a:t>enero</a:t>
            </a:r>
            <a:r>
              <a:rPr lang="en-GB" sz="1200" dirty="0">
                <a:solidFill>
                  <a:schemeClr val="dk1"/>
                </a:solidFill>
                <a:latin typeface="Calibri"/>
                <a:ea typeface="Calibri"/>
                <a:cs typeface="Calibri"/>
                <a:sym typeface="Calibri"/>
              </a:rPr>
              <a:t> [1173]; </a:t>
            </a:r>
            <a:r>
              <a:rPr lang="en-GB" sz="1200" dirty="0" err="1">
                <a:solidFill>
                  <a:schemeClr val="dk1"/>
                </a:solidFill>
                <a:latin typeface="Calibri"/>
                <a:ea typeface="Calibri"/>
                <a:cs typeface="Calibri"/>
                <a:sym typeface="Calibri"/>
              </a:rPr>
              <a:t>febrero</a:t>
            </a:r>
            <a:r>
              <a:rPr lang="en-GB" sz="1200" dirty="0">
                <a:solidFill>
                  <a:schemeClr val="dk1"/>
                </a:solidFill>
                <a:latin typeface="Calibri"/>
                <a:ea typeface="Calibri"/>
                <a:cs typeface="Calibri"/>
                <a:sym typeface="Calibri"/>
              </a:rPr>
              <a:t> [1419]; sin [54]; día [65]</a:t>
            </a:r>
            <a:endParaRPr lang="en-GB"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3.1.2 (revisit)</a:t>
            </a:r>
            <a:r>
              <a:rPr lang="en-GB" sz="1200" b="0"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hombre [97], cabeza [265],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pensar [105], usar [317], </a:t>
            </a:r>
            <a:r>
              <a:rPr lang="en-GB" sz="1200" dirty="0" err="1">
                <a:solidFill>
                  <a:schemeClr val="dk1"/>
                </a:solidFill>
                <a:latin typeface="Calibri"/>
                <a:ea typeface="Calibri"/>
                <a:cs typeface="Calibri"/>
                <a:sym typeface="Calibri"/>
              </a:rPr>
              <a:t>amar</a:t>
            </a:r>
            <a:r>
              <a:rPr lang="en-GB" sz="1200" dirty="0">
                <a:solidFill>
                  <a:schemeClr val="dk1"/>
                </a:solidFill>
                <a:latin typeface="Calibri"/>
                <a:ea typeface="Calibri"/>
                <a:cs typeface="Calibri"/>
                <a:sym typeface="Calibri"/>
              </a:rPr>
              <a:t> [700], cantar [717], </a:t>
            </a:r>
            <a:r>
              <a:rPr lang="en-GB" sz="1200" dirty="0" err="1">
                <a:solidFill>
                  <a:schemeClr val="dk1"/>
                </a:solidFill>
                <a:latin typeface="Calibri"/>
                <a:ea typeface="Calibri"/>
                <a:cs typeface="Calibri"/>
                <a:sym typeface="Calibri"/>
              </a:rPr>
              <a:t>besar</a:t>
            </a:r>
            <a:r>
              <a:rPr lang="en-GB" sz="1200" dirty="0">
                <a:solidFill>
                  <a:schemeClr val="dk1"/>
                </a:solidFill>
                <a:latin typeface="Calibri"/>
                <a:ea typeface="Calibri"/>
                <a:cs typeface="Calibri"/>
                <a:sym typeface="Calibri"/>
              </a:rPr>
              <a:t> [1591], sin [54],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leer [209], comer [347]</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7864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[3/7]</a:t>
            </a:r>
            <a:endParaRPr lang="en-US" b="0"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10</a:t>
            </a:fld>
            <a:endParaRPr lang="en-GB"/>
          </a:p>
        </p:txBody>
      </p:sp>
    </p:spTree>
    <p:extLst>
      <p:ext uri="{BB962C8B-B14F-4D97-AF65-F5344CB8AC3E}">
        <p14:creationId xmlns:p14="http://schemas.microsoft.com/office/powerpoint/2010/main" val="29360255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[4/7]</a:t>
            </a:r>
            <a:endParaRPr lang="en-US" b="0"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11</a:t>
            </a:fld>
            <a:endParaRPr lang="en-GB"/>
          </a:p>
        </p:txBody>
      </p:sp>
    </p:spTree>
    <p:extLst>
      <p:ext uri="{BB962C8B-B14F-4D97-AF65-F5344CB8AC3E}">
        <p14:creationId xmlns:p14="http://schemas.microsoft.com/office/powerpoint/2010/main" val="540123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[5/7]</a:t>
            </a:r>
            <a:endParaRPr lang="en-US" b="0"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12</a:t>
            </a:fld>
            <a:endParaRPr lang="en-GB"/>
          </a:p>
        </p:txBody>
      </p:sp>
    </p:spTree>
    <p:extLst>
      <p:ext uri="{BB962C8B-B14F-4D97-AF65-F5344CB8AC3E}">
        <p14:creationId xmlns:p14="http://schemas.microsoft.com/office/powerpoint/2010/main" val="25792207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[6/7]</a:t>
            </a:r>
            <a:endParaRPr lang="en-US" b="0"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13</a:t>
            </a:fld>
            <a:endParaRPr lang="en-GB"/>
          </a:p>
        </p:txBody>
      </p:sp>
    </p:spTree>
    <p:extLst>
      <p:ext uri="{BB962C8B-B14F-4D97-AF65-F5344CB8AC3E}">
        <p14:creationId xmlns:p14="http://schemas.microsoft.com/office/powerpoint/2010/main" val="25250157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[7/7]</a:t>
            </a:r>
            <a:endParaRPr lang="en-US" b="0"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14</a:t>
            </a:fld>
            <a:endParaRPr lang="en-GB"/>
          </a:p>
        </p:txBody>
      </p:sp>
    </p:spTree>
    <p:extLst>
      <p:ext uri="{BB962C8B-B14F-4D97-AF65-F5344CB8AC3E}">
        <p14:creationId xmlns:p14="http://schemas.microsoft.com/office/powerpoint/2010/main" val="25728831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8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produce accurate written sentences using first person singular in present and past tense accurately.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Translate the English sentences 1-5 into Spanish.</a:t>
            </a:r>
            <a:endParaRPr lang="en-US" dirty="0"/>
          </a:p>
          <a:p>
            <a:pPr marL="0" lvl="0" indent="0" algn="l" rtl="0">
              <a:spcBef>
                <a:spcPts val="0"/>
              </a:spcBef>
              <a:spcAft>
                <a:spcPts val="0"/>
              </a:spcAft>
              <a:buNone/>
            </a:pPr>
            <a:r>
              <a:rPr lang="en-US" b="0" dirty="0"/>
              <a:t>2. Click to reveal answers.</a:t>
            </a:r>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15</a:t>
            </a:fld>
            <a:endParaRPr lang="en-GB"/>
          </a:p>
        </p:txBody>
      </p:sp>
    </p:spTree>
    <p:extLst>
      <p:ext uri="{BB962C8B-B14F-4D97-AF65-F5344CB8AC3E}">
        <p14:creationId xmlns:p14="http://schemas.microsoft.com/office/powerpoint/2010/main" val="17730019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Y8 is made up of pre-learning of vocabulary 15-30 minutes (depending on school policy on HW time) plus 15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In this first week of term it is clearly not possible for there to have been pre-learning, so teachers will work out for their classes how to spread the learning.</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We provide this week’s words here, at the end of lesson 1 and next week’s words at the end of week 2.  </a:t>
            </a: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Teachers might instead decided not to set the vocabulary knowledge deepening activities this week, but instead to ask students to spend their 30-45 minutes HW slot on just the audio file for both sets of vocabulary.</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Y8 vocabulary learning HW sheet Week 1 is here: https://rachelhawkes.com/LDPresources/Yr8Spanish/Spanish_Y8_Term1i_Wk1_audio_HW_sheet_answers.docx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1st person present &amp; past tense in the ‘Verb agreement (past)’ menu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2255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Learning outcomes (lesson 2):</a:t>
            </a:r>
            <a:endParaRPr lang="en-GB" b="0" dirty="0"/>
          </a:p>
          <a:p>
            <a:pPr marL="0" marR="0" lvl="0" indent="0" algn="l" rtl="0">
              <a:lnSpc>
                <a:spcPct val="100000"/>
              </a:lnSpc>
              <a:spcBef>
                <a:spcPts val="0"/>
              </a:spcBef>
              <a:spcAft>
                <a:spcPts val="0"/>
              </a:spcAft>
              <a:buClr>
                <a:schemeClr val="dk1"/>
              </a:buClr>
              <a:buSzPts val="1200"/>
              <a:buFont typeface="Calibri"/>
              <a:buNone/>
            </a:pPr>
            <a:r>
              <a:rPr lang="en-US" b="0" dirty="0"/>
              <a:t>Consolidation of first person singular past tense for –</a:t>
            </a:r>
            <a:r>
              <a:rPr lang="en-US" b="0" dirty="0" err="1"/>
              <a:t>ar</a:t>
            </a:r>
            <a:r>
              <a:rPr lang="en-US" b="0" dirty="0"/>
              <a:t> verbs</a:t>
            </a:r>
            <a:endParaRPr lang="en-US"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Contrast with: 1st person singular present (-o)</a:t>
            </a:r>
          </a:p>
          <a:p>
            <a:pPr marL="0" lvl="0" indent="0" algn="l" rtl="0">
              <a:spcBef>
                <a:spcPts val="0"/>
              </a:spcBef>
              <a:spcAft>
                <a:spcPts val="0"/>
              </a:spcAft>
              <a:buNone/>
            </a:pPr>
            <a:r>
              <a:rPr lang="en-US" sz="1200" dirty="0">
                <a:solidFill>
                  <a:schemeClr val="dk1"/>
                </a:solidFill>
                <a:latin typeface="Calibri"/>
                <a:ea typeface="Calibri"/>
                <a:cs typeface="Calibri"/>
                <a:sym typeface="Calibri"/>
              </a:rPr>
              <a:t>Introduction and practice of Spanish syllables</a:t>
            </a:r>
            <a:endParaRPr lang="en-US" dirty="0"/>
          </a:p>
          <a:p>
            <a:pPr marL="0" lvl="0" indent="0" algn="l" rtl="0">
              <a:spcBef>
                <a:spcPts val="0"/>
              </a:spcBef>
              <a:spcAft>
                <a:spcPts val="0"/>
              </a:spcAft>
              <a:buNone/>
            </a:pPr>
            <a:br>
              <a:rPr lang="en-GB" dirty="0"/>
            </a:br>
            <a:r>
              <a:rPr lang="en-GB" b="1" dirty="0"/>
              <a:t>Word frequency (1 is the most frequent word in French): </a:t>
            </a:r>
            <a:endParaRPr lang="en-GB" sz="1200" b="1" i="0" u="none" strike="noStrike" cap="none"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8.1.1.1 (introduce) </a:t>
            </a:r>
            <a:r>
              <a:rPr lang="en-GB" sz="1200" b="0" i="0" dirty="0">
                <a:solidFill>
                  <a:schemeClr val="dk1"/>
                </a:solidFill>
                <a:latin typeface="Calibri"/>
                <a:ea typeface="Calibri"/>
                <a:cs typeface="Calibri"/>
                <a:sym typeface="Calibri"/>
              </a:rPr>
              <a:t>vocab set: </a:t>
            </a: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sin embargo [embargo-203]; poco (as adverb only) [76]; negro [307]</a:t>
            </a: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3.2.4 (revisit)</a:t>
            </a:r>
            <a:r>
              <a:rPr lang="en-GB" sz="1200" b="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voy</a:t>
            </a:r>
            <a:r>
              <a:rPr lang="en-GB" sz="1200" dirty="0">
                <a:solidFill>
                  <a:schemeClr val="dk1"/>
                </a:solidFill>
                <a:latin typeface="Calibri"/>
                <a:ea typeface="Calibri"/>
                <a:cs typeface="Calibri"/>
                <a:sym typeface="Calibri"/>
              </a:rPr>
              <a:t>; vas; </a:t>
            </a:r>
            <a:r>
              <a:rPr lang="en-GB" sz="1200" dirty="0" err="1">
                <a:solidFill>
                  <a:schemeClr val="dk1"/>
                </a:solidFill>
                <a:latin typeface="Calibri"/>
                <a:ea typeface="Calibri"/>
                <a:cs typeface="Calibri"/>
                <a:sym typeface="Calibri"/>
              </a:rPr>
              <a:t>va</a:t>
            </a:r>
            <a:r>
              <a:rPr lang="en-GB" sz="1200" dirty="0">
                <a:solidFill>
                  <a:schemeClr val="dk1"/>
                </a:solidFill>
                <a:latin typeface="Calibri"/>
                <a:ea typeface="Calibri"/>
                <a:cs typeface="Calibri"/>
                <a:sym typeface="Calibri"/>
              </a:rPr>
              <a:t>; barrio [940]; al [a-8];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Italia [N/A]; playa [1475]; </a:t>
            </a:r>
            <a:r>
              <a:rPr lang="en-GB" sz="1200" dirty="0" err="1">
                <a:solidFill>
                  <a:schemeClr val="dk1"/>
                </a:solidFill>
                <a:latin typeface="Calibri"/>
                <a:ea typeface="Calibri"/>
                <a:cs typeface="Calibri"/>
                <a:sym typeface="Calibri"/>
              </a:rPr>
              <a:t>enero</a:t>
            </a:r>
            <a:r>
              <a:rPr lang="en-GB" sz="1200" dirty="0">
                <a:solidFill>
                  <a:schemeClr val="dk1"/>
                </a:solidFill>
                <a:latin typeface="Calibri"/>
                <a:ea typeface="Calibri"/>
                <a:cs typeface="Calibri"/>
                <a:sym typeface="Calibri"/>
              </a:rPr>
              <a:t> [1173]; </a:t>
            </a:r>
            <a:r>
              <a:rPr lang="en-GB" sz="1200" dirty="0" err="1">
                <a:solidFill>
                  <a:schemeClr val="dk1"/>
                </a:solidFill>
                <a:latin typeface="Calibri"/>
                <a:ea typeface="Calibri"/>
                <a:cs typeface="Calibri"/>
                <a:sym typeface="Calibri"/>
              </a:rPr>
              <a:t>febrero</a:t>
            </a:r>
            <a:r>
              <a:rPr lang="en-GB" sz="1200" dirty="0">
                <a:solidFill>
                  <a:schemeClr val="dk1"/>
                </a:solidFill>
                <a:latin typeface="Calibri"/>
                <a:ea typeface="Calibri"/>
                <a:cs typeface="Calibri"/>
                <a:sym typeface="Calibri"/>
              </a:rPr>
              <a:t> [1419]; sin [54]; día [65]</a:t>
            </a:r>
            <a:endParaRPr lang="en-GB"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3.1.2 (revisit)</a:t>
            </a:r>
            <a:r>
              <a:rPr lang="en-GB" sz="1200" b="0" dirty="0">
                <a:solidFill>
                  <a:schemeClr val="dk1"/>
                </a:solidFill>
                <a:latin typeface="Calibri"/>
                <a:ea typeface="Calibri"/>
                <a:cs typeface="Calibri"/>
                <a:sym typeface="Calibri"/>
              </a:rPr>
              <a:t> </a:t>
            </a:r>
            <a:r>
              <a:rPr lang="en-GB" sz="1200" dirty="0">
                <a:solidFill>
                  <a:schemeClr val="dk1"/>
                </a:solidFill>
                <a:latin typeface="Calibri"/>
                <a:ea typeface="Calibri"/>
                <a:cs typeface="Calibri"/>
                <a:sym typeface="Calibri"/>
              </a:rPr>
              <a:t>hombre [97], cabeza [265],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pensar [105], usar [317], </a:t>
            </a:r>
            <a:r>
              <a:rPr lang="en-GB" sz="1200" dirty="0" err="1">
                <a:solidFill>
                  <a:schemeClr val="dk1"/>
                </a:solidFill>
                <a:latin typeface="Calibri"/>
                <a:ea typeface="Calibri"/>
                <a:cs typeface="Calibri"/>
                <a:sym typeface="Calibri"/>
              </a:rPr>
              <a:t>amar</a:t>
            </a:r>
            <a:r>
              <a:rPr lang="en-GB" sz="1200" dirty="0">
                <a:solidFill>
                  <a:schemeClr val="dk1"/>
                </a:solidFill>
                <a:latin typeface="Calibri"/>
                <a:ea typeface="Calibri"/>
                <a:cs typeface="Calibri"/>
                <a:sym typeface="Calibri"/>
              </a:rPr>
              <a:t> [700], cantar [717], </a:t>
            </a:r>
            <a:r>
              <a:rPr lang="en-GB" sz="1200" dirty="0" err="1">
                <a:solidFill>
                  <a:schemeClr val="dk1"/>
                </a:solidFill>
                <a:latin typeface="Calibri"/>
                <a:ea typeface="Calibri"/>
                <a:cs typeface="Calibri"/>
                <a:sym typeface="Calibri"/>
              </a:rPr>
              <a:t>besar</a:t>
            </a:r>
            <a:r>
              <a:rPr lang="en-GB" sz="1200" dirty="0">
                <a:solidFill>
                  <a:schemeClr val="dk1"/>
                </a:solidFill>
                <a:latin typeface="Calibri"/>
                <a:ea typeface="Calibri"/>
                <a:cs typeface="Calibri"/>
                <a:sym typeface="Calibri"/>
              </a:rPr>
              <a:t> [1591], sin [54],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leer [209], comer [347]</a:t>
            </a:r>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Source: Davies, M. &amp; Davies, K. (2018</a:t>
            </a:r>
            <a:r>
              <a:rPr lang="en-GB" i="1" dirty="0"/>
              <a:t>). A frequency dictionary of Spanish: Core vocabulary for learners </a:t>
            </a:r>
            <a:r>
              <a:rPr lang="en-GB" dirty="0"/>
              <a:t>(2nd ed.). Routledge: London</a:t>
            </a:r>
            <a:endParaRPr lang="en-GB" sz="1200" b="1"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981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a:t>
            </a:r>
            <a:r>
              <a:rPr lang="en-US" b="0" dirty="0"/>
              <a:t>: to </a:t>
            </a:r>
            <a:r>
              <a:rPr lang="en-US" b="0" dirty="0" err="1"/>
              <a:t>practise</a:t>
            </a:r>
            <a:r>
              <a:rPr lang="en-US" b="0" dirty="0"/>
              <a:t> written recognition and accurate read aloud of the words in Spanish from Y7 3.2.4 and Y7 3.1.2 to further embed these previously encountered words as per the cycle of vocabulary revisiting in the SoW.</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Students supply the Spanish for the word which appears in English.  The aim is to be able to give the Spanish before the image disappears (4 seconds).</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Notes:</a:t>
            </a:r>
            <a:endParaRPr lang="en-US" dirty="0"/>
          </a:p>
          <a:p>
            <a:pPr marL="228600" lvl="0" indent="-228600" algn="l" rtl="0">
              <a:spcBef>
                <a:spcPts val="0"/>
              </a:spcBef>
              <a:spcAft>
                <a:spcPts val="0"/>
              </a:spcAft>
              <a:buClr>
                <a:schemeClr val="dk1"/>
              </a:buClr>
              <a:buSzPts val="1200"/>
              <a:buFont typeface="Calibri"/>
              <a:buAutoNum type="arabicPeriod"/>
            </a:pPr>
            <a:r>
              <a:rPr lang="en-US" b="0" dirty="0"/>
              <a:t>The activity can be repeated, clicking faster through the animations to increase speed of recall.</a:t>
            </a:r>
            <a:endParaRPr lang="en-US" dirty="0"/>
          </a:p>
          <a:p>
            <a:pPr marL="228600" lvl="0" indent="-228600" algn="l" rtl="0">
              <a:spcBef>
                <a:spcPts val="0"/>
              </a:spcBef>
              <a:spcAft>
                <a:spcPts val="0"/>
              </a:spcAft>
              <a:buClr>
                <a:schemeClr val="dk1"/>
              </a:buClr>
              <a:buSzPts val="1200"/>
              <a:buFont typeface="Calibri"/>
              <a:buAutoNum type="arabicPeriod"/>
            </a:pPr>
            <a:r>
              <a:rPr lang="en-US" b="0" dirty="0"/>
              <a:t>Teachers may wish to give students 30 seconds to look at the Spanish words before showing the English prompts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96185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a:t>
            </a:r>
            <a:r>
              <a:rPr lang="en-US" b="0" dirty="0"/>
              <a:t>: to introduce Spanish syllabification and compare it with English ahead of the practice activity that follows.</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Procedure: </a:t>
            </a:r>
            <a:endParaRPr lang="en-US" dirty="0"/>
          </a:p>
          <a:p>
            <a:pPr marL="228600" lvl="0" indent="-228600" algn="l" rtl="0">
              <a:spcBef>
                <a:spcPts val="0"/>
              </a:spcBef>
              <a:spcAft>
                <a:spcPts val="0"/>
              </a:spcAft>
              <a:buClr>
                <a:schemeClr val="dk1"/>
              </a:buClr>
              <a:buSzPts val="1200"/>
              <a:buFont typeface="Calibri"/>
              <a:buAutoNum type="arabicPeriod"/>
            </a:pPr>
            <a:r>
              <a:rPr lang="en-US" b="0" dirty="0"/>
              <a:t>Clicking on the action arrow buttons will allow students to hear the difference between Spanish and English.</a:t>
            </a:r>
            <a:endParaRPr lang="en-US" dirty="0"/>
          </a:p>
          <a:p>
            <a:pPr marL="228600" lvl="0" indent="-228600" algn="l" rtl="0">
              <a:spcBef>
                <a:spcPts val="0"/>
              </a:spcBef>
              <a:spcAft>
                <a:spcPts val="0"/>
              </a:spcAft>
              <a:buClr>
                <a:schemeClr val="dk1"/>
              </a:buClr>
              <a:buSzPts val="1200"/>
              <a:buFont typeface="Calibri"/>
              <a:buAutoNum type="arabicPeriod"/>
            </a:pPr>
            <a:r>
              <a:rPr lang="en-US" b="0" dirty="0"/>
              <a:t>Encourage students to </a:t>
            </a:r>
            <a:r>
              <a:rPr lang="en-US" b="0" dirty="0" err="1"/>
              <a:t>practise</a:t>
            </a:r>
            <a:r>
              <a:rPr lang="en-US" b="0" dirty="0"/>
              <a:t> saying the two words aloud to compare them. </a:t>
            </a:r>
            <a:endParaRPr lang="en-US" dirty="0"/>
          </a:p>
          <a:p>
            <a:pPr marL="228600" lvl="0" indent="-15240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0" dirty="0"/>
              <a:t>Picture from www.clipart-library.com (free for non-commercial use)</a:t>
            </a:r>
          </a:p>
          <a:p>
            <a:pPr marL="0" lvl="0" indent="0" algn="l" rtl="0">
              <a:spcBef>
                <a:spcPts val="0"/>
              </a:spcBef>
              <a:spcAft>
                <a:spcPts val="0"/>
              </a:spcAft>
              <a:buNone/>
            </a:pPr>
            <a:endParaRPr lang="en-US" b="0" dirty="0"/>
          </a:p>
          <a:p>
            <a:pPr marL="0" lvl="0" indent="0" algn="l" rtl="0">
              <a:spcBef>
                <a:spcPts val="0"/>
              </a:spcBef>
              <a:spcAft>
                <a:spcPts val="0"/>
              </a:spcAft>
              <a:buNone/>
            </a:pPr>
            <a:r>
              <a:rPr lang="en-US" sz="1200" dirty="0">
                <a:solidFill>
                  <a:schemeClr val="dk1"/>
                </a:solidFill>
                <a:latin typeface="Calibri"/>
                <a:ea typeface="Calibri"/>
                <a:cs typeface="Calibri"/>
                <a:sym typeface="Calibri"/>
              </a:rPr>
              <a:t> </a:t>
            </a:r>
            <a:endParaRPr lang="en-US"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221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dirty="0"/>
              <a:t>8 minutes (two slides)</a:t>
            </a:r>
            <a:br>
              <a:rPr lang="en-GB" dirty="0"/>
            </a:br>
            <a:br>
              <a:rPr lang="en-GB" dirty="0"/>
            </a:br>
            <a:r>
              <a:rPr lang="en-GB" b="1" dirty="0"/>
              <a:t>Aim: </a:t>
            </a:r>
            <a:r>
              <a:rPr lang="en-GB" b="0" dirty="0"/>
              <a:t>to set the context for learning for the new year, using a structure taught in Term 3 Y7 (</a:t>
            </a:r>
            <a:r>
              <a:rPr lang="en-GB" b="0" dirty="0" err="1"/>
              <a:t>ir</a:t>
            </a:r>
            <a:r>
              <a:rPr lang="en-GB" b="0" dirty="0"/>
              <a:t> + infinitive), and to revisit eight infinitive verbs, five of which are on this week’s revisiting schedule (cantar, comer, leer, pensar, usar), plus three other previously-taught verbs.</a:t>
            </a:r>
            <a:br>
              <a:rPr lang="en-GB" dirty="0"/>
            </a:br>
            <a:br>
              <a:rPr lang="en-GB" dirty="0"/>
            </a:br>
            <a:r>
              <a:rPr lang="en-GB" b="1" dirty="0"/>
              <a:t>Procedure:</a:t>
            </a:r>
            <a:br>
              <a:rPr lang="en-GB" dirty="0"/>
            </a:br>
            <a:r>
              <a:rPr lang="en-GB" dirty="0"/>
              <a:t>1. Students think-pair-share to match the infinitive verbs to their meanings.</a:t>
            </a:r>
          </a:p>
          <a:p>
            <a:r>
              <a:rPr lang="en-GB" dirty="0"/>
              <a:t>2. Teacher elicits answers orally, and clicks to provide feedback.</a:t>
            </a:r>
          </a:p>
          <a:p>
            <a:r>
              <a:rPr lang="en-GB" dirty="0"/>
              <a:t>3. Depending on the teacher and the class, the teacher may want to begin to exploit the verbs here to ask students to suggest what they will do in Spanish this year, and what they will not do. (The next slide provides a structured way to support students in talking about their likely activities in Spanish this year, but the teacher may want to pre-empt that by a few questions here.  E.g., </a:t>
            </a:r>
            <a:r>
              <a:rPr lang="en-GB" dirty="0" err="1"/>
              <a:t>Qué</a:t>
            </a:r>
            <a:r>
              <a:rPr lang="en-GB" dirty="0"/>
              <a:t> ideas temenos, </a:t>
            </a:r>
            <a:r>
              <a:rPr lang="en-GB" dirty="0" err="1"/>
              <a:t>qué</a:t>
            </a:r>
            <a:r>
              <a:rPr lang="en-GB" dirty="0"/>
              <a:t> vas a </a:t>
            </a:r>
            <a:r>
              <a:rPr lang="en-GB" dirty="0" err="1"/>
              <a:t>hacer</a:t>
            </a:r>
            <a:r>
              <a:rPr lang="en-GB" dirty="0"/>
              <a:t> </a:t>
            </a:r>
            <a:r>
              <a:rPr lang="en-GB" dirty="0" err="1"/>
              <a:t>en</a:t>
            </a:r>
            <a:r>
              <a:rPr lang="en-GB" dirty="0"/>
              <a:t> </a:t>
            </a:r>
            <a:r>
              <a:rPr lang="en-GB" dirty="0" err="1"/>
              <a:t>clase</a:t>
            </a:r>
            <a:r>
              <a:rPr lang="en-GB" dirty="0"/>
              <a:t> de </a:t>
            </a:r>
            <a:r>
              <a:rPr lang="en-GB" dirty="0" err="1"/>
              <a:t>español</a:t>
            </a:r>
            <a:r>
              <a:rPr lang="en-GB" dirty="0"/>
              <a:t> </a:t>
            </a:r>
            <a:r>
              <a:rPr lang="en-GB" dirty="0" err="1"/>
              <a:t>en</a:t>
            </a:r>
            <a:r>
              <a:rPr lang="en-GB" dirty="0"/>
              <a:t> </a:t>
            </a:r>
            <a:r>
              <a:rPr lang="en-GB" dirty="0" err="1"/>
              <a:t>año</a:t>
            </a:r>
            <a:r>
              <a:rPr lang="en-GB" dirty="0"/>
              <a:t> 8?  </a:t>
            </a:r>
            <a:br>
              <a:rPr lang="en-GB" dirty="0"/>
            </a:br>
            <a:r>
              <a:rPr lang="en-GB" b="1" dirty="0"/>
              <a:t>Note</a:t>
            </a:r>
            <a:r>
              <a:rPr lang="en-GB" dirty="0"/>
              <a:t>: </a:t>
            </a:r>
            <a:r>
              <a:rPr lang="en-GB" dirty="0" err="1"/>
              <a:t>año</a:t>
            </a:r>
            <a:r>
              <a:rPr lang="en-GB" dirty="0"/>
              <a:t> is glossed here – it will be formally taught next week.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507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EITHER THIS ACTIVITY OR THE LISTENING</a:t>
            </a:r>
            <a:br>
              <a:rPr lang="en-US" b="1" dirty="0"/>
            </a:br>
            <a:r>
              <a:rPr lang="en-US" b="1" dirty="0"/>
              <a:t>Timing: </a:t>
            </a:r>
            <a:r>
              <a:rPr lang="en-US" b="0" dirty="0"/>
              <a:t>5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a:t>
            </a:r>
            <a:r>
              <a:rPr lang="en-US" b="0" dirty="0" err="1"/>
              <a:t>practise</a:t>
            </a:r>
            <a:r>
              <a:rPr lang="en-US" b="0" dirty="0"/>
              <a:t> recognition and oral production using the syllabification rules just explained.</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work in pairs.  A says a word and B needs to say a different word with the same number of syllables.</a:t>
            </a:r>
          </a:p>
          <a:p>
            <a:pPr marL="228600" lvl="0" indent="-228600" algn="l" rtl="0">
              <a:spcBef>
                <a:spcPts val="0"/>
              </a:spcBef>
              <a:spcAft>
                <a:spcPts val="0"/>
              </a:spcAft>
              <a:buClr>
                <a:schemeClr val="dk1"/>
              </a:buClr>
              <a:buSzPts val="1200"/>
              <a:buFont typeface="Calibri"/>
              <a:buAutoNum type="arabicPeriod"/>
            </a:pPr>
            <a:r>
              <a:rPr lang="en-US" b="0" dirty="0"/>
              <a:t>Students keep talking until all words have been said.</a:t>
            </a:r>
          </a:p>
          <a:p>
            <a:pPr marL="228600" lvl="0" indent="-15240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Notes:</a:t>
            </a:r>
            <a:endParaRPr lang="en-US" dirty="0"/>
          </a:p>
          <a:p>
            <a:pPr marL="0" lvl="0" indent="0" algn="l" rtl="0">
              <a:spcBef>
                <a:spcPts val="0"/>
              </a:spcBef>
              <a:spcAft>
                <a:spcPts val="0"/>
              </a:spcAft>
              <a:buClr>
                <a:schemeClr val="dk1"/>
              </a:buClr>
              <a:buSzPts val="1200"/>
              <a:buFont typeface="Calibri"/>
              <a:buNone/>
            </a:pPr>
            <a:r>
              <a:rPr lang="en-US" b="0" dirty="0"/>
              <a:t>i) there are 4 x 5-syllable words, 6 x 4-syllable, 4 x 3-syllable and 2 x 2-syllable words on the slide.</a:t>
            </a:r>
          </a:p>
          <a:p>
            <a:pPr marL="0" lvl="0" indent="0" algn="l" rtl="0">
              <a:spcBef>
                <a:spcPts val="0"/>
              </a:spcBef>
              <a:spcAft>
                <a:spcPts val="0"/>
              </a:spcAft>
              <a:buClr>
                <a:schemeClr val="dk1"/>
              </a:buClr>
              <a:buSzPts val="1200"/>
              <a:buFont typeface="Calibri"/>
              <a:buNone/>
            </a:pPr>
            <a:r>
              <a:rPr lang="en-US" b="0" dirty="0"/>
              <a:t>ii) all words were introduced in Year 7 as vocabulary items or used for phonics practice, or are part of this week’s vocabulary sets.  </a:t>
            </a:r>
            <a:r>
              <a:rPr lang="en-US" b="0" dirty="0" err="1"/>
              <a:t>Generalmente</a:t>
            </a:r>
            <a:r>
              <a:rPr lang="en-US" b="0" dirty="0"/>
              <a:t> and </a:t>
            </a:r>
            <a:r>
              <a:rPr lang="en-US" b="0" dirty="0" err="1"/>
              <a:t>entrevista</a:t>
            </a:r>
            <a:r>
              <a:rPr lang="en-US" b="0" dirty="0"/>
              <a:t> will be taught this term, too.</a:t>
            </a:r>
            <a:br>
              <a:rPr lang="en-US" b="0" dirty="0"/>
            </a:br>
            <a:r>
              <a:rPr lang="en-US" b="0" dirty="0"/>
              <a:t>iii) all words are either on all three GCSE wordlists OR are cognates. Chocolate is only on the Edexcel list, document is only on the AQA list, but both are also cognates. One exception is </a:t>
            </a:r>
            <a:r>
              <a:rPr lang="en-US" b="0" dirty="0" err="1"/>
              <a:t>aprovechar</a:t>
            </a:r>
            <a:r>
              <a:rPr lang="en-US" b="0" dirty="0"/>
              <a:t>, which is on Edexcel and </a:t>
            </a:r>
            <a:r>
              <a:rPr lang="en-US" b="0" dirty="0" err="1"/>
              <a:t>Eduqas</a:t>
            </a:r>
            <a:r>
              <a:rPr lang="en-US" b="0" dirty="0"/>
              <a:t> but not AQA.</a:t>
            </a:r>
            <a:br>
              <a:rPr lang="en-US" b="0" dirty="0"/>
            </a:br>
            <a:endParaRPr lang="en-US"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Frequency of unknown words and cognates</a:t>
            </a:r>
            <a:r>
              <a:rPr lang="en-US" b="0" dirty="0"/>
              <a:t>:</a:t>
            </a:r>
            <a:br>
              <a:rPr lang="en-US" b="0" dirty="0"/>
            </a:br>
            <a:r>
              <a:rPr lang="en-US" b="0" dirty="0"/>
              <a:t>chocolate [3408] </a:t>
            </a:r>
            <a:r>
              <a:rPr lang="en-US" b="0" dirty="0" err="1"/>
              <a:t>documento</a:t>
            </a:r>
            <a:r>
              <a:rPr lang="en-US" b="0" dirty="0"/>
              <a:t> [996] </a:t>
            </a:r>
            <a:r>
              <a:rPr lang="en-US" b="0" dirty="0" err="1"/>
              <a:t>entrevista</a:t>
            </a:r>
            <a:r>
              <a:rPr lang="en-US" b="0" dirty="0"/>
              <a:t> [1653] </a:t>
            </a:r>
            <a:r>
              <a:rPr lang="en-US" b="0" dirty="0" err="1"/>
              <a:t>generalmente</a:t>
            </a:r>
            <a:r>
              <a:rPr lang="en-US" b="0" dirty="0"/>
              <a:t> [1387]</a:t>
            </a:r>
            <a:br>
              <a:rPr lang="en-US" b="0" dirty="0"/>
            </a:br>
            <a:r>
              <a:rPr lang="en-GB" dirty="0"/>
              <a:t>Source: Davies, M. &amp; Davies, K. (2018</a:t>
            </a:r>
            <a:r>
              <a:rPr lang="en-GB" i="1" dirty="0"/>
              <a:t>). A frequency dictionary of Spanish: Core vocabulary for learners </a:t>
            </a:r>
            <a:r>
              <a:rPr lang="en-GB" dirty="0"/>
              <a:t>(2nd ed.). Routledge: London</a:t>
            </a:r>
            <a:endParaRPr lang="en-GB" sz="1200" b="1" dirty="0"/>
          </a:p>
          <a:p>
            <a:pPr marL="0" lvl="0" indent="0" algn="l" rtl="0">
              <a:spcBef>
                <a:spcPts val="0"/>
              </a:spcBef>
              <a:spcAft>
                <a:spcPts val="0"/>
              </a:spcAft>
              <a:buClr>
                <a:schemeClr val="dk1"/>
              </a:buClr>
              <a:buSzPts val="1200"/>
              <a:buFont typeface="Calibri"/>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3633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This slide just shows the words in their syllable categories.</a:t>
            </a:r>
            <a:endParaRPr lang="en-GB" sz="1200" b="1" dirty="0"/>
          </a:p>
          <a:p>
            <a:pPr marL="0" lvl="0" indent="0" algn="l" rtl="0">
              <a:spcBef>
                <a:spcPts val="0"/>
              </a:spcBef>
              <a:spcAft>
                <a:spcPts val="0"/>
              </a:spcAft>
              <a:buClr>
                <a:schemeClr val="dk1"/>
              </a:buClr>
              <a:buSzPts val="1200"/>
              <a:buFont typeface="Calibri"/>
              <a:buNone/>
            </a:pP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302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EITHER THIS ACTIVITY OR THE PREVIOUS SPEAKING</a:t>
            </a:r>
            <a:br>
              <a:rPr lang="en-US" b="1" dirty="0"/>
            </a:br>
            <a:r>
              <a:rPr lang="en-US" b="1" dirty="0"/>
              <a:t>Timing: </a:t>
            </a:r>
            <a:r>
              <a:rPr lang="en-US" b="0" dirty="0"/>
              <a:t>5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gain practice in hearing the syllabification rules as just explained.</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Click on each number - students listen to the single word items and write down the number of syllables in each words.</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could be asked to write the word as well.</a:t>
            </a:r>
            <a:endParaRPr lang="en-US" dirty="0"/>
          </a:p>
          <a:p>
            <a:pPr marL="228600" lvl="0" indent="-15240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Clr>
                <a:schemeClr val="dk1"/>
              </a:buClr>
              <a:buSzPts val="1200"/>
              <a:buFont typeface="Calibri"/>
              <a:buNone/>
            </a:pPr>
            <a:r>
              <a:rPr lang="en-US" b="1" dirty="0"/>
              <a:t>Notes:</a:t>
            </a:r>
            <a:endParaRPr lang="en-US" dirty="0"/>
          </a:p>
          <a:p>
            <a:pPr marL="0" lvl="0" indent="0" algn="l" rtl="0">
              <a:spcBef>
                <a:spcPts val="0"/>
              </a:spcBef>
              <a:spcAft>
                <a:spcPts val="0"/>
              </a:spcAft>
              <a:buClr>
                <a:schemeClr val="dk1"/>
              </a:buClr>
              <a:buSzPts val="1200"/>
              <a:buFont typeface="Calibri"/>
              <a:buNone/>
            </a:pPr>
            <a:r>
              <a:rPr lang="en-US" b="0" dirty="0"/>
              <a:t>1. All words were introduced in Year 7 as vocabulary items or used for phonics practice.</a:t>
            </a:r>
            <a:endParaRPr lang="en-US" dirty="0"/>
          </a:p>
          <a:p>
            <a:pPr marL="228600" lvl="0" indent="-152400" algn="l" rtl="0">
              <a:spcBef>
                <a:spcPts val="0"/>
              </a:spcBef>
              <a:spcAft>
                <a:spcPts val="0"/>
              </a:spcAft>
              <a:buClr>
                <a:schemeClr val="dk1"/>
              </a:buClr>
              <a:buSzPts val="1200"/>
              <a:buFont typeface="Calibri"/>
              <a:buNone/>
            </a:pPr>
            <a:endParaRPr lang="en-US" b="0" dirty="0"/>
          </a:p>
          <a:p>
            <a:pPr marL="0" lvl="0" indent="0" algn="l" rtl="0">
              <a:spcBef>
                <a:spcPts val="0"/>
              </a:spcBef>
              <a:spcAft>
                <a:spcPts val="0"/>
              </a:spcAft>
              <a:buNone/>
            </a:pPr>
            <a:r>
              <a:rPr lang="en-US" b="1" dirty="0"/>
              <a:t>Transcript:</a:t>
            </a:r>
            <a:endParaRPr lang="en-US" dirty="0"/>
          </a:p>
          <a:p>
            <a:pPr marL="228600" lvl="0" indent="-228600" algn="l" rtl="0">
              <a:spcBef>
                <a:spcPts val="0"/>
              </a:spcBef>
              <a:spcAft>
                <a:spcPts val="0"/>
              </a:spcAft>
              <a:buClr>
                <a:schemeClr val="dk1"/>
              </a:buClr>
              <a:buSzPts val="1200"/>
              <a:buFont typeface="Calibri"/>
              <a:buAutoNum type="arabicParenR"/>
            </a:pPr>
            <a:r>
              <a:rPr lang="en-US" b="0" dirty="0" err="1"/>
              <a:t>interesante</a:t>
            </a:r>
            <a:endParaRPr lang="en-US" b="0" dirty="0"/>
          </a:p>
          <a:p>
            <a:pPr marL="228600" marR="0" lvl="0" indent="-228600" algn="l" rtl="0">
              <a:lnSpc>
                <a:spcPct val="100000"/>
              </a:lnSpc>
              <a:spcBef>
                <a:spcPts val="0"/>
              </a:spcBef>
              <a:spcAft>
                <a:spcPts val="0"/>
              </a:spcAft>
              <a:buClr>
                <a:schemeClr val="dk1"/>
              </a:buClr>
              <a:buSzPts val="1200"/>
              <a:buFont typeface="Calibri"/>
              <a:buAutoNum type="arabicParenR"/>
            </a:pPr>
            <a:r>
              <a:rPr lang="en-US" sz="1200" dirty="0" err="1">
                <a:solidFill>
                  <a:schemeClr val="dk1"/>
                </a:solidFill>
                <a:latin typeface="Calibri"/>
                <a:ea typeface="Calibri"/>
                <a:cs typeface="Calibri"/>
                <a:sym typeface="Calibri"/>
              </a:rPr>
              <a:t>importante</a:t>
            </a:r>
            <a:endParaRPr lang="en-US"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US" sz="1200" dirty="0" err="1">
                <a:solidFill>
                  <a:schemeClr val="dk1"/>
                </a:solidFill>
                <a:latin typeface="Calibri"/>
                <a:ea typeface="Calibri"/>
                <a:cs typeface="Calibri"/>
                <a:sym typeface="Calibri"/>
              </a:rPr>
              <a:t>famoso</a:t>
            </a:r>
            <a:endParaRPr lang="en-US"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US" sz="1200" dirty="0" err="1">
                <a:solidFill>
                  <a:schemeClr val="dk1"/>
                </a:solidFill>
                <a:latin typeface="Calibri"/>
                <a:ea typeface="Calibri"/>
                <a:cs typeface="Calibri"/>
                <a:sym typeface="Calibri"/>
              </a:rPr>
              <a:t>completamente</a:t>
            </a:r>
            <a:endParaRPr lang="en-US"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US" sz="1200" dirty="0" err="1">
                <a:solidFill>
                  <a:schemeClr val="dk1"/>
                </a:solidFill>
                <a:latin typeface="Calibri"/>
                <a:ea typeface="Calibri"/>
                <a:cs typeface="Calibri"/>
                <a:sym typeface="Calibri"/>
              </a:rPr>
              <a:t>naturaleza</a:t>
            </a:r>
            <a:endParaRPr lang="en-US" sz="1200" dirty="0">
              <a:solidFill>
                <a:schemeClr val="dk1"/>
              </a:solidFill>
              <a:latin typeface="Calibri"/>
              <a:ea typeface="Calibri"/>
              <a:cs typeface="Calibri"/>
              <a:sym typeface="Calibri"/>
            </a:endParaRPr>
          </a:p>
          <a:p>
            <a:pPr marL="228600" marR="0" lvl="0" indent="-228600" algn="l" rtl="0">
              <a:lnSpc>
                <a:spcPct val="100000"/>
              </a:lnSpc>
              <a:spcBef>
                <a:spcPts val="0"/>
              </a:spcBef>
              <a:spcAft>
                <a:spcPts val="0"/>
              </a:spcAft>
              <a:buClr>
                <a:schemeClr val="dk1"/>
              </a:buClr>
              <a:buSzPts val="1200"/>
              <a:buFont typeface="Calibri"/>
              <a:buAutoNum type="arabicParenR"/>
            </a:pPr>
            <a:r>
              <a:rPr lang="en-US" sz="1200" dirty="0" err="1">
                <a:solidFill>
                  <a:schemeClr val="dk1"/>
                </a:solidFill>
                <a:latin typeface="Calibri"/>
                <a:ea typeface="Calibri"/>
                <a:cs typeface="Calibri"/>
                <a:sym typeface="Calibri"/>
              </a:rPr>
              <a:t>elefante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38773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(plus 3 minutes additional preparation time, if required)</a:t>
            </a:r>
            <a:br>
              <a:rPr lang="en-GB" b="0" dirty="0"/>
            </a:br>
            <a:br>
              <a:rPr lang="en-GB" b="1" dirty="0"/>
            </a:br>
            <a:r>
              <a:rPr lang="en-GB" b="1" dirty="0"/>
              <a:t>Aim: </a:t>
            </a:r>
            <a:r>
              <a:rPr lang="en-GB" b="0" dirty="0"/>
              <a:t>To revisit three combined vocabulary sets (oral modality)</a:t>
            </a:r>
            <a:br>
              <a:rPr lang="en-GB" b="0" dirty="0"/>
            </a:br>
            <a:br>
              <a:rPr lang="en-GB" b="0" dirty="0"/>
            </a:br>
            <a:r>
              <a:rPr lang="en-GB" b="1" dirty="0"/>
              <a:t>Procedure: </a:t>
            </a:r>
            <a:br>
              <a:rPr lang="en-GB" b="1" dirty="0"/>
            </a:br>
            <a:r>
              <a:rPr lang="en-GB" b="1" dirty="0"/>
              <a:t>1. </a:t>
            </a:r>
            <a:r>
              <a:rPr lang="en-GB" b="0" dirty="0"/>
              <a:t>Think about the Spanish for the key words on the slide.</a:t>
            </a:r>
            <a:br>
              <a:rPr lang="en-GB" b="1" dirty="0"/>
            </a:br>
            <a:r>
              <a:rPr lang="en-GB" b="1" dirty="0"/>
              <a:t>2. </a:t>
            </a:r>
            <a:r>
              <a:rPr lang="en-GB" b="0" dirty="0"/>
              <a:t>Listen to the audio 1-5.  For each, choose the correct answer A, B or C.</a:t>
            </a:r>
            <a:br>
              <a:rPr lang="en-GB" b="0" dirty="0"/>
            </a:br>
            <a:r>
              <a:rPr lang="en-GB" b="1" dirty="0"/>
              <a:t>3. </a:t>
            </a:r>
            <a:r>
              <a:rPr lang="en-GB" b="0" dirty="0"/>
              <a:t>Click to see the answers.</a:t>
            </a:r>
            <a:br>
              <a:rPr lang="en-GB" b="1" dirty="0"/>
            </a:br>
            <a:r>
              <a:rPr lang="en-GB" b="1" dirty="0"/>
              <a:t>4. </a:t>
            </a:r>
            <a:r>
              <a:rPr lang="en-GB" b="0" dirty="0"/>
              <a:t>Think what would have been heard for either of the other two possible answers.</a:t>
            </a:r>
            <a:br>
              <a:rPr lang="en-GB" b="0" dirty="0"/>
            </a:b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dirty="0">
                <a:solidFill>
                  <a:schemeClr val="dk1"/>
                </a:solidFill>
                <a:latin typeface="Calibri"/>
                <a:ea typeface="Calibri"/>
                <a:cs typeface="Calibri"/>
                <a:sym typeface="Calibri"/>
              </a:rPr>
              <a:t>Word frequencies:</a:t>
            </a:r>
            <a:endParaRPr lang="en-GB" dirty="0"/>
          </a:p>
          <a:p>
            <a:pPr marL="0" lvl="0" indent="0" algn="l" rtl="0">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Y8.1.1.1 (new vocabulary)</a:t>
            </a:r>
            <a:endParaRPr lang="en-GB" dirty="0"/>
          </a:p>
          <a:p>
            <a:pPr marL="0" lvl="0" indent="0" algn="l" rtl="0">
              <a:spcBef>
                <a:spcPts val="0"/>
              </a:spcBef>
              <a:spcAft>
                <a:spcPts val="0"/>
              </a:spcAft>
              <a:buClr>
                <a:schemeClr val="dk1"/>
              </a:buClr>
              <a:buSzPts val="1200"/>
              <a:buFont typeface="Calibri"/>
              <a:buNone/>
            </a:pPr>
            <a:r>
              <a:rPr lang="en-GB" sz="1200" dirty="0" err="1">
                <a:solidFill>
                  <a:schemeClr val="dk1"/>
                </a:solidFill>
                <a:latin typeface="Calibri"/>
                <a:ea typeface="Calibri"/>
                <a:cs typeface="Calibri"/>
                <a:sym typeface="Calibri"/>
              </a:rPr>
              <a:t>aprovechar</a:t>
            </a:r>
            <a:r>
              <a:rPr lang="en-GB" sz="1200" dirty="0">
                <a:solidFill>
                  <a:schemeClr val="dk1"/>
                </a:solidFill>
                <a:latin typeface="Calibri"/>
                <a:ea typeface="Calibri"/>
                <a:cs typeface="Calibri"/>
                <a:sym typeface="Calibri"/>
              </a:rPr>
              <a:t> [885]; quedar¹ [100]; </a:t>
            </a:r>
            <a:r>
              <a:rPr lang="en-GB" sz="1200" dirty="0" err="1">
                <a:solidFill>
                  <a:schemeClr val="dk1"/>
                </a:solidFill>
                <a:latin typeface="Calibri"/>
                <a:ea typeface="Calibri"/>
                <a:cs typeface="Calibri"/>
                <a:sym typeface="Calibri"/>
              </a:rPr>
              <a:t>pintar</a:t>
            </a:r>
            <a:r>
              <a:rPr lang="en-GB" sz="1200" dirty="0">
                <a:solidFill>
                  <a:schemeClr val="dk1"/>
                </a:solidFill>
                <a:latin typeface="Calibri"/>
                <a:ea typeface="Calibri"/>
                <a:cs typeface="Calibri"/>
                <a:sym typeface="Calibri"/>
              </a:rPr>
              <a:t> [1329]; </a:t>
            </a:r>
            <a:r>
              <a:rPr lang="en-GB" sz="1200" dirty="0" err="1">
                <a:solidFill>
                  <a:schemeClr val="dk1"/>
                </a:solidFill>
                <a:latin typeface="Calibri"/>
                <a:ea typeface="Calibri"/>
                <a:cs typeface="Calibri"/>
                <a:sym typeface="Calibri"/>
              </a:rPr>
              <a:t>ayudar</a:t>
            </a:r>
            <a:r>
              <a:rPr lang="en-GB" sz="1200" dirty="0">
                <a:solidFill>
                  <a:schemeClr val="dk1"/>
                </a:solidFill>
                <a:latin typeface="Calibri"/>
                <a:ea typeface="Calibri"/>
                <a:cs typeface="Calibri"/>
                <a:sym typeface="Calibri"/>
              </a:rPr>
              <a:t> [328]; pared [778]; </a:t>
            </a:r>
            <a:r>
              <a:rPr lang="en-GB" sz="1200" dirty="0" err="1">
                <a:solidFill>
                  <a:schemeClr val="dk1"/>
                </a:solidFill>
                <a:latin typeface="Calibri"/>
                <a:ea typeface="Calibri"/>
                <a:cs typeface="Calibri"/>
                <a:sym typeface="Calibri"/>
              </a:rPr>
              <a:t>verano</a:t>
            </a:r>
            <a:r>
              <a:rPr lang="en-GB" sz="1200" dirty="0">
                <a:solidFill>
                  <a:schemeClr val="dk1"/>
                </a:solidFill>
                <a:latin typeface="Calibri"/>
                <a:ea typeface="Calibri"/>
                <a:cs typeface="Calibri"/>
                <a:sym typeface="Calibri"/>
              </a:rPr>
              <a:t> [1139]; </a:t>
            </a:r>
            <a:r>
              <a:rPr lang="en-GB" sz="1200" dirty="0" err="1">
                <a:solidFill>
                  <a:schemeClr val="dk1"/>
                </a:solidFill>
                <a:latin typeface="Calibri"/>
                <a:ea typeface="Calibri"/>
                <a:cs typeface="Calibri"/>
                <a:sym typeface="Calibri"/>
              </a:rPr>
              <a:t>pasado</a:t>
            </a:r>
            <a:r>
              <a:rPr lang="en-GB" sz="1200" dirty="0">
                <a:solidFill>
                  <a:schemeClr val="dk1"/>
                </a:solidFill>
                <a:latin typeface="Calibri"/>
                <a:ea typeface="Calibri"/>
                <a:cs typeface="Calibri"/>
                <a:sym typeface="Calibri"/>
              </a:rPr>
              <a:t> (adj.) [932]; libre [473]; </a:t>
            </a:r>
            <a:r>
              <a:rPr lang="en-GB" sz="1200" dirty="0" err="1">
                <a:solidFill>
                  <a:schemeClr val="dk1"/>
                </a:solidFill>
                <a:latin typeface="Calibri"/>
                <a:ea typeface="Calibri"/>
                <a:cs typeface="Calibri"/>
                <a:sym typeface="Calibri"/>
              </a:rPr>
              <a:t>máximo</a:t>
            </a:r>
            <a:r>
              <a:rPr lang="en-GB" sz="1200" dirty="0">
                <a:solidFill>
                  <a:schemeClr val="dk1"/>
                </a:solidFill>
                <a:latin typeface="Calibri"/>
                <a:ea typeface="Calibri"/>
                <a:cs typeface="Calibri"/>
                <a:sym typeface="Calibri"/>
              </a:rPr>
              <a:t> [935]; antes [190]; [76]; negro [307]</a:t>
            </a:r>
            <a:endParaRPr lang="en-GB" dirty="0"/>
          </a:p>
          <a:p>
            <a:pPr marL="0" lvl="0" indent="0" algn="l" rtl="0">
              <a:spcBef>
                <a:spcPts val="0"/>
              </a:spcBef>
              <a:spcAft>
                <a:spcPts val="0"/>
              </a:spcAft>
              <a:buNone/>
            </a:pPr>
            <a:r>
              <a:rPr lang="en-GB" sz="1200" b="1" dirty="0">
                <a:solidFill>
                  <a:schemeClr val="dk1"/>
                </a:solidFill>
                <a:latin typeface="Calibri"/>
                <a:ea typeface="Calibri"/>
                <a:cs typeface="Calibri"/>
                <a:sym typeface="Calibri"/>
              </a:rPr>
              <a:t>Y7 3.2.4 (revisited)</a:t>
            </a:r>
          </a:p>
          <a:p>
            <a:pPr marL="0" lvl="0" indent="0" algn="l" rtl="0">
              <a:spcBef>
                <a:spcPts val="0"/>
              </a:spcBef>
              <a:spcAft>
                <a:spcPts val="0"/>
              </a:spcAft>
              <a:buNone/>
            </a:pPr>
            <a:r>
              <a:rPr lang="en-GB" sz="1200" dirty="0" err="1">
                <a:solidFill>
                  <a:schemeClr val="dk1"/>
                </a:solidFill>
                <a:latin typeface="Calibri"/>
                <a:ea typeface="Calibri"/>
                <a:cs typeface="Calibri"/>
                <a:sym typeface="Calibri"/>
              </a:rPr>
              <a:t>ir</a:t>
            </a:r>
            <a:r>
              <a:rPr lang="en-GB" sz="1200" dirty="0">
                <a:solidFill>
                  <a:schemeClr val="dk1"/>
                </a:solidFill>
                <a:latin typeface="Calibri"/>
                <a:ea typeface="Calibri"/>
                <a:cs typeface="Calibri"/>
                <a:sym typeface="Calibri"/>
              </a:rPr>
              <a:t> [33]; </a:t>
            </a:r>
            <a:r>
              <a:rPr lang="en-GB" sz="1200" dirty="0" err="1">
                <a:solidFill>
                  <a:schemeClr val="dk1"/>
                </a:solidFill>
                <a:latin typeface="Calibri"/>
                <a:ea typeface="Calibri"/>
                <a:cs typeface="Calibri"/>
                <a:sym typeface="Calibri"/>
              </a:rPr>
              <a:t>voy</a:t>
            </a:r>
            <a:r>
              <a:rPr lang="en-GB" sz="1200" dirty="0">
                <a:solidFill>
                  <a:schemeClr val="dk1"/>
                </a:solidFill>
                <a:latin typeface="Calibri"/>
                <a:ea typeface="Calibri"/>
                <a:cs typeface="Calibri"/>
                <a:sym typeface="Calibri"/>
              </a:rPr>
              <a:t>; vas; </a:t>
            </a:r>
            <a:r>
              <a:rPr lang="en-GB" sz="1200" dirty="0" err="1">
                <a:solidFill>
                  <a:schemeClr val="dk1"/>
                </a:solidFill>
                <a:latin typeface="Calibri"/>
                <a:ea typeface="Calibri"/>
                <a:cs typeface="Calibri"/>
                <a:sym typeface="Calibri"/>
              </a:rPr>
              <a:t>va</a:t>
            </a:r>
            <a:r>
              <a:rPr lang="en-GB" sz="1200" dirty="0">
                <a:solidFill>
                  <a:schemeClr val="dk1"/>
                </a:solidFill>
                <a:latin typeface="Calibri"/>
                <a:ea typeface="Calibri"/>
                <a:cs typeface="Calibri"/>
                <a:sym typeface="Calibri"/>
              </a:rPr>
              <a:t>; barrio [940]; al [a-8]; </a:t>
            </a:r>
            <a:r>
              <a:rPr lang="en-GB" sz="1200" dirty="0" err="1">
                <a:solidFill>
                  <a:schemeClr val="dk1"/>
                </a:solidFill>
                <a:latin typeface="Calibri"/>
                <a:ea typeface="Calibri"/>
                <a:cs typeface="Calibri"/>
                <a:sym typeface="Calibri"/>
              </a:rPr>
              <a:t>problema</a:t>
            </a:r>
            <a:r>
              <a:rPr lang="en-GB" sz="1200" dirty="0">
                <a:solidFill>
                  <a:schemeClr val="dk1"/>
                </a:solidFill>
                <a:latin typeface="Calibri"/>
                <a:ea typeface="Calibri"/>
                <a:cs typeface="Calibri"/>
                <a:sym typeface="Calibri"/>
              </a:rPr>
              <a:t> [145]; Italia [N/A]; playa [1475]; </a:t>
            </a:r>
            <a:r>
              <a:rPr lang="en-GB" sz="1200" dirty="0" err="1">
                <a:solidFill>
                  <a:schemeClr val="dk1"/>
                </a:solidFill>
                <a:latin typeface="Calibri"/>
                <a:ea typeface="Calibri"/>
                <a:cs typeface="Calibri"/>
                <a:sym typeface="Calibri"/>
              </a:rPr>
              <a:t>enero</a:t>
            </a:r>
            <a:r>
              <a:rPr lang="en-GB" sz="1200" dirty="0">
                <a:solidFill>
                  <a:schemeClr val="dk1"/>
                </a:solidFill>
                <a:latin typeface="Calibri"/>
                <a:ea typeface="Calibri"/>
                <a:cs typeface="Calibri"/>
                <a:sym typeface="Calibri"/>
              </a:rPr>
              <a:t> [1173]; </a:t>
            </a:r>
            <a:r>
              <a:rPr lang="en-GB" sz="1200" dirty="0" err="1">
                <a:solidFill>
                  <a:schemeClr val="dk1"/>
                </a:solidFill>
                <a:latin typeface="Calibri"/>
                <a:ea typeface="Calibri"/>
                <a:cs typeface="Calibri"/>
                <a:sym typeface="Calibri"/>
              </a:rPr>
              <a:t>febrero</a:t>
            </a:r>
            <a:r>
              <a:rPr lang="en-GB" sz="1200" dirty="0">
                <a:solidFill>
                  <a:schemeClr val="dk1"/>
                </a:solidFill>
                <a:latin typeface="Calibri"/>
                <a:ea typeface="Calibri"/>
                <a:cs typeface="Calibri"/>
                <a:sym typeface="Calibri"/>
              </a:rPr>
              <a:t> [1419]; sin [54]; día [65]</a:t>
            </a:r>
            <a:endParaRPr lang="en-GB" dirty="0"/>
          </a:p>
          <a:p>
            <a:pPr marL="0" marR="0" lvl="0" indent="0" algn="l" rtl="0">
              <a:lnSpc>
                <a:spcPct val="100000"/>
              </a:lnSpc>
              <a:spcBef>
                <a:spcPts val="0"/>
              </a:spcBef>
              <a:spcAft>
                <a:spcPts val="0"/>
              </a:spcAft>
              <a:buClr>
                <a:schemeClr val="dk1"/>
              </a:buClr>
              <a:buSzPts val="1200"/>
              <a:buFont typeface="Calibri"/>
              <a:buNone/>
            </a:pPr>
            <a:r>
              <a:rPr lang="en-GB" sz="1200" b="1" dirty="0">
                <a:solidFill>
                  <a:schemeClr val="dk1"/>
                </a:solidFill>
                <a:latin typeface="Calibri"/>
                <a:ea typeface="Calibri"/>
                <a:cs typeface="Calibri"/>
                <a:sym typeface="Calibri"/>
              </a:rPr>
              <a:t>Y7 3.1.2 (revisited)</a:t>
            </a:r>
          </a:p>
          <a:p>
            <a:pPr marL="0" lvl="0" indent="0" algn="l" rtl="0">
              <a:spcBef>
                <a:spcPts val="0"/>
              </a:spcBef>
              <a:spcAft>
                <a:spcPts val="0"/>
              </a:spcAft>
              <a:buNone/>
            </a:pPr>
            <a:r>
              <a:rPr lang="en-GB" sz="1200" dirty="0">
                <a:solidFill>
                  <a:schemeClr val="dk1"/>
                </a:solidFill>
                <a:latin typeface="Calibri"/>
                <a:ea typeface="Calibri"/>
                <a:cs typeface="Calibri"/>
                <a:sym typeface="Calibri"/>
              </a:rPr>
              <a:t>pensar [105], cantar [717], </a:t>
            </a:r>
            <a:r>
              <a:rPr lang="en-GB" sz="1200" dirty="0" err="1">
                <a:solidFill>
                  <a:schemeClr val="dk1"/>
                </a:solidFill>
                <a:latin typeface="Calibri"/>
                <a:ea typeface="Calibri"/>
                <a:cs typeface="Calibri"/>
                <a:sym typeface="Calibri"/>
              </a:rPr>
              <a:t>besar</a:t>
            </a:r>
            <a:r>
              <a:rPr lang="en-GB" sz="1200" dirty="0">
                <a:solidFill>
                  <a:schemeClr val="dk1"/>
                </a:solidFill>
                <a:latin typeface="Calibri"/>
                <a:ea typeface="Calibri"/>
                <a:cs typeface="Calibri"/>
                <a:sym typeface="Calibri"/>
              </a:rPr>
              <a:t> [1591], sin [54], </a:t>
            </a:r>
            <a:r>
              <a:rPr lang="en-GB" sz="1200" dirty="0" err="1">
                <a:solidFill>
                  <a:schemeClr val="dk1"/>
                </a:solidFill>
                <a:latin typeface="Calibri"/>
                <a:ea typeface="Calibri"/>
                <a:cs typeface="Calibri"/>
                <a:sym typeface="Calibri"/>
              </a:rPr>
              <a:t>entender</a:t>
            </a:r>
            <a:r>
              <a:rPr lang="en-GB" sz="1200" dirty="0">
                <a:solidFill>
                  <a:schemeClr val="dk1"/>
                </a:solidFill>
                <a:latin typeface="Calibri"/>
                <a:ea typeface="Calibri"/>
                <a:cs typeface="Calibri"/>
                <a:sym typeface="Calibri"/>
              </a:rPr>
              <a:t> [229], leer [209], comer [347]</a:t>
            </a: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endParaRPr lang="en-GB" sz="1200" b="0" i="0" dirty="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200"/>
              <a:buFont typeface="Calibri"/>
              <a:buNone/>
            </a:pPr>
            <a:r>
              <a:rPr lang="en-GB" sz="1200" b="1" i="0" dirty="0">
                <a:solidFill>
                  <a:schemeClr val="dk1"/>
                </a:solidFill>
                <a:latin typeface="Calibri"/>
                <a:ea typeface="Calibri"/>
                <a:cs typeface="Calibri"/>
                <a:sym typeface="Calibri"/>
              </a:rPr>
              <a:t>Transcript:</a:t>
            </a:r>
            <a:endParaRPr lang="en-GB" dirty="0"/>
          </a:p>
          <a:p>
            <a:pPr marL="228600" lvl="0" indent="-228600" algn="l" rtl="0">
              <a:spcBef>
                <a:spcPts val="0"/>
              </a:spcBef>
              <a:spcAft>
                <a:spcPts val="0"/>
              </a:spcAft>
              <a:buClr>
                <a:schemeClr val="dk1"/>
              </a:buClr>
              <a:buSzPts val="1200"/>
              <a:buFont typeface="Calibri"/>
              <a:buAutoNum type="arabicParenR"/>
            </a:pPr>
            <a:r>
              <a:rPr lang="en-GB" sz="1200" b="0" i="0" dirty="0" err="1">
                <a:solidFill>
                  <a:schemeClr val="dk1"/>
                </a:solidFill>
                <a:latin typeface="Calibri"/>
                <a:ea typeface="Calibri"/>
                <a:cs typeface="Calibri"/>
                <a:sym typeface="Calibri"/>
              </a:rPr>
              <a:t>Normalmente</a:t>
            </a:r>
            <a:r>
              <a:rPr lang="en-GB" sz="1200" b="0" i="0" dirty="0">
                <a:solidFill>
                  <a:schemeClr val="dk1"/>
                </a:solidFill>
                <a:latin typeface="Calibri"/>
                <a:ea typeface="Calibri"/>
                <a:cs typeface="Calibri"/>
                <a:sym typeface="Calibri"/>
              </a:rPr>
              <a:t>, es </a:t>
            </a:r>
            <a:r>
              <a:rPr lang="en-GB" sz="1200" b="0" i="0" dirty="0" err="1">
                <a:solidFill>
                  <a:schemeClr val="dk1"/>
                </a:solidFill>
                <a:latin typeface="Calibri"/>
                <a:ea typeface="Calibri"/>
                <a:cs typeface="Calibri"/>
                <a:sym typeface="Calibri"/>
              </a:rPr>
              <a:t>importante</a:t>
            </a:r>
            <a:r>
              <a:rPr lang="en-GB" sz="1200" b="0" i="0" dirty="0">
                <a:solidFill>
                  <a:schemeClr val="dk1"/>
                </a:solidFill>
                <a:latin typeface="Calibri"/>
                <a:ea typeface="Calibri"/>
                <a:cs typeface="Calibri"/>
                <a:sym typeface="Calibri"/>
              </a:rPr>
              <a:t> comer antes de cantar.</a:t>
            </a:r>
            <a:endParaRPr lang="en-GB" dirty="0"/>
          </a:p>
          <a:p>
            <a:pPr marL="228600" lvl="0" indent="-228600" algn="l" rtl="0">
              <a:spcBef>
                <a:spcPts val="0"/>
              </a:spcBef>
              <a:spcAft>
                <a:spcPts val="0"/>
              </a:spcAft>
              <a:buClr>
                <a:schemeClr val="dk1"/>
              </a:buClr>
              <a:buSzPts val="1200"/>
              <a:buFont typeface="Calibri"/>
              <a:buAutoNum type="arabicParenR"/>
            </a:pPr>
            <a:r>
              <a:rPr lang="en-GB" sz="1200" b="0" i="0" dirty="0" err="1">
                <a:solidFill>
                  <a:schemeClr val="dk1"/>
                </a:solidFill>
                <a:latin typeface="Calibri"/>
                <a:ea typeface="Calibri"/>
                <a:cs typeface="Calibri"/>
                <a:sym typeface="Calibri"/>
              </a:rPr>
              <a:t>En</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enero</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aprovecho</a:t>
            </a:r>
            <a:r>
              <a:rPr lang="en-GB" sz="1200" b="0" i="0" dirty="0">
                <a:solidFill>
                  <a:schemeClr val="dk1"/>
                </a:solidFill>
                <a:latin typeface="Calibri"/>
                <a:ea typeface="Calibri"/>
                <a:cs typeface="Calibri"/>
                <a:sym typeface="Calibri"/>
              </a:rPr>
              <a:t> al </a:t>
            </a:r>
            <a:r>
              <a:rPr lang="en-GB" sz="1200" b="0" i="0" dirty="0" err="1">
                <a:solidFill>
                  <a:schemeClr val="dk1"/>
                </a:solidFill>
                <a:latin typeface="Calibri"/>
                <a:ea typeface="Calibri"/>
                <a:cs typeface="Calibri"/>
                <a:sym typeface="Calibri"/>
              </a:rPr>
              <a:t>máximo</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el</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tiempo</a:t>
            </a:r>
            <a:r>
              <a:rPr lang="en-GB" sz="1200" b="0" i="0" dirty="0">
                <a:solidFill>
                  <a:schemeClr val="dk1"/>
                </a:solidFill>
                <a:latin typeface="Calibri"/>
                <a:ea typeface="Calibri"/>
                <a:cs typeface="Calibri"/>
                <a:sym typeface="Calibri"/>
              </a:rPr>
              <a:t> libre con mi </a:t>
            </a:r>
            <a:r>
              <a:rPr lang="en-GB" sz="1200" b="0" i="0" dirty="0" err="1">
                <a:solidFill>
                  <a:schemeClr val="dk1"/>
                </a:solidFill>
                <a:latin typeface="Calibri"/>
                <a:ea typeface="Calibri"/>
                <a:cs typeface="Calibri"/>
                <a:sym typeface="Calibri"/>
              </a:rPr>
              <a:t>familia</a:t>
            </a:r>
            <a:r>
              <a:rPr lang="en-GB" sz="1200" b="0" i="0" dirty="0">
                <a:solidFill>
                  <a:schemeClr val="dk1"/>
                </a:solidFill>
                <a:latin typeface="Calibri"/>
                <a:ea typeface="Calibri"/>
                <a:cs typeface="Calibri"/>
                <a:sym typeface="Calibri"/>
              </a:rPr>
              <a:t>.</a:t>
            </a:r>
            <a:endParaRPr lang="en-GB" dirty="0"/>
          </a:p>
          <a:p>
            <a:pPr marL="228600" marR="0" lvl="0" indent="-228600" algn="l" rtl="0">
              <a:lnSpc>
                <a:spcPct val="100000"/>
              </a:lnSpc>
              <a:spcBef>
                <a:spcPts val="0"/>
              </a:spcBef>
              <a:spcAft>
                <a:spcPts val="0"/>
              </a:spcAft>
              <a:buClr>
                <a:schemeClr val="dk1"/>
              </a:buClr>
              <a:buSzPts val="1200"/>
              <a:buFont typeface="Calibri"/>
              <a:buAutoNum type="arabicParenR"/>
            </a:pPr>
            <a:r>
              <a:rPr lang="en-GB" sz="1200" b="0" i="0" dirty="0" err="1">
                <a:solidFill>
                  <a:schemeClr val="dk1"/>
                </a:solidFill>
                <a:latin typeface="Calibri"/>
                <a:ea typeface="Calibri"/>
                <a:cs typeface="Calibri"/>
                <a:sym typeface="Calibri"/>
              </a:rPr>
              <a:t>En</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febrero</a:t>
            </a:r>
            <a:r>
              <a:rPr lang="en-GB" sz="1200" b="0" i="0" dirty="0">
                <a:solidFill>
                  <a:schemeClr val="dk1"/>
                </a:solidFill>
                <a:latin typeface="Calibri"/>
                <a:ea typeface="Calibri"/>
                <a:cs typeface="Calibri"/>
                <a:sym typeface="Calibri"/>
              </a:rPr>
              <a:t> pinto de negro la pared antes de </a:t>
            </a:r>
            <a:r>
              <a:rPr lang="en-GB" sz="1200" b="0" i="0" dirty="0" err="1">
                <a:solidFill>
                  <a:schemeClr val="dk1"/>
                </a:solidFill>
                <a:latin typeface="Calibri"/>
                <a:ea typeface="Calibri"/>
                <a:cs typeface="Calibri"/>
                <a:sym typeface="Calibri"/>
              </a:rPr>
              <a:t>quedar</a:t>
            </a:r>
            <a:r>
              <a:rPr lang="en-GB" sz="1200" b="0" i="0" dirty="0">
                <a:solidFill>
                  <a:schemeClr val="dk1"/>
                </a:solidFill>
                <a:latin typeface="Calibri"/>
                <a:ea typeface="Calibri"/>
                <a:cs typeface="Calibri"/>
                <a:sym typeface="Calibri"/>
              </a:rPr>
              <a:t> con amigos.</a:t>
            </a:r>
            <a:endParaRPr lang="en-GB" dirty="0"/>
          </a:p>
          <a:p>
            <a:pPr marL="228600" lvl="0" indent="-228600" algn="l" rtl="0">
              <a:spcBef>
                <a:spcPts val="0"/>
              </a:spcBef>
              <a:spcAft>
                <a:spcPts val="0"/>
              </a:spcAft>
              <a:buClr>
                <a:schemeClr val="dk1"/>
              </a:buClr>
              <a:buSzPts val="1200"/>
              <a:buFont typeface="Calibri"/>
              <a:buAutoNum type="arabicParenR"/>
            </a:pPr>
            <a:r>
              <a:rPr lang="en-GB" sz="1200" b="0" i="0" dirty="0">
                <a:solidFill>
                  <a:schemeClr val="dk1"/>
                </a:solidFill>
                <a:latin typeface="Calibri"/>
                <a:ea typeface="Calibri"/>
                <a:cs typeface="Calibri"/>
                <a:sym typeface="Calibri"/>
              </a:rPr>
              <a:t>El </a:t>
            </a:r>
            <a:r>
              <a:rPr lang="en-GB" sz="1200" b="0" i="0" dirty="0" err="1">
                <a:solidFill>
                  <a:schemeClr val="dk1"/>
                </a:solidFill>
                <a:latin typeface="Calibri"/>
                <a:ea typeface="Calibri"/>
                <a:cs typeface="Calibri"/>
                <a:sym typeface="Calibri"/>
              </a:rPr>
              <a:t>verano</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pasado</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ayudé</a:t>
            </a:r>
            <a:r>
              <a:rPr lang="en-GB" sz="1200" b="0" i="0" dirty="0">
                <a:solidFill>
                  <a:schemeClr val="dk1"/>
                </a:solidFill>
                <a:latin typeface="Calibri"/>
                <a:ea typeface="Calibri"/>
                <a:cs typeface="Calibri"/>
                <a:sym typeface="Calibri"/>
              </a:rPr>
              <a:t> con los </a:t>
            </a:r>
            <a:r>
              <a:rPr lang="en-GB" sz="1200" b="0" i="0" dirty="0" err="1">
                <a:solidFill>
                  <a:schemeClr val="dk1"/>
                </a:solidFill>
                <a:latin typeface="Calibri"/>
                <a:ea typeface="Calibri"/>
                <a:cs typeface="Calibri"/>
                <a:sym typeface="Calibri"/>
              </a:rPr>
              <a:t>problemas</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en</a:t>
            </a:r>
            <a:r>
              <a:rPr lang="en-GB" sz="1200" b="0" i="0" dirty="0">
                <a:solidFill>
                  <a:schemeClr val="dk1"/>
                </a:solidFill>
                <a:latin typeface="Calibri"/>
                <a:ea typeface="Calibri"/>
                <a:cs typeface="Calibri"/>
                <a:sym typeface="Calibri"/>
              </a:rPr>
              <a:t> </a:t>
            </a:r>
            <a:r>
              <a:rPr lang="en-GB" sz="1200" b="0" i="0" dirty="0" err="1">
                <a:solidFill>
                  <a:schemeClr val="dk1"/>
                </a:solidFill>
                <a:latin typeface="Calibri"/>
                <a:ea typeface="Calibri"/>
                <a:cs typeface="Calibri"/>
                <a:sym typeface="Calibri"/>
              </a:rPr>
              <a:t>el</a:t>
            </a:r>
            <a:r>
              <a:rPr lang="en-GB" sz="1200" b="0" i="0" dirty="0">
                <a:solidFill>
                  <a:schemeClr val="dk1"/>
                </a:solidFill>
                <a:latin typeface="Calibri"/>
                <a:ea typeface="Calibri"/>
                <a:cs typeface="Calibri"/>
                <a:sym typeface="Calibri"/>
              </a:rPr>
              <a:t> barrio.</a:t>
            </a:r>
            <a:endParaRPr lang="en-GB" dirty="0"/>
          </a:p>
          <a:p>
            <a:pPr marL="228600" lvl="0" indent="-228600" algn="l" rtl="0">
              <a:spcBef>
                <a:spcPts val="0"/>
              </a:spcBef>
              <a:spcAft>
                <a:spcPts val="0"/>
              </a:spcAft>
              <a:buClr>
                <a:schemeClr val="dk1"/>
              </a:buClr>
              <a:buSzPts val="1200"/>
              <a:buFont typeface="Calibri"/>
              <a:buAutoNum type="arabicParenR"/>
            </a:pPr>
            <a:r>
              <a:rPr lang="en-GB" sz="1200" b="0" i="0" dirty="0" err="1">
                <a:solidFill>
                  <a:schemeClr val="dk1"/>
                </a:solidFill>
                <a:latin typeface="Calibri"/>
                <a:ea typeface="Calibri"/>
                <a:cs typeface="Calibri"/>
                <a:sym typeface="Calibri"/>
              </a:rPr>
              <a:t>En</a:t>
            </a:r>
            <a:r>
              <a:rPr lang="en-GB" sz="1200" b="0" i="0" dirty="0">
                <a:solidFill>
                  <a:schemeClr val="dk1"/>
                </a:solidFill>
                <a:latin typeface="Calibri"/>
                <a:ea typeface="Calibri"/>
                <a:cs typeface="Calibri"/>
                <a:sym typeface="Calibri"/>
              </a:rPr>
              <a:t> Italia </a:t>
            </a:r>
            <a:r>
              <a:rPr lang="en-GB" sz="1200" b="0" i="0" dirty="0" err="1">
                <a:solidFill>
                  <a:schemeClr val="dk1"/>
                </a:solidFill>
                <a:latin typeface="Calibri"/>
                <a:ea typeface="Calibri"/>
                <a:cs typeface="Calibri"/>
                <a:sym typeface="Calibri"/>
              </a:rPr>
              <a:t>todos</a:t>
            </a:r>
            <a:r>
              <a:rPr lang="en-GB" sz="1200" b="0" i="0" dirty="0">
                <a:solidFill>
                  <a:schemeClr val="dk1"/>
                </a:solidFill>
                <a:latin typeface="Calibri"/>
                <a:ea typeface="Calibri"/>
                <a:cs typeface="Calibri"/>
                <a:sym typeface="Calibri"/>
              </a:rPr>
              <a:t> los días </a:t>
            </a:r>
            <a:r>
              <a:rPr lang="en-GB" sz="1200" b="0" i="0" dirty="0" err="1">
                <a:solidFill>
                  <a:schemeClr val="dk1"/>
                </a:solidFill>
                <a:latin typeface="Calibri"/>
                <a:ea typeface="Calibri"/>
                <a:cs typeface="Calibri"/>
                <a:sym typeface="Calibri"/>
              </a:rPr>
              <a:t>va</a:t>
            </a:r>
            <a:r>
              <a:rPr lang="en-GB" sz="1200" b="0" i="0" dirty="0">
                <a:solidFill>
                  <a:schemeClr val="dk1"/>
                </a:solidFill>
                <a:latin typeface="Calibri"/>
                <a:ea typeface="Calibri"/>
                <a:cs typeface="Calibri"/>
                <a:sym typeface="Calibri"/>
              </a:rPr>
              <a:t> a la playa sin Gabriela.</a:t>
            </a:r>
            <a:endParaRPr lang="en-GB"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23</a:t>
            </a:fld>
            <a:endParaRPr lang="en-GB"/>
          </a:p>
        </p:txBody>
      </p:sp>
    </p:spTree>
    <p:extLst>
      <p:ext uri="{BB962C8B-B14F-4D97-AF65-F5344CB8AC3E}">
        <p14:creationId xmlns:p14="http://schemas.microsoft.com/office/powerpoint/2010/main" val="29911815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sz="1200" b="1" dirty="0">
                <a:solidFill>
                  <a:schemeClr val="dk1"/>
                </a:solidFill>
                <a:latin typeface="Calibri"/>
                <a:ea typeface="Calibri"/>
                <a:cs typeface="Calibri"/>
                <a:sym typeface="Calibri"/>
              </a:rPr>
              <a:t>Aim</a:t>
            </a:r>
            <a:r>
              <a:rPr lang="en-US" sz="1200" dirty="0">
                <a:solidFill>
                  <a:schemeClr val="dk1"/>
                </a:solidFill>
                <a:latin typeface="Calibri"/>
                <a:ea typeface="Calibri"/>
                <a:cs typeface="Calibri"/>
                <a:sym typeface="Calibri"/>
              </a:rPr>
              <a:t>: to recap the rules on 1</a:t>
            </a:r>
            <a:r>
              <a:rPr lang="en-US" sz="1200" baseline="30000" dirty="0">
                <a:solidFill>
                  <a:schemeClr val="dk1"/>
                </a:solidFill>
                <a:latin typeface="Calibri"/>
                <a:ea typeface="Calibri"/>
                <a:cs typeface="Calibri"/>
                <a:sym typeface="Calibri"/>
              </a:rPr>
              <a:t>st</a:t>
            </a:r>
            <a:r>
              <a:rPr lang="en-US" sz="1200" dirty="0">
                <a:solidFill>
                  <a:schemeClr val="dk1"/>
                </a:solidFill>
                <a:latin typeface="Calibri"/>
                <a:ea typeface="Calibri"/>
                <a:cs typeface="Calibri"/>
                <a:sym typeface="Calibri"/>
              </a:rPr>
              <a:t> person singular present for –</a:t>
            </a:r>
            <a:r>
              <a:rPr lang="en-US" sz="1200" dirty="0" err="1">
                <a:solidFill>
                  <a:schemeClr val="dk1"/>
                </a:solidFill>
                <a:latin typeface="Calibri"/>
                <a:ea typeface="Calibri"/>
                <a:cs typeface="Calibri"/>
                <a:sym typeface="Calibri"/>
              </a:rPr>
              <a:t>ar</a:t>
            </a:r>
            <a:r>
              <a:rPr lang="en-US" sz="1200" dirty="0">
                <a:solidFill>
                  <a:schemeClr val="dk1"/>
                </a:solidFill>
                <a:latin typeface="Calibri"/>
                <a:ea typeface="Calibri"/>
                <a:cs typeface="Calibri"/>
                <a:sym typeface="Calibri"/>
              </a:rPr>
              <a:t> verbs (-o) and elicit this week’s new verb form (-é) for completed actions in the past. </a:t>
            </a:r>
            <a:endParaRPr lang="en-US" dirty="0"/>
          </a:p>
          <a:p>
            <a:pPr marL="0" lvl="0" indent="0" algn="l" rtl="0">
              <a:spcBef>
                <a:spcPts val="0"/>
              </a:spcBef>
              <a:spcAft>
                <a:spcPts val="0"/>
              </a:spcAft>
              <a:buNone/>
            </a:pPr>
            <a:endParaRPr lang="en-US" sz="1200" b="1" dirty="0">
              <a:solidFill>
                <a:schemeClr val="dk1"/>
              </a:solidFill>
              <a:latin typeface="Calibri"/>
              <a:ea typeface="Calibri"/>
              <a:cs typeface="Calibri"/>
              <a:sym typeface="Calibri"/>
            </a:endParaRPr>
          </a:p>
          <a:p>
            <a:pPr marL="0" lvl="0" indent="0" algn="l" rtl="0">
              <a:spcBef>
                <a:spcPts val="0"/>
              </a:spcBef>
              <a:spcAft>
                <a:spcPts val="0"/>
              </a:spcAft>
              <a:buNone/>
            </a:pPr>
            <a:r>
              <a:rPr lang="en-US" sz="1200" b="1" dirty="0">
                <a:solidFill>
                  <a:schemeClr val="dk1"/>
                </a:solidFill>
                <a:latin typeface="Calibri"/>
                <a:ea typeface="Calibri"/>
                <a:cs typeface="Calibri"/>
                <a:sym typeface="Calibri"/>
              </a:rPr>
              <a:t>Note:</a:t>
            </a:r>
            <a:endParaRPr lang="en-US" dirty="0"/>
          </a:p>
          <a:p>
            <a:pPr marL="0" lvl="0" indent="0" algn="l" rtl="0">
              <a:spcBef>
                <a:spcPts val="0"/>
              </a:spcBef>
              <a:spcAft>
                <a:spcPts val="0"/>
              </a:spcAft>
              <a:buNone/>
            </a:pPr>
            <a:r>
              <a:rPr lang="en-US" sz="1200" b="0" dirty="0">
                <a:solidFill>
                  <a:schemeClr val="dk1"/>
                </a:solidFill>
                <a:latin typeface="Calibri"/>
                <a:ea typeface="Calibri"/>
                <a:cs typeface="Calibri"/>
                <a:sym typeface="Calibri"/>
              </a:rPr>
              <a:t>Make sure to elicit the pronunciation of the Spanish verbs to highlight the final syllable stress for verbs ending in –é. </a:t>
            </a:r>
            <a:endParaRPr lang="en-US" b="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4E2E1C4-E03E-420E-89B6-F77D1EA19E8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3269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10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identify past and present activities at sentence level within a longer text.</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Read the text. </a:t>
            </a:r>
            <a:endParaRPr lang="en-US" dirty="0"/>
          </a:p>
          <a:p>
            <a:pPr marL="0" lvl="0" indent="0" algn="l" rtl="0">
              <a:spcBef>
                <a:spcPts val="0"/>
              </a:spcBef>
              <a:spcAft>
                <a:spcPts val="0"/>
              </a:spcAft>
              <a:buNone/>
            </a:pPr>
            <a:r>
              <a:rPr lang="en-US" b="0" dirty="0"/>
              <a:t>2. Read the statements 1-8.</a:t>
            </a:r>
            <a:endParaRPr lang="en-US" dirty="0"/>
          </a:p>
          <a:p>
            <a:pPr marL="0" lvl="0" indent="0" algn="l" rtl="0">
              <a:spcBef>
                <a:spcPts val="0"/>
              </a:spcBef>
              <a:spcAft>
                <a:spcPts val="0"/>
              </a:spcAft>
              <a:buNone/>
            </a:pPr>
            <a:r>
              <a:rPr lang="en-US" b="0" dirty="0"/>
              <a:t>3. Decide if the statements are true or false according to the text.</a:t>
            </a:r>
          </a:p>
          <a:p>
            <a:pPr marL="0" lvl="0" indent="0" algn="l" rtl="0">
              <a:spcBef>
                <a:spcPts val="0"/>
              </a:spcBef>
              <a:spcAft>
                <a:spcPts val="0"/>
              </a:spcAft>
              <a:buNone/>
            </a:pPr>
            <a:r>
              <a:rPr lang="en-US" b="0" dirty="0"/>
              <a:t>4. Answers are revealed on the next slide.</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 </a:t>
            </a:r>
            <a:endParaRPr lang="en-US" dirty="0"/>
          </a:p>
          <a:p>
            <a:pPr marL="0" lvl="0" indent="0" algn="l" rtl="0">
              <a:spcBef>
                <a:spcPts val="0"/>
              </a:spcBef>
              <a:spcAft>
                <a:spcPts val="0"/>
              </a:spcAft>
              <a:buClr>
                <a:schemeClr val="dk1"/>
              </a:buClr>
              <a:buSzPts val="1200"/>
              <a:buFont typeface="Calibri"/>
              <a:buNone/>
            </a:pPr>
            <a:r>
              <a:rPr lang="en-US" b="0" dirty="0"/>
              <a:t>The task is designed so that temporal adverbs are obscured. The true/false questions are based only on whether the action is past or present. This means that the only way to complete the task is to pay attention to the verb form.</a:t>
            </a:r>
          </a:p>
          <a:p>
            <a:pPr marL="0" lvl="0" indent="0" algn="l" rtl="0">
              <a:spcBef>
                <a:spcPts val="0"/>
              </a:spcBef>
              <a:spcAft>
                <a:spcPts val="0"/>
              </a:spcAft>
              <a:buNone/>
            </a:pPr>
            <a:endParaRPr lang="en-US" b="0" dirty="0"/>
          </a:p>
          <a:p>
            <a:pPr marL="0" lvl="0" indent="0" algn="l" rtl="0">
              <a:spcBef>
                <a:spcPts val="0"/>
              </a:spcBef>
              <a:spcAft>
                <a:spcPts val="0"/>
              </a:spcAft>
              <a:buNone/>
            </a:pPr>
            <a:endParaRPr lang="en-US" b="0"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25</a:t>
            </a:fld>
            <a:endParaRPr lang="en-GB"/>
          </a:p>
        </p:txBody>
      </p:sp>
    </p:spTree>
    <p:extLst>
      <p:ext uri="{BB962C8B-B14F-4D97-AF65-F5344CB8AC3E}">
        <p14:creationId xmlns:p14="http://schemas.microsoft.com/office/powerpoint/2010/main" val="2658344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Answer slide.</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Answers appear on a mouse click.</a:t>
            </a:r>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26</a:t>
            </a:fld>
            <a:endParaRPr lang="en-GB"/>
          </a:p>
        </p:txBody>
      </p:sp>
    </p:spTree>
    <p:extLst>
      <p:ext uri="{BB962C8B-B14F-4D97-AF65-F5344CB8AC3E}">
        <p14:creationId xmlns:p14="http://schemas.microsoft.com/office/powerpoint/2010/main" val="35357365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8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distinguish between present and past tense and understand the meaning of the sentence when listening.</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1. Students listen to the audio.</a:t>
            </a:r>
            <a:endParaRPr lang="en-US" dirty="0"/>
          </a:p>
          <a:p>
            <a:pPr marL="0" lvl="0" indent="0" algn="l" rtl="0">
              <a:spcBef>
                <a:spcPts val="0"/>
              </a:spcBef>
              <a:spcAft>
                <a:spcPts val="0"/>
              </a:spcAft>
              <a:buNone/>
            </a:pPr>
            <a:r>
              <a:rPr lang="en-US" b="0" dirty="0"/>
              <a:t>2. They decide if the sentence is present or past tense.</a:t>
            </a:r>
          </a:p>
          <a:p>
            <a:pPr marL="0" lvl="0" indent="0" algn="l" rtl="0">
              <a:spcBef>
                <a:spcPts val="0"/>
              </a:spcBef>
              <a:spcAft>
                <a:spcPts val="0"/>
              </a:spcAft>
              <a:buNone/>
            </a:pPr>
            <a:r>
              <a:rPr lang="en-US" b="0" dirty="0"/>
              <a:t>3. They tick the correct box.</a:t>
            </a:r>
          </a:p>
          <a:p>
            <a:pPr marL="0" lvl="0" indent="0" algn="l" rtl="0">
              <a:spcBef>
                <a:spcPts val="0"/>
              </a:spcBef>
              <a:spcAft>
                <a:spcPts val="0"/>
              </a:spcAft>
              <a:buNone/>
            </a:pPr>
            <a:r>
              <a:rPr lang="en-US" b="0" dirty="0"/>
              <a:t>4. They match the picture to the meaning of the sentence.</a:t>
            </a:r>
          </a:p>
          <a:p>
            <a:pPr marL="0" lvl="0" indent="0" algn="l" rtl="0">
              <a:spcBef>
                <a:spcPts val="0"/>
              </a:spcBef>
              <a:spcAft>
                <a:spcPts val="0"/>
              </a:spcAft>
              <a:buNone/>
            </a:pPr>
            <a:r>
              <a:rPr lang="en-US" b="0" dirty="0"/>
              <a:t>5. They write the correct letter.</a:t>
            </a:r>
            <a:endParaRPr lang="en-US" dirty="0"/>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Transcript:</a:t>
            </a:r>
            <a:endParaRPr lang="en-US" dirty="0"/>
          </a:p>
          <a:p>
            <a:pPr marL="228600" lvl="0" indent="-228600" algn="l" rtl="0">
              <a:spcBef>
                <a:spcPts val="0"/>
              </a:spcBef>
              <a:spcAft>
                <a:spcPts val="0"/>
              </a:spcAft>
              <a:buClr>
                <a:schemeClr val="dk1"/>
              </a:buClr>
              <a:buSzPts val="1200"/>
              <a:buFont typeface="Calibri"/>
              <a:buAutoNum type="arabicParenR"/>
            </a:pPr>
            <a:r>
              <a:rPr lang="en-US" b="0" dirty="0" err="1"/>
              <a:t>Usé</a:t>
            </a:r>
            <a:r>
              <a:rPr lang="en-US" b="0" dirty="0"/>
              <a:t> </a:t>
            </a:r>
            <a:r>
              <a:rPr lang="en-US" b="0" dirty="0" err="1"/>
              <a:t>el</a:t>
            </a:r>
            <a:r>
              <a:rPr lang="en-US" b="0" dirty="0"/>
              <a:t> </a:t>
            </a:r>
            <a:r>
              <a:rPr lang="en-US" b="0" dirty="0" err="1"/>
              <a:t>teléfono</a:t>
            </a:r>
            <a:r>
              <a:rPr lang="en-US" b="0" dirty="0"/>
              <a:t>.</a:t>
            </a:r>
            <a:endParaRPr lang="en-US" dirty="0"/>
          </a:p>
          <a:p>
            <a:pPr marL="228600" lvl="0" indent="-228600" algn="l" rtl="0">
              <a:spcBef>
                <a:spcPts val="0"/>
              </a:spcBef>
              <a:spcAft>
                <a:spcPts val="0"/>
              </a:spcAft>
              <a:buClr>
                <a:schemeClr val="dk1"/>
              </a:buClr>
              <a:buSzPts val="1200"/>
              <a:buFont typeface="Calibri"/>
              <a:buAutoNum type="arabicParenR"/>
            </a:pPr>
            <a:r>
              <a:rPr lang="en-US" b="0" dirty="0"/>
              <a:t>Pinto las </a:t>
            </a:r>
            <a:r>
              <a:rPr lang="en-US" b="0" dirty="0" err="1"/>
              <a:t>paredes</a:t>
            </a:r>
            <a:r>
              <a:rPr lang="en-US" b="0" dirty="0"/>
              <a:t> de </a:t>
            </a:r>
            <a:r>
              <a:rPr lang="en-US" b="0" dirty="0" err="1"/>
              <a:t>rojo</a:t>
            </a:r>
            <a:r>
              <a:rPr lang="en-US" b="0" dirty="0"/>
              <a:t>.</a:t>
            </a:r>
            <a:endParaRPr lang="en-US" dirty="0"/>
          </a:p>
          <a:p>
            <a:pPr marL="228600" lvl="0" indent="-228600" algn="l" rtl="0">
              <a:spcBef>
                <a:spcPts val="0"/>
              </a:spcBef>
              <a:spcAft>
                <a:spcPts val="0"/>
              </a:spcAft>
              <a:buClr>
                <a:schemeClr val="dk1"/>
              </a:buClr>
              <a:buSzPts val="1200"/>
              <a:buFont typeface="Calibri"/>
              <a:buAutoNum type="arabicParenR"/>
            </a:pPr>
            <a:r>
              <a:rPr lang="en-US" b="0" dirty="0" err="1"/>
              <a:t>Aprovecho</a:t>
            </a:r>
            <a:r>
              <a:rPr lang="en-US" b="0" dirty="0"/>
              <a:t> </a:t>
            </a:r>
            <a:r>
              <a:rPr lang="en-US" b="0" dirty="0" err="1"/>
              <a:t>el</a:t>
            </a:r>
            <a:r>
              <a:rPr lang="en-US" b="0" dirty="0"/>
              <a:t> </a:t>
            </a:r>
            <a:r>
              <a:rPr lang="en-US" b="0" dirty="0" err="1"/>
              <a:t>tiempo</a:t>
            </a:r>
            <a:r>
              <a:rPr lang="en-US" b="0" dirty="0"/>
              <a:t> libre con mi padre.</a:t>
            </a:r>
            <a:endParaRPr lang="en-US" dirty="0"/>
          </a:p>
          <a:p>
            <a:pPr marL="228600" lvl="0" indent="-228600" algn="l" rtl="0">
              <a:spcBef>
                <a:spcPts val="0"/>
              </a:spcBef>
              <a:spcAft>
                <a:spcPts val="0"/>
              </a:spcAft>
              <a:buClr>
                <a:schemeClr val="dk1"/>
              </a:buClr>
              <a:buSzPts val="1200"/>
              <a:buFont typeface="Calibri"/>
              <a:buAutoNum type="arabicParenR"/>
            </a:pPr>
            <a:r>
              <a:rPr lang="en-US" b="0" dirty="0" err="1"/>
              <a:t>Ayudé</a:t>
            </a:r>
            <a:r>
              <a:rPr lang="en-US" b="0" dirty="0"/>
              <a:t> con las </a:t>
            </a:r>
            <a:r>
              <a:rPr lang="en-US" b="0" dirty="0" err="1"/>
              <a:t>tareas</a:t>
            </a:r>
            <a:r>
              <a:rPr lang="en-US" b="0" dirty="0"/>
              <a:t> </a:t>
            </a:r>
            <a:r>
              <a:rPr lang="en-US" b="0" dirty="0" err="1"/>
              <a:t>en</a:t>
            </a:r>
            <a:r>
              <a:rPr lang="en-US" b="0" dirty="0"/>
              <a:t> casa.</a:t>
            </a:r>
          </a:p>
          <a:p>
            <a:pPr marL="0" lvl="0" indent="0" algn="l" rtl="0">
              <a:spcBef>
                <a:spcPts val="0"/>
              </a:spcBef>
              <a:spcAft>
                <a:spcPts val="0"/>
              </a:spcAft>
              <a:buClr>
                <a:schemeClr val="dk1"/>
              </a:buClr>
              <a:buSzPts val="1200"/>
              <a:buFont typeface="Calibri"/>
              <a:buNone/>
            </a:pPr>
            <a:r>
              <a:rPr lang="en-US" b="0" dirty="0"/>
              <a:t>5)   </a:t>
            </a:r>
            <a:r>
              <a:rPr lang="en-US" b="0" dirty="0" err="1"/>
              <a:t>Visité</a:t>
            </a:r>
            <a:r>
              <a:rPr lang="en-US" b="0" dirty="0"/>
              <a:t> las tiendas.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Note: </a:t>
            </a:r>
            <a:br>
              <a:rPr lang="en-US" b="1" dirty="0"/>
            </a:br>
            <a:r>
              <a:rPr lang="en-US" b="0" dirty="0"/>
              <a:t>Teachers can adjust the level of challenge by switching the animation, removing the pictures initially to create a 2-stage listening process, whereby first listening = identify present/past.  Teachers can correct the first page with students, then click to bring up the pictures and listen again to match the whole sentence meaning.</a:t>
            </a:r>
            <a:endParaRPr lang="en-US" b="1"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27</a:t>
            </a:fld>
            <a:endParaRPr lang="en-GB"/>
          </a:p>
        </p:txBody>
      </p:sp>
    </p:spTree>
    <p:extLst>
      <p:ext uri="{BB962C8B-B14F-4D97-AF65-F5344CB8AC3E}">
        <p14:creationId xmlns:p14="http://schemas.microsoft.com/office/powerpoint/2010/main" val="12624901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a:t>
            </a:r>
            <a:r>
              <a:rPr lang="en-GB" b="0" dirty="0"/>
              <a:t>10 minutes (two slides)</a:t>
            </a:r>
            <a:br>
              <a:rPr lang="en-GB" b="1" dirty="0"/>
            </a:br>
            <a:br>
              <a:rPr lang="en-GB" b="1" dirty="0"/>
            </a:br>
            <a:r>
              <a:rPr lang="en-GB" b="1" dirty="0"/>
              <a:t>Aim: </a:t>
            </a:r>
            <a:r>
              <a:rPr lang="en-GB" b="0" dirty="0"/>
              <a:t>to practise speaking and understanding about present and past events in the first person singular.</a:t>
            </a:r>
            <a:br>
              <a:rPr lang="en-GB" b="1" dirty="0"/>
            </a:br>
            <a:br>
              <a:rPr lang="en-GB" b="1" dirty="0"/>
            </a:br>
            <a:r>
              <a:rPr lang="en-GB" b="1" dirty="0"/>
              <a:t>Procedure:</a:t>
            </a:r>
          </a:p>
          <a:p>
            <a:pPr marL="228600" indent="-228600">
              <a:buAutoNum type="arabicPeriod"/>
            </a:pPr>
            <a:r>
              <a:rPr lang="en-GB" b="0" dirty="0"/>
              <a:t>Students A and B write down 1-6 and their own choice of A or B for each, without showing the other.</a:t>
            </a:r>
          </a:p>
          <a:p>
            <a:pPr marL="228600" indent="-228600">
              <a:buAutoNum type="arabicPeriod"/>
            </a:pPr>
            <a:r>
              <a:rPr lang="en-GB" b="0" dirty="0"/>
              <a:t>Then Bs say their chosen sentences (without using the time adverbs) – e.g. 1B </a:t>
            </a:r>
            <a:r>
              <a:rPr lang="en-GB" b="0" dirty="0" err="1"/>
              <a:t>escuché</a:t>
            </a:r>
            <a:r>
              <a:rPr lang="en-GB" b="0" dirty="0"/>
              <a:t> </a:t>
            </a:r>
            <a:r>
              <a:rPr lang="en-GB" b="0" dirty="0" err="1"/>
              <a:t>música</a:t>
            </a:r>
            <a:r>
              <a:rPr lang="en-GB" b="0" dirty="0"/>
              <a:t>.</a:t>
            </a:r>
          </a:p>
          <a:p>
            <a:pPr marL="228600" indent="-228600">
              <a:buAutoNum type="arabicPeriod"/>
            </a:pPr>
            <a:r>
              <a:rPr lang="en-GB" b="0" dirty="0"/>
              <a:t>As note their partner’s choice and whether there is a match (yes/no).</a:t>
            </a:r>
          </a:p>
          <a:p>
            <a:pPr marL="228600" indent="-228600">
              <a:buAutoNum type="arabicPeriod"/>
            </a:pPr>
            <a:r>
              <a:rPr lang="en-GB" b="0" dirty="0"/>
              <a:t>After all 6 pictures have been spoken about, students swap roles and move to the next slide.</a:t>
            </a:r>
          </a:p>
          <a:p>
            <a:pPr marL="0" indent="0">
              <a:buNone/>
            </a:pPr>
            <a:endParaRPr lang="en-GB" b="0" dirty="0"/>
          </a:p>
          <a:p>
            <a:pPr marL="0" indent="0">
              <a:buNone/>
            </a:pPr>
            <a:r>
              <a:rPr lang="en-GB" b="1" dirty="0"/>
              <a:t>Note: </a:t>
            </a:r>
            <a:r>
              <a:rPr lang="en-GB" b="0" dirty="0"/>
              <a:t>it is only the first week of Y8 so observant Y8s might tell you it’s too soon to talk about ‘</a:t>
            </a:r>
            <a:r>
              <a:rPr lang="en-GB" b="0" dirty="0" err="1"/>
              <a:t>normalmente</a:t>
            </a:r>
            <a:r>
              <a:rPr lang="en-GB" b="0" dirty="0"/>
              <a:t>’ in Y8, but you can tell them they can use ‘wishful thinking’ to voice what they would like to be the norm in Y8 Spanish lessons.  This may well get them asking ‘</a:t>
            </a:r>
            <a:r>
              <a:rPr lang="en-GB" b="0" dirty="0" err="1"/>
              <a:t>Señor</a:t>
            </a:r>
            <a:r>
              <a:rPr lang="en-GB" b="0" dirty="0"/>
              <a:t>(a), </a:t>
            </a:r>
            <a:r>
              <a:rPr lang="en-GB" b="0" dirty="0" err="1"/>
              <a:t>cómo</a:t>
            </a:r>
            <a:r>
              <a:rPr lang="en-GB" b="0" dirty="0"/>
              <a:t> se dice XXX?’ – no bad thing that they want to say new things!  Personalising their repertoire continues to be an important part of the learning journey right through KS3.</a:t>
            </a:r>
            <a:endParaRPr lang="en-GB" b="1" dirty="0"/>
          </a:p>
        </p:txBody>
      </p:sp>
      <p:sp>
        <p:nvSpPr>
          <p:cNvPr id="4" name="Slide Number Placeholder 3"/>
          <p:cNvSpPr>
            <a:spLocks noGrp="1"/>
          </p:cNvSpPr>
          <p:nvPr>
            <p:ph type="sldNum" sz="quarter" idx="5"/>
          </p:nvPr>
        </p:nvSpPr>
        <p:spPr/>
        <p:txBody>
          <a:bodyPr/>
          <a:lstStyle/>
          <a:p>
            <a:fld id="{D4E2E1C4-E03E-420E-89B6-F77D1EA19E83}" type="slidenum">
              <a:rPr lang="en-GB" smtClean="0"/>
              <a:t>28</a:t>
            </a:fld>
            <a:endParaRPr lang="en-GB"/>
          </a:p>
        </p:txBody>
      </p:sp>
    </p:spTree>
    <p:extLst>
      <p:ext uri="{BB962C8B-B14F-4D97-AF65-F5344CB8AC3E}">
        <p14:creationId xmlns:p14="http://schemas.microsoft.com/office/powerpoint/2010/main" val="33699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endParaRPr lang="en-GB" b="0" dirty="0"/>
          </a:p>
        </p:txBody>
      </p:sp>
      <p:sp>
        <p:nvSpPr>
          <p:cNvPr id="4" name="Slide Number Placeholder 3"/>
          <p:cNvSpPr>
            <a:spLocks noGrp="1"/>
          </p:cNvSpPr>
          <p:nvPr>
            <p:ph type="sldNum" sz="quarter" idx="5"/>
          </p:nvPr>
        </p:nvSpPr>
        <p:spPr/>
        <p:txBody>
          <a:bodyPr/>
          <a:lstStyle/>
          <a:p>
            <a:fld id="{D4E2E1C4-E03E-420E-89B6-F77D1EA19E83}" type="slidenum">
              <a:rPr lang="en-GB" smtClean="0"/>
              <a:t>29</a:t>
            </a:fld>
            <a:endParaRPr lang="en-GB"/>
          </a:p>
        </p:txBody>
      </p:sp>
    </p:spTree>
    <p:extLst>
      <p:ext uri="{BB962C8B-B14F-4D97-AF65-F5344CB8AC3E}">
        <p14:creationId xmlns:p14="http://schemas.microsoft.com/office/powerpoint/2010/main" val="4003747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Note: There are many ways to exploit this slide – see ‘adaptions’ below for some ideas.  Here is one possible procedure:</a:t>
            </a:r>
            <a:br>
              <a:rPr lang="en-GB" b="1" dirty="0"/>
            </a:br>
            <a:br>
              <a:rPr lang="en-GB" dirty="0"/>
            </a:br>
            <a:r>
              <a:rPr lang="en-GB" dirty="0"/>
              <a:t>1. In this version of the activity, students will work in pairs to state what they will and won’t do in Spanish this year.</a:t>
            </a:r>
          </a:p>
          <a:p>
            <a:r>
              <a:rPr lang="en-GB" dirty="0"/>
              <a:t>2. Teacher models the activity with a student (or with themselves, playing two roles).  E.g., teachers says: </a:t>
            </a:r>
            <a:r>
              <a:rPr lang="en-GB" dirty="0" err="1"/>
              <a:t>En</a:t>
            </a:r>
            <a:r>
              <a:rPr lang="en-GB" dirty="0"/>
              <a:t> </a:t>
            </a:r>
            <a:r>
              <a:rPr lang="en-GB" dirty="0" err="1"/>
              <a:t>español</a:t>
            </a:r>
            <a:r>
              <a:rPr lang="en-GB" dirty="0"/>
              <a:t> </a:t>
            </a:r>
            <a:r>
              <a:rPr lang="en-GB" dirty="0" err="1"/>
              <a:t>en</a:t>
            </a:r>
            <a:r>
              <a:rPr lang="en-GB" dirty="0"/>
              <a:t> </a:t>
            </a:r>
            <a:r>
              <a:rPr lang="en-GB" dirty="0" err="1"/>
              <a:t>año</a:t>
            </a:r>
            <a:r>
              <a:rPr lang="en-GB" dirty="0"/>
              <a:t> 8 </a:t>
            </a:r>
            <a:r>
              <a:rPr lang="en-GB" dirty="0" err="1"/>
              <a:t>voy</a:t>
            </a:r>
            <a:r>
              <a:rPr lang="en-GB" dirty="0"/>
              <a:t> a pensar </a:t>
            </a:r>
            <a:r>
              <a:rPr lang="en-GB" dirty="0" err="1"/>
              <a:t>mucho</a:t>
            </a:r>
            <a:r>
              <a:rPr lang="en-GB" dirty="0"/>
              <a:t>.  Then models what a partner could say: </a:t>
            </a:r>
            <a:r>
              <a:rPr lang="en-GB" dirty="0" err="1"/>
              <a:t>En</a:t>
            </a:r>
            <a:r>
              <a:rPr lang="en-GB" dirty="0"/>
              <a:t> </a:t>
            </a:r>
            <a:r>
              <a:rPr lang="en-GB" dirty="0" err="1"/>
              <a:t>español</a:t>
            </a:r>
            <a:r>
              <a:rPr lang="en-GB" dirty="0"/>
              <a:t> </a:t>
            </a:r>
            <a:r>
              <a:rPr lang="en-GB" dirty="0" err="1"/>
              <a:t>en</a:t>
            </a:r>
            <a:r>
              <a:rPr lang="en-GB" dirty="0"/>
              <a:t> </a:t>
            </a:r>
            <a:r>
              <a:rPr lang="en-GB" dirty="0" err="1"/>
              <a:t>año</a:t>
            </a:r>
            <a:r>
              <a:rPr lang="en-GB" dirty="0"/>
              <a:t> 8 no </a:t>
            </a:r>
            <a:r>
              <a:rPr lang="en-GB" dirty="0" err="1"/>
              <a:t>voy</a:t>
            </a:r>
            <a:r>
              <a:rPr lang="en-GB" dirty="0"/>
              <a:t> a </a:t>
            </a:r>
            <a:r>
              <a:rPr lang="en-GB" dirty="0" err="1"/>
              <a:t>estar</a:t>
            </a:r>
            <a:r>
              <a:rPr lang="en-GB" dirty="0"/>
              <a:t> </a:t>
            </a:r>
            <a:r>
              <a:rPr lang="en-GB" dirty="0" err="1"/>
              <a:t>nervioso</a:t>
            </a:r>
            <a:r>
              <a:rPr lang="en-GB" dirty="0"/>
              <a:t>.</a:t>
            </a:r>
          </a:p>
          <a:p>
            <a:r>
              <a:rPr lang="en-GB" dirty="0"/>
              <a:t>3. Students tally the number of sentences they come up with in 3 minutes.</a:t>
            </a:r>
          </a:p>
          <a:p>
            <a:r>
              <a:rPr lang="en-GB" dirty="0"/>
              <a:t>4. Teacher asks members of the class: ¿</a:t>
            </a:r>
            <a:r>
              <a:rPr lang="en-GB" dirty="0" err="1"/>
              <a:t>Cuántas</a:t>
            </a:r>
            <a:r>
              <a:rPr lang="en-GB" dirty="0"/>
              <a:t> </a:t>
            </a:r>
            <a:r>
              <a:rPr lang="en-GB" dirty="0" err="1"/>
              <a:t>frases</a:t>
            </a:r>
            <a:r>
              <a:rPr lang="en-GB" dirty="0"/>
              <a:t> </a:t>
            </a:r>
            <a:r>
              <a:rPr lang="en-GB" dirty="0" err="1"/>
              <a:t>tienes</a:t>
            </a:r>
            <a:r>
              <a:rPr lang="en-GB" dirty="0"/>
              <a:t>? ¿Diez? ¿Más de </a:t>
            </a:r>
            <a:r>
              <a:rPr lang="en-GB" dirty="0" err="1"/>
              <a:t>diez</a:t>
            </a:r>
            <a:r>
              <a:rPr lang="en-GB" dirty="0"/>
              <a:t>?</a:t>
            </a:r>
          </a:p>
          <a:p>
            <a:br>
              <a:rPr lang="en-GB" dirty="0"/>
            </a:br>
            <a:r>
              <a:rPr lang="en-GB" b="1" dirty="0"/>
              <a:t>Note</a:t>
            </a:r>
            <a:r>
              <a:rPr lang="en-GB" dirty="0"/>
              <a:t>:</a:t>
            </a:r>
            <a:br>
              <a:rPr lang="en-GB" dirty="0"/>
            </a:br>
            <a:r>
              <a:rPr lang="en-GB" dirty="0"/>
              <a:t>i) all verbs are on all three GCSE lists</a:t>
            </a:r>
            <a:br>
              <a:rPr lang="en-GB" dirty="0"/>
            </a:br>
            <a:r>
              <a:rPr lang="en-GB" dirty="0"/>
              <a:t>ii) most other vocabulary also appears on all lists. Exceptions are: </a:t>
            </a:r>
            <a:r>
              <a:rPr lang="en-GB" dirty="0" err="1"/>
              <a:t>diccionario</a:t>
            </a:r>
            <a:r>
              <a:rPr lang="en-GB" dirty="0"/>
              <a:t>, chicle, salsa, the latter two of which are added here to build in some gentle humour and suggest to students somethings that they can usefully say they won’t be doing.  Of course, teachers should feel 100% free to adapt this slide to suit them and their classes, retaining the vocabulary that is core but varying any additions as they see fit, and extending or contracting this activity as appropriate to the class in front of them!</a:t>
            </a:r>
          </a:p>
          <a:p>
            <a:endParaRPr lang="en-GB" dirty="0"/>
          </a:p>
          <a:p>
            <a:r>
              <a:rPr lang="en-GB" b="1" dirty="0"/>
              <a:t>Adaptions:</a:t>
            </a:r>
            <a:br>
              <a:rPr lang="en-GB" b="1" dirty="0"/>
            </a:br>
            <a:r>
              <a:rPr lang="en-GB" b="0" dirty="0"/>
              <a:t>i) Structure the activity as writing (e.g., with mini whiteboards) and prompt with English sentences, either initially as a way in to the task, or do the activity in writing only for now, and reprieve it later as a speaking activity.</a:t>
            </a:r>
            <a:br>
              <a:rPr lang="en-GB" b="0" dirty="0"/>
            </a:br>
            <a:r>
              <a:rPr lang="en-GB" b="0" dirty="0"/>
              <a:t>ii) Tell students to write 5 sentences in English using words/ideas from the board.  Then students exchange English notes and have to speak each other’s sentences.</a:t>
            </a:r>
            <a:br>
              <a:rPr lang="en-GB" b="0" dirty="0"/>
            </a:br>
            <a:r>
              <a:rPr lang="en-GB" b="0" dirty="0"/>
              <a:t>iii) Turn the spoken activity into a memory game – students work in pairs, building up the number of sentences adding one each time (using ‘y’ (and) before adding the final sentence in the list).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45785-2378-424C-B98F-5A55545C10B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83560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WRITING TASK – ALTERNATIVE ON NEXT SLIDE</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a:t>
            </a:r>
            <a:r>
              <a:rPr lang="en-US" b="0" dirty="0"/>
              <a:t>8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a:t>
            </a:r>
            <a:r>
              <a:rPr lang="en-US" b="0" dirty="0" err="1"/>
              <a:t>practise</a:t>
            </a:r>
            <a:r>
              <a:rPr lang="en-US" b="0" dirty="0"/>
              <a:t> using present tense and past tense (</a:t>
            </a:r>
            <a:r>
              <a:rPr lang="en-US" b="0" dirty="0" err="1"/>
              <a:t>preterite</a:t>
            </a:r>
            <a:r>
              <a:rPr lang="en-US" b="0" dirty="0"/>
              <a:t>) –</a:t>
            </a:r>
            <a:r>
              <a:rPr lang="en-US" b="0" dirty="0" err="1"/>
              <a:t>ar</a:t>
            </a:r>
            <a:r>
              <a:rPr lang="en-US" b="0" dirty="0"/>
              <a:t> verbs successfully in first person singular (the ‘I’ form) in writing</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Write sentences 1-6 in Spanish using either ‘</a:t>
            </a:r>
            <a:r>
              <a:rPr lang="en-US" b="0" dirty="0" err="1"/>
              <a:t>normalmente</a:t>
            </a:r>
            <a:r>
              <a:rPr lang="en-US" b="0" dirty="0"/>
              <a:t>’ + verb in first person singular present tense, or ‘</a:t>
            </a:r>
            <a:r>
              <a:rPr lang="en-US" b="0" dirty="0" err="1"/>
              <a:t>el</a:t>
            </a:r>
            <a:r>
              <a:rPr lang="en-US" b="0" dirty="0"/>
              <a:t> lunes </a:t>
            </a:r>
            <a:r>
              <a:rPr lang="en-US" b="0" dirty="0" err="1"/>
              <a:t>pasado</a:t>
            </a:r>
            <a:r>
              <a:rPr lang="en-US" b="0" dirty="0"/>
              <a:t>’ + verb in first person singular </a:t>
            </a:r>
            <a:r>
              <a:rPr lang="en-US" b="0" dirty="0" err="1"/>
              <a:t>preterite</a:t>
            </a:r>
            <a:r>
              <a:rPr lang="en-US" b="0" dirty="0"/>
              <a:t>.</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Note:</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Students should be familiar enough with the pictures by now not to need the English words with each one, though we do include an English prompt two items where the image could easily be misinterpreted.  Teachers may need to remind students to write the full sentence depicted by the image. In-class teacher circulation will allow teachers to monitor this and give pointers to individual students as necessary.</a:t>
            </a:r>
            <a:endParaRPr lang="en-US" b="1"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30</a:t>
            </a:fld>
            <a:endParaRPr lang="en-GB"/>
          </a:p>
        </p:txBody>
      </p:sp>
    </p:spTree>
    <p:extLst>
      <p:ext uri="{BB962C8B-B14F-4D97-AF65-F5344CB8AC3E}">
        <p14:creationId xmlns:p14="http://schemas.microsoft.com/office/powerpoint/2010/main" val="2085469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OPTIONAL WRITING ACTIVITY – ALTERNATIVE ON PREVIOUS SLIDE</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Timing: </a:t>
            </a:r>
            <a:r>
              <a:rPr lang="en-US" b="0" dirty="0"/>
              <a:t>8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a:t>
            </a:r>
            <a:r>
              <a:rPr lang="en-US" b="0" dirty="0" err="1"/>
              <a:t>practise</a:t>
            </a:r>
            <a:r>
              <a:rPr lang="en-US" b="0" dirty="0"/>
              <a:t> using present tense and past tense (</a:t>
            </a:r>
            <a:r>
              <a:rPr lang="en-US" b="0" dirty="0" err="1"/>
              <a:t>preterite</a:t>
            </a:r>
            <a:r>
              <a:rPr lang="en-US" b="0" dirty="0"/>
              <a:t>) –</a:t>
            </a:r>
            <a:r>
              <a:rPr lang="en-US" b="0" dirty="0" err="1"/>
              <a:t>ar</a:t>
            </a:r>
            <a:r>
              <a:rPr lang="en-US" b="0" dirty="0"/>
              <a:t> verbs successfully in first person singular (the ‘I’ form) in writing</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0" lvl="0" indent="0" algn="l" rtl="0">
              <a:spcBef>
                <a:spcPts val="0"/>
              </a:spcBef>
              <a:spcAft>
                <a:spcPts val="0"/>
              </a:spcAft>
              <a:buNone/>
            </a:pPr>
            <a:r>
              <a:rPr lang="en-US" b="0" dirty="0"/>
              <a:t>Write 6 sentences in Spanish using either ‘</a:t>
            </a:r>
            <a:r>
              <a:rPr lang="en-US" b="0" dirty="0" err="1"/>
              <a:t>normalmente</a:t>
            </a:r>
            <a:r>
              <a:rPr lang="en-US" b="0" dirty="0"/>
              <a:t>’ + verb in first person singular present tense, or ‘</a:t>
            </a:r>
            <a:r>
              <a:rPr lang="en-US" b="0" dirty="0" err="1"/>
              <a:t>En</a:t>
            </a:r>
            <a:r>
              <a:rPr lang="en-US" b="0" dirty="0"/>
              <a:t> </a:t>
            </a:r>
            <a:r>
              <a:rPr lang="en-US" b="0" dirty="0" err="1"/>
              <a:t>año</a:t>
            </a:r>
            <a:r>
              <a:rPr lang="en-US" b="0" dirty="0"/>
              <a:t> 7’ + verb in first person singular </a:t>
            </a:r>
            <a:r>
              <a:rPr lang="en-US" b="0" dirty="0" err="1"/>
              <a:t>preterite</a:t>
            </a:r>
            <a:r>
              <a:rPr lang="en-US" b="0" dirty="0"/>
              <a:t>.</a:t>
            </a:r>
          </a:p>
          <a:p>
            <a:pPr marL="0" lvl="0" indent="0" algn="l" rtl="0">
              <a:spcBef>
                <a:spcPts val="0"/>
              </a:spcBef>
              <a:spcAft>
                <a:spcPts val="0"/>
              </a:spcAft>
              <a:buNone/>
            </a:pPr>
            <a:endParaRPr lang="en-US" b="0" dirty="0"/>
          </a:p>
          <a:p>
            <a:r>
              <a:rPr lang="en-GB" b="1" dirty="0"/>
              <a:t>Note:</a:t>
            </a:r>
            <a:br>
              <a:rPr lang="en-GB" b="1" dirty="0"/>
            </a:br>
            <a:r>
              <a:rPr lang="en-GB" b="0" dirty="0"/>
              <a:t>It is the design of the task that is different, here, not the required output.  This slide design is more open-ended, and as such will give rise to students creating some variety.  There’s also more likelihood that they will ask for additional vocabulary / a dictionary, something we want to continue to encourage right across KS3.</a:t>
            </a:r>
            <a:endParaRPr lang="en-GB" b="1" dirty="0"/>
          </a:p>
        </p:txBody>
      </p:sp>
      <p:sp>
        <p:nvSpPr>
          <p:cNvPr id="4" name="Slide Number Placeholder 3"/>
          <p:cNvSpPr>
            <a:spLocks noGrp="1"/>
          </p:cNvSpPr>
          <p:nvPr>
            <p:ph type="sldNum" sz="quarter" idx="5"/>
          </p:nvPr>
        </p:nvSpPr>
        <p:spPr/>
        <p:txBody>
          <a:bodyPr/>
          <a:lstStyle/>
          <a:p>
            <a:fld id="{D4E2E1C4-E03E-420E-89B6-F77D1EA19E83}" type="slidenum">
              <a:rPr lang="en-GB" smtClean="0"/>
              <a:t>31</a:t>
            </a:fld>
            <a:endParaRPr lang="en-GB"/>
          </a:p>
        </p:txBody>
      </p:sp>
    </p:spTree>
    <p:extLst>
      <p:ext uri="{BB962C8B-B14F-4D97-AF65-F5344CB8AC3E}">
        <p14:creationId xmlns:p14="http://schemas.microsoft.com/office/powerpoint/2010/main" val="20703115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i="0" dirty="0">
                <a:solidFill>
                  <a:srgbClr val="222222"/>
                </a:solidFill>
                <a:effectLst/>
                <a:latin typeface="Arial" panose="020B0604020202020204" pitchFamily="34" charset="0"/>
              </a:rPr>
              <a:t>Note: </a:t>
            </a:r>
            <a:r>
              <a:rPr lang="en-GB" b="0" i="0" dirty="0">
                <a:solidFill>
                  <a:srgbClr val="222222"/>
                </a:solidFill>
                <a:effectLst/>
                <a:latin typeface="Arial" panose="020B0604020202020204" pitchFamily="34" charset="0"/>
              </a:rPr>
              <a:t>HW for Y8 is made up of pre-learning of vocabulary 15-30 minutes (depending on school policy on HW time) plus 15 minutes vocabulary activities to deepen word knowledge, provided on a student homework sheet (which also contains a clickable link to the audio file). Answer sheets are also provided.</a:t>
            </a:r>
            <a:br>
              <a:rPr lang="en-GB" b="0" i="0" dirty="0">
                <a:solidFill>
                  <a:srgbClr val="222222"/>
                </a:solidFill>
                <a:effectLst/>
                <a:latin typeface="Arial" panose="020B0604020202020204" pitchFamily="34" charset="0"/>
              </a:rPr>
            </a:br>
            <a:br>
              <a:rPr lang="en-GB" b="0" i="0" dirty="0">
                <a:solidFill>
                  <a:srgbClr val="222222"/>
                </a:solidFill>
                <a:effectLst/>
                <a:latin typeface="Arial" panose="020B0604020202020204" pitchFamily="34" charset="0"/>
              </a:rPr>
            </a:br>
            <a:r>
              <a:rPr lang="en-GB" b="0" i="0" dirty="0">
                <a:solidFill>
                  <a:srgbClr val="222222"/>
                </a:solidFill>
                <a:effectLst/>
                <a:latin typeface="Arial" panose="020B0604020202020204" pitchFamily="34" charset="0"/>
              </a:rPr>
              <a:t>The answer sheet for the Y8 vocabulary learning HW is here: https://rachelhawkes.com/LDPresources/Yr8Spanish/Spanish_Y8_Term1i_Wk2_audio_HW_sheet_answers.docx </a:t>
            </a:r>
          </a:p>
          <a:p>
            <a:endParaRPr lang="en-GB" sz="1200" b="0" i="0" dirty="0">
              <a:latin typeface="Calibri"/>
              <a:ea typeface="Calibri"/>
              <a:cs typeface="Calibri"/>
              <a:sym typeface="Calibri"/>
            </a:endParaRPr>
          </a:p>
          <a:p>
            <a:r>
              <a:rPr lang="en-GB" sz="1200" b="1" dirty="0">
                <a:effectLst/>
                <a:latin typeface="Calibri" panose="020F0502020204030204" pitchFamily="34" charset="0"/>
                <a:ea typeface="Calibri" panose="020F0502020204030204" pitchFamily="34" charset="0"/>
                <a:cs typeface="Times New Roman" panose="02020603050405020304" pitchFamily="18" charset="0"/>
              </a:rPr>
              <a:t>Notes:</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200" dirty="0">
                <a:effectLst/>
                <a:latin typeface="Calibri" panose="020F0502020204030204" pitchFamily="34" charset="0"/>
                <a:ea typeface="Calibri" panose="020F0502020204030204" pitchFamily="34" charset="0"/>
                <a:cs typeface="Times New Roman" panose="02020603050405020304" pitchFamily="18" charset="0"/>
              </a:rPr>
              <a:t>i) Teachers may, in addition, want to recommend use of a particular online app for the pre-learning of each week’s words.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 Quizlet now requires parental involvement / registration / permissions for users below the age of 13, so it is perhaps most suitable for Y9 – 11 students.</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a:effectLst/>
                <a:latin typeface="Calibri" panose="020F0502020204030204" pitchFamily="34" charset="0"/>
                <a:ea typeface="Calibri" panose="020F0502020204030204" pitchFamily="34" charset="0"/>
                <a:cs typeface="Times New Roman" panose="02020603050405020304" pitchFamily="18" charset="0"/>
              </a:rPr>
              <a:t>iii) Language Nut hosts LDP vocabulary lists and these are free for schools to use, though there is a registration process.  One benefit is that all of the student tracking data that Language Nut offers  are also available to schools that use the LDP lists for practice. Perhaps this makes it a good option for Y7/8.</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iv) There are other free apps, and new ones are always appearing. Teachers have told us that they are currently using:</a:t>
            </a:r>
            <a:br>
              <a:rPr lang="en-GB" sz="1200" dirty="0">
                <a:effectLst/>
                <a:latin typeface="Calibri" panose="020F0502020204030204" pitchFamily="34" charset="0"/>
                <a:ea typeface="Calibri" panose="020F0502020204030204" pitchFamily="34" charset="0"/>
                <a:cs typeface="Times New Roman" panose="02020603050405020304" pitchFamily="18" charset="0"/>
              </a:rPr>
            </a:br>
            <a:r>
              <a:rPr lang="en-GB" sz="1200" dirty="0" err="1">
                <a:effectLst/>
                <a:latin typeface="Calibri" panose="020F0502020204030204" pitchFamily="34" charset="0"/>
                <a:ea typeface="Calibri" panose="020F0502020204030204" pitchFamily="34" charset="0"/>
                <a:cs typeface="Times New Roman" panose="02020603050405020304" pitchFamily="18" charset="0"/>
              </a:rPr>
              <a:t>Flippity</a:t>
            </a:r>
            <a:r>
              <a:rPr lang="en-GB" sz="1200" dirty="0">
                <a:effectLst/>
                <a:latin typeface="Calibri" panose="020F0502020204030204" pitchFamily="34" charset="0"/>
                <a:ea typeface="Calibri" panose="020F0502020204030204" pitchFamily="34" charset="0"/>
                <a:cs typeface="Times New Roman" panose="02020603050405020304" pitchFamily="18" charset="0"/>
              </a:rPr>
              <a:t>,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Wordwall</a:t>
            </a:r>
            <a:r>
              <a:rPr lang="en-GB" sz="1200" dirty="0">
                <a:effectLst/>
                <a:latin typeface="Calibri" panose="020F0502020204030204" pitchFamily="34" charset="0"/>
                <a:ea typeface="Calibri" panose="020F0502020204030204" pitchFamily="34" charset="0"/>
                <a:cs typeface="Times New Roman" panose="02020603050405020304" pitchFamily="18" charset="0"/>
              </a:rPr>
              <a:t> (where using previously-created activities is free).</a:t>
            </a:r>
          </a:p>
          <a:p>
            <a:r>
              <a:rPr lang="en-GB" sz="1200" dirty="0">
                <a:effectLst/>
                <a:latin typeface="Calibri" panose="020F0502020204030204" pitchFamily="34" charset="0"/>
                <a:ea typeface="Calibri" panose="020F0502020204030204" pitchFamily="34" charset="0"/>
                <a:cs typeface="Times New Roman" panose="02020603050405020304" pitchFamily="18" charset="0"/>
              </a:rPr>
              <a:t>v) Gaming Grammar has been acquired by Language Nut.  Its original content should still be available to teachers and much of it is appropriate for Y8 learners.  From this lesson, for example, learners could practise:</a:t>
            </a:r>
          </a:p>
          <a:p>
            <a:r>
              <a:rPr lang="en-US" sz="1200" b="1" dirty="0">
                <a:effectLst/>
                <a:latin typeface="Calibri" panose="020F0502020204030204" pitchFamily="34" charset="0"/>
                <a:ea typeface="Calibri" panose="020F0502020204030204" pitchFamily="34" charset="0"/>
                <a:cs typeface="Times New Roman" panose="02020603050405020304" pitchFamily="18" charset="0"/>
              </a:rPr>
              <a:t>Verbs: 1st person present &amp; past tense in the ‘Verb agreement (past)’ menu </a:t>
            </a:r>
            <a:endParaRPr lang="en-GB" sz="1200" i="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6669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ALTERNATIVE VERSION OF THE SPEAKING WITH HANDOUTS</a:t>
            </a:r>
            <a:br>
              <a:rPr lang="en-US" b="1" dirty="0"/>
            </a:br>
            <a:r>
              <a:rPr lang="en-US" b="1" dirty="0"/>
              <a:t>Timing: </a:t>
            </a:r>
            <a:r>
              <a:rPr lang="en-US" b="0" dirty="0"/>
              <a:t>10 minutes</a:t>
            </a:r>
            <a:endParaRPr lang="en-US" dirty="0"/>
          </a:p>
          <a:p>
            <a:pPr marL="0" lvl="0" indent="0" algn="l" rtl="0">
              <a:spcBef>
                <a:spcPts val="0"/>
              </a:spcBef>
              <a:spcAft>
                <a:spcPts val="0"/>
              </a:spcAft>
              <a:buNone/>
            </a:pPr>
            <a:endParaRPr lang="en-US" b="1" dirty="0"/>
          </a:p>
          <a:p>
            <a:pPr marL="0" lvl="0" indent="0" algn="l" rtl="0">
              <a:lnSpc>
                <a:spcPct val="100000"/>
              </a:lnSpc>
              <a:spcBef>
                <a:spcPts val="0"/>
              </a:spcBef>
              <a:spcAft>
                <a:spcPts val="0"/>
              </a:spcAft>
              <a:buClr>
                <a:schemeClr val="dk1"/>
              </a:buClr>
              <a:buSzPts val="1400"/>
              <a:buFont typeface="Calibri"/>
              <a:buNone/>
            </a:pPr>
            <a:r>
              <a:rPr lang="en-US" b="1" dirty="0"/>
              <a:t>Aim: </a:t>
            </a:r>
            <a:r>
              <a:rPr lang="en-US" b="0" dirty="0"/>
              <a:t>to </a:t>
            </a:r>
            <a:r>
              <a:rPr lang="en-US" b="0" dirty="0" err="1"/>
              <a:t>practise</a:t>
            </a:r>
            <a:r>
              <a:rPr lang="en-US" b="0" dirty="0"/>
              <a:t> using present tense and past tense (</a:t>
            </a:r>
            <a:r>
              <a:rPr lang="en-US" b="0" dirty="0" err="1"/>
              <a:t>preterite</a:t>
            </a:r>
            <a:r>
              <a:rPr lang="en-US" b="0" dirty="0"/>
              <a:t>) –</a:t>
            </a:r>
            <a:r>
              <a:rPr lang="en-US" b="0" dirty="0" err="1"/>
              <a:t>ar</a:t>
            </a:r>
            <a:r>
              <a:rPr lang="en-US" b="0" dirty="0"/>
              <a:t> verbs successfully in first person singular (the ‘I’ form) in spoken form; to </a:t>
            </a:r>
            <a:r>
              <a:rPr lang="en-US" b="0" dirty="0" err="1"/>
              <a:t>practise</a:t>
            </a:r>
            <a:r>
              <a:rPr lang="en-US" b="0" dirty="0"/>
              <a:t> listening </a:t>
            </a:r>
            <a:r>
              <a:rPr lang="en-US" dirty="0"/>
              <a:t>to understand whether an action is in the present or completed in the past.</a:t>
            </a:r>
            <a:endParaRPr lang="en-US" b="0" dirty="0"/>
          </a:p>
          <a:p>
            <a:pPr marL="0" lvl="0" indent="0" algn="l" rtl="0">
              <a:lnSpc>
                <a:spcPct val="100000"/>
              </a:lnSpc>
              <a:spcBef>
                <a:spcPts val="0"/>
              </a:spcBef>
              <a:spcAft>
                <a:spcPts val="0"/>
              </a:spcAft>
              <a:buClr>
                <a:schemeClr val="dk1"/>
              </a:buClr>
              <a:buSzPts val="1400"/>
              <a:buFont typeface="Calibri"/>
              <a:buNone/>
            </a:pPr>
            <a:endParaRPr lang="en-US" dirty="0"/>
          </a:p>
          <a:p>
            <a:pPr marL="0" lvl="0" indent="0" algn="l" rtl="0">
              <a:spcBef>
                <a:spcPts val="0"/>
              </a:spcBef>
              <a:spcAft>
                <a:spcPts val="0"/>
              </a:spcAft>
              <a:buNone/>
            </a:pPr>
            <a:r>
              <a:rPr lang="en-US" b="1" dirty="0"/>
              <a:t>Procedure:</a:t>
            </a:r>
            <a:endParaRPr lang="en-US" dirty="0"/>
          </a:p>
          <a:p>
            <a:pPr marL="0" marR="0" lvl="0" indent="0" algn="l" rtl="0">
              <a:lnSpc>
                <a:spcPct val="100000"/>
              </a:lnSpc>
              <a:spcBef>
                <a:spcPts val="0"/>
              </a:spcBef>
              <a:spcAft>
                <a:spcPts val="0"/>
              </a:spcAft>
              <a:buClr>
                <a:schemeClr val="dk1"/>
              </a:buClr>
              <a:buSzPts val="1200"/>
              <a:buFont typeface="Calibri"/>
              <a:buNone/>
            </a:pPr>
            <a:r>
              <a:rPr lang="en-US" b="0" dirty="0"/>
              <a:t>1. Student A says the sentences to their partner, using the correct form of the verb.</a:t>
            </a:r>
            <a:r>
              <a:rPr lang="en-US" dirty="0"/>
              <a:t> </a:t>
            </a:r>
            <a:r>
              <a:rPr lang="en-US" b="0" dirty="0"/>
              <a:t>Student A should not say the Spanish for ‘last Monday’ or ‘normally’. </a:t>
            </a:r>
            <a:r>
              <a:rPr lang="en-US" dirty="0"/>
              <a:t>The idea is that the past/present meaning is conveyed by the verb ending e.g. ‘</a:t>
            </a:r>
            <a:r>
              <a:rPr lang="en-US" dirty="0" err="1"/>
              <a:t>us</a:t>
            </a:r>
            <a:r>
              <a:rPr lang="en-US" b="1" dirty="0" err="1"/>
              <a:t>é</a:t>
            </a:r>
            <a:r>
              <a:rPr lang="en-US" dirty="0"/>
              <a:t> </a:t>
            </a:r>
            <a:r>
              <a:rPr lang="en-US" dirty="0" err="1"/>
              <a:t>el</a:t>
            </a:r>
            <a:r>
              <a:rPr lang="en-US" dirty="0"/>
              <a:t> </a:t>
            </a:r>
            <a:r>
              <a:rPr lang="en-US" dirty="0" err="1"/>
              <a:t>diccionario</a:t>
            </a:r>
            <a:r>
              <a:rPr lang="en-US" dirty="0"/>
              <a:t>’, ‘</a:t>
            </a:r>
            <a:r>
              <a:rPr lang="en-US" dirty="0" err="1"/>
              <a:t>escuch</a:t>
            </a:r>
            <a:r>
              <a:rPr lang="en-US" b="1" dirty="0" err="1"/>
              <a:t>o</a:t>
            </a:r>
            <a:r>
              <a:rPr lang="en-US" dirty="0"/>
              <a:t> </a:t>
            </a:r>
            <a:r>
              <a:rPr lang="en-US" dirty="0" err="1"/>
              <a:t>música</a:t>
            </a:r>
            <a:r>
              <a:rPr lang="en-US" dirty="0"/>
              <a:t>’. </a:t>
            </a:r>
            <a:endParaRPr lang="en-US" b="0" dirty="0"/>
          </a:p>
          <a:p>
            <a:pPr marL="0" marR="0" lvl="0" indent="0" algn="l" rtl="0">
              <a:lnSpc>
                <a:spcPct val="100000"/>
              </a:lnSpc>
              <a:spcBef>
                <a:spcPts val="0"/>
              </a:spcBef>
              <a:spcAft>
                <a:spcPts val="0"/>
              </a:spcAft>
              <a:buClr>
                <a:schemeClr val="dk1"/>
              </a:buClr>
              <a:buSzPts val="1200"/>
              <a:buFont typeface="Calibri"/>
              <a:buNone/>
            </a:pPr>
            <a:r>
              <a:rPr lang="en-US" b="0" dirty="0"/>
              <a:t>2. Student B notes whether the action is ‘normally’ or ‘last class.’</a:t>
            </a:r>
            <a:endParaRPr lang="en-US" dirty="0"/>
          </a:p>
          <a:p>
            <a:pPr marL="0" lvl="0" indent="0" algn="l" rtl="0">
              <a:spcBef>
                <a:spcPts val="0"/>
              </a:spcBef>
              <a:spcAft>
                <a:spcPts val="0"/>
              </a:spcAft>
              <a:buNone/>
            </a:pPr>
            <a:r>
              <a:rPr lang="en-US" b="0" dirty="0"/>
              <a:t>3. Partners then swap roles.</a:t>
            </a:r>
            <a:endParaRPr lang="en-US" dirty="0"/>
          </a:p>
          <a:p>
            <a:pPr marL="0" lvl="0" indent="0" algn="l" rtl="0">
              <a:spcBef>
                <a:spcPts val="0"/>
              </a:spcBef>
              <a:spcAft>
                <a:spcPts val="0"/>
              </a:spcAft>
              <a:buNone/>
            </a:pPr>
            <a:r>
              <a:rPr lang="en-US" b="0" dirty="0"/>
              <a:t>4. After both partners have had their turn at speaking, the teacher can conduct a whole class feedback (slide 23).</a:t>
            </a:r>
          </a:p>
          <a:p>
            <a:pPr marL="0" lvl="0" indent="0" algn="l" rtl="0">
              <a:spcBef>
                <a:spcPts val="0"/>
              </a:spcBef>
              <a:spcAft>
                <a:spcPts val="0"/>
              </a:spcAft>
              <a:buNone/>
            </a:pPr>
            <a:endParaRPr lang="en-US" b="0" dirty="0"/>
          </a:p>
          <a:p>
            <a:pPr marL="0" lvl="0" indent="0" algn="l" rtl="0">
              <a:spcBef>
                <a:spcPts val="0"/>
              </a:spcBef>
              <a:spcAft>
                <a:spcPts val="0"/>
              </a:spcAft>
              <a:buNone/>
            </a:pPr>
            <a:r>
              <a:rPr lang="en-US" b="1" dirty="0"/>
              <a:t>Transcript (for Persona A):</a:t>
            </a:r>
            <a:endParaRPr lang="en-US" dirty="0"/>
          </a:p>
          <a:p>
            <a:pPr marL="0" lvl="0" indent="0" algn="l" rtl="0">
              <a:spcBef>
                <a:spcPts val="0"/>
              </a:spcBef>
              <a:spcAft>
                <a:spcPts val="0"/>
              </a:spcAft>
              <a:buNone/>
            </a:pPr>
            <a:r>
              <a:rPr lang="en-US" b="0" dirty="0"/>
              <a:t>1) </a:t>
            </a:r>
            <a:r>
              <a:rPr lang="en-US" b="0" dirty="0" err="1"/>
              <a:t>Usé</a:t>
            </a:r>
            <a:r>
              <a:rPr lang="en-US" b="0" dirty="0"/>
              <a:t> </a:t>
            </a:r>
            <a:r>
              <a:rPr lang="en-US" b="0" dirty="0" err="1"/>
              <a:t>el</a:t>
            </a:r>
            <a:r>
              <a:rPr lang="en-US" b="0" dirty="0"/>
              <a:t> </a:t>
            </a:r>
            <a:r>
              <a:rPr lang="en-US" b="0" dirty="0" err="1"/>
              <a:t>diccionario</a:t>
            </a:r>
            <a:endParaRPr lang="en-US" b="0" dirty="0"/>
          </a:p>
          <a:p>
            <a:pPr marL="0" lvl="0" indent="0" algn="l" rtl="0">
              <a:spcBef>
                <a:spcPts val="0"/>
              </a:spcBef>
              <a:spcAft>
                <a:spcPts val="0"/>
              </a:spcAft>
              <a:buNone/>
            </a:pPr>
            <a:r>
              <a:rPr lang="en-US" b="0" dirty="0"/>
              <a:t>2) </a:t>
            </a:r>
            <a:r>
              <a:rPr lang="en-US" b="0" dirty="0" err="1"/>
              <a:t>Estudio</a:t>
            </a:r>
            <a:r>
              <a:rPr lang="en-US" b="0" dirty="0"/>
              <a:t> </a:t>
            </a:r>
            <a:r>
              <a:rPr lang="en-US" b="0" dirty="0" err="1"/>
              <a:t>en</a:t>
            </a:r>
            <a:r>
              <a:rPr lang="en-US" b="0" dirty="0"/>
              <a:t> </a:t>
            </a:r>
            <a:r>
              <a:rPr lang="en-US" b="0" dirty="0" err="1"/>
              <a:t>silencio</a:t>
            </a:r>
            <a:endParaRPr lang="en-US" b="0" dirty="0"/>
          </a:p>
          <a:p>
            <a:pPr marL="0" lvl="0" indent="0" algn="l" rtl="0">
              <a:spcBef>
                <a:spcPts val="0"/>
              </a:spcBef>
              <a:spcAft>
                <a:spcPts val="0"/>
              </a:spcAft>
              <a:buNone/>
            </a:pPr>
            <a:r>
              <a:rPr lang="en-US" b="0" dirty="0"/>
              <a:t>3) </a:t>
            </a:r>
            <a:r>
              <a:rPr lang="en-US" b="0" dirty="0" err="1"/>
              <a:t>Canté</a:t>
            </a:r>
            <a:r>
              <a:rPr lang="en-US" b="0" dirty="0"/>
              <a:t> </a:t>
            </a:r>
            <a:r>
              <a:rPr lang="en-US" b="0" dirty="0" err="1"/>
              <a:t>en</a:t>
            </a:r>
            <a:r>
              <a:rPr lang="en-US" b="0" dirty="0"/>
              <a:t> </a:t>
            </a:r>
            <a:r>
              <a:rPr lang="en-US" b="0" dirty="0" err="1"/>
              <a:t>español</a:t>
            </a:r>
            <a:endParaRPr lang="en-US" dirty="0"/>
          </a:p>
          <a:p>
            <a:pPr marL="0" lvl="0" indent="0" algn="l" rtl="0">
              <a:spcBef>
                <a:spcPts val="0"/>
              </a:spcBef>
              <a:spcAft>
                <a:spcPts val="0"/>
              </a:spcAft>
              <a:buNone/>
            </a:pPr>
            <a:r>
              <a:rPr lang="en-US" b="0" dirty="0"/>
              <a:t>4) </a:t>
            </a:r>
            <a:r>
              <a:rPr lang="en-US" b="0" dirty="0" err="1"/>
              <a:t>Hablo</a:t>
            </a:r>
            <a:r>
              <a:rPr lang="en-US" b="0" dirty="0"/>
              <a:t> con un/a </a:t>
            </a:r>
            <a:r>
              <a:rPr lang="en-US" b="0" dirty="0" err="1"/>
              <a:t>compañero</a:t>
            </a:r>
            <a:r>
              <a:rPr lang="en-US" b="0" dirty="0"/>
              <a:t>/a</a:t>
            </a:r>
          </a:p>
          <a:p>
            <a:pPr marL="0" lvl="0" indent="0" algn="l" rtl="0">
              <a:spcBef>
                <a:spcPts val="0"/>
              </a:spcBef>
              <a:spcAft>
                <a:spcPts val="0"/>
              </a:spcAft>
              <a:buNone/>
            </a:pPr>
            <a:r>
              <a:rPr lang="en-US" b="0" dirty="0"/>
              <a:t>5) </a:t>
            </a:r>
            <a:r>
              <a:rPr lang="en-US" b="0" dirty="0" err="1"/>
              <a:t>Escucho</a:t>
            </a:r>
            <a:r>
              <a:rPr lang="en-US" b="0" dirty="0"/>
              <a:t> </a:t>
            </a:r>
            <a:r>
              <a:rPr lang="en-US" b="0" dirty="0" err="1"/>
              <a:t>música</a:t>
            </a:r>
            <a:endParaRPr lang="en-US" dirty="0"/>
          </a:p>
          <a:p>
            <a:pPr marL="0" lvl="0" indent="0" algn="l" rtl="0">
              <a:spcBef>
                <a:spcPts val="0"/>
              </a:spcBef>
              <a:spcAft>
                <a:spcPts val="0"/>
              </a:spcAft>
              <a:buNone/>
            </a:pPr>
            <a:r>
              <a:rPr lang="en-US" b="0" dirty="0"/>
              <a:t>6) </a:t>
            </a:r>
            <a:r>
              <a:rPr lang="en-US" b="0" dirty="0" err="1"/>
              <a:t>Bailé</a:t>
            </a:r>
            <a:r>
              <a:rPr lang="en-US" b="0" dirty="0"/>
              <a:t> salsa</a:t>
            </a:r>
            <a:endParaRPr lang="en-US" dirty="0"/>
          </a:p>
          <a:p>
            <a:pPr marL="0" lvl="0" indent="0" algn="l" rtl="0">
              <a:spcBef>
                <a:spcPts val="0"/>
              </a:spcBef>
              <a:spcAft>
                <a:spcPts val="0"/>
              </a:spcAft>
              <a:buNone/>
            </a:pPr>
            <a:endParaRPr lang="en-US" b="0" dirty="0"/>
          </a:p>
          <a:p>
            <a:pPr marL="0" marR="0" lvl="0" indent="0" algn="l" rtl="0">
              <a:lnSpc>
                <a:spcPct val="100000"/>
              </a:lnSpc>
              <a:spcBef>
                <a:spcPts val="0"/>
              </a:spcBef>
              <a:spcAft>
                <a:spcPts val="0"/>
              </a:spcAft>
              <a:buClr>
                <a:schemeClr val="dk1"/>
              </a:buClr>
              <a:buSzPts val="1200"/>
              <a:buFont typeface="Calibri"/>
              <a:buNone/>
            </a:pPr>
            <a:r>
              <a:rPr lang="en-US" b="1" dirty="0"/>
              <a:t>Word frequency (1 is the most frequent word in Spanish): </a:t>
            </a:r>
            <a:br>
              <a:rPr lang="en-US" dirty="0"/>
            </a:br>
            <a:r>
              <a:rPr lang="en-US" dirty="0"/>
              <a:t>usar [317]; </a:t>
            </a:r>
            <a:r>
              <a:rPr lang="en-US" dirty="0" err="1"/>
              <a:t>estudiar</a:t>
            </a:r>
            <a:r>
              <a:rPr lang="en-US" dirty="0"/>
              <a:t> [332]; </a:t>
            </a:r>
            <a:r>
              <a:rPr lang="en-US" dirty="0" err="1"/>
              <a:t>cantar</a:t>
            </a:r>
            <a:r>
              <a:rPr lang="en-US" dirty="0"/>
              <a:t> [717]; </a:t>
            </a:r>
            <a:r>
              <a:rPr lang="en-US" dirty="0" err="1"/>
              <a:t>hablar</a:t>
            </a:r>
            <a:r>
              <a:rPr lang="en-US" dirty="0"/>
              <a:t> [90]; </a:t>
            </a:r>
            <a:r>
              <a:rPr lang="en-US" dirty="0" err="1"/>
              <a:t>escuchar</a:t>
            </a:r>
            <a:r>
              <a:rPr lang="en-US" dirty="0"/>
              <a:t> [281]; </a:t>
            </a:r>
            <a:r>
              <a:rPr lang="en-US" dirty="0" err="1"/>
              <a:t>bailar</a:t>
            </a:r>
            <a:r>
              <a:rPr lang="en-US" dirty="0"/>
              <a:t> [1323]</a:t>
            </a:r>
          </a:p>
          <a:p>
            <a:pPr marL="0" marR="0" lvl="0" indent="0" algn="l" rtl="0">
              <a:lnSpc>
                <a:spcPct val="100000"/>
              </a:lnSpc>
              <a:spcBef>
                <a:spcPts val="0"/>
              </a:spcBef>
              <a:spcAft>
                <a:spcPts val="0"/>
              </a:spcAft>
              <a:buClr>
                <a:schemeClr val="dk1"/>
              </a:buClr>
              <a:buSzPts val="1200"/>
              <a:buFont typeface="Calibri"/>
              <a:buNone/>
            </a:pPr>
            <a:r>
              <a:rPr lang="en-US" dirty="0"/>
              <a:t>Source: Davies, M. &amp; Davies, K. (2018</a:t>
            </a:r>
            <a:r>
              <a:rPr lang="en-US" i="1" dirty="0"/>
              <a:t>). A frequency dictionary of Spanish: Core vocabulary for learners </a:t>
            </a:r>
            <a:r>
              <a:rPr lang="en-US" dirty="0"/>
              <a:t>(2nd ed.). Routledge: London</a:t>
            </a:r>
            <a:endParaRPr lang="en-US" sz="1200" b="1" dirty="0"/>
          </a:p>
          <a:p>
            <a:pPr marL="0" lvl="0" indent="0" algn="l" rtl="0">
              <a:spcBef>
                <a:spcPts val="0"/>
              </a:spcBef>
              <a:spcAft>
                <a:spcPts val="0"/>
              </a:spcAft>
              <a:buNone/>
            </a:pPr>
            <a:endParaRPr lang="en-US"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33</a:t>
            </a:fld>
            <a:endParaRPr lang="en-GB"/>
          </a:p>
        </p:txBody>
      </p:sp>
    </p:spTree>
    <p:extLst>
      <p:ext uri="{BB962C8B-B14F-4D97-AF65-F5344CB8AC3E}">
        <p14:creationId xmlns:p14="http://schemas.microsoft.com/office/powerpoint/2010/main" val="23280014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2" name="Google Shape;136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Student A’s prompt cards - DO NOT DISPLAY DURING ACTIVITY</a:t>
            </a:r>
            <a:endParaRPr b="1"/>
          </a:p>
        </p:txBody>
      </p:sp>
      <p:sp>
        <p:nvSpPr>
          <p:cNvPr id="1363" name="Google Shape;136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34</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776971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5"/>
        <p:cNvGrpSpPr/>
        <p:nvPr/>
      </p:nvGrpSpPr>
      <p:grpSpPr>
        <a:xfrm>
          <a:off x="0" y="0"/>
          <a:ext cx="0" cy="0"/>
          <a:chOff x="0" y="0"/>
          <a:chExt cx="0" cy="0"/>
        </a:xfrm>
      </p:grpSpPr>
      <p:sp>
        <p:nvSpPr>
          <p:cNvPr id="1386" name="Google Shape;138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7" name="Google Shape;138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Student B’s prompt cards - DO NOT DISPLAY DURING ACTIVITY</a:t>
            </a:r>
            <a:endParaRPr b="1"/>
          </a:p>
        </p:txBody>
      </p:sp>
      <p:sp>
        <p:nvSpPr>
          <p:cNvPr id="1388" name="Google Shape;138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6382560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0"/>
        <p:cNvGrpSpPr/>
        <p:nvPr/>
      </p:nvGrpSpPr>
      <p:grpSpPr>
        <a:xfrm>
          <a:off x="0" y="0"/>
          <a:ext cx="0" cy="0"/>
          <a:chOff x="0" y="0"/>
          <a:chExt cx="0" cy="0"/>
        </a:xfrm>
      </p:grpSpPr>
      <p:sp>
        <p:nvSpPr>
          <p:cNvPr id="1411" name="Google Shape;14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2" name="Google Shape;14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These are the blank grids for student A and student B to record what they hear.</a:t>
            </a:r>
            <a:endParaRPr b="1"/>
          </a:p>
        </p:txBody>
      </p:sp>
      <p:sp>
        <p:nvSpPr>
          <p:cNvPr id="1413" name="Google Shape;14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36</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109716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7" name="Google Shape;1427;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a:t>ANSWERS</a:t>
            </a:r>
            <a:endParaRPr/>
          </a:p>
          <a:p>
            <a:pPr marL="0" lvl="0" indent="0" algn="l" rtl="0">
              <a:spcBef>
                <a:spcPts val="0"/>
              </a:spcBef>
              <a:spcAft>
                <a:spcPts val="0"/>
              </a:spcAft>
              <a:buNone/>
            </a:pPr>
            <a:r>
              <a:rPr lang="en-GB" b="0"/>
              <a:t>Here are the answers for the teacher to be able to conduct whole class feedback.</a:t>
            </a:r>
            <a:endParaRPr b="0"/>
          </a:p>
        </p:txBody>
      </p:sp>
      <p:sp>
        <p:nvSpPr>
          <p:cNvPr id="1428" name="Google Shape;1428;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7461216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2-4 minutes</a:t>
            </a:r>
            <a:endParaRPr lang="en-US" dirty="0"/>
          </a:p>
          <a:p>
            <a:pPr marL="0" marR="0" lvl="0" indent="0" algn="l" rtl="0">
              <a:lnSpc>
                <a:spcPct val="100000"/>
              </a:lnSpc>
              <a:spcBef>
                <a:spcPts val="0"/>
              </a:spcBef>
              <a:spcAft>
                <a:spcPts val="0"/>
              </a:spcAft>
              <a:buClr>
                <a:schemeClr val="dk1"/>
              </a:buClr>
              <a:buSzPts val="1200"/>
              <a:buFont typeface="Calibri"/>
              <a:buNone/>
            </a:pPr>
            <a:r>
              <a:rPr lang="en-US" b="1" dirty="0"/>
              <a:t>Vocabulary practice slide</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embed word knowledge of this week’s vocabulary set.  </a:t>
            </a:r>
            <a:endParaRPr lang="en-US" b="1" dirty="0"/>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Procedure</a:t>
            </a:r>
            <a:br>
              <a:rPr lang="en-US" dirty="0"/>
            </a:br>
            <a:r>
              <a:rPr lang="en-US" dirty="0"/>
              <a:t>1.  Students either work by themselves or in pairs, reading out the words and studying their English meaning (1 minute).</a:t>
            </a:r>
            <a:br>
              <a:rPr lang="en-US" dirty="0"/>
            </a:br>
            <a:r>
              <a:rPr lang="en-US" dirty="0"/>
              <a:t>2.  Then the English meanings are removed and they try to recall them, looking at the Spanish (1 minute).</a:t>
            </a:r>
            <a:br>
              <a:rPr lang="en-US" dirty="0"/>
            </a:br>
            <a:r>
              <a:rPr lang="en-US" dirty="0"/>
              <a:t>3.  Then the Spanish meanings are removed and they to recall them, looking at the English (1 minute)</a:t>
            </a:r>
            <a:br>
              <a:rPr lang="en-US" dirty="0"/>
            </a:br>
            <a:r>
              <a:rPr lang="en-US" dirty="0"/>
              <a:t>4.  Further rounds of learning can be facilitated by one pupil turning away from the board, and his/her partner asking him/her the meanings.  This activity can work from L2 to L1 or L1 to L2.</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Note</a:t>
            </a:r>
            <a:endParaRPr lang="en-US" dirty="0"/>
          </a:p>
          <a:p>
            <a:pPr marL="0" lvl="0" indent="0" algn="l" rtl="0">
              <a:spcBef>
                <a:spcPts val="0"/>
              </a:spcBef>
              <a:spcAft>
                <a:spcPts val="0"/>
              </a:spcAft>
              <a:buNone/>
            </a:pPr>
            <a:r>
              <a:rPr lang="en-US" b="1" dirty="0"/>
              <a:t>1. </a:t>
            </a:r>
            <a:r>
              <a:rPr lang="en-US" b="0" dirty="0"/>
              <a:t>The use of ‘antes de + infinitive’ is explained in lesson 2</a:t>
            </a:r>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Word frequency (1 is the most frequent word in Spanish): </a:t>
            </a:r>
            <a:br>
              <a:rPr lang="en-US" dirty="0"/>
            </a:br>
            <a:r>
              <a:rPr lang="en-US" sz="1200" dirty="0" err="1">
                <a:solidFill>
                  <a:schemeClr val="dk1"/>
                </a:solidFill>
                <a:latin typeface="Calibri"/>
                <a:ea typeface="Calibri"/>
                <a:cs typeface="Calibri"/>
                <a:sym typeface="Calibri"/>
              </a:rPr>
              <a:t>aprovechar</a:t>
            </a:r>
            <a:r>
              <a:rPr lang="en-US" sz="1200" dirty="0">
                <a:solidFill>
                  <a:schemeClr val="dk1"/>
                </a:solidFill>
                <a:latin typeface="Calibri"/>
                <a:ea typeface="Calibri"/>
                <a:cs typeface="Calibri"/>
                <a:sym typeface="Calibri"/>
              </a:rPr>
              <a:t> [885]; quedar¹ [100]; </a:t>
            </a:r>
            <a:r>
              <a:rPr lang="en-US" sz="1200" dirty="0" err="1">
                <a:solidFill>
                  <a:schemeClr val="dk1"/>
                </a:solidFill>
                <a:latin typeface="Calibri"/>
                <a:ea typeface="Calibri"/>
                <a:cs typeface="Calibri"/>
                <a:sym typeface="Calibri"/>
              </a:rPr>
              <a:t>pintar</a:t>
            </a:r>
            <a:r>
              <a:rPr lang="en-US" sz="1200" dirty="0">
                <a:solidFill>
                  <a:schemeClr val="dk1"/>
                </a:solidFill>
                <a:latin typeface="Calibri"/>
                <a:ea typeface="Calibri"/>
                <a:cs typeface="Calibri"/>
                <a:sym typeface="Calibri"/>
              </a:rPr>
              <a:t> [1329]; </a:t>
            </a:r>
            <a:r>
              <a:rPr lang="en-US" sz="1200" dirty="0" err="1">
                <a:solidFill>
                  <a:schemeClr val="dk1"/>
                </a:solidFill>
                <a:latin typeface="Calibri"/>
                <a:ea typeface="Calibri"/>
                <a:cs typeface="Calibri"/>
                <a:sym typeface="Calibri"/>
              </a:rPr>
              <a:t>ayudar</a:t>
            </a:r>
            <a:r>
              <a:rPr lang="en-US" sz="1200" dirty="0">
                <a:solidFill>
                  <a:schemeClr val="dk1"/>
                </a:solidFill>
                <a:latin typeface="Calibri"/>
                <a:ea typeface="Calibri"/>
                <a:cs typeface="Calibri"/>
                <a:sym typeface="Calibri"/>
              </a:rPr>
              <a:t> [328]; pared [778]; </a:t>
            </a:r>
            <a:r>
              <a:rPr lang="en-US" sz="1200" dirty="0" err="1">
                <a:solidFill>
                  <a:schemeClr val="dk1"/>
                </a:solidFill>
                <a:latin typeface="Calibri"/>
                <a:ea typeface="Calibri"/>
                <a:cs typeface="Calibri"/>
                <a:sym typeface="Calibri"/>
              </a:rPr>
              <a:t>verano</a:t>
            </a:r>
            <a:r>
              <a:rPr lang="en-US" sz="1200" dirty="0">
                <a:solidFill>
                  <a:schemeClr val="dk1"/>
                </a:solidFill>
                <a:latin typeface="Calibri"/>
                <a:ea typeface="Calibri"/>
                <a:cs typeface="Calibri"/>
                <a:sym typeface="Calibri"/>
              </a:rPr>
              <a:t> [1139]; </a:t>
            </a:r>
            <a:r>
              <a:rPr lang="en-US" sz="1200" dirty="0" err="1">
                <a:solidFill>
                  <a:schemeClr val="dk1"/>
                </a:solidFill>
                <a:latin typeface="Calibri"/>
                <a:ea typeface="Calibri"/>
                <a:cs typeface="Calibri"/>
                <a:sym typeface="Calibri"/>
              </a:rPr>
              <a:t>pasado</a:t>
            </a:r>
            <a:r>
              <a:rPr lang="en-US" sz="1200" dirty="0">
                <a:solidFill>
                  <a:schemeClr val="dk1"/>
                </a:solidFill>
                <a:latin typeface="Calibri"/>
                <a:ea typeface="Calibri"/>
                <a:cs typeface="Calibri"/>
                <a:sym typeface="Calibri"/>
              </a:rPr>
              <a:t> (adj.) [932]; libre [473]; </a:t>
            </a:r>
            <a:r>
              <a:rPr lang="en-US" sz="1200" dirty="0" err="1">
                <a:solidFill>
                  <a:schemeClr val="dk1"/>
                </a:solidFill>
                <a:latin typeface="Calibri"/>
                <a:ea typeface="Calibri"/>
                <a:cs typeface="Calibri"/>
                <a:sym typeface="Calibri"/>
              </a:rPr>
              <a:t>máximo</a:t>
            </a:r>
            <a:r>
              <a:rPr lang="en-US" sz="1200" dirty="0">
                <a:solidFill>
                  <a:schemeClr val="dk1"/>
                </a:solidFill>
                <a:latin typeface="Calibri"/>
                <a:ea typeface="Calibri"/>
                <a:cs typeface="Calibri"/>
                <a:sym typeface="Calibri"/>
              </a:rPr>
              <a:t> [935]; antes [190]; sin embargo [embargo-203]; poco (as adverb only) [76]; negro [307]</a:t>
            </a:r>
            <a:endParaRPr lang="en-US" dirty="0"/>
          </a:p>
          <a:p>
            <a:pPr marL="0" marR="0" lvl="0" indent="0" algn="l" rtl="0">
              <a:lnSpc>
                <a:spcPct val="100000"/>
              </a:lnSpc>
              <a:spcBef>
                <a:spcPts val="0"/>
              </a:spcBef>
              <a:spcAft>
                <a:spcPts val="0"/>
              </a:spcAft>
              <a:buClr>
                <a:schemeClr val="dk1"/>
              </a:buClr>
              <a:buSzPts val="1200"/>
              <a:buFont typeface="Calibri"/>
              <a:buNone/>
            </a:pPr>
            <a:r>
              <a:rPr lang="en-US" dirty="0"/>
              <a:t>Source: Davies, M. &amp; Davies, K. (2018</a:t>
            </a:r>
            <a:r>
              <a:rPr lang="en-US" i="1" dirty="0"/>
              <a:t>). A frequency dictionary of Spanish: Core vocabulary for learners </a:t>
            </a:r>
            <a:r>
              <a:rPr lang="en-US" dirty="0"/>
              <a:t>(2nd ed.). Routledge: London</a:t>
            </a:r>
            <a:endParaRPr lang="en-US" sz="1200" b="1"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4</a:t>
            </a:fld>
            <a:endParaRPr lang="en-GB"/>
          </a:p>
        </p:txBody>
      </p:sp>
    </p:spTree>
    <p:extLst>
      <p:ext uri="{BB962C8B-B14F-4D97-AF65-F5344CB8AC3E}">
        <p14:creationId xmlns:p14="http://schemas.microsoft.com/office/powerpoint/2010/main" val="13000927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2 minutes</a:t>
            </a:r>
            <a:endParaRPr lang="en-US" dirty="0"/>
          </a:p>
          <a:p>
            <a:pPr marL="0" lvl="0" indent="0" algn="l" rtl="0">
              <a:spcBef>
                <a:spcPts val="0"/>
              </a:spcBef>
              <a:spcAft>
                <a:spcPts val="0"/>
              </a:spcAft>
              <a:buNone/>
            </a:pPr>
            <a:br>
              <a:rPr lang="en-US" b="0" dirty="0"/>
            </a:br>
            <a:r>
              <a:rPr lang="en-US" b="1" dirty="0"/>
              <a:t>Aim</a:t>
            </a:r>
            <a:r>
              <a:rPr lang="en-US" b="0" dirty="0"/>
              <a:t>: to recap 1</a:t>
            </a:r>
            <a:r>
              <a:rPr lang="en-US" b="0" baseline="30000" dirty="0"/>
              <a:t>st</a:t>
            </a:r>
            <a:r>
              <a:rPr lang="en-US" b="0" dirty="0"/>
              <a:t> person singular formation in the present tense and introduce the new </a:t>
            </a:r>
            <a:r>
              <a:rPr lang="en-US" b="0" dirty="0" err="1"/>
              <a:t>preterite</a:t>
            </a:r>
            <a:r>
              <a:rPr lang="en-US" b="0" dirty="0"/>
              <a:t> tense form (-é) for completed actions in the past.</a:t>
            </a:r>
            <a:br>
              <a:rPr lang="en-US" b="0" dirty="0"/>
            </a:br>
            <a:endParaRPr lang="en-US" b="0"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Teacher elicits </a:t>
            </a:r>
            <a:r>
              <a:rPr lang="en-US" sz="1200" dirty="0">
                <a:solidFill>
                  <a:schemeClr val="dk1"/>
                </a:solidFill>
                <a:latin typeface="Calibri"/>
                <a:ea typeface="Calibri"/>
                <a:cs typeface="Calibri"/>
                <a:sym typeface="Calibri"/>
              </a:rPr>
              <a:t>the rules on 1</a:t>
            </a:r>
            <a:r>
              <a:rPr lang="en-US" sz="1200" baseline="30000" dirty="0">
                <a:solidFill>
                  <a:schemeClr val="dk1"/>
                </a:solidFill>
                <a:latin typeface="Calibri"/>
                <a:ea typeface="Calibri"/>
                <a:cs typeface="Calibri"/>
                <a:sym typeface="Calibri"/>
              </a:rPr>
              <a:t>st</a:t>
            </a:r>
            <a:r>
              <a:rPr lang="en-US" sz="1200" dirty="0">
                <a:solidFill>
                  <a:schemeClr val="dk1"/>
                </a:solidFill>
                <a:latin typeface="Calibri"/>
                <a:ea typeface="Calibri"/>
                <a:cs typeface="Calibri"/>
                <a:sym typeface="Calibri"/>
              </a:rPr>
              <a:t> person singular present for –</a:t>
            </a:r>
            <a:r>
              <a:rPr lang="en-US" sz="1200" dirty="0" err="1">
                <a:solidFill>
                  <a:schemeClr val="dk1"/>
                </a:solidFill>
                <a:latin typeface="Calibri"/>
                <a:ea typeface="Calibri"/>
                <a:cs typeface="Calibri"/>
                <a:sym typeface="Calibri"/>
              </a:rPr>
              <a:t>ar</a:t>
            </a:r>
            <a:r>
              <a:rPr lang="en-US" sz="1200" dirty="0">
                <a:solidFill>
                  <a:schemeClr val="dk1"/>
                </a:solidFill>
                <a:latin typeface="Calibri"/>
                <a:ea typeface="Calibri"/>
                <a:cs typeface="Calibri"/>
                <a:sym typeface="Calibri"/>
              </a:rPr>
              <a:t> verbs (-o) and introduce the new form (-é) for completed actions in past. </a:t>
            </a:r>
            <a:endParaRPr lang="en-US" dirty="0"/>
          </a:p>
          <a:p>
            <a:pPr marL="228600" lvl="0" indent="-228600" algn="l" rtl="0">
              <a:spcBef>
                <a:spcPts val="0"/>
              </a:spcBef>
              <a:spcAft>
                <a:spcPts val="0"/>
              </a:spcAft>
              <a:buClr>
                <a:schemeClr val="dk1"/>
              </a:buClr>
              <a:buSzPts val="1200"/>
              <a:buFont typeface="Calibri"/>
              <a:buAutoNum type="arabicPeriod"/>
            </a:pPr>
            <a:r>
              <a:rPr lang="en-US" sz="1200" b="0" dirty="0">
                <a:solidFill>
                  <a:schemeClr val="dk1"/>
                </a:solidFill>
                <a:latin typeface="Calibri"/>
                <a:ea typeface="Calibri"/>
                <a:cs typeface="Calibri"/>
                <a:sym typeface="Calibri"/>
              </a:rPr>
              <a:t>Click on the action buttons to hear the difference in pronunciation modelled.</a:t>
            </a:r>
            <a:endParaRPr lang="en-US" b="0"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5</a:t>
            </a:fld>
            <a:endParaRPr lang="en-GB"/>
          </a:p>
        </p:txBody>
      </p:sp>
    </p:spTree>
    <p:extLst>
      <p:ext uri="{BB962C8B-B14F-4D97-AF65-F5344CB8AC3E}">
        <p14:creationId xmlns:p14="http://schemas.microsoft.com/office/powerpoint/2010/main" val="1772117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10 minutes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students pay attention to first person singular –</a:t>
            </a:r>
            <a:r>
              <a:rPr lang="en-US" b="0" dirty="0" err="1"/>
              <a:t>ar</a:t>
            </a:r>
            <a:r>
              <a:rPr lang="en-US" b="0" dirty="0"/>
              <a:t> verb endings in present tense versus past tense to make the connection between each form and the tense it marks.</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read the sentences and note whether Lucía is describing what she normally does or whether she is talking abut last summer.</a:t>
            </a:r>
            <a:endParaRPr lang="en-US" dirty="0"/>
          </a:p>
          <a:p>
            <a:pPr marL="228600" lvl="0" indent="-228600" algn="l" rtl="0">
              <a:spcBef>
                <a:spcPts val="0"/>
              </a:spcBef>
              <a:spcAft>
                <a:spcPts val="0"/>
              </a:spcAft>
              <a:buClr>
                <a:schemeClr val="dk1"/>
              </a:buClr>
              <a:buSzPts val="1200"/>
              <a:buFont typeface="Calibri"/>
              <a:buAutoNum type="arabicPeriod"/>
            </a:pPr>
            <a:r>
              <a:rPr lang="en-US" b="0" dirty="0"/>
              <a:t>Students also note in English where the activity takes/took place.</a:t>
            </a:r>
          </a:p>
          <a:p>
            <a:pPr marL="228600" lvl="0" indent="-228600" algn="l" rtl="0">
              <a:spcBef>
                <a:spcPts val="0"/>
              </a:spcBef>
              <a:spcAft>
                <a:spcPts val="0"/>
              </a:spcAft>
              <a:buClr>
                <a:schemeClr val="dk1"/>
              </a:buClr>
              <a:buSzPts val="1200"/>
              <a:buFont typeface="Calibri"/>
              <a:buAutoNum type="arabicPeriod"/>
            </a:pPr>
            <a:r>
              <a:rPr lang="en-US" b="0" dirty="0"/>
              <a:t>Teacher elicits and reveals answers in oral class feedback, including English sentence meanings.</a:t>
            </a:r>
          </a:p>
          <a:p>
            <a:endParaRPr lang="en-GB" dirty="0"/>
          </a:p>
          <a:p>
            <a:r>
              <a:rPr lang="en-GB" b="1" dirty="0"/>
              <a:t>Note:  </a:t>
            </a:r>
            <a:r>
              <a:rPr lang="en-GB" b="0" dirty="0"/>
              <a:t>almost all vocabulary appears on all 3 GCSE lists.  Exceptions are:</a:t>
            </a:r>
            <a:br>
              <a:rPr lang="en-GB" b="0" dirty="0"/>
            </a:br>
            <a:r>
              <a:rPr lang="en-GB" b="0" dirty="0"/>
              <a:t>i) pared not in Edexcel</a:t>
            </a:r>
            <a:br>
              <a:rPr lang="en-GB" b="0" dirty="0"/>
            </a:br>
            <a:r>
              <a:rPr lang="en-GB" b="0" dirty="0"/>
              <a:t>ii) </a:t>
            </a:r>
            <a:r>
              <a:rPr lang="en-GB" b="0" dirty="0" err="1"/>
              <a:t>aprovechar</a:t>
            </a:r>
            <a:r>
              <a:rPr lang="en-GB" b="0" dirty="0"/>
              <a:t> not in AQA</a:t>
            </a:r>
            <a:br>
              <a:rPr lang="en-GB" b="0" dirty="0"/>
            </a:br>
            <a:r>
              <a:rPr lang="en-GB" b="0" dirty="0"/>
              <a:t>iii) </a:t>
            </a:r>
            <a:r>
              <a:rPr lang="en-GB" b="0" dirty="0" err="1"/>
              <a:t>máximo</a:t>
            </a:r>
            <a:r>
              <a:rPr lang="en-GB" b="0" dirty="0"/>
              <a:t> not in </a:t>
            </a:r>
            <a:r>
              <a:rPr lang="en-GB" b="0" dirty="0" err="1"/>
              <a:t>Eduqas</a:t>
            </a:r>
            <a:br>
              <a:rPr lang="en-GB" b="0" dirty="0"/>
            </a:br>
            <a:endParaRPr lang="en-GB" b="1" dirty="0"/>
          </a:p>
        </p:txBody>
      </p:sp>
      <p:sp>
        <p:nvSpPr>
          <p:cNvPr id="4" name="Slide Number Placeholder 3"/>
          <p:cNvSpPr>
            <a:spLocks noGrp="1"/>
          </p:cNvSpPr>
          <p:nvPr>
            <p:ph type="sldNum" sz="quarter" idx="5"/>
          </p:nvPr>
        </p:nvSpPr>
        <p:spPr/>
        <p:txBody>
          <a:bodyPr/>
          <a:lstStyle/>
          <a:p>
            <a:fld id="{D4E2E1C4-E03E-420E-89B6-F77D1EA19E83}" type="slidenum">
              <a:rPr lang="en-GB" smtClean="0"/>
              <a:t>6</a:t>
            </a:fld>
            <a:endParaRPr lang="en-GB"/>
          </a:p>
        </p:txBody>
      </p:sp>
    </p:spTree>
    <p:extLst>
      <p:ext uri="{BB962C8B-B14F-4D97-AF65-F5344CB8AC3E}">
        <p14:creationId xmlns:p14="http://schemas.microsoft.com/office/powerpoint/2010/main" val="20078043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Timing: </a:t>
            </a:r>
            <a:r>
              <a:rPr lang="en-GB" b="0" dirty="0"/>
              <a:t>10 minutes</a:t>
            </a:r>
            <a:endParaRPr lang="en-GB"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Aim: </a:t>
            </a:r>
            <a:r>
              <a:rPr lang="en-GB" b="0" dirty="0"/>
              <a:t>to make the connection between the –</a:t>
            </a:r>
            <a:r>
              <a:rPr lang="en-GB" b="0" dirty="0" err="1"/>
              <a:t>ar</a:t>
            </a:r>
            <a:r>
              <a:rPr lang="en-GB" b="0" dirty="0"/>
              <a:t> verb endings –o and –é and their present and past tense meanings; to increase awareness of negative ‘no’ and the auxiliary ‘do’ in English</a:t>
            </a:r>
            <a:endParaRPr lang="en-GB" b="1" dirty="0"/>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Procedure:</a:t>
            </a:r>
            <a:endParaRPr lang="en-GB" dirty="0"/>
          </a:p>
          <a:p>
            <a:pPr marL="0" lvl="0" indent="0" algn="l" rtl="0">
              <a:spcBef>
                <a:spcPts val="0"/>
              </a:spcBef>
              <a:spcAft>
                <a:spcPts val="0"/>
              </a:spcAft>
              <a:buNone/>
            </a:pPr>
            <a:r>
              <a:rPr lang="en-GB" b="0" dirty="0"/>
              <a:t>1. Students listen to the recording and note whether Lucía is describing what she normally does or whether she is talking abut last Saturday.</a:t>
            </a:r>
          </a:p>
          <a:p>
            <a:pPr marL="0" lvl="0" indent="0" algn="l" rtl="0">
              <a:spcBef>
                <a:spcPts val="0"/>
              </a:spcBef>
              <a:spcAft>
                <a:spcPts val="0"/>
              </a:spcAft>
              <a:buNone/>
            </a:pPr>
            <a:r>
              <a:rPr lang="en-GB" b="0" dirty="0"/>
              <a:t>2. Students listen again and write in English the activity which was in the negative.  Ask students to write the sentence using ‘I …’ so that the form-meaning link with (-o) or (-é) is reinforced.  </a:t>
            </a:r>
          </a:p>
          <a:p>
            <a:pPr marL="0" lvl="0" indent="0" algn="l" rtl="0">
              <a:spcBef>
                <a:spcPts val="0"/>
              </a:spcBef>
              <a:spcAft>
                <a:spcPts val="0"/>
              </a:spcAft>
              <a:buNone/>
            </a:pPr>
            <a:endParaRPr lang="en-GB" b="0" dirty="0"/>
          </a:p>
          <a:p>
            <a:pPr marL="0" lvl="0" indent="0" algn="l" rtl="0">
              <a:spcBef>
                <a:spcPts val="0"/>
              </a:spcBef>
              <a:spcAft>
                <a:spcPts val="0"/>
              </a:spcAft>
              <a:buNone/>
            </a:pPr>
            <a:r>
              <a:rPr lang="en-GB" b="1" dirty="0"/>
              <a:t>Transcript:</a:t>
            </a:r>
            <a:endParaRPr lang="en-GB" dirty="0"/>
          </a:p>
          <a:p>
            <a:pPr marL="228600" marR="0" lvl="0" indent="-228600" algn="l" rtl="0">
              <a:lnSpc>
                <a:spcPct val="100000"/>
              </a:lnSpc>
              <a:spcBef>
                <a:spcPts val="0"/>
              </a:spcBef>
              <a:spcAft>
                <a:spcPts val="0"/>
              </a:spcAft>
              <a:buClr>
                <a:schemeClr val="dk1"/>
              </a:buClr>
              <a:buSzPts val="1200"/>
              <a:buFont typeface="Calibri"/>
              <a:buAutoNum type="arabicParenR"/>
            </a:pPr>
            <a:r>
              <a:rPr lang="en-GB" sz="1200" dirty="0" err="1">
                <a:solidFill>
                  <a:schemeClr val="dk1"/>
                </a:solidFill>
                <a:latin typeface="Calibri"/>
                <a:ea typeface="Calibri"/>
                <a:cs typeface="Calibri"/>
                <a:sym typeface="Calibri"/>
              </a:rPr>
              <a:t>Ayudé</a:t>
            </a:r>
            <a:r>
              <a:rPr lang="en-GB" sz="1200" dirty="0">
                <a:solidFill>
                  <a:schemeClr val="dk1"/>
                </a:solidFill>
                <a:latin typeface="Calibri"/>
                <a:ea typeface="Calibri"/>
                <a:cs typeface="Calibri"/>
                <a:sym typeface="Calibri"/>
              </a:rPr>
              <a:t> con </a:t>
            </a:r>
            <a:r>
              <a:rPr lang="en-GB" sz="1200" dirty="0" err="1">
                <a:solidFill>
                  <a:schemeClr val="dk1"/>
                </a:solidFill>
                <a:latin typeface="Calibri"/>
                <a:ea typeface="Calibri"/>
                <a:cs typeface="Calibri"/>
                <a:sym typeface="Calibri"/>
              </a:rPr>
              <a:t>unas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cosas</a:t>
            </a:r>
            <a:r>
              <a:rPr lang="en-GB" sz="1200" dirty="0">
                <a:solidFill>
                  <a:schemeClr val="dk1"/>
                </a:solidFill>
                <a:latin typeface="Calibri"/>
                <a:ea typeface="Calibri"/>
                <a:cs typeface="Calibri"/>
                <a:sym typeface="Calibri"/>
              </a:rPr>
              <a:t>, </a:t>
            </a:r>
            <a:r>
              <a:rPr lang="en-GB" sz="1200" dirty="0" err="1">
                <a:solidFill>
                  <a:schemeClr val="dk1"/>
                </a:solidFill>
                <a:latin typeface="Calibri"/>
                <a:ea typeface="Calibri"/>
                <a:cs typeface="Calibri"/>
                <a:sym typeface="Calibri"/>
              </a:rPr>
              <a:t>pero</a:t>
            </a:r>
            <a:r>
              <a:rPr lang="en-GB" sz="1200" dirty="0">
                <a:solidFill>
                  <a:schemeClr val="dk1"/>
                </a:solidFill>
                <a:latin typeface="Calibri"/>
                <a:ea typeface="Calibri"/>
                <a:cs typeface="Calibri"/>
                <a:sym typeface="Calibri"/>
              </a:rPr>
              <a:t> no </a:t>
            </a:r>
            <a:r>
              <a:rPr lang="en-GB" sz="1200" dirty="0" err="1">
                <a:solidFill>
                  <a:schemeClr val="dk1"/>
                </a:solidFill>
                <a:latin typeface="Calibri"/>
                <a:ea typeface="Calibri"/>
                <a:cs typeface="Calibri"/>
                <a:sym typeface="Calibri"/>
              </a:rPr>
              <a:t>pinté</a:t>
            </a:r>
            <a:r>
              <a:rPr lang="en-GB" sz="1200" dirty="0">
                <a:solidFill>
                  <a:schemeClr val="dk1"/>
                </a:solidFill>
                <a:latin typeface="Calibri"/>
                <a:ea typeface="Calibri"/>
                <a:cs typeface="Calibri"/>
                <a:sym typeface="Calibri"/>
              </a:rPr>
              <a:t> las </a:t>
            </a:r>
            <a:r>
              <a:rPr lang="en-GB" sz="1200" dirty="0" err="1">
                <a:solidFill>
                  <a:schemeClr val="dk1"/>
                </a:solidFill>
                <a:latin typeface="Calibri"/>
                <a:ea typeface="Calibri"/>
                <a:cs typeface="Calibri"/>
                <a:sym typeface="Calibri"/>
              </a:rPr>
              <a:t>paredes</a:t>
            </a:r>
            <a:r>
              <a:rPr lang="en-GB" sz="1200" dirty="0">
                <a:solidFill>
                  <a:schemeClr val="dk1"/>
                </a:solidFill>
                <a:latin typeface="Calibri"/>
                <a:ea typeface="Calibri"/>
                <a:cs typeface="Calibri"/>
                <a:sym typeface="Calibri"/>
              </a:rPr>
              <a:t>.</a:t>
            </a:r>
            <a:endParaRPr lang="en-GB" dirty="0"/>
          </a:p>
          <a:p>
            <a:pPr marL="228600" lvl="0" indent="-228600" algn="l" rtl="0">
              <a:spcBef>
                <a:spcPts val="0"/>
              </a:spcBef>
              <a:spcAft>
                <a:spcPts val="0"/>
              </a:spcAft>
              <a:buClr>
                <a:schemeClr val="dk1"/>
              </a:buClr>
              <a:buSzPts val="1200"/>
              <a:buFont typeface="Calibri"/>
              <a:buAutoNum type="arabicParenR"/>
            </a:pPr>
            <a:r>
              <a:rPr lang="en-GB" sz="1200" b="0" dirty="0">
                <a:solidFill>
                  <a:schemeClr val="dk1"/>
                </a:solidFill>
                <a:latin typeface="Calibri"/>
                <a:ea typeface="Calibri"/>
                <a:cs typeface="Calibri"/>
                <a:sym typeface="Calibri"/>
              </a:rPr>
              <a:t>No </a:t>
            </a:r>
            <a:r>
              <a:rPr lang="en-GB" sz="1200" b="0" dirty="0" err="1">
                <a:solidFill>
                  <a:schemeClr val="dk1"/>
                </a:solidFill>
                <a:latin typeface="Calibri"/>
                <a:ea typeface="Calibri"/>
                <a:cs typeface="Calibri"/>
                <a:sym typeface="Calibri"/>
              </a:rPr>
              <a:t>quedo</a:t>
            </a:r>
            <a:r>
              <a:rPr lang="en-GB" sz="1200" b="0" dirty="0">
                <a:solidFill>
                  <a:schemeClr val="dk1"/>
                </a:solidFill>
                <a:latin typeface="Calibri"/>
                <a:ea typeface="Calibri"/>
                <a:cs typeface="Calibri"/>
                <a:sym typeface="Calibri"/>
              </a:rPr>
              <a:t> con mis amigos </a:t>
            </a:r>
            <a:r>
              <a:rPr lang="en-GB" sz="1200" b="0" dirty="0" err="1">
                <a:solidFill>
                  <a:schemeClr val="dk1"/>
                </a:solidFill>
                <a:latin typeface="Calibri"/>
                <a:ea typeface="Calibri"/>
                <a:cs typeface="Calibri"/>
                <a:sym typeface="Calibri"/>
              </a:rPr>
              <a:t>porque</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necesito</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estudiar</a:t>
            </a:r>
            <a:r>
              <a:rPr lang="en-GB" sz="1200" b="0" dirty="0">
                <a:solidFill>
                  <a:schemeClr val="dk1"/>
                </a:solidFill>
                <a:latin typeface="Calibri"/>
                <a:ea typeface="Calibri"/>
                <a:cs typeface="Calibri"/>
                <a:sym typeface="Calibri"/>
              </a:rPr>
              <a:t> </a:t>
            </a:r>
            <a:r>
              <a:rPr lang="en-GB" sz="1200" b="0" dirty="0" err="1">
                <a:solidFill>
                  <a:schemeClr val="dk1"/>
                </a:solidFill>
                <a:latin typeface="Calibri"/>
                <a:ea typeface="Calibri"/>
                <a:cs typeface="Calibri"/>
                <a:sym typeface="Calibri"/>
              </a:rPr>
              <a:t>mucho</a:t>
            </a:r>
            <a:r>
              <a:rPr lang="en-GB" sz="1200" b="0" dirty="0">
                <a:solidFill>
                  <a:schemeClr val="dk1"/>
                </a:solidFill>
                <a:latin typeface="Calibri"/>
                <a:ea typeface="Calibri"/>
                <a:cs typeface="Calibri"/>
                <a:sym typeface="Calibri"/>
              </a:rPr>
              <a:t>. </a:t>
            </a:r>
            <a:endParaRPr lang="en-GB" dirty="0"/>
          </a:p>
          <a:p>
            <a:pPr marL="228600" lvl="0" indent="-228600" algn="l" rtl="0">
              <a:spcBef>
                <a:spcPts val="0"/>
              </a:spcBef>
              <a:spcAft>
                <a:spcPts val="0"/>
              </a:spcAft>
              <a:buClr>
                <a:schemeClr val="dk1"/>
              </a:buClr>
              <a:buSzPts val="1200"/>
              <a:buFont typeface="Calibri"/>
              <a:buAutoNum type="arabicParenR"/>
            </a:pPr>
            <a:r>
              <a:rPr lang="en-GB" b="0" dirty="0" err="1"/>
              <a:t>Aprovecho</a:t>
            </a:r>
            <a:r>
              <a:rPr lang="en-GB" b="0" dirty="0"/>
              <a:t> al </a:t>
            </a:r>
            <a:r>
              <a:rPr lang="en-GB" b="0" dirty="0" err="1"/>
              <a:t>máximo</a:t>
            </a:r>
            <a:r>
              <a:rPr lang="en-GB" b="0" dirty="0"/>
              <a:t> los días con mi </a:t>
            </a:r>
            <a:r>
              <a:rPr lang="en-GB" b="0" dirty="0" err="1"/>
              <a:t>familia</a:t>
            </a:r>
            <a:r>
              <a:rPr lang="en-GB" b="0" dirty="0"/>
              <a:t>; no </a:t>
            </a:r>
            <a:r>
              <a:rPr lang="en-GB" b="0" dirty="0" err="1"/>
              <a:t>viajo</a:t>
            </a:r>
            <a:r>
              <a:rPr lang="en-GB" b="0" dirty="0"/>
              <a:t> a </a:t>
            </a:r>
            <a:r>
              <a:rPr lang="en-GB" b="0" dirty="0" err="1"/>
              <a:t>otras</a:t>
            </a:r>
            <a:r>
              <a:rPr lang="en-GB" b="0" dirty="0"/>
              <a:t> </a:t>
            </a:r>
            <a:r>
              <a:rPr lang="en-GB" b="0" dirty="0" err="1"/>
              <a:t>ciudades</a:t>
            </a:r>
            <a:r>
              <a:rPr lang="en-GB" b="0" dirty="0"/>
              <a:t>.</a:t>
            </a:r>
            <a:endParaRPr lang="en-GB" dirty="0"/>
          </a:p>
          <a:p>
            <a:pPr marL="228600" lvl="0" indent="-228600" algn="l" rtl="0">
              <a:spcBef>
                <a:spcPts val="0"/>
              </a:spcBef>
              <a:spcAft>
                <a:spcPts val="0"/>
              </a:spcAft>
              <a:buClr>
                <a:schemeClr val="dk1"/>
              </a:buClr>
              <a:buSzPts val="1200"/>
              <a:buFont typeface="Calibri"/>
              <a:buAutoNum type="arabicParenR"/>
            </a:pPr>
            <a:r>
              <a:rPr lang="en-GB" b="0" dirty="0" err="1"/>
              <a:t>Estudié</a:t>
            </a:r>
            <a:r>
              <a:rPr lang="en-GB" b="0" dirty="0"/>
              <a:t> </a:t>
            </a:r>
            <a:r>
              <a:rPr lang="en-GB" b="0" dirty="0" err="1"/>
              <a:t>todo</a:t>
            </a:r>
            <a:r>
              <a:rPr lang="en-GB" b="0" dirty="0"/>
              <a:t> </a:t>
            </a:r>
            <a:r>
              <a:rPr lang="en-GB" b="0" dirty="0" err="1"/>
              <a:t>el</a:t>
            </a:r>
            <a:r>
              <a:rPr lang="en-GB" b="0" dirty="0"/>
              <a:t> día, no </a:t>
            </a:r>
            <a:r>
              <a:rPr lang="en-GB" b="0" dirty="0" err="1"/>
              <a:t>pasé</a:t>
            </a:r>
            <a:r>
              <a:rPr lang="en-GB" b="0" dirty="0"/>
              <a:t> </a:t>
            </a:r>
            <a:r>
              <a:rPr lang="en-GB" b="0" dirty="0" err="1"/>
              <a:t>tiempo</a:t>
            </a:r>
            <a:r>
              <a:rPr lang="en-GB" b="0" dirty="0"/>
              <a:t> con mi </a:t>
            </a:r>
            <a:r>
              <a:rPr lang="en-GB" b="0" dirty="0" err="1"/>
              <a:t>hermano</a:t>
            </a:r>
            <a:r>
              <a:rPr lang="en-GB" b="0" dirty="0"/>
              <a:t>.</a:t>
            </a:r>
            <a:endParaRPr lang="en-GB" dirty="0"/>
          </a:p>
          <a:p>
            <a:pPr marL="228600" lvl="0" indent="-228600" algn="l" rtl="0">
              <a:spcBef>
                <a:spcPts val="0"/>
              </a:spcBef>
              <a:spcAft>
                <a:spcPts val="0"/>
              </a:spcAft>
              <a:buClr>
                <a:schemeClr val="dk1"/>
              </a:buClr>
              <a:buSzPts val="1200"/>
              <a:buFont typeface="Calibri"/>
              <a:buAutoNum type="arabicParenR"/>
            </a:pPr>
            <a:r>
              <a:rPr lang="en-GB" b="0" dirty="0"/>
              <a:t>No </a:t>
            </a:r>
            <a:r>
              <a:rPr lang="en-GB" b="0" dirty="0" err="1"/>
              <a:t>limpié</a:t>
            </a:r>
            <a:r>
              <a:rPr lang="en-GB" b="0" dirty="0"/>
              <a:t> la casa. Sin embargo, </a:t>
            </a:r>
            <a:r>
              <a:rPr lang="en-GB" b="0" dirty="0" err="1"/>
              <a:t>preparé</a:t>
            </a:r>
            <a:r>
              <a:rPr lang="en-GB" b="0" dirty="0"/>
              <a:t> la comida.</a:t>
            </a:r>
            <a:endParaRPr lang="en-GB" dirty="0"/>
          </a:p>
          <a:p>
            <a:pPr marL="228600" lvl="0" indent="-228600" algn="l" rtl="0">
              <a:spcBef>
                <a:spcPts val="0"/>
              </a:spcBef>
              <a:spcAft>
                <a:spcPts val="0"/>
              </a:spcAft>
              <a:buClr>
                <a:schemeClr val="dk1"/>
              </a:buClr>
              <a:buSzPts val="1200"/>
              <a:buFont typeface="Calibri"/>
              <a:buAutoNum type="arabicParenR"/>
            </a:pPr>
            <a:r>
              <a:rPr lang="en-GB" b="0" dirty="0"/>
              <a:t>No </a:t>
            </a:r>
            <a:r>
              <a:rPr lang="en-GB" b="0" dirty="0" err="1"/>
              <a:t>bailo</a:t>
            </a:r>
            <a:r>
              <a:rPr lang="en-GB" b="0" dirty="0"/>
              <a:t> por la </a:t>
            </a:r>
            <a:r>
              <a:rPr lang="en-GB" b="0" dirty="0" err="1"/>
              <a:t>tarde</a:t>
            </a:r>
            <a:r>
              <a:rPr lang="en-GB" b="0" dirty="0"/>
              <a:t>. Descanso.</a:t>
            </a:r>
            <a:endParaRPr lang="en-GB" dirty="0"/>
          </a:p>
          <a:p>
            <a:pPr marL="228600" lvl="0" indent="-15240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None/>
            </a:pPr>
            <a:endParaRPr lang="en-GB" b="1"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7</a:t>
            </a:fld>
            <a:endParaRPr lang="en-GB"/>
          </a:p>
        </p:txBody>
      </p:sp>
    </p:spTree>
    <p:extLst>
      <p:ext uri="{BB962C8B-B14F-4D97-AF65-F5344CB8AC3E}">
        <p14:creationId xmlns:p14="http://schemas.microsoft.com/office/powerpoint/2010/main" val="1487214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i="0" dirty="0"/>
              <a:t>8 minutes (7 slides)</a:t>
            </a:r>
            <a:endParaRPr lang="en-US" dirty="0"/>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Aim: </a:t>
            </a:r>
            <a:r>
              <a:rPr lang="en-US" b="0" dirty="0"/>
              <a:t>to produce sentences orally with accurate use of first person singular –</a:t>
            </a:r>
            <a:r>
              <a:rPr lang="en-US" b="0" dirty="0" err="1"/>
              <a:t>ar</a:t>
            </a:r>
            <a:r>
              <a:rPr lang="en-US" b="0" dirty="0"/>
              <a:t> verbs in present and past tense, both in the affirmative and negative. </a:t>
            </a:r>
          </a:p>
          <a:p>
            <a:pPr marL="0" lvl="0" indent="0" algn="l" rtl="0">
              <a:spcBef>
                <a:spcPts val="0"/>
              </a:spcBef>
              <a:spcAft>
                <a:spcPts val="0"/>
              </a:spcAft>
              <a:buNone/>
            </a:pPr>
            <a:endParaRPr lang="en-US" b="1" dirty="0"/>
          </a:p>
          <a:p>
            <a:pPr marL="0" lvl="0" indent="0" algn="l" rtl="0">
              <a:spcBef>
                <a:spcPts val="0"/>
              </a:spcBef>
              <a:spcAft>
                <a:spcPts val="0"/>
              </a:spcAft>
              <a:buNone/>
            </a:pPr>
            <a:r>
              <a:rPr lang="en-US" b="1" dirty="0"/>
              <a:t>Procedure:</a:t>
            </a:r>
            <a:endParaRPr lang="en-US" dirty="0"/>
          </a:p>
          <a:p>
            <a:pPr marL="228600" lvl="0" indent="-228600" algn="l" rtl="0">
              <a:spcBef>
                <a:spcPts val="0"/>
              </a:spcBef>
              <a:spcAft>
                <a:spcPts val="0"/>
              </a:spcAft>
              <a:buClr>
                <a:schemeClr val="dk1"/>
              </a:buClr>
              <a:buSzPts val="1200"/>
              <a:buFont typeface="Calibri"/>
              <a:buAutoNum type="arabicPeriod"/>
            </a:pPr>
            <a:r>
              <a:rPr lang="en-US" b="0" dirty="0"/>
              <a:t>Read the cues and choose and say the correct verb in the correct tense to complete the sentence. </a:t>
            </a:r>
            <a:endParaRPr lang="en-US" dirty="0"/>
          </a:p>
          <a:p>
            <a:pPr marL="228600" lvl="0" indent="-228600" algn="l" rtl="0">
              <a:spcBef>
                <a:spcPts val="0"/>
              </a:spcBef>
              <a:spcAft>
                <a:spcPts val="0"/>
              </a:spcAft>
              <a:buClr>
                <a:schemeClr val="dk1"/>
              </a:buClr>
              <a:buSzPts val="1200"/>
              <a:buFont typeface="Calibri"/>
              <a:buAutoNum type="arabicPeriod"/>
            </a:pPr>
            <a:r>
              <a:rPr lang="en-US" b="0" dirty="0"/>
              <a:t>Say the sentence aloud.</a:t>
            </a:r>
            <a:endParaRPr lang="en-US" dirty="0"/>
          </a:p>
          <a:p>
            <a:pPr marL="228600" lvl="0" indent="-228600" algn="l" rtl="0">
              <a:spcBef>
                <a:spcPts val="0"/>
              </a:spcBef>
              <a:spcAft>
                <a:spcPts val="0"/>
              </a:spcAft>
              <a:buClr>
                <a:schemeClr val="dk1"/>
              </a:buClr>
              <a:buSzPts val="1200"/>
              <a:buFont typeface="Calibri"/>
              <a:buAutoNum type="arabicPeriod"/>
            </a:pPr>
            <a:r>
              <a:rPr lang="en-US" b="0" dirty="0"/>
              <a:t>The answer is revealed on a mouse click.</a:t>
            </a:r>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8</a:t>
            </a:fld>
            <a:endParaRPr lang="en-GB"/>
          </a:p>
        </p:txBody>
      </p:sp>
    </p:spTree>
    <p:extLst>
      <p:ext uri="{BB962C8B-B14F-4D97-AF65-F5344CB8AC3E}">
        <p14:creationId xmlns:p14="http://schemas.microsoft.com/office/powerpoint/2010/main" val="29808482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[2/7]</a:t>
            </a:r>
            <a:endParaRPr lang="en-US" b="0" dirty="0"/>
          </a:p>
          <a:p>
            <a:endParaRPr lang="en-GB" dirty="0"/>
          </a:p>
        </p:txBody>
      </p:sp>
      <p:sp>
        <p:nvSpPr>
          <p:cNvPr id="4" name="Slide Number Placeholder 3"/>
          <p:cNvSpPr>
            <a:spLocks noGrp="1"/>
          </p:cNvSpPr>
          <p:nvPr>
            <p:ph type="sldNum" sz="quarter" idx="5"/>
          </p:nvPr>
        </p:nvSpPr>
        <p:spPr/>
        <p:txBody>
          <a:bodyPr/>
          <a:lstStyle/>
          <a:p>
            <a:fld id="{D4E2E1C4-E03E-420E-89B6-F77D1EA19E83}" type="slidenum">
              <a:rPr lang="en-GB" smtClean="0"/>
              <a:t>9</a:t>
            </a:fld>
            <a:endParaRPr lang="en-GB"/>
          </a:p>
        </p:txBody>
      </p:sp>
    </p:spTree>
    <p:extLst>
      <p:ext uri="{BB962C8B-B14F-4D97-AF65-F5344CB8AC3E}">
        <p14:creationId xmlns:p14="http://schemas.microsoft.com/office/powerpoint/2010/main" val="7266421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20376605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097038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3901622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7527913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0172701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1866301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5402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6673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16609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08235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037413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38914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194286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906786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3805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14842391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6" r:id="rId15"/>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_Wk1_audio_HW_sheet.docx" TargetMode="External"/><Relationship Id="rId4" Type="http://schemas.openxmlformats.org/officeDocument/2006/relationships/hyperlink" Target="https://www.rachelhawkes.com/LDPresources/Yr8Spanish/Spanish_Y8_Term1i_Wk1_audio.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3.xml"/><Relationship Id="rId5" Type="http://schemas.openxmlformats.org/officeDocument/2006/relationships/audio" Target="../media/audio10.wav"/><Relationship Id="rId4" Type="http://schemas.openxmlformats.org/officeDocument/2006/relationships/audio" Target="../media/audio9.wav"/></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svg"/><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audio" Target="../media/audio16.wav"/><Relationship Id="rId3" Type="http://schemas.openxmlformats.org/officeDocument/2006/relationships/audio" Target="../media/audio11.wav"/><Relationship Id="rId7" Type="http://schemas.openxmlformats.org/officeDocument/2006/relationships/audio" Target="../media/audio15.wav"/><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audio" Target="../media/audio14.wav"/><Relationship Id="rId5" Type="http://schemas.openxmlformats.org/officeDocument/2006/relationships/audio" Target="../media/audio13.wav"/><Relationship Id="rId4" Type="http://schemas.openxmlformats.org/officeDocument/2006/relationships/audio" Target="../media/audio12.wav"/></Relationships>
</file>

<file path=ppt/slides/_rels/slide23.xml.rels><?xml version="1.0" encoding="UTF-8" standalone="yes"?>
<Relationships xmlns="http://schemas.openxmlformats.org/package/2006/relationships"><Relationship Id="rId8" Type="http://schemas.openxmlformats.org/officeDocument/2006/relationships/audio" Target="../media/audio21.wav"/><Relationship Id="rId3" Type="http://schemas.openxmlformats.org/officeDocument/2006/relationships/image" Target="../media/image36.png"/><Relationship Id="rId7" Type="http://schemas.openxmlformats.org/officeDocument/2006/relationships/audio" Target="../media/audio20.wav"/><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audio" Target="../media/audio19.wav"/><Relationship Id="rId5" Type="http://schemas.openxmlformats.org/officeDocument/2006/relationships/audio" Target="../media/audio18.wav"/><Relationship Id="rId4" Type="http://schemas.openxmlformats.org/officeDocument/2006/relationships/audio" Target="../media/audio17.wav"/></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g"/><Relationship Id="rId7"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46.jpg"/><Relationship Id="rId13" Type="http://schemas.openxmlformats.org/officeDocument/2006/relationships/audio" Target="../media/audio26.wav"/><Relationship Id="rId3" Type="http://schemas.openxmlformats.org/officeDocument/2006/relationships/audio" Target="../media/audio22.wav"/><Relationship Id="rId7" Type="http://schemas.openxmlformats.org/officeDocument/2006/relationships/image" Target="../media/image45.jpg"/><Relationship Id="rId12" Type="http://schemas.openxmlformats.org/officeDocument/2006/relationships/image" Target="../media/image36.png"/><Relationship Id="rId17" Type="http://schemas.openxmlformats.org/officeDocument/2006/relationships/image" Target="../media/image53.png"/><Relationship Id="rId2" Type="http://schemas.openxmlformats.org/officeDocument/2006/relationships/notesSlide" Target="../notesSlides/notesSlide27.xml"/><Relationship Id="rId16" Type="http://schemas.openxmlformats.org/officeDocument/2006/relationships/image" Target="../media/image52.png"/><Relationship Id="rId1" Type="http://schemas.openxmlformats.org/officeDocument/2006/relationships/slideLayout" Target="../slideLayouts/slideLayout3.xml"/><Relationship Id="rId6" Type="http://schemas.openxmlformats.org/officeDocument/2006/relationships/audio" Target="../media/audio25.wav"/><Relationship Id="rId11" Type="http://schemas.openxmlformats.org/officeDocument/2006/relationships/image" Target="../media/image49.png"/><Relationship Id="rId5" Type="http://schemas.openxmlformats.org/officeDocument/2006/relationships/audio" Target="../media/audio24.wav"/><Relationship Id="rId15" Type="http://schemas.openxmlformats.org/officeDocument/2006/relationships/image" Target="../media/image51.png"/><Relationship Id="rId10" Type="http://schemas.openxmlformats.org/officeDocument/2006/relationships/image" Target="../media/image48.jpg"/><Relationship Id="rId4" Type="http://schemas.openxmlformats.org/officeDocument/2006/relationships/audio" Target="../media/audio23.wav"/><Relationship Id="rId9" Type="http://schemas.openxmlformats.org/officeDocument/2006/relationships/image" Target="../media/image47.jpg"/><Relationship Id="rId14" Type="http://schemas.openxmlformats.org/officeDocument/2006/relationships/image" Target="../media/image50.jp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10.pn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26.svg"/><Relationship Id="rId2" Type="http://schemas.openxmlformats.org/officeDocument/2006/relationships/notesSlide" Target="../notesSlides/notesSlide28.xml"/><Relationship Id="rId16"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1.png"/><Relationship Id="rId11" Type="http://schemas.openxmlformats.org/officeDocument/2006/relationships/image" Target="../media/image58.png"/><Relationship Id="rId5" Type="http://schemas.openxmlformats.org/officeDocument/2006/relationships/image" Target="../media/image13.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12.png"/><Relationship Id="rId9" Type="http://schemas.openxmlformats.org/officeDocument/2006/relationships/image" Target="../media/image56.png"/><Relationship Id="rId14" Type="http://schemas.openxmlformats.org/officeDocument/2006/relationships/image" Target="../media/image61.png"/></Relationships>
</file>

<file path=ppt/slides/_rels/slide29.xml.rels><?xml version="1.0" encoding="UTF-8" standalone="yes"?>
<Relationships xmlns="http://schemas.openxmlformats.org/package/2006/relationships"><Relationship Id="rId8" Type="http://schemas.openxmlformats.org/officeDocument/2006/relationships/image" Target="../media/image65.png"/><Relationship Id="rId13" Type="http://schemas.openxmlformats.org/officeDocument/2006/relationships/image" Target="../media/image60.png"/><Relationship Id="rId3" Type="http://schemas.openxmlformats.org/officeDocument/2006/relationships/image" Target="../media/image13.png"/><Relationship Id="rId7" Type="http://schemas.openxmlformats.org/officeDocument/2006/relationships/image" Target="../media/image64.png"/><Relationship Id="rId12" Type="http://schemas.openxmlformats.org/officeDocument/2006/relationships/image" Target="../media/image26.sv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63.png"/><Relationship Id="rId11" Type="http://schemas.openxmlformats.org/officeDocument/2006/relationships/image" Target="../media/image25.png"/><Relationship Id="rId5" Type="http://schemas.openxmlformats.org/officeDocument/2006/relationships/image" Target="../media/image57.png"/><Relationship Id="rId10" Type="http://schemas.openxmlformats.org/officeDocument/2006/relationships/image" Target="../media/image5.gif"/><Relationship Id="rId4" Type="http://schemas.openxmlformats.org/officeDocument/2006/relationships/image" Target="../media/image14.png"/><Relationship Id="rId9" Type="http://schemas.openxmlformats.org/officeDocument/2006/relationships/image" Target="../media/image66.sv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1.png"/><Relationship Id="rId12" Type="http://schemas.openxmlformats.org/officeDocument/2006/relationships/image" Target="../media/image14.png"/><Relationship Id="rId17" Type="http://schemas.openxmlformats.org/officeDocument/2006/relationships/image" Target="../media/image22.png"/><Relationship Id="rId2" Type="http://schemas.openxmlformats.org/officeDocument/2006/relationships/notesSlide" Target="../notesSlides/notesSlide3.xml"/><Relationship Id="rId16"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17.png"/><Relationship Id="rId5" Type="http://schemas.openxmlformats.org/officeDocument/2006/relationships/image" Target="../media/image18.png"/><Relationship Id="rId15" Type="http://schemas.openxmlformats.org/officeDocument/2006/relationships/image" Target="../media/image20.gif"/><Relationship Id="rId10" Type="http://schemas.openxmlformats.org/officeDocument/2006/relationships/image" Target="../media/image16.png"/><Relationship Id="rId4" Type="http://schemas.openxmlformats.org/officeDocument/2006/relationships/image" Target="../media/image9.svg"/><Relationship Id="rId9" Type="http://schemas.openxmlformats.org/officeDocument/2006/relationships/image" Target="../media/image13.png"/><Relationship Id="rId14" Type="http://schemas.openxmlformats.org/officeDocument/2006/relationships/image" Target="../media/image19.gif"/></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26.svg"/><Relationship Id="rId3" Type="http://schemas.openxmlformats.org/officeDocument/2006/relationships/image" Target="../media/image67.png"/><Relationship Id="rId7" Type="http://schemas.openxmlformats.org/officeDocument/2006/relationships/image" Target="../media/image61.png"/><Relationship Id="rId12"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3.png"/><Relationship Id="rId5" Type="http://schemas.openxmlformats.org/officeDocument/2006/relationships/image" Target="../media/image69.png"/><Relationship Id="rId10" Type="http://schemas.openxmlformats.org/officeDocument/2006/relationships/image" Target="../media/image72.png"/><Relationship Id="rId4" Type="http://schemas.openxmlformats.org/officeDocument/2006/relationships/image" Target="../media/image68.png"/><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57.png"/><Relationship Id="rId18" Type="http://schemas.openxmlformats.org/officeDocument/2006/relationships/image" Target="../media/image14.png"/><Relationship Id="rId3" Type="http://schemas.openxmlformats.org/officeDocument/2006/relationships/image" Target="../media/image25.png"/><Relationship Id="rId21" Type="http://schemas.openxmlformats.org/officeDocument/2006/relationships/image" Target="../media/image65.png"/><Relationship Id="rId7" Type="http://schemas.openxmlformats.org/officeDocument/2006/relationships/image" Target="../media/image12.png"/><Relationship Id="rId12" Type="http://schemas.openxmlformats.org/officeDocument/2006/relationships/image" Target="../media/image56.png"/><Relationship Id="rId17" Type="http://schemas.openxmlformats.org/officeDocument/2006/relationships/image" Target="../media/image62.png"/><Relationship Id="rId2" Type="http://schemas.openxmlformats.org/officeDocument/2006/relationships/notesSlide" Target="../notesSlides/notesSlide31.xml"/><Relationship Id="rId16" Type="http://schemas.openxmlformats.org/officeDocument/2006/relationships/image" Target="../media/image61.png"/><Relationship Id="rId20" Type="http://schemas.openxmlformats.org/officeDocument/2006/relationships/image" Target="../media/image64.png"/><Relationship Id="rId1" Type="http://schemas.openxmlformats.org/officeDocument/2006/relationships/slideLayout" Target="../slideLayouts/slideLayout3.xml"/><Relationship Id="rId6" Type="http://schemas.openxmlformats.org/officeDocument/2006/relationships/image" Target="../media/image10.png"/><Relationship Id="rId11" Type="http://schemas.openxmlformats.org/officeDocument/2006/relationships/image" Target="../media/image55.png"/><Relationship Id="rId5" Type="http://schemas.openxmlformats.org/officeDocument/2006/relationships/image" Target="../media/image18.png"/><Relationship Id="rId15" Type="http://schemas.openxmlformats.org/officeDocument/2006/relationships/image" Target="../media/image59.svg"/><Relationship Id="rId23" Type="http://schemas.openxmlformats.org/officeDocument/2006/relationships/image" Target="../media/image5.gif"/><Relationship Id="rId10" Type="http://schemas.openxmlformats.org/officeDocument/2006/relationships/image" Target="../media/image54.png"/><Relationship Id="rId19" Type="http://schemas.openxmlformats.org/officeDocument/2006/relationships/image" Target="../media/image63.png"/><Relationship Id="rId4" Type="http://schemas.openxmlformats.org/officeDocument/2006/relationships/image" Target="../media/image26.svg"/><Relationship Id="rId9" Type="http://schemas.openxmlformats.org/officeDocument/2006/relationships/image" Target="../media/image21.png"/><Relationship Id="rId14" Type="http://schemas.openxmlformats.org/officeDocument/2006/relationships/image" Target="../media/image58.png"/><Relationship Id="rId22" Type="http://schemas.openxmlformats.org/officeDocument/2006/relationships/image" Target="../media/image66.svg"/></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hyperlink" Target="https://www.rachelhawkes.com/LDPresources/Yr8Spanish/Spanish_Y8_Term1i_Wk2_audio_HW_sheet.docx" TargetMode="External"/><Relationship Id="rId4" Type="http://schemas.openxmlformats.org/officeDocument/2006/relationships/hyperlink" Target="https://www.rachelhawkes.com/LDPresources/Yr8Spanish/Spanish_Y8_Term1i_Wk2_audio.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1.png"/><Relationship Id="rId4" Type="http://schemas.openxmlformats.org/officeDocument/2006/relationships/image" Target="../media/image75.png"/></Relationships>
</file>

<file path=ppt/slides/_rels/slide3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79.png"/><Relationship Id="rId5" Type="http://schemas.openxmlformats.org/officeDocument/2006/relationships/image" Target="../media/image61.png"/><Relationship Id="rId10" Type="http://schemas.openxmlformats.org/officeDocument/2006/relationships/image" Target="../media/image70.png"/><Relationship Id="rId4" Type="http://schemas.openxmlformats.org/officeDocument/2006/relationships/image" Target="../media/image78.png"/><Relationship Id="rId9" Type="http://schemas.openxmlformats.org/officeDocument/2006/relationships/image" Target="../media/image82.png"/></Relationships>
</file>

<file path=ppt/slides/_rels/slide35.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76.png"/><Relationship Id="rId7" Type="http://schemas.openxmlformats.org/officeDocument/2006/relationships/image" Target="../media/image83.png"/><Relationship Id="rId2" Type="http://schemas.openxmlformats.org/officeDocument/2006/relationships/notesSlide" Target="../notesSlides/notesSlide35.xml"/><Relationship Id="rId1" Type="http://schemas.openxmlformats.org/officeDocument/2006/relationships/slideLayout" Target="../slideLayouts/slideLayout15.xml"/><Relationship Id="rId6" Type="http://schemas.openxmlformats.org/officeDocument/2006/relationships/image" Target="../media/image82.png"/><Relationship Id="rId11" Type="http://schemas.openxmlformats.org/officeDocument/2006/relationships/image" Target="../media/image70.png"/><Relationship Id="rId5" Type="http://schemas.openxmlformats.org/officeDocument/2006/relationships/image" Target="../media/image81.png"/><Relationship Id="rId10" Type="http://schemas.openxmlformats.org/officeDocument/2006/relationships/image" Target="../media/image79.png"/><Relationship Id="rId4" Type="http://schemas.openxmlformats.org/officeDocument/2006/relationships/image" Target="../media/image80.png"/><Relationship Id="rId9"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6.xml"/><Relationship Id="rId1" Type="http://schemas.openxmlformats.org/officeDocument/2006/relationships/slideLayout" Target="../slideLayouts/slideLayout15.xml"/><Relationship Id="rId4"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7.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7.xml.rels><?xml version="1.0" encoding="UTF-8" standalone="yes"?>
<Relationships xmlns="http://schemas.openxmlformats.org/package/2006/relationships"><Relationship Id="rId8" Type="http://schemas.openxmlformats.org/officeDocument/2006/relationships/audio" Target="../media/audio7.wav"/><Relationship Id="rId3" Type="http://schemas.openxmlformats.org/officeDocument/2006/relationships/image" Target="../media/image27.jpg"/><Relationship Id="rId7" Type="http://schemas.openxmlformats.org/officeDocument/2006/relationships/audio" Target="../media/audio6.wav"/><Relationship Id="rId12" Type="http://schemas.openxmlformats.org/officeDocument/2006/relationships/image" Target="../media/image26.sv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audio" Target="../media/audio5.wav"/><Relationship Id="rId11" Type="http://schemas.openxmlformats.org/officeDocument/2006/relationships/image" Target="../media/image25.png"/><Relationship Id="rId5" Type="http://schemas.openxmlformats.org/officeDocument/2006/relationships/audio" Target="../media/audio4.wav"/><Relationship Id="rId10" Type="http://schemas.openxmlformats.org/officeDocument/2006/relationships/image" Target="../media/image24.png"/><Relationship Id="rId4" Type="http://schemas.openxmlformats.org/officeDocument/2006/relationships/audio" Target="../media/audio3.wav"/><Relationship Id="rId9" Type="http://schemas.openxmlformats.org/officeDocument/2006/relationships/audio" Target="../media/audio8.wav"/></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1 – Lesson 1</a:t>
            </a:r>
            <a:br>
              <a:rPr lang="en-GB" sz="1600" dirty="0"/>
            </a:br>
            <a:r>
              <a:rPr lang="en-GB" sz="1600" dirty="0"/>
              <a:t>Nick Avery / Victoria Hobson / Rachel Hawkes</a:t>
            </a:r>
            <a:br>
              <a:rPr lang="en-GB" sz="1400" dirty="0"/>
            </a:br>
            <a:r>
              <a:rPr lang="en-GB" sz="1400" dirty="0"/>
              <a:t>Artwork: Mark Davies</a:t>
            </a:r>
            <a:br>
              <a:rPr lang="en-GB" sz="1400" dirty="0"/>
            </a:br>
            <a:br>
              <a:rPr lang="en-GB" sz="1400" dirty="0"/>
            </a:br>
            <a:r>
              <a:rPr lang="en-GB" sz="1400" dirty="0"/>
              <a:t>Date updated: 24.08.23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a:bodyPr>
          <a:lstStyle/>
          <a:p>
            <a:pPr>
              <a:spcBef>
                <a:spcPts val="0"/>
              </a:spcBef>
              <a:buClr>
                <a:srgbClr val="FFFFFF"/>
              </a:buClr>
              <a:buSzPts val="2600"/>
            </a:pPr>
            <a:r>
              <a:rPr lang="pt-BR" sz="2400" dirty="0">
                <a:solidFill>
                  <a:srgbClr val="FFFFFF"/>
                </a:solidFill>
              </a:rPr>
              <a:t>–ar verbs: 1</a:t>
            </a:r>
            <a:r>
              <a:rPr lang="pt-BR" sz="2400" baseline="30000" dirty="0">
                <a:solidFill>
                  <a:srgbClr val="FFFFFF"/>
                </a:solidFill>
              </a:rPr>
              <a:t>st</a:t>
            </a:r>
            <a:r>
              <a:rPr lang="pt-BR" sz="2400" dirty="0">
                <a:solidFill>
                  <a:srgbClr val="FFFFFF"/>
                </a:solidFill>
              </a:rPr>
              <a:t> person singular preterite (–é)</a:t>
            </a:r>
            <a:br>
              <a:rPr lang="pt-BR" sz="2400" dirty="0">
                <a:solidFill>
                  <a:srgbClr val="FFFFFF"/>
                </a:solidFill>
              </a:rPr>
            </a:br>
            <a:r>
              <a:rPr lang="en-US" sz="2400" b="0" i="0" u="none" strike="noStrike" cap="none" dirty="0">
                <a:solidFill>
                  <a:srgbClr val="FFFFFF"/>
                </a:solidFill>
                <a:latin typeface="Century Gothic"/>
                <a:ea typeface="Century Gothic"/>
                <a:cs typeface="Century Gothic"/>
                <a:sym typeface="Century Gothic"/>
              </a:rPr>
              <a:t>1</a:t>
            </a:r>
            <a:r>
              <a:rPr lang="en-US" sz="2400" b="0" i="0" u="none" strike="noStrike" cap="none" baseline="30000" dirty="0">
                <a:solidFill>
                  <a:srgbClr val="FFFFFF"/>
                </a:solidFill>
                <a:latin typeface="Century Gothic"/>
                <a:ea typeface="Century Gothic"/>
                <a:cs typeface="Century Gothic"/>
                <a:sym typeface="Century Gothic"/>
              </a:rPr>
              <a:t>st</a:t>
            </a:r>
            <a:r>
              <a:rPr lang="en-US" sz="2400" b="0" i="0" u="none" strike="noStrike" cap="none" dirty="0">
                <a:solidFill>
                  <a:srgbClr val="FFFFFF"/>
                </a:solidFill>
                <a:latin typeface="Century Gothic"/>
                <a:ea typeface="Century Gothic"/>
                <a:cs typeface="Century Gothic"/>
                <a:sym typeface="Century Gothic"/>
              </a:rPr>
              <a:t> person singular present (-o) [revisited]</a:t>
            </a:r>
            <a:br>
              <a:rPr lang="en-US" sz="2400" b="0" i="0" u="none" strike="noStrike" cap="none" dirty="0">
                <a:solidFill>
                  <a:srgbClr val="FFFFFF"/>
                </a:solidFill>
                <a:latin typeface="Century Gothic"/>
                <a:ea typeface="Century Gothic"/>
                <a:cs typeface="Century Gothic"/>
                <a:sym typeface="Century Gothic"/>
              </a:rPr>
            </a:b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Talking about past and present events</a:t>
            </a:r>
            <a:endParaRPr lang="en-GB" dirty="0"/>
          </a:p>
        </p:txBody>
      </p:sp>
      <p:pic>
        <p:nvPicPr>
          <p:cNvPr id="13" name="Picture 12" descr="A red and yellow rectangular shape with a flag inside&#10;&#10;Description automatically generated">
            <a:extLst>
              <a:ext uri="{FF2B5EF4-FFF2-40B4-BE49-F238E27FC236}">
                <a16:creationId xmlns:a16="http://schemas.microsoft.com/office/drawing/2014/main" id="{FB105277-B7A1-4DCB-8C6D-192B428B4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89393" y="3244247"/>
            <a:ext cx="2039516" cy="1552572"/>
          </a:xfrm>
          <a:prstGeom prst="rect">
            <a:avLst/>
          </a:prstGeom>
        </p:spPr>
      </p:pic>
      <p:pic>
        <p:nvPicPr>
          <p:cNvPr id="14" name="Picture 13">
            <a:extLst>
              <a:ext uri="{FF2B5EF4-FFF2-40B4-BE49-F238E27FC236}">
                <a16:creationId xmlns:a16="http://schemas.microsoft.com/office/drawing/2014/main" id="{0A4931FB-3AA8-47AD-BF4B-7EE76365D051}"/>
              </a:ext>
            </a:extLst>
          </p:cNvPr>
          <p:cNvPicPr>
            <a:picLocks noChangeAspect="1"/>
          </p:cNvPicPr>
          <p:nvPr/>
        </p:nvPicPr>
        <p:blipFill>
          <a:blip r:embed="rId4"/>
          <a:stretch>
            <a:fillRect/>
          </a:stretch>
        </p:blipFill>
        <p:spPr>
          <a:xfrm>
            <a:off x="8652990" y="5165529"/>
            <a:ext cx="2256161" cy="1345680"/>
          </a:xfrm>
          <a:prstGeom prst="rect">
            <a:avLst/>
          </a:prstGeom>
        </p:spPr>
      </p:pic>
      <p:pic>
        <p:nvPicPr>
          <p:cNvPr id="16" name="Picture 15">
            <a:extLst>
              <a:ext uri="{FF2B5EF4-FFF2-40B4-BE49-F238E27FC236}">
                <a16:creationId xmlns:a16="http://schemas.microsoft.com/office/drawing/2014/main" id="{88BD71B9-A27E-4801-B5F4-C24C0DD8FEC3}"/>
              </a:ext>
            </a:extLst>
          </p:cNvPr>
          <p:cNvPicPr>
            <a:picLocks noChangeAspect="1"/>
          </p:cNvPicPr>
          <p:nvPr/>
        </p:nvPicPr>
        <p:blipFill>
          <a:blip r:embed="rId5"/>
          <a:stretch>
            <a:fillRect/>
          </a:stretch>
        </p:blipFill>
        <p:spPr>
          <a:xfrm>
            <a:off x="6096000" y="5109007"/>
            <a:ext cx="1682642" cy="1402202"/>
          </a:xfrm>
          <a:prstGeom prst="rect">
            <a:avLst/>
          </a:prstGeom>
        </p:spPr>
      </p:pic>
    </p:spTree>
    <p:extLst>
      <p:ext uri="{BB962C8B-B14F-4D97-AF65-F5344CB8AC3E}">
        <p14:creationId xmlns:p14="http://schemas.microsoft.com/office/powerpoint/2010/main" val="7684098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DA2D2-0EF5-40CF-A215-9FE53E62F9CC}"/>
              </a:ext>
            </a:extLst>
          </p:cNvPr>
          <p:cNvSpPr>
            <a:spLocks noGrp="1"/>
          </p:cNvSpPr>
          <p:nvPr>
            <p:ph type="title"/>
          </p:nvPr>
        </p:nvSpPr>
        <p:spPr>
          <a:xfrm>
            <a:off x="0" y="213557"/>
            <a:ext cx="2191407" cy="647577"/>
          </a:xfrm>
        </p:spPr>
        <p:txBody>
          <a:bodyPr>
            <a:normAutofit/>
          </a:bodyPr>
          <a:lstStyle/>
          <a:p>
            <a:r>
              <a:rPr lang="en-GB" sz="2800" dirty="0"/>
              <a:t>¡A </a:t>
            </a:r>
            <a:r>
              <a:rPr lang="en-GB" sz="2800" dirty="0" err="1"/>
              <a:t>hablar</a:t>
            </a:r>
            <a:r>
              <a:rPr lang="en-GB" sz="2800" dirty="0"/>
              <a:t>!</a:t>
            </a:r>
          </a:p>
        </p:txBody>
      </p:sp>
      <p:sp>
        <p:nvSpPr>
          <p:cNvPr id="4" name="Google Shape;152;p2">
            <a:extLst>
              <a:ext uri="{FF2B5EF4-FFF2-40B4-BE49-F238E27FC236}">
                <a16:creationId xmlns:a16="http://schemas.microsoft.com/office/drawing/2014/main" id="{A729DD7D-F6E4-4801-A374-18CA246128C8}"/>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400;p9">
            <a:extLst>
              <a:ext uri="{FF2B5EF4-FFF2-40B4-BE49-F238E27FC236}">
                <a16:creationId xmlns:a16="http://schemas.microsoft.com/office/drawing/2014/main" id="{173B031C-0774-4A8C-9733-BDD7EC88A4F7}"/>
              </a:ext>
            </a:extLst>
          </p:cNvPr>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Normalmente</a:t>
            </a:r>
            <a:endParaRPr sz="2000" b="1" dirty="0">
              <a:solidFill>
                <a:schemeClr val="lt1"/>
              </a:solidFill>
              <a:latin typeface="Century Gothic"/>
              <a:ea typeface="Century Gothic"/>
              <a:cs typeface="Century Gothic"/>
              <a:sym typeface="Century Gothic"/>
            </a:endParaRPr>
          </a:p>
        </p:txBody>
      </p:sp>
      <p:sp>
        <p:nvSpPr>
          <p:cNvPr id="6" name="Google Shape;401;p9">
            <a:extLst>
              <a:ext uri="{FF2B5EF4-FFF2-40B4-BE49-F238E27FC236}">
                <a16:creationId xmlns:a16="http://schemas.microsoft.com/office/drawing/2014/main" id="{3ED96D4C-F1F6-49EC-92B2-B1E8EEF95DE7}"/>
              </a:ext>
            </a:extLst>
          </p:cNvPr>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7" name="Google Shape;402;p9">
            <a:extLst>
              <a:ext uri="{FF2B5EF4-FFF2-40B4-BE49-F238E27FC236}">
                <a16:creationId xmlns:a16="http://schemas.microsoft.com/office/drawing/2014/main" id="{E2B25A04-3511-4E39-B578-181AE2B45238}"/>
              </a:ext>
            </a:extLst>
          </p:cNvPr>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el</a:t>
            </a:r>
            <a:r>
              <a:rPr lang="en-GB" sz="2000" b="1" dirty="0">
                <a:solidFill>
                  <a:schemeClr val="lt1"/>
                </a:solidFill>
                <a:latin typeface="Century Gothic"/>
                <a:ea typeface="Century Gothic"/>
                <a:cs typeface="Century Gothic"/>
                <a:sym typeface="Century Gothic"/>
              </a:rPr>
              <a:t> </a:t>
            </a:r>
            <a:r>
              <a:rPr lang="en-GB" sz="2000" b="1" dirty="0" err="1">
                <a:solidFill>
                  <a:schemeClr val="lt1"/>
                </a:solidFill>
                <a:latin typeface="Century Gothic"/>
                <a:ea typeface="Century Gothic"/>
                <a:cs typeface="Century Gothic"/>
                <a:sym typeface="Century Gothic"/>
              </a:rPr>
              <a:t>coche</a:t>
            </a:r>
            <a:r>
              <a:rPr lang="en-GB" sz="2000" b="1" dirty="0">
                <a:solidFill>
                  <a:schemeClr val="lt1"/>
                </a:solidFill>
                <a:latin typeface="Century Gothic"/>
                <a:ea typeface="Century Gothic"/>
                <a:cs typeface="Century Gothic"/>
                <a:sym typeface="Century Gothic"/>
              </a:rPr>
              <a:t> </a:t>
            </a:r>
            <a:r>
              <a:rPr lang="en-GB" sz="2000" b="1" dirty="0" err="1">
                <a:solidFill>
                  <a:schemeClr val="lt1"/>
                </a:solidFill>
                <a:latin typeface="Century Gothic"/>
                <a:ea typeface="Century Gothic"/>
                <a:cs typeface="Century Gothic"/>
                <a:sym typeface="Century Gothic"/>
              </a:rPr>
              <a:t>antiguo</a:t>
            </a:r>
            <a:r>
              <a:rPr lang="en-GB" sz="2000" b="1" dirty="0">
                <a:solidFill>
                  <a:schemeClr val="lt1"/>
                </a:solidFill>
                <a:latin typeface="Century Gothic"/>
                <a:ea typeface="Century Gothic"/>
                <a:cs typeface="Century Gothic"/>
                <a:sym typeface="Century Gothic"/>
              </a:rPr>
              <a:t>.</a:t>
            </a:r>
            <a:endParaRPr dirty="0"/>
          </a:p>
        </p:txBody>
      </p:sp>
      <p:sp>
        <p:nvSpPr>
          <p:cNvPr id="8" name="Google Shape;403;p9">
            <a:extLst>
              <a:ext uri="{FF2B5EF4-FFF2-40B4-BE49-F238E27FC236}">
                <a16:creationId xmlns:a16="http://schemas.microsoft.com/office/drawing/2014/main" id="{3A30656A-CDDA-46ED-A4CE-8BACEA92CBD0}"/>
              </a:ext>
            </a:extLst>
          </p:cNvPr>
          <p:cNvSpPr/>
          <p:nvPr/>
        </p:nvSpPr>
        <p:spPr>
          <a:xfrm>
            <a:off x="75460" y="2125339"/>
            <a:ext cx="2354409" cy="881523"/>
          </a:xfrm>
          <a:prstGeom prst="roundRect">
            <a:avLst>
              <a:gd name="adj" fmla="val 16667"/>
            </a:avLst>
          </a:prstGeom>
          <a:no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9" name="Google Shape;404;p9">
            <a:extLst>
              <a:ext uri="{FF2B5EF4-FFF2-40B4-BE49-F238E27FC236}">
                <a16:creationId xmlns:a16="http://schemas.microsoft.com/office/drawing/2014/main" id="{4E3A6C2B-EB3B-42A6-880C-BAE928AB04BF}"/>
              </a:ext>
            </a:extLst>
          </p:cNvPr>
          <p:cNvGrpSpPr/>
          <p:nvPr/>
        </p:nvGrpSpPr>
        <p:grpSpPr>
          <a:xfrm>
            <a:off x="1780360" y="4241290"/>
            <a:ext cx="3096065" cy="3009264"/>
            <a:chOff x="5719177" y="-179069"/>
            <a:chExt cx="3096065" cy="3009264"/>
          </a:xfrm>
        </p:grpSpPr>
        <p:pic>
          <p:nvPicPr>
            <p:cNvPr id="10" name="Google Shape;405;p9">
              <a:extLst>
                <a:ext uri="{FF2B5EF4-FFF2-40B4-BE49-F238E27FC236}">
                  <a16:creationId xmlns:a16="http://schemas.microsoft.com/office/drawing/2014/main" id="{376EA531-B12B-4B0A-8A79-79A4D10661CB}"/>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1" name="Google Shape;406;p9">
              <a:extLst>
                <a:ext uri="{FF2B5EF4-FFF2-40B4-BE49-F238E27FC236}">
                  <a16:creationId xmlns:a16="http://schemas.microsoft.com/office/drawing/2014/main" id="{6D3AF013-1E56-4610-B453-ABF8FE7A998E}"/>
                </a:ext>
              </a:extLst>
            </p:cNvPr>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12" name="Google Shape;407;p9">
            <a:extLst>
              <a:ext uri="{FF2B5EF4-FFF2-40B4-BE49-F238E27FC236}">
                <a16:creationId xmlns:a16="http://schemas.microsoft.com/office/drawing/2014/main" id="{0BC5249B-2B7C-4F5E-91F2-76348EB0168F}"/>
              </a:ext>
            </a:extLst>
          </p:cNvPr>
          <p:cNvGrpSpPr/>
          <p:nvPr/>
        </p:nvGrpSpPr>
        <p:grpSpPr>
          <a:xfrm>
            <a:off x="4799175" y="1099054"/>
            <a:ext cx="3096065" cy="3009264"/>
            <a:chOff x="5719177" y="-179069"/>
            <a:chExt cx="3096065" cy="3009264"/>
          </a:xfrm>
        </p:grpSpPr>
        <p:pic>
          <p:nvPicPr>
            <p:cNvPr id="13" name="Google Shape;408;p9">
              <a:extLst>
                <a:ext uri="{FF2B5EF4-FFF2-40B4-BE49-F238E27FC236}">
                  <a16:creationId xmlns:a16="http://schemas.microsoft.com/office/drawing/2014/main" id="{739D9149-0A96-46E0-9B24-6A6841F1952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4" name="Google Shape;409;p9">
              <a:extLst>
                <a:ext uri="{FF2B5EF4-FFF2-40B4-BE49-F238E27FC236}">
                  <a16:creationId xmlns:a16="http://schemas.microsoft.com/office/drawing/2014/main" id="{1C84EBBD-CA8F-438D-96AE-22F522464410}"/>
                </a:ext>
              </a:extLst>
            </p:cNvPr>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ayudar</a:t>
              </a:r>
              <a:r>
                <a:rPr lang="en-GB" sz="2400" dirty="0">
                  <a:solidFill>
                    <a:srgbClr val="1F3864"/>
                  </a:solidFill>
                  <a:latin typeface="Century Gothic"/>
                  <a:ea typeface="Century Gothic"/>
                  <a:cs typeface="Century Gothic"/>
                  <a:sym typeface="Century Gothic"/>
                </a:rPr>
                <a:t>]</a:t>
              </a:r>
              <a:endParaRPr dirty="0"/>
            </a:p>
          </p:txBody>
        </p:sp>
      </p:grpSp>
      <p:grpSp>
        <p:nvGrpSpPr>
          <p:cNvPr id="15" name="Google Shape;410;p9">
            <a:extLst>
              <a:ext uri="{FF2B5EF4-FFF2-40B4-BE49-F238E27FC236}">
                <a16:creationId xmlns:a16="http://schemas.microsoft.com/office/drawing/2014/main" id="{E2BE9EBB-9536-492D-A021-262E15EDFD8D}"/>
              </a:ext>
            </a:extLst>
          </p:cNvPr>
          <p:cNvGrpSpPr/>
          <p:nvPr/>
        </p:nvGrpSpPr>
        <p:grpSpPr>
          <a:xfrm>
            <a:off x="4949667" y="2495943"/>
            <a:ext cx="3096065" cy="3009264"/>
            <a:chOff x="5719177" y="-179069"/>
            <a:chExt cx="3096065" cy="3009264"/>
          </a:xfrm>
        </p:grpSpPr>
        <p:pic>
          <p:nvPicPr>
            <p:cNvPr id="16" name="Google Shape;411;p9">
              <a:extLst>
                <a:ext uri="{FF2B5EF4-FFF2-40B4-BE49-F238E27FC236}">
                  <a16:creationId xmlns:a16="http://schemas.microsoft.com/office/drawing/2014/main" id="{9F149A12-9FBA-4D3F-96E0-7B0D49FEAB7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7" name="Google Shape;412;p9">
              <a:extLst>
                <a:ext uri="{FF2B5EF4-FFF2-40B4-BE49-F238E27FC236}">
                  <a16:creationId xmlns:a16="http://schemas.microsoft.com/office/drawing/2014/main" id="{D52E5A9A-F4B6-42C2-BC92-204D2DB9ECED}"/>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18" name="Google Shape;413;p9">
            <a:extLst>
              <a:ext uri="{FF2B5EF4-FFF2-40B4-BE49-F238E27FC236}">
                <a16:creationId xmlns:a16="http://schemas.microsoft.com/office/drawing/2014/main" id="{24AC921A-1957-4AF3-880C-DCB8965F8194}"/>
              </a:ext>
            </a:extLst>
          </p:cNvPr>
          <p:cNvGrpSpPr/>
          <p:nvPr/>
        </p:nvGrpSpPr>
        <p:grpSpPr>
          <a:xfrm>
            <a:off x="6978053" y="919006"/>
            <a:ext cx="3096065" cy="3009264"/>
            <a:chOff x="5719177" y="-179069"/>
            <a:chExt cx="3096065" cy="3009264"/>
          </a:xfrm>
        </p:grpSpPr>
        <p:pic>
          <p:nvPicPr>
            <p:cNvPr id="19" name="Google Shape;414;p9">
              <a:extLst>
                <a:ext uri="{FF2B5EF4-FFF2-40B4-BE49-F238E27FC236}">
                  <a16:creationId xmlns:a16="http://schemas.microsoft.com/office/drawing/2014/main" id="{4202DD19-1430-4FB2-B230-3F6CCAE3B8E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0" name="Google Shape;415;p9">
              <a:extLst>
                <a:ext uri="{FF2B5EF4-FFF2-40B4-BE49-F238E27FC236}">
                  <a16:creationId xmlns:a16="http://schemas.microsoft.com/office/drawing/2014/main" id="{24AFD757-0BCE-48FD-91F4-1086BBD628E1}"/>
                </a:ext>
              </a:extLst>
            </p:cNvPr>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21" name="Google Shape;416;p9">
            <a:extLst>
              <a:ext uri="{FF2B5EF4-FFF2-40B4-BE49-F238E27FC236}">
                <a16:creationId xmlns:a16="http://schemas.microsoft.com/office/drawing/2014/main" id="{C2C03E69-CBC5-4234-BCC9-810EEE9D6B5E}"/>
              </a:ext>
            </a:extLst>
          </p:cNvPr>
          <p:cNvGrpSpPr/>
          <p:nvPr/>
        </p:nvGrpSpPr>
        <p:grpSpPr>
          <a:xfrm>
            <a:off x="7166428" y="2311006"/>
            <a:ext cx="3096065" cy="3009264"/>
            <a:chOff x="5719177" y="-179069"/>
            <a:chExt cx="3096065" cy="3009264"/>
          </a:xfrm>
        </p:grpSpPr>
        <p:pic>
          <p:nvPicPr>
            <p:cNvPr id="22" name="Google Shape;417;p9">
              <a:extLst>
                <a:ext uri="{FF2B5EF4-FFF2-40B4-BE49-F238E27FC236}">
                  <a16:creationId xmlns:a16="http://schemas.microsoft.com/office/drawing/2014/main" id="{B565058C-39F7-4E3C-86BD-7419D6DE9FD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3" name="Google Shape;418;p9">
              <a:extLst>
                <a:ext uri="{FF2B5EF4-FFF2-40B4-BE49-F238E27FC236}">
                  <a16:creationId xmlns:a16="http://schemas.microsoft.com/office/drawing/2014/main" id="{DB9A6A71-5B7D-4319-8D54-79F5AFDBEF1A}"/>
                </a:ext>
              </a:extLst>
            </p:cNvPr>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24" name="Google Shape;419;p9">
            <a:extLst>
              <a:ext uri="{FF2B5EF4-FFF2-40B4-BE49-F238E27FC236}">
                <a16:creationId xmlns:a16="http://schemas.microsoft.com/office/drawing/2014/main" id="{C81DB541-2C40-49C2-B866-0B74C956E39E}"/>
              </a:ext>
            </a:extLst>
          </p:cNvPr>
          <p:cNvGrpSpPr/>
          <p:nvPr/>
        </p:nvGrpSpPr>
        <p:grpSpPr>
          <a:xfrm>
            <a:off x="3996344" y="4063613"/>
            <a:ext cx="3096065" cy="3009264"/>
            <a:chOff x="5719177" y="-179069"/>
            <a:chExt cx="3096065" cy="3009264"/>
          </a:xfrm>
        </p:grpSpPr>
        <p:pic>
          <p:nvPicPr>
            <p:cNvPr id="25" name="Google Shape;420;p9">
              <a:extLst>
                <a:ext uri="{FF2B5EF4-FFF2-40B4-BE49-F238E27FC236}">
                  <a16:creationId xmlns:a16="http://schemas.microsoft.com/office/drawing/2014/main" id="{C1EE9235-829B-46C6-9B14-32DA2641AC36}"/>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6" name="Google Shape;421;p9">
              <a:extLst>
                <a:ext uri="{FF2B5EF4-FFF2-40B4-BE49-F238E27FC236}">
                  <a16:creationId xmlns:a16="http://schemas.microsoft.com/office/drawing/2014/main" id="{DE53CF3E-3F4F-4248-A093-36889D54C6F4}"/>
                </a:ext>
              </a:extLst>
            </p:cNvPr>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27" name="Google Shape;422;p9">
            <a:extLst>
              <a:ext uri="{FF2B5EF4-FFF2-40B4-BE49-F238E27FC236}">
                <a16:creationId xmlns:a16="http://schemas.microsoft.com/office/drawing/2014/main" id="{07A5FA9C-D788-4D6F-92E2-864893231F49}"/>
              </a:ext>
            </a:extLst>
          </p:cNvPr>
          <p:cNvGrpSpPr/>
          <p:nvPr/>
        </p:nvGrpSpPr>
        <p:grpSpPr>
          <a:xfrm>
            <a:off x="6154407" y="3833620"/>
            <a:ext cx="3096065" cy="3009264"/>
            <a:chOff x="5719177" y="-179069"/>
            <a:chExt cx="3096065" cy="3009264"/>
          </a:xfrm>
        </p:grpSpPr>
        <p:pic>
          <p:nvPicPr>
            <p:cNvPr id="28" name="Google Shape;423;p9">
              <a:extLst>
                <a:ext uri="{FF2B5EF4-FFF2-40B4-BE49-F238E27FC236}">
                  <a16:creationId xmlns:a16="http://schemas.microsoft.com/office/drawing/2014/main" id="{E0597423-E620-489E-81BD-613A26C2848E}"/>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9" name="Google Shape;424;p9">
              <a:extLst>
                <a:ext uri="{FF2B5EF4-FFF2-40B4-BE49-F238E27FC236}">
                  <a16:creationId xmlns:a16="http://schemas.microsoft.com/office/drawing/2014/main" id="{3202BDAB-38E1-463E-A3F8-84CE404737BE}"/>
                </a:ext>
              </a:extLst>
            </p:cNvPr>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30" name="Google Shape;425;p9">
            <a:extLst>
              <a:ext uri="{FF2B5EF4-FFF2-40B4-BE49-F238E27FC236}">
                <a16:creationId xmlns:a16="http://schemas.microsoft.com/office/drawing/2014/main" id="{0374C82E-3608-48FB-B2C9-25FBCD02F67A}"/>
              </a:ext>
            </a:extLst>
          </p:cNvPr>
          <p:cNvGrpSpPr/>
          <p:nvPr/>
        </p:nvGrpSpPr>
        <p:grpSpPr>
          <a:xfrm>
            <a:off x="8355096" y="3620426"/>
            <a:ext cx="3096065" cy="3009264"/>
            <a:chOff x="5719177" y="-179069"/>
            <a:chExt cx="3096065" cy="3009264"/>
          </a:xfrm>
        </p:grpSpPr>
        <p:pic>
          <p:nvPicPr>
            <p:cNvPr id="31" name="Google Shape;426;p9">
              <a:extLst>
                <a:ext uri="{FF2B5EF4-FFF2-40B4-BE49-F238E27FC236}">
                  <a16:creationId xmlns:a16="http://schemas.microsoft.com/office/drawing/2014/main" id="{6274A858-C539-41C9-86D4-E7C1A852F808}"/>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2" name="Google Shape;427;p9">
              <a:extLst>
                <a:ext uri="{FF2B5EF4-FFF2-40B4-BE49-F238E27FC236}">
                  <a16:creationId xmlns:a16="http://schemas.microsoft.com/office/drawing/2014/main" id="{7DCFBFF0-105F-4D33-A3CE-688B499603F0}"/>
                </a:ext>
              </a:extLst>
            </p:cNvPr>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33" name="Google Shape;428;p9">
            <a:extLst>
              <a:ext uri="{FF2B5EF4-FFF2-40B4-BE49-F238E27FC236}">
                <a16:creationId xmlns:a16="http://schemas.microsoft.com/office/drawing/2014/main" id="{2C9FD45E-887B-4688-94FD-4D15022D3890}"/>
              </a:ext>
            </a:extLst>
          </p:cNvPr>
          <p:cNvGrpSpPr/>
          <p:nvPr/>
        </p:nvGrpSpPr>
        <p:grpSpPr>
          <a:xfrm>
            <a:off x="2636153" y="1297315"/>
            <a:ext cx="3096065" cy="3009264"/>
            <a:chOff x="5719177" y="-179069"/>
            <a:chExt cx="3096065" cy="3009264"/>
          </a:xfrm>
        </p:grpSpPr>
        <p:pic>
          <p:nvPicPr>
            <p:cNvPr id="34" name="Google Shape;429;p9">
              <a:extLst>
                <a:ext uri="{FF2B5EF4-FFF2-40B4-BE49-F238E27FC236}">
                  <a16:creationId xmlns:a16="http://schemas.microsoft.com/office/drawing/2014/main" id="{9B89B82C-F04B-4A65-9B3E-174F7B70A41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5" name="Google Shape;430;p9">
              <a:extLst>
                <a:ext uri="{FF2B5EF4-FFF2-40B4-BE49-F238E27FC236}">
                  <a16:creationId xmlns:a16="http://schemas.microsoft.com/office/drawing/2014/main" id="{8F91915C-7566-4793-A241-8F7C0A68E4E7}"/>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36" name="Google Shape;431;p9">
            <a:extLst>
              <a:ext uri="{FF2B5EF4-FFF2-40B4-BE49-F238E27FC236}">
                <a16:creationId xmlns:a16="http://schemas.microsoft.com/office/drawing/2014/main" id="{79C95487-C541-48AE-A62A-5220844ABA3F}"/>
              </a:ext>
            </a:extLst>
          </p:cNvPr>
          <p:cNvGrpSpPr/>
          <p:nvPr/>
        </p:nvGrpSpPr>
        <p:grpSpPr>
          <a:xfrm>
            <a:off x="2816294" y="2690908"/>
            <a:ext cx="3096065" cy="3009264"/>
            <a:chOff x="5719177" y="-179069"/>
            <a:chExt cx="3096065" cy="3009264"/>
          </a:xfrm>
        </p:grpSpPr>
        <p:pic>
          <p:nvPicPr>
            <p:cNvPr id="37" name="Google Shape;432;p9">
              <a:extLst>
                <a:ext uri="{FF2B5EF4-FFF2-40B4-BE49-F238E27FC236}">
                  <a16:creationId xmlns:a16="http://schemas.microsoft.com/office/drawing/2014/main" id="{CF23C945-8D5B-42F6-8AB7-0405535A9F2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8" name="Google Shape;433;p9">
              <a:extLst>
                <a:ext uri="{FF2B5EF4-FFF2-40B4-BE49-F238E27FC236}">
                  <a16:creationId xmlns:a16="http://schemas.microsoft.com/office/drawing/2014/main" id="{1FF34E0D-747F-49BB-A6F4-8278898831C7}"/>
                </a:ext>
              </a:extLst>
            </p:cNvPr>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39" name="Google Shape;434;p9">
            <a:extLst>
              <a:ext uri="{FF2B5EF4-FFF2-40B4-BE49-F238E27FC236}">
                <a16:creationId xmlns:a16="http://schemas.microsoft.com/office/drawing/2014/main" id="{976D6881-9DC1-4AFC-A2A0-BE2EF7DFE587}"/>
              </a:ext>
            </a:extLst>
          </p:cNvPr>
          <p:cNvGrpSpPr/>
          <p:nvPr/>
        </p:nvGrpSpPr>
        <p:grpSpPr>
          <a:xfrm>
            <a:off x="5180412" y="-274848"/>
            <a:ext cx="3146007" cy="3009264"/>
            <a:chOff x="5719177" y="-179069"/>
            <a:chExt cx="3146007" cy="3009264"/>
          </a:xfrm>
        </p:grpSpPr>
        <p:pic>
          <p:nvPicPr>
            <p:cNvPr id="40" name="Google Shape;435;p9">
              <a:extLst>
                <a:ext uri="{FF2B5EF4-FFF2-40B4-BE49-F238E27FC236}">
                  <a16:creationId xmlns:a16="http://schemas.microsoft.com/office/drawing/2014/main" id="{E983BE60-84A3-4BA6-AE8F-F294949E2A9D}"/>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1" name="Google Shape;436;p9">
              <a:extLst>
                <a:ext uri="{FF2B5EF4-FFF2-40B4-BE49-F238E27FC236}">
                  <a16:creationId xmlns:a16="http://schemas.microsoft.com/office/drawing/2014/main" id="{0A53BFBA-5EF9-4D93-B2B8-44620DFAC8B4}"/>
                </a:ext>
              </a:extLst>
            </p:cNvPr>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2" name="Google Shape;437;p9">
            <a:extLst>
              <a:ext uri="{FF2B5EF4-FFF2-40B4-BE49-F238E27FC236}">
                <a16:creationId xmlns:a16="http://schemas.microsoft.com/office/drawing/2014/main" id="{027237BB-64EC-4C8A-B93F-C75CF7CC3AF0}"/>
              </a:ext>
            </a:extLst>
          </p:cNvPr>
          <p:cNvGrpSpPr/>
          <p:nvPr/>
        </p:nvGrpSpPr>
        <p:grpSpPr>
          <a:xfrm>
            <a:off x="7308960" y="-503989"/>
            <a:ext cx="3096065" cy="3009264"/>
            <a:chOff x="5719177" y="-179069"/>
            <a:chExt cx="3096065" cy="3009264"/>
          </a:xfrm>
        </p:grpSpPr>
        <p:pic>
          <p:nvPicPr>
            <p:cNvPr id="43" name="Google Shape;438;p9">
              <a:extLst>
                <a:ext uri="{FF2B5EF4-FFF2-40B4-BE49-F238E27FC236}">
                  <a16:creationId xmlns:a16="http://schemas.microsoft.com/office/drawing/2014/main" id="{EC5A5EAE-5633-4904-B1D9-511139FC870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4" name="Google Shape;439;p9">
              <a:extLst>
                <a:ext uri="{FF2B5EF4-FFF2-40B4-BE49-F238E27FC236}">
                  <a16:creationId xmlns:a16="http://schemas.microsoft.com/office/drawing/2014/main" id="{8D5361DE-98E8-4CE7-947B-198C436DDD09}"/>
                </a:ext>
              </a:extLst>
            </p:cNvPr>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5" name="Google Shape;440;p9">
            <a:extLst>
              <a:ext uri="{FF2B5EF4-FFF2-40B4-BE49-F238E27FC236}">
                <a16:creationId xmlns:a16="http://schemas.microsoft.com/office/drawing/2014/main" id="{0877891E-6285-4F83-8BA7-94F66B77CAAE}"/>
              </a:ext>
            </a:extLst>
          </p:cNvPr>
          <p:cNvGrpSpPr/>
          <p:nvPr/>
        </p:nvGrpSpPr>
        <p:grpSpPr>
          <a:xfrm>
            <a:off x="649174" y="2886119"/>
            <a:ext cx="3096065" cy="3009264"/>
            <a:chOff x="5719177" y="-179069"/>
            <a:chExt cx="3096065" cy="3009264"/>
          </a:xfrm>
        </p:grpSpPr>
        <p:pic>
          <p:nvPicPr>
            <p:cNvPr id="46" name="Google Shape;441;p9">
              <a:extLst>
                <a:ext uri="{FF2B5EF4-FFF2-40B4-BE49-F238E27FC236}">
                  <a16:creationId xmlns:a16="http://schemas.microsoft.com/office/drawing/2014/main" id="{7EFEC6EC-3004-4459-A849-9AD9EED6405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7" name="Google Shape;442;p9">
              <a:extLst>
                <a:ext uri="{FF2B5EF4-FFF2-40B4-BE49-F238E27FC236}">
                  <a16:creationId xmlns:a16="http://schemas.microsoft.com/office/drawing/2014/main" id="{375A5069-B12A-461E-BA30-728B9C1C3A74}"/>
                </a:ext>
              </a:extLst>
            </p:cNvPr>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50" name="Google Shape;445;p9">
            <a:extLst>
              <a:ext uri="{FF2B5EF4-FFF2-40B4-BE49-F238E27FC236}">
                <a16:creationId xmlns:a16="http://schemas.microsoft.com/office/drawing/2014/main" id="{7C5E9C79-ECFD-4AAF-BE6F-69C9BCCEBED1}"/>
              </a:ext>
            </a:extLst>
          </p:cNvPr>
          <p:cNvSpPr/>
          <p:nvPr/>
        </p:nvSpPr>
        <p:spPr>
          <a:xfrm>
            <a:off x="9461237" y="861134"/>
            <a:ext cx="2466906" cy="826840"/>
          </a:xfrm>
          <a:prstGeom prst="wedgeRoundRectCallout">
            <a:avLst>
              <a:gd name="adj1" fmla="val 33223"/>
              <a:gd name="adj2" fmla="val 90278"/>
              <a:gd name="adj3" fmla="val 16667"/>
            </a:avLst>
          </a:prstGeom>
          <a:solidFill>
            <a:srgbClr val="FABD0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latin typeface="Century Gothic"/>
                <a:ea typeface="Century Gothic"/>
                <a:cs typeface="Century Gothic"/>
                <a:sym typeface="Century Gothic"/>
              </a:rPr>
              <a:t>¡Hay </a:t>
            </a:r>
            <a:r>
              <a:rPr lang="en-GB" sz="2400" b="1" dirty="0" err="1">
                <a:latin typeface="Century Gothic"/>
                <a:ea typeface="Century Gothic"/>
                <a:cs typeface="Century Gothic"/>
                <a:sym typeface="Century Gothic"/>
              </a:rPr>
              <a:t>tres</a:t>
            </a:r>
            <a:r>
              <a:rPr lang="en-GB" sz="2400" b="1"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posibilidades</a:t>
            </a:r>
            <a:r>
              <a:rPr lang="en-GB" sz="2400" dirty="0">
                <a:latin typeface="Century Gothic"/>
                <a:ea typeface="Century Gothic"/>
                <a:cs typeface="Century Gothic"/>
                <a:sym typeface="Century Gothic"/>
              </a:rPr>
              <a:t>!</a:t>
            </a:r>
            <a:endParaRPr sz="2400" dirty="0"/>
          </a:p>
        </p:txBody>
      </p:sp>
      <p:sp>
        <p:nvSpPr>
          <p:cNvPr id="52" name="Google Shape;550;p11">
            <a:extLst>
              <a:ext uri="{FF2B5EF4-FFF2-40B4-BE49-F238E27FC236}">
                <a16:creationId xmlns:a16="http://schemas.microsoft.com/office/drawing/2014/main" id="{E55C8CB0-A165-4D4F-9895-6FEA7870A603}"/>
              </a:ext>
            </a:extLst>
          </p:cNvPr>
          <p:cNvSpPr/>
          <p:nvPr/>
        </p:nvSpPr>
        <p:spPr>
          <a:xfrm>
            <a:off x="587211" y="3580783"/>
            <a:ext cx="10863951"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a:solidFill>
                  <a:schemeClr val="lt1"/>
                </a:solidFill>
                <a:latin typeface="Century Gothic"/>
                <a:ea typeface="Century Gothic"/>
                <a:cs typeface="Century Gothic"/>
                <a:sym typeface="Century Gothic"/>
              </a:rPr>
              <a:t>El verano pasado no limpié el coche antiguo.</a:t>
            </a:r>
            <a:endParaRPr sz="3900">
              <a:solidFill>
                <a:schemeClr val="lt1"/>
              </a:solidFill>
              <a:latin typeface="Century Gothic"/>
              <a:ea typeface="Century Gothic"/>
              <a:cs typeface="Century Gothic"/>
              <a:sym typeface="Century Gothic"/>
            </a:endParaRPr>
          </a:p>
        </p:txBody>
      </p:sp>
      <p:sp>
        <p:nvSpPr>
          <p:cNvPr id="53" name="Google Shape;552;p11">
            <a:extLst>
              <a:ext uri="{FF2B5EF4-FFF2-40B4-BE49-F238E27FC236}">
                <a16:creationId xmlns:a16="http://schemas.microsoft.com/office/drawing/2014/main" id="{1B8CEE47-356C-490B-AD94-3F3621E0D629}"/>
              </a:ext>
            </a:extLst>
          </p:cNvPr>
          <p:cNvSpPr/>
          <p:nvPr/>
        </p:nvSpPr>
        <p:spPr>
          <a:xfrm>
            <a:off x="587210" y="4498252"/>
            <a:ext cx="10863951"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a:solidFill>
                  <a:schemeClr val="lt1"/>
                </a:solidFill>
                <a:latin typeface="Century Gothic"/>
                <a:ea typeface="Century Gothic"/>
                <a:cs typeface="Century Gothic"/>
                <a:sym typeface="Century Gothic"/>
              </a:rPr>
              <a:t>El verano pasado no usé el coche antiguo.</a:t>
            </a:r>
            <a:endParaRPr sz="3900">
              <a:solidFill>
                <a:schemeClr val="lt1"/>
              </a:solidFill>
              <a:latin typeface="Century Gothic"/>
              <a:ea typeface="Century Gothic"/>
              <a:cs typeface="Century Gothic"/>
              <a:sym typeface="Century Gothic"/>
            </a:endParaRPr>
          </a:p>
        </p:txBody>
      </p:sp>
      <p:sp>
        <p:nvSpPr>
          <p:cNvPr id="54" name="Google Shape;553;p11">
            <a:extLst>
              <a:ext uri="{FF2B5EF4-FFF2-40B4-BE49-F238E27FC236}">
                <a16:creationId xmlns:a16="http://schemas.microsoft.com/office/drawing/2014/main" id="{69B76E7E-FA37-49E2-9919-E4C474B02C35}"/>
              </a:ext>
            </a:extLst>
          </p:cNvPr>
          <p:cNvSpPr/>
          <p:nvPr/>
        </p:nvSpPr>
        <p:spPr>
          <a:xfrm>
            <a:off x="587210" y="5421363"/>
            <a:ext cx="10863951"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400">
                <a:solidFill>
                  <a:schemeClr val="lt1"/>
                </a:solidFill>
                <a:latin typeface="Century Gothic"/>
                <a:ea typeface="Century Gothic"/>
                <a:cs typeface="Century Gothic"/>
                <a:sym typeface="Century Gothic"/>
              </a:rPr>
              <a:t>El verano pasado no pinté el coche antiguo.</a:t>
            </a:r>
            <a:endParaRPr sz="3900">
              <a:solidFill>
                <a:schemeClr val="lt1"/>
              </a:solidFill>
              <a:latin typeface="Century Gothic"/>
              <a:ea typeface="Century Gothic"/>
              <a:cs typeface="Century Gothic"/>
              <a:sym typeface="Century Gothic"/>
            </a:endParaRPr>
          </a:p>
        </p:txBody>
      </p:sp>
      <p:pic>
        <p:nvPicPr>
          <p:cNvPr id="2" name="Picture 1">
            <a:extLst>
              <a:ext uri="{FF2B5EF4-FFF2-40B4-BE49-F238E27FC236}">
                <a16:creationId xmlns:a16="http://schemas.microsoft.com/office/drawing/2014/main" id="{E5D83AA2-03C3-4563-8C98-42506678726B}"/>
              </a:ext>
            </a:extLst>
          </p:cNvPr>
          <p:cNvPicPr>
            <a:picLocks noChangeAspect="1"/>
          </p:cNvPicPr>
          <p:nvPr/>
        </p:nvPicPr>
        <p:blipFill>
          <a:blip r:embed="rId4"/>
          <a:stretch>
            <a:fillRect/>
          </a:stretch>
        </p:blipFill>
        <p:spPr>
          <a:xfrm>
            <a:off x="2124882" y="2214992"/>
            <a:ext cx="847417" cy="853514"/>
          </a:xfrm>
          <a:prstGeom prst="rect">
            <a:avLst/>
          </a:prstGeom>
        </p:spPr>
      </p:pic>
    </p:spTree>
    <p:extLst>
      <p:ext uri="{BB962C8B-B14F-4D97-AF65-F5344CB8AC3E}">
        <p14:creationId xmlns:p14="http://schemas.microsoft.com/office/powerpoint/2010/main" val="359150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DA2D2-0EF5-40CF-A215-9FE53E62F9CC}"/>
              </a:ext>
            </a:extLst>
          </p:cNvPr>
          <p:cNvSpPr>
            <a:spLocks noGrp="1"/>
          </p:cNvSpPr>
          <p:nvPr>
            <p:ph type="title"/>
          </p:nvPr>
        </p:nvSpPr>
        <p:spPr>
          <a:xfrm>
            <a:off x="0" y="213557"/>
            <a:ext cx="2191407" cy="647577"/>
          </a:xfrm>
        </p:spPr>
        <p:txBody>
          <a:bodyPr>
            <a:normAutofit/>
          </a:bodyPr>
          <a:lstStyle/>
          <a:p>
            <a:r>
              <a:rPr lang="en-GB" sz="2800" dirty="0"/>
              <a:t>¡A </a:t>
            </a:r>
            <a:r>
              <a:rPr lang="en-GB" sz="2800" dirty="0" err="1"/>
              <a:t>hablar</a:t>
            </a:r>
            <a:r>
              <a:rPr lang="en-GB" sz="2800" dirty="0"/>
              <a:t>!</a:t>
            </a:r>
          </a:p>
        </p:txBody>
      </p:sp>
      <p:sp>
        <p:nvSpPr>
          <p:cNvPr id="4" name="Google Shape;152;p2">
            <a:extLst>
              <a:ext uri="{FF2B5EF4-FFF2-40B4-BE49-F238E27FC236}">
                <a16:creationId xmlns:a16="http://schemas.microsoft.com/office/drawing/2014/main" id="{A729DD7D-F6E4-4801-A374-18CA246128C8}"/>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400;p9">
            <a:extLst>
              <a:ext uri="{FF2B5EF4-FFF2-40B4-BE49-F238E27FC236}">
                <a16:creationId xmlns:a16="http://schemas.microsoft.com/office/drawing/2014/main" id="{173B031C-0774-4A8C-9733-BDD7EC88A4F7}"/>
              </a:ext>
            </a:extLst>
          </p:cNvPr>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Normalmente</a:t>
            </a:r>
            <a:endParaRPr sz="2000" b="1" dirty="0">
              <a:solidFill>
                <a:schemeClr val="lt1"/>
              </a:solidFill>
              <a:latin typeface="Century Gothic"/>
              <a:ea typeface="Century Gothic"/>
              <a:cs typeface="Century Gothic"/>
              <a:sym typeface="Century Gothic"/>
            </a:endParaRPr>
          </a:p>
        </p:txBody>
      </p:sp>
      <p:sp>
        <p:nvSpPr>
          <p:cNvPr id="6" name="Google Shape;401;p9">
            <a:extLst>
              <a:ext uri="{FF2B5EF4-FFF2-40B4-BE49-F238E27FC236}">
                <a16:creationId xmlns:a16="http://schemas.microsoft.com/office/drawing/2014/main" id="{3ED96D4C-F1F6-49EC-92B2-B1E8EEF95DE7}"/>
              </a:ext>
            </a:extLst>
          </p:cNvPr>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7" name="Google Shape;402;p9">
            <a:extLst>
              <a:ext uri="{FF2B5EF4-FFF2-40B4-BE49-F238E27FC236}">
                <a16:creationId xmlns:a16="http://schemas.microsoft.com/office/drawing/2014/main" id="{E2B25A04-3511-4E39-B578-181AE2B45238}"/>
              </a:ext>
            </a:extLst>
          </p:cNvPr>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con las </a:t>
            </a:r>
            <a:r>
              <a:rPr lang="en-GB" sz="2000" b="1" dirty="0" err="1">
                <a:solidFill>
                  <a:schemeClr val="lt1"/>
                </a:solidFill>
                <a:latin typeface="Century Gothic"/>
                <a:ea typeface="Century Gothic"/>
                <a:cs typeface="Century Gothic"/>
                <a:sym typeface="Century Gothic"/>
              </a:rPr>
              <a:t>tareas</a:t>
            </a:r>
            <a:r>
              <a:rPr lang="en-GB" sz="2000" b="1" dirty="0">
                <a:solidFill>
                  <a:schemeClr val="lt1"/>
                </a:solidFill>
                <a:latin typeface="Century Gothic"/>
                <a:ea typeface="Century Gothic"/>
                <a:cs typeface="Century Gothic"/>
                <a:sym typeface="Century Gothic"/>
              </a:rPr>
              <a:t> </a:t>
            </a:r>
            <a:r>
              <a:rPr lang="en-GB" sz="2000" b="1" dirty="0" err="1">
                <a:solidFill>
                  <a:schemeClr val="lt1"/>
                </a:solidFill>
                <a:latin typeface="Century Gothic"/>
                <a:ea typeface="Century Gothic"/>
                <a:cs typeface="Century Gothic"/>
                <a:sym typeface="Century Gothic"/>
              </a:rPr>
              <a:t>en</a:t>
            </a:r>
            <a:r>
              <a:rPr lang="en-GB" sz="2000" b="1" dirty="0">
                <a:solidFill>
                  <a:schemeClr val="lt1"/>
                </a:solidFill>
                <a:latin typeface="Century Gothic"/>
                <a:ea typeface="Century Gothic"/>
                <a:cs typeface="Century Gothic"/>
                <a:sym typeface="Century Gothic"/>
              </a:rPr>
              <a:t> casa.</a:t>
            </a:r>
            <a:endParaRPr dirty="0"/>
          </a:p>
        </p:txBody>
      </p:sp>
      <p:sp>
        <p:nvSpPr>
          <p:cNvPr id="8" name="Google Shape;403;p9">
            <a:extLst>
              <a:ext uri="{FF2B5EF4-FFF2-40B4-BE49-F238E27FC236}">
                <a16:creationId xmlns:a16="http://schemas.microsoft.com/office/drawing/2014/main" id="{3A30656A-CDDA-46ED-A4CE-8BACEA92CBD0}"/>
              </a:ext>
            </a:extLst>
          </p:cNvPr>
          <p:cNvSpPr/>
          <p:nvPr/>
        </p:nvSpPr>
        <p:spPr>
          <a:xfrm>
            <a:off x="75521" y="1476442"/>
            <a:ext cx="2354409" cy="673331"/>
          </a:xfrm>
          <a:prstGeom prst="roundRect">
            <a:avLst>
              <a:gd name="adj" fmla="val 16667"/>
            </a:avLst>
          </a:prstGeom>
          <a:no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9" name="Google Shape;404;p9">
            <a:extLst>
              <a:ext uri="{FF2B5EF4-FFF2-40B4-BE49-F238E27FC236}">
                <a16:creationId xmlns:a16="http://schemas.microsoft.com/office/drawing/2014/main" id="{4E3A6C2B-EB3B-42A6-880C-BAE928AB04BF}"/>
              </a:ext>
            </a:extLst>
          </p:cNvPr>
          <p:cNvGrpSpPr/>
          <p:nvPr/>
        </p:nvGrpSpPr>
        <p:grpSpPr>
          <a:xfrm>
            <a:off x="1780360" y="4241290"/>
            <a:ext cx="3096065" cy="3009264"/>
            <a:chOff x="5719177" y="-179069"/>
            <a:chExt cx="3096065" cy="3009264"/>
          </a:xfrm>
        </p:grpSpPr>
        <p:pic>
          <p:nvPicPr>
            <p:cNvPr id="10" name="Google Shape;405;p9">
              <a:extLst>
                <a:ext uri="{FF2B5EF4-FFF2-40B4-BE49-F238E27FC236}">
                  <a16:creationId xmlns:a16="http://schemas.microsoft.com/office/drawing/2014/main" id="{376EA531-B12B-4B0A-8A79-79A4D10661CB}"/>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1" name="Google Shape;406;p9">
              <a:extLst>
                <a:ext uri="{FF2B5EF4-FFF2-40B4-BE49-F238E27FC236}">
                  <a16:creationId xmlns:a16="http://schemas.microsoft.com/office/drawing/2014/main" id="{6D3AF013-1E56-4610-B453-ABF8FE7A998E}"/>
                </a:ext>
              </a:extLst>
            </p:cNvPr>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12" name="Google Shape;407;p9">
            <a:extLst>
              <a:ext uri="{FF2B5EF4-FFF2-40B4-BE49-F238E27FC236}">
                <a16:creationId xmlns:a16="http://schemas.microsoft.com/office/drawing/2014/main" id="{0BC5249B-2B7C-4F5E-91F2-76348EB0168F}"/>
              </a:ext>
            </a:extLst>
          </p:cNvPr>
          <p:cNvGrpSpPr/>
          <p:nvPr/>
        </p:nvGrpSpPr>
        <p:grpSpPr>
          <a:xfrm>
            <a:off x="4799175" y="1099054"/>
            <a:ext cx="3096065" cy="3009264"/>
            <a:chOff x="5719177" y="-179069"/>
            <a:chExt cx="3096065" cy="3009264"/>
          </a:xfrm>
        </p:grpSpPr>
        <p:pic>
          <p:nvPicPr>
            <p:cNvPr id="13" name="Google Shape;408;p9">
              <a:extLst>
                <a:ext uri="{FF2B5EF4-FFF2-40B4-BE49-F238E27FC236}">
                  <a16:creationId xmlns:a16="http://schemas.microsoft.com/office/drawing/2014/main" id="{739D9149-0A96-46E0-9B24-6A6841F1952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4" name="Google Shape;409;p9">
              <a:extLst>
                <a:ext uri="{FF2B5EF4-FFF2-40B4-BE49-F238E27FC236}">
                  <a16:creationId xmlns:a16="http://schemas.microsoft.com/office/drawing/2014/main" id="{1C84EBBD-CA8F-438D-96AE-22F522464410}"/>
                </a:ext>
              </a:extLst>
            </p:cNvPr>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ayudar</a:t>
              </a:r>
              <a:r>
                <a:rPr lang="en-GB" sz="2400" dirty="0">
                  <a:solidFill>
                    <a:srgbClr val="1F3864"/>
                  </a:solidFill>
                  <a:latin typeface="Century Gothic"/>
                  <a:ea typeface="Century Gothic"/>
                  <a:cs typeface="Century Gothic"/>
                  <a:sym typeface="Century Gothic"/>
                </a:rPr>
                <a:t>]</a:t>
              </a:r>
              <a:endParaRPr dirty="0"/>
            </a:p>
          </p:txBody>
        </p:sp>
      </p:grpSp>
      <p:grpSp>
        <p:nvGrpSpPr>
          <p:cNvPr id="15" name="Google Shape;410;p9">
            <a:extLst>
              <a:ext uri="{FF2B5EF4-FFF2-40B4-BE49-F238E27FC236}">
                <a16:creationId xmlns:a16="http://schemas.microsoft.com/office/drawing/2014/main" id="{E2BE9EBB-9536-492D-A021-262E15EDFD8D}"/>
              </a:ext>
            </a:extLst>
          </p:cNvPr>
          <p:cNvGrpSpPr/>
          <p:nvPr/>
        </p:nvGrpSpPr>
        <p:grpSpPr>
          <a:xfrm>
            <a:off x="4949667" y="2495943"/>
            <a:ext cx="3096065" cy="3009264"/>
            <a:chOff x="5719177" y="-179069"/>
            <a:chExt cx="3096065" cy="3009264"/>
          </a:xfrm>
        </p:grpSpPr>
        <p:pic>
          <p:nvPicPr>
            <p:cNvPr id="16" name="Google Shape;411;p9">
              <a:extLst>
                <a:ext uri="{FF2B5EF4-FFF2-40B4-BE49-F238E27FC236}">
                  <a16:creationId xmlns:a16="http://schemas.microsoft.com/office/drawing/2014/main" id="{9F149A12-9FBA-4D3F-96E0-7B0D49FEAB7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7" name="Google Shape;412;p9">
              <a:extLst>
                <a:ext uri="{FF2B5EF4-FFF2-40B4-BE49-F238E27FC236}">
                  <a16:creationId xmlns:a16="http://schemas.microsoft.com/office/drawing/2014/main" id="{D52E5A9A-F4B6-42C2-BC92-204D2DB9ECED}"/>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18" name="Google Shape;413;p9">
            <a:extLst>
              <a:ext uri="{FF2B5EF4-FFF2-40B4-BE49-F238E27FC236}">
                <a16:creationId xmlns:a16="http://schemas.microsoft.com/office/drawing/2014/main" id="{24AC921A-1957-4AF3-880C-DCB8965F8194}"/>
              </a:ext>
            </a:extLst>
          </p:cNvPr>
          <p:cNvGrpSpPr/>
          <p:nvPr/>
        </p:nvGrpSpPr>
        <p:grpSpPr>
          <a:xfrm>
            <a:off x="6978053" y="919006"/>
            <a:ext cx="3096065" cy="3009264"/>
            <a:chOff x="5719177" y="-179069"/>
            <a:chExt cx="3096065" cy="3009264"/>
          </a:xfrm>
        </p:grpSpPr>
        <p:pic>
          <p:nvPicPr>
            <p:cNvPr id="19" name="Google Shape;414;p9">
              <a:extLst>
                <a:ext uri="{FF2B5EF4-FFF2-40B4-BE49-F238E27FC236}">
                  <a16:creationId xmlns:a16="http://schemas.microsoft.com/office/drawing/2014/main" id="{4202DD19-1430-4FB2-B230-3F6CCAE3B8E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0" name="Google Shape;415;p9">
              <a:extLst>
                <a:ext uri="{FF2B5EF4-FFF2-40B4-BE49-F238E27FC236}">
                  <a16:creationId xmlns:a16="http://schemas.microsoft.com/office/drawing/2014/main" id="{24AFD757-0BCE-48FD-91F4-1086BBD628E1}"/>
                </a:ext>
              </a:extLst>
            </p:cNvPr>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21" name="Google Shape;416;p9">
            <a:extLst>
              <a:ext uri="{FF2B5EF4-FFF2-40B4-BE49-F238E27FC236}">
                <a16:creationId xmlns:a16="http://schemas.microsoft.com/office/drawing/2014/main" id="{C2C03E69-CBC5-4234-BCC9-810EEE9D6B5E}"/>
              </a:ext>
            </a:extLst>
          </p:cNvPr>
          <p:cNvGrpSpPr/>
          <p:nvPr/>
        </p:nvGrpSpPr>
        <p:grpSpPr>
          <a:xfrm>
            <a:off x="7166428" y="2311006"/>
            <a:ext cx="3096065" cy="3009264"/>
            <a:chOff x="5719177" y="-179069"/>
            <a:chExt cx="3096065" cy="3009264"/>
          </a:xfrm>
        </p:grpSpPr>
        <p:pic>
          <p:nvPicPr>
            <p:cNvPr id="22" name="Google Shape;417;p9">
              <a:extLst>
                <a:ext uri="{FF2B5EF4-FFF2-40B4-BE49-F238E27FC236}">
                  <a16:creationId xmlns:a16="http://schemas.microsoft.com/office/drawing/2014/main" id="{B565058C-39F7-4E3C-86BD-7419D6DE9FD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3" name="Google Shape;418;p9">
              <a:extLst>
                <a:ext uri="{FF2B5EF4-FFF2-40B4-BE49-F238E27FC236}">
                  <a16:creationId xmlns:a16="http://schemas.microsoft.com/office/drawing/2014/main" id="{DB9A6A71-5B7D-4319-8D54-79F5AFDBEF1A}"/>
                </a:ext>
              </a:extLst>
            </p:cNvPr>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24" name="Google Shape;419;p9">
            <a:extLst>
              <a:ext uri="{FF2B5EF4-FFF2-40B4-BE49-F238E27FC236}">
                <a16:creationId xmlns:a16="http://schemas.microsoft.com/office/drawing/2014/main" id="{C81DB541-2C40-49C2-B866-0B74C956E39E}"/>
              </a:ext>
            </a:extLst>
          </p:cNvPr>
          <p:cNvGrpSpPr/>
          <p:nvPr/>
        </p:nvGrpSpPr>
        <p:grpSpPr>
          <a:xfrm>
            <a:off x="3996344" y="4063613"/>
            <a:ext cx="3096065" cy="3009264"/>
            <a:chOff x="5719177" y="-179069"/>
            <a:chExt cx="3096065" cy="3009264"/>
          </a:xfrm>
        </p:grpSpPr>
        <p:pic>
          <p:nvPicPr>
            <p:cNvPr id="25" name="Google Shape;420;p9">
              <a:extLst>
                <a:ext uri="{FF2B5EF4-FFF2-40B4-BE49-F238E27FC236}">
                  <a16:creationId xmlns:a16="http://schemas.microsoft.com/office/drawing/2014/main" id="{C1EE9235-829B-46C6-9B14-32DA2641AC36}"/>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6" name="Google Shape;421;p9">
              <a:extLst>
                <a:ext uri="{FF2B5EF4-FFF2-40B4-BE49-F238E27FC236}">
                  <a16:creationId xmlns:a16="http://schemas.microsoft.com/office/drawing/2014/main" id="{DE53CF3E-3F4F-4248-A093-36889D54C6F4}"/>
                </a:ext>
              </a:extLst>
            </p:cNvPr>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27" name="Google Shape;422;p9">
            <a:extLst>
              <a:ext uri="{FF2B5EF4-FFF2-40B4-BE49-F238E27FC236}">
                <a16:creationId xmlns:a16="http://schemas.microsoft.com/office/drawing/2014/main" id="{07A5FA9C-D788-4D6F-92E2-864893231F49}"/>
              </a:ext>
            </a:extLst>
          </p:cNvPr>
          <p:cNvGrpSpPr/>
          <p:nvPr/>
        </p:nvGrpSpPr>
        <p:grpSpPr>
          <a:xfrm>
            <a:off x="6154407" y="3833620"/>
            <a:ext cx="3096065" cy="3009264"/>
            <a:chOff x="5719177" y="-179069"/>
            <a:chExt cx="3096065" cy="3009264"/>
          </a:xfrm>
        </p:grpSpPr>
        <p:pic>
          <p:nvPicPr>
            <p:cNvPr id="28" name="Google Shape;423;p9">
              <a:extLst>
                <a:ext uri="{FF2B5EF4-FFF2-40B4-BE49-F238E27FC236}">
                  <a16:creationId xmlns:a16="http://schemas.microsoft.com/office/drawing/2014/main" id="{E0597423-E620-489E-81BD-613A26C2848E}"/>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9" name="Google Shape;424;p9">
              <a:extLst>
                <a:ext uri="{FF2B5EF4-FFF2-40B4-BE49-F238E27FC236}">
                  <a16:creationId xmlns:a16="http://schemas.microsoft.com/office/drawing/2014/main" id="{3202BDAB-38E1-463E-A3F8-84CE404737BE}"/>
                </a:ext>
              </a:extLst>
            </p:cNvPr>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30" name="Google Shape;425;p9">
            <a:extLst>
              <a:ext uri="{FF2B5EF4-FFF2-40B4-BE49-F238E27FC236}">
                <a16:creationId xmlns:a16="http://schemas.microsoft.com/office/drawing/2014/main" id="{0374C82E-3608-48FB-B2C9-25FBCD02F67A}"/>
              </a:ext>
            </a:extLst>
          </p:cNvPr>
          <p:cNvGrpSpPr/>
          <p:nvPr/>
        </p:nvGrpSpPr>
        <p:grpSpPr>
          <a:xfrm>
            <a:off x="8355096" y="3620426"/>
            <a:ext cx="3096065" cy="3009264"/>
            <a:chOff x="5719177" y="-179069"/>
            <a:chExt cx="3096065" cy="3009264"/>
          </a:xfrm>
        </p:grpSpPr>
        <p:pic>
          <p:nvPicPr>
            <p:cNvPr id="31" name="Google Shape;426;p9">
              <a:extLst>
                <a:ext uri="{FF2B5EF4-FFF2-40B4-BE49-F238E27FC236}">
                  <a16:creationId xmlns:a16="http://schemas.microsoft.com/office/drawing/2014/main" id="{6274A858-C539-41C9-86D4-E7C1A852F808}"/>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2" name="Google Shape;427;p9">
              <a:extLst>
                <a:ext uri="{FF2B5EF4-FFF2-40B4-BE49-F238E27FC236}">
                  <a16:creationId xmlns:a16="http://schemas.microsoft.com/office/drawing/2014/main" id="{7DCFBFF0-105F-4D33-A3CE-688B499603F0}"/>
                </a:ext>
              </a:extLst>
            </p:cNvPr>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33" name="Google Shape;428;p9">
            <a:extLst>
              <a:ext uri="{FF2B5EF4-FFF2-40B4-BE49-F238E27FC236}">
                <a16:creationId xmlns:a16="http://schemas.microsoft.com/office/drawing/2014/main" id="{2C9FD45E-887B-4688-94FD-4D15022D3890}"/>
              </a:ext>
            </a:extLst>
          </p:cNvPr>
          <p:cNvGrpSpPr/>
          <p:nvPr/>
        </p:nvGrpSpPr>
        <p:grpSpPr>
          <a:xfrm>
            <a:off x="2636153" y="1297315"/>
            <a:ext cx="3096065" cy="3009264"/>
            <a:chOff x="5719177" y="-179069"/>
            <a:chExt cx="3096065" cy="3009264"/>
          </a:xfrm>
        </p:grpSpPr>
        <p:pic>
          <p:nvPicPr>
            <p:cNvPr id="34" name="Google Shape;429;p9">
              <a:extLst>
                <a:ext uri="{FF2B5EF4-FFF2-40B4-BE49-F238E27FC236}">
                  <a16:creationId xmlns:a16="http://schemas.microsoft.com/office/drawing/2014/main" id="{9B89B82C-F04B-4A65-9B3E-174F7B70A41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5" name="Google Shape;430;p9">
              <a:extLst>
                <a:ext uri="{FF2B5EF4-FFF2-40B4-BE49-F238E27FC236}">
                  <a16:creationId xmlns:a16="http://schemas.microsoft.com/office/drawing/2014/main" id="{8F91915C-7566-4793-A241-8F7C0A68E4E7}"/>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36" name="Google Shape;431;p9">
            <a:extLst>
              <a:ext uri="{FF2B5EF4-FFF2-40B4-BE49-F238E27FC236}">
                <a16:creationId xmlns:a16="http://schemas.microsoft.com/office/drawing/2014/main" id="{79C95487-C541-48AE-A62A-5220844ABA3F}"/>
              </a:ext>
            </a:extLst>
          </p:cNvPr>
          <p:cNvGrpSpPr/>
          <p:nvPr/>
        </p:nvGrpSpPr>
        <p:grpSpPr>
          <a:xfrm>
            <a:off x="2816294" y="2690908"/>
            <a:ext cx="3096065" cy="3009264"/>
            <a:chOff x="5719177" y="-179069"/>
            <a:chExt cx="3096065" cy="3009264"/>
          </a:xfrm>
        </p:grpSpPr>
        <p:pic>
          <p:nvPicPr>
            <p:cNvPr id="37" name="Google Shape;432;p9">
              <a:extLst>
                <a:ext uri="{FF2B5EF4-FFF2-40B4-BE49-F238E27FC236}">
                  <a16:creationId xmlns:a16="http://schemas.microsoft.com/office/drawing/2014/main" id="{CF23C945-8D5B-42F6-8AB7-0405535A9F2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8" name="Google Shape;433;p9">
              <a:extLst>
                <a:ext uri="{FF2B5EF4-FFF2-40B4-BE49-F238E27FC236}">
                  <a16:creationId xmlns:a16="http://schemas.microsoft.com/office/drawing/2014/main" id="{1FF34E0D-747F-49BB-A6F4-8278898831C7}"/>
                </a:ext>
              </a:extLst>
            </p:cNvPr>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39" name="Google Shape;434;p9">
            <a:extLst>
              <a:ext uri="{FF2B5EF4-FFF2-40B4-BE49-F238E27FC236}">
                <a16:creationId xmlns:a16="http://schemas.microsoft.com/office/drawing/2014/main" id="{976D6881-9DC1-4AFC-A2A0-BE2EF7DFE587}"/>
              </a:ext>
            </a:extLst>
          </p:cNvPr>
          <p:cNvGrpSpPr/>
          <p:nvPr/>
        </p:nvGrpSpPr>
        <p:grpSpPr>
          <a:xfrm>
            <a:off x="5180412" y="-274848"/>
            <a:ext cx="3146007" cy="3009264"/>
            <a:chOff x="5719177" y="-179069"/>
            <a:chExt cx="3146007" cy="3009264"/>
          </a:xfrm>
        </p:grpSpPr>
        <p:pic>
          <p:nvPicPr>
            <p:cNvPr id="40" name="Google Shape;435;p9">
              <a:extLst>
                <a:ext uri="{FF2B5EF4-FFF2-40B4-BE49-F238E27FC236}">
                  <a16:creationId xmlns:a16="http://schemas.microsoft.com/office/drawing/2014/main" id="{E983BE60-84A3-4BA6-AE8F-F294949E2A9D}"/>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1" name="Google Shape;436;p9">
              <a:extLst>
                <a:ext uri="{FF2B5EF4-FFF2-40B4-BE49-F238E27FC236}">
                  <a16:creationId xmlns:a16="http://schemas.microsoft.com/office/drawing/2014/main" id="{0A53BFBA-5EF9-4D93-B2B8-44620DFAC8B4}"/>
                </a:ext>
              </a:extLst>
            </p:cNvPr>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2" name="Google Shape;437;p9">
            <a:extLst>
              <a:ext uri="{FF2B5EF4-FFF2-40B4-BE49-F238E27FC236}">
                <a16:creationId xmlns:a16="http://schemas.microsoft.com/office/drawing/2014/main" id="{027237BB-64EC-4C8A-B93F-C75CF7CC3AF0}"/>
              </a:ext>
            </a:extLst>
          </p:cNvPr>
          <p:cNvGrpSpPr/>
          <p:nvPr/>
        </p:nvGrpSpPr>
        <p:grpSpPr>
          <a:xfrm>
            <a:off x="7308960" y="-503989"/>
            <a:ext cx="3096065" cy="3009264"/>
            <a:chOff x="5719177" y="-179069"/>
            <a:chExt cx="3096065" cy="3009264"/>
          </a:xfrm>
        </p:grpSpPr>
        <p:pic>
          <p:nvPicPr>
            <p:cNvPr id="43" name="Google Shape;438;p9">
              <a:extLst>
                <a:ext uri="{FF2B5EF4-FFF2-40B4-BE49-F238E27FC236}">
                  <a16:creationId xmlns:a16="http://schemas.microsoft.com/office/drawing/2014/main" id="{EC5A5EAE-5633-4904-B1D9-511139FC870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4" name="Google Shape;439;p9">
              <a:extLst>
                <a:ext uri="{FF2B5EF4-FFF2-40B4-BE49-F238E27FC236}">
                  <a16:creationId xmlns:a16="http://schemas.microsoft.com/office/drawing/2014/main" id="{8D5361DE-98E8-4CE7-947B-198C436DDD09}"/>
                </a:ext>
              </a:extLst>
            </p:cNvPr>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5" name="Google Shape;440;p9">
            <a:extLst>
              <a:ext uri="{FF2B5EF4-FFF2-40B4-BE49-F238E27FC236}">
                <a16:creationId xmlns:a16="http://schemas.microsoft.com/office/drawing/2014/main" id="{0877891E-6285-4F83-8BA7-94F66B77CAAE}"/>
              </a:ext>
            </a:extLst>
          </p:cNvPr>
          <p:cNvGrpSpPr/>
          <p:nvPr/>
        </p:nvGrpSpPr>
        <p:grpSpPr>
          <a:xfrm>
            <a:off x="649174" y="2886119"/>
            <a:ext cx="3096065" cy="3009264"/>
            <a:chOff x="5719177" y="-179069"/>
            <a:chExt cx="3096065" cy="3009264"/>
          </a:xfrm>
        </p:grpSpPr>
        <p:pic>
          <p:nvPicPr>
            <p:cNvPr id="46" name="Google Shape;441;p9">
              <a:extLst>
                <a:ext uri="{FF2B5EF4-FFF2-40B4-BE49-F238E27FC236}">
                  <a16:creationId xmlns:a16="http://schemas.microsoft.com/office/drawing/2014/main" id="{7EFEC6EC-3004-4459-A849-9AD9EED6405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7" name="Google Shape;442;p9">
              <a:extLst>
                <a:ext uri="{FF2B5EF4-FFF2-40B4-BE49-F238E27FC236}">
                  <a16:creationId xmlns:a16="http://schemas.microsoft.com/office/drawing/2014/main" id="{375A5069-B12A-461E-BA30-728B9C1C3A74}"/>
                </a:ext>
              </a:extLst>
            </p:cNvPr>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50" name="Google Shape;445;p9">
            <a:extLst>
              <a:ext uri="{FF2B5EF4-FFF2-40B4-BE49-F238E27FC236}">
                <a16:creationId xmlns:a16="http://schemas.microsoft.com/office/drawing/2014/main" id="{7C5E9C79-ECFD-4AAF-BE6F-69C9BCCEBED1}"/>
              </a:ext>
            </a:extLst>
          </p:cNvPr>
          <p:cNvSpPr/>
          <p:nvPr/>
        </p:nvSpPr>
        <p:spPr>
          <a:xfrm>
            <a:off x="9461237" y="861134"/>
            <a:ext cx="2466906" cy="826840"/>
          </a:xfrm>
          <a:prstGeom prst="wedgeRoundRectCallout">
            <a:avLst>
              <a:gd name="adj1" fmla="val 33223"/>
              <a:gd name="adj2" fmla="val 90278"/>
              <a:gd name="adj3" fmla="val 16667"/>
            </a:avLst>
          </a:prstGeom>
          <a:solidFill>
            <a:srgbClr val="FABD0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latin typeface="Century Gothic"/>
                <a:ea typeface="Century Gothic"/>
                <a:cs typeface="Century Gothic"/>
                <a:sym typeface="Century Gothic"/>
              </a:rPr>
              <a:t>¡Hay </a:t>
            </a:r>
            <a:r>
              <a:rPr lang="en-GB" sz="2400" b="1" dirty="0">
                <a:latin typeface="Century Gothic"/>
                <a:ea typeface="Century Gothic"/>
                <a:cs typeface="Century Gothic"/>
                <a:sym typeface="Century Gothic"/>
              </a:rPr>
              <a:t>una </a:t>
            </a:r>
            <a:r>
              <a:rPr lang="en-GB" sz="2400" dirty="0" err="1">
                <a:latin typeface="Century Gothic"/>
                <a:ea typeface="Century Gothic"/>
                <a:cs typeface="Century Gothic"/>
                <a:sym typeface="Century Gothic"/>
              </a:rPr>
              <a:t>posibilidad</a:t>
            </a:r>
            <a:r>
              <a:rPr lang="en-GB" sz="2400" dirty="0">
                <a:latin typeface="Century Gothic"/>
                <a:ea typeface="Century Gothic"/>
                <a:cs typeface="Century Gothic"/>
                <a:sym typeface="Century Gothic"/>
              </a:rPr>
              <a:t>!</a:t>
            </a:r>
            <a:endParaRPr sz="2400" dirty="0"/>
          </a:p>
        </p:txBody>
      </p:sp>
      <p:sp>
        <p:nvSpPr>
          <p:cNvPr id="55" name="Google Shape;606;p12">
            <a:extLst>
              <a:ext uri="{FF2B5EF4-FFF2-40B4-BE49-F238E27FC236}">
                <a16:creationId xmlns:a16="http://schemas.microsoft.com/office/drawing/2014/main" id="{CD1C3429-F9A8-45EB-91CA-D7EBD44C1EF5}"/>
              </a:ext>
            </a:extLst>
          </p:cNvPr>
          <p:cNvSpPr/>
          <p:nvPr/>
        </p:nvSpPr>
        <p:spPr>
          <a:xfrm>
            <a:off x="661076" y="4544638"/>
            <a:ext cx="10863951"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800">
                <a:solidFill>
                  <a:schemeClr val="lt1"/>
                </a:solidFill>
                <a:latin typeface="Century Gothic"/>
                <a:ea typeface="Century Gothic"/>
                <a:cs typeface="Century Gothic"/>
                <a:sym typeface="Century Gothic"/>
              </a:rPr>
              <a:t>Normalmente ayudo con las tareas en casa</a:t>
            </a:r>
            <a:r>
              <a:rPr lang="en-GB" sz="3900">
                <a:solidFill>
                  <a:schemeClr val="lt1"/>
                </a:solidFill>
                <a:latin typeface="Century Gothic"/>
                <a:ea typeface="Century Gothic"/>
                <a:cs typeface="Century Gothic"/>
                <a:sym typeface="Century Gothic"/>
              </a:rPr>
              <a:t>.</a:t>
            </a:r>
            <a:endParaRPr/>
          </a:p>
        </p:txBody>
      </p:sp>
    </p:spTree>
    <p:extLst>
      <p:ext uri="{BB962C8B-B14F-4D97-AF65-F5344CB8AC3E}">
        <p14:creationId xmlns:p14="http://schemas.microsoft.com/office/powerpoint/2010/main" val="3002009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DA2D2-0EF5-40CF-A215-9FE53E62F9CC}"/>
              </a:ext>
            </a:extLst>
          </p:cNvPr>
          <p:cNvSpPr>
            <a:spLocks noGrp="1"/>
          </p:cNvSpPr>
          <p:nvPr>
            <p:ph type="title"/>
          </p:nvPr>
        </p:nvSpPr>
        <p:spPr>
          <a:xfrm>
            <a:off x="0" y="213557"/>
            <a:ext cx="2191407" cy="647577"/>
          </a:xfrm>
        </p:spPr>
        <p:txBody>
          <a:bodyPr>
            <a:normAutofit/>
          </a:bodyPr>
          <a:lstStyle/>
          <a:p>
            <a:r>
              <a:rPr lang="en-GB" sz="2800" dirty="0"/>
              <a:t>¡A </a:t>
            </a:r>
            <a:r>
              <a:rPr lang="en-GB" sz="2800" dirty="0" err="1"/>
              <a:t>hablar</a:t>
            </a:r>
            <a:r>
              <a:rPr lang="en-GB" sz="2800" dirty="0"/>
              <a:t>!</a:t>
            </a:r>
          </a:p>
        </p:txBody>
      </p:sp>
      <p:sp>
        <p:nvSpPr>
          <p:cNvPr id="4" name="Google Shape;152;p2">
            <a:extLst>
              <a:ext uri="{FF2B5EF4-FFF2-40B4-BE49-F238E27FC236}">
                <a16:creationId xmlns:a16="http://schemas.microsoft.com/office/drawing/2014/main" id="{A729DD7D-F6E4-4801-A374-18CA246128C8}"/>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400;p9">
            <a:extLst>
              <a:ext uri="{FF2B5EF4-FFF2-40B4-BE49-F238E27FC236}">
                <a16:creationId xmlns:a16="http://schemas.microsoft.com/office/drawing/2014/main" id="{173B031C-0774-4A8C-9733-BDD7EC88A4F7}"/>
              </a:ext>
            </a:extLst>
          </p:cNvPr>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Normalmente</a:t>
            </a:r>
            <a:endParaRPr sz="2000" b="1" dirty="0">
              <a:solidFill>
                <a:schemeClr val="lt1"/>
              </a:solidFill>
              <a:latin typeface="Century Gothic"/>
              <a:ea typeface="Century Gothic"/>
              <a:cs typeface="Century Gothic"/>
              <a:sym typeface="Century Gothic"/>
            </a:endParaRPr>
          </a:p>
        </p:txBody>
      </p:sp>
      <p:sp>
        <p:nvSpPr>
          <p:cNvPr id="6" name="Google Shape;401;p9">
            <a:extLst>
              <a:ext uri="{FF2B5EF4-FFF2-40B4-BE49-F238E27FC236}">
                <a16:creationId xmlns:a16="http://schemas.microsoft.com/office/drawing/2014/main" id="{3ED96D4C-F1F6-49EC-92B2-B1E8EEF95DE7}"/>
              </a:ext>
            </a:extLst>
          </p:cNvPr>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7" name="Google Shape;402;p9">
            <a:extLst>
              <a:ext uri="{FF2B5EF4-FFF2-40B4-BE49-F238E27FC236}">
                <a16:creationId xmlns:a16="http://schemas.microsoft.com/office/drawing/2014/main" id="{E2B25A04-3511-4E39-B578-181AE2B45238}"/>
              </a:ext>
            </a:extLst>
          </p:cNvPr>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salsa </a:t>
            </a:r>
            <a:r>
              <a:rPr lang="en-GB" sz="2000" b="1" dirty="0" err="1">
                <a:solidFill>
                  <a:schemeClr val="lt1"/>
                </a:solidFill>
                <a:latin typeface="Century Gothic"/>
                <a:ea typeface="Century Gothic"/>
                <a:cs typeface="Century Gothic"/>
                <a:sym typeface="Century Gothic"/>
              </a:rPr>
              <a:t>en</a:t>
            </a:r>
            <a:r>
              <a:rPr lang="en-GB" sz="2000" b="1" dirty="0">
                <a:solidFill>
                  <a:schemeClr val="lt1"/>
                </a:solidFill>
                <a:latin typeface="Century Gothic"/>
                <a:ea typeface="Century Gothic"/>
                <a:cs typeface="Century Gothic"/>
                <a:sym typeface="Century Gothic"/>
              </a:rPr>
              <a:t> Colombia.</a:t>
            </a:r>
            <a:endParaRPr dirty="0"/>
          </a:p>
        </p:txBody>
      </p:sp>
      <p:sp>
        <p:nvSpPr>
          <p:cNvPr id="8" name="Google Shape;403;p9">
            <a:extLst>
              <a:ext uri="{FF2B5EF4-FFF2-40B4-BE49-F238E27FC236}">
                <a16:creationId xmlns:a16="http://schemas.microsoft.com/office/drawing/2014/main" id="{3A30656A-CDDA-46ED-A4CE-8BACEA92CBD0}"/>
              </a:ext>
            </a:extLst>
          </p:cNvPr>
          <p:cNvSpPr/>
          <p:nvPr/>
        </p:nvSpPr>
        <p:spPr>
          <a:xfrm>
            <a:off x="106913" y="2122097"/>
            <a:ext cx="2354409" cy="880878"/>
          </a:xfrm>
          <a:prstGeom prst="roundRect">
            <a:avLst>
              <a:gd name="adj" fmla="val 16667"/>
            </a:avLst>
          </a:prstGeom>
          <a:no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9" name="Google Shape;404;p9">
            <a:extLst>
              <a:ext uri="{FF2B5EF4-FFF2-40B4-BE49-F238E27FC236}">
                <a16:creationId xmlns:a16="http://schemas.microsoft.com/office/drawing/2014/main" id="{4E3A6C2B-EB3B-42A6-880C-BAE928AB04BF}"/>
              </a:ext>
            </a:extLst>
          </p:cNvPr>
          <p:cNvGrpSpPr/>
          <p:nvPr/>
        </p:nvGrpSpPr>
        <p:grpSpPr>
          <a:xfrm>
            <a:off x="1780360" y="4241290"/>
            <a:ext cx="3096065" cy="3009264"/>
            <a:chOff x="5719177" y="-179069"/>
            <a:chExt cx="3096065" cy="3009264"/>
          </a:xfrm>
        </p:grpSpPr>
        <p:pic>
          <p:nvPicPr>
            <p:cNvPr id="10" name="Google Shape;405;p9">
              <a:extLst>
                <a:ext uri="{FF2B5EF4-FFF2-40B4-BE49-F238E27FC236}">
                  <a16:creationId xmlns:a16="http://schemas.microsoft.com/office/drawing/2014/main" id="{376EA531-B12B-4B0A-8A79-79A4D10661CB}"/>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1" name="Google Shape;406;p9">
              <a:extLst>
                <a:ext uri="{FF2B5EF4-FFF2-40B4-BE49-F238E27FC236}">
                  <a16:creationId xmlns:a16="http://schemas.microsoft.com/office/drawing/2014/main" id="{6D3AF013-1E56-4610-B453-ABF8FE7A998E}"/>
                </a:ext>
              </a:extLst>
            </p:cNvPr>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12" name="Google Shape;407;p9">
            <a:extLst>
              <a:ext uri="{FF2B5EF4-FFF2-40B4-BE49-F238E27FC236}">
                <a16:creationId xmlns:a16="http://schemas.microsoft.com/office/drawing/2014/main" id="{0BC5249B-2B7C-4F5E-91F2-76348EB0168F}"/>
              </a:ext>
            </a:extLst>
          </p:cNvPr>
          <p:cNvGrpSpPr/>
          <p:nvPr/>
        </p:nvGrpSpPr>
        <p:grpSpPr>
          <a:xfrm>
            <a:off x="4799175" y="1099054"/>
            <a:ext cx="3096065" cy="3009264"/>
            <a:chOff x="5719177" y="-179069"/>
            <a:chExt cx="3096065" cy="3009264"/>
          </a:xfrm>
        </p:grpSpPr>
        <p:pic>
          <p:nvPicPr>
            <p:cNvPr id="13" name="Google Shape;408;p9">
              <a:extLst>
                <a:ext uri="{FF2B5EF4-FFF2-40B4-BE49-F238E27FC236}">
                  <a16:creationId xmlns:a16="http://schemas.microsoft.com/office/drawing/2014/main" id="{739D9149-0A96-46E0-9B24-6A6841F1952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4" name="Google Shape;409;p9">
              <a:extLst>
                <a:ext uri="{FF2B5EF4-FFF2-40B4-BE49-F238E27FC236}">
                  <a16:creationId xmlns:a16="http://schemas.microsoft.com/office/drawing/2014/main" id="{1C84EBBD-CA8F-438D-96AE-22F522464410}"/>
                </a:ext>
              </a:extLst>
            </p:cNvPr>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ayudar</a:t>
              </a:r>
              <a:r>
                <a:rPr lang="en-GB" sz="2400" dirty="0">
                  <a:solidFill>
                    <a:srgbClr val="1F3864"/>
                  </a:solidFill>
                  <a:latin typeface="Century Gothic"/>
                  <a:ea typeface="Century Gothic"/>
                  <a:cs typeface="Century Gothic"/>
                  <a:sym typeface="Century Gothic"/>
                </a:rPr>
                <a:t>]</a:t>
              </a:r>
              <a:endParaRPr dirty="0"/>
            </a:p>
          </p:txBody>
        </p:sp>
      </p:grpSp>
      <p:grpSp>
        <p:nvGrpSpPr>
          <p:cNvPr id="15" name="Google Shape;410;p9">
            <a:extLst>
              <a:ext uri="{FF2B5EF4-FFF2-40B4-BE49-F238E27FC236}">
                <a16:creationId xmlns:a16="http://schemas.microsoft.com/office/drawing/2014/main" id="{E2BE9EBB-9536-492D-A021-262E15EDFD8D}"/>
              </a:ext>
            </a:extLst>
          </p:cNvPr>
          <p:cNvGrpSpPr/>
          <p:nvPr/>
        </p:nvGrpSpPr>
        <p:grpSpPr>
          <a:xfrm>
            <a:off x="4949667" y="2495943"/>
            <a:ext cx="3096065" cy="3009264"/>
            <a:chOff x="5719177" y="-179069"/>
            <a:chExt cx="3096065" cy="3009264"/>
          </a:xfrm>
        </p:grpSpPr>
        <p:pic>
          <p:nvPicPr>
            <p:cNvPr id="16" name="Google Shape;411;p9">
              <a:extLst>
                <a:ext uri="{FF2B5EF4-FFF2-40B4-BE49-F238E27FC236}">
                  <a16:creationId xmlns:a16="http://schemas.microsoft.com/office/drawing/2014/main" id="{9F149A12-9FBA-4D3F-96E0-7B0D49FEAB7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7" name="Google Shape;412;p9">
              <a:extLst>
                <a:ext uri="{FF2B5EF4-FFF2-40B4-BE49-F238E27FC236}">
                  <a16:creationId xmlns:a16="http://schemas.microsoft.com/office/drawing/2014/main" id="{D52E5A9A-F4B6-42C2-BC92-204D2DB9ECED}"/>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18" name="Google Shape;413;p9">
            <a:extLst>
              <a:ext uri="{FF2B5EF4-FFF2-40B4-BE49-F238E27FC236}">
                <a16:creationId xmlns:a16="http://schemas.microsoft.com/office/drawing/2014/main" id="{24AC921A-1957-4AF3-880C-DCB8965F8194}"/>
              </a:ext>
            </a:extLst>
          </p:cNvPr>
          <p:cNvGrpSpPr/>
          <p:nvPr/>
        </p:nvGrpSpPr>
        <p:grpSpPr>
          <a:xfrm>
            <a:off x="6978053" y="919006"/>
            <a:ext cx="3096065" cy="3009264"/>
            <a:chOff x="5719177" y="-179069"/>
            <a:chExt cx="3096065" cy="3009264"/>
          </a:xfrm>
        </p:grpSpPr>
        <p:pic>
          <p:nvPicPr>
            <p:cNvPr id="19" name="Google Shape;414;p9">
              <a:extLst>
                <a:ext uri="{FF2B5EF4-FFF2-40B4-BE49-F238E27FC236}">
                  <a16:creationId xmlns:a16="http://schemas.microsoft.com/office/drawing/2014/main" id="{4202DD19-1430-4FB2-B230-3F6CCAE3B8E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0" name="Google Shape;415;p9">
              <a:extLst>
                <a:ext uri="{FF2B5EF4-FFF2-40B4-BE49-F238E27FC236}">
                  <a16:creationId xmlns:a16="http://schemas.microsoft.com/office/drawing/2014/main" id="{24AFD757-0BCE-48FD-91F4-1086BBD628E1}"/>
                </a:ext>
              </a:extLst>
            </p:cNvPr>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21" name="Google Shape;416;p9">
            <a:extLst>
              <a:ext uri="{FF2B5EF4-FFF2-40B4-BE49-F238E27FC236}">
                <a16:creationId xmlns:a16="http://schemas.microsoft.com/office/drawing/2014/main" id="{C2C03E69-CBC5-4234-BCC9-810EEE9D6B5E}"/>
              </a:ext>
            </a:extLst>
          </p:cNvPr>
          <p:cNvGrpSpPr/>
          <p:nvPr/>
        </p:nvGrpSpPr>
        <p:grpSpPr>
          <a:xfrm>
            <a:off x="7166428" y="2311006"/>
            <a:ext cx="3096065" cy="3009264"/>
            <a:chOff x="5719177" y="-179069"/>
            <a:chExt cx="3096065" cy="3009264"/>
          </a:xfrm>
        </p:grpSpPr>
        <p:pic>
          <p:nvPicPr>
            <p:cNvPr id="22" name="Google Shape;417;p9">
              <a:extLst>
                <a:ext uri="{FF2B5EF4-FFF2-40B4-BE49-F238E27FC236}">
                  <a16:creationId xmlns:a16="http://schemas.microsoft.com/office/drawing/2014/main" id="{B565058C-39F7-4E3C-86BD-7419D6DE9FD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3" name="Google Shape;418;p9">
              <a:extLst>
                <a:ext uri="{FF2B5EF4-FFF2-40B4-BE49-F238E27FC236}">
                  <a16:creationId xmlns:a16="http://schemas.microsoft.com/office/drawing/2014/main" id="{DB9A6A71-5B7D-4319-8D54-79F5AFDBEF1A}"/>
                </a:ext>
              </a:extLst>
            </p:cNvPr>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24" name="Google Shape;419;p9">
            <a:extLst>
              <a:ext uri="{FF2B5EF4-FFF2-40B4-BE49-F238E27FC236}">
                <a16:creationId xmlns:a16="http://schemas.microsoft.com/office/drawing/2014/main" id="{C81DB541-2C40-49C2-B866-0B74C956E39E}"/>
              </a:ext>
            </a:extLst>
          </p:cNvPr>
          <p:cNvGrpSpPr/>
          <p:nvPr/>
        </p:nvGrpSpPr>
        <p:grpSpPr>
          <a:xfrm>
            <a:off x="3996344" y="4063613"/>
            <a:ext cx="3096065" cy="3009264"/>
            <a:chOff x="5719177" y="-179069"/>
            <a:chExt cx="3096065" cy="3009264"/>
          </a:xfrm>
        </p:grpSpPr>
        <p:pic>
          <p:nvPicPr>
            <p:cNvPr id="25" name="Google Shape;420;p9">
              <a:extLst>
                <a:ext uri="{FF2B5EF4-FFF2-40B4-BE49-F238E27FC236}">
                  <a16:creationId xmlns:a16="http://schemas.microsoft.com/office/drawing/2014/main" id="{C1EE9235-829B-46C6-9B14-32DA2641AC36}"/>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6" name="Google Shape;421;p9">
              <a:extLst>
                <a:ext uri="{FF2B5EF4-FFF2-40B4-BE49-F238E27FC236}">
                  <a16:creationId xmlns:a16="http://schemas.microsoft.com/office/drawing/2014/main" id="{DE53CF3E-3F4F-4248-A093-36889D54C6F4}"/>
                </a:ext>
              </a:extLst>
            </p:cNvPr>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27" name="Google Shape;422;p9">
            <a:extLst>
              <a:ext uri="{FF2B5EF4-FFF2-40B4-BE49-F238E27FC236}">
                <a16:creationId xmlns:a16="http://schemas.microsoft.com/office/drawing/2014/main" id="{07A5FA9C-D788-4D6F-92E2-864893231F49}"/>
              </a:ext>
            </a:extLst>
          </p:cNvPr>
          <p:cNvGrpSpPr/>
          <p:nvPr/>
        </p:nvGrpSpPr>
        <p:grpSpPr>
          <a:xfrm>
            <a:off x="6154407" y="3833620"/>
            <a:ext cx="3096065" cy="3009264"/>
            <a:chOff x="5719177" y="-179069"/>
            <a:chExt cx="3096065" cy="3009264"/>
          </a:xfrm>
        </p:grpSpPr>
        <p:pic>
          <p:nvPicPr>
            <p:cNvPr id="28" name="Google Shape;423;p9">
              <a:extLst>
                <a:ext uri="{FF2B5EF4-FFF2-40B4-BE49-F238E27FC236}">
                  <a16:creationId xmlns:a16="http://schemas.microsoft.com/office/drawing/2014/main" id="{E0597423-E620-489E-81BD-613A26C2848E}"/>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9" name="Google Shape;424;p9">
              <a:extLst>
                <a:ext uri="{FF2B5EF4-FFF2-40B4-BE49-F238E27FC236}">
                  <a16:creationId xmlns:a16="http://schemas.microsoft.com/office/drawing/2014/main" id="{3202BDAB-38E1-463E-A3F8-84CE404737BE}"/>
                </a:ext>
              </a:extLst>
            </p:cNvPr>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30" name="Google Shape;425;p9">
            <a:extLst>
              <a:ext uri="{FF2B5EF4-FFF2-40B4-BE49-F238E27FC236}">
                <a16:creationId xmlns:a16="http://schemas.microsoft.com/office/drawing/2014/main" id="{0374C82E-3608-48FB-B2C9-25FBCD02F67A}"/>
              </a:ext>
            </a:extLst>
          </p:cNvPr>
          <p:cNvGrpSpPr/>
          <p:nvPr/>
        </p:nvGrpSpPr>
        <p:grpSpPr>
          <a:xfrm>
            <a:off x="8355096" y="3620426"/>
            <a:ext cx="3096065" cy="3009264"/>
            <a:chOff x="5719177" y="-179069"/>
            <a:chExt cx="3096065" cy="3009264"/>
          </a:xfrm>
        </p:grpSpPr>
        <p:pic>
          <p:nvPicPr>
            <p:cNvPr id="31" name="Google Shape;426;p9">
              <a:extLst>
                <a:ext uri="{FF2B5EF4-FFF2-40B4-BE49-F238E27FC236}">
                  <a16:creationId xmlns:a16="http://schemas.microsoft.com/office/drawing/2014/main" id="{6274A858-C539-41C9-86D4-E7C1A852F808}"/>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2" name="Google Shape;427;p9">
              <a:extLst>
                <a:ext uri="{FF2B5EF4-FFF2-40B4-BE49-F238E27FC236}">
                  <a16:creationId xmlns:a16="http://schemas.microsoft.com/office/drawing/2014/main" id="{7DCFBFF0-105F-4D33-A3CE-688B499603F0}"/>
                </a:ext>
              </a:extLst>
            </p:cNvPr>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33" name="Google Shape;428;p9">
            <a:extLst>
              <a:ext uri="{FF2B5EF4-FFF2-40B4-BE49-F238E27FC236}">
                <a16:creationId xmlns:a16="http://schemas.microsoft.com/office/drawing/2014/main" id="{2C9FD45E-887B-4688-94FD-4D15022D3890}"/>
              </a:ext>
            </a:extLst>
          </p:cNvPr>
          <p:cNvGrpSpPr/>
          <p:nvPr/>
        </p:nvGrpSpPr>
        <p:grpSpPr>
          <a:xfrm>
            <a:off x="2636153" y="1297315"/>
            <a:ext cx="3096065" cy="3009264"/>
            <a:chOff x="5719177" y="-179069"/>
            <a:chExt cx="3096065" cy="3009264"/>
          </a:xfrm>
        </p:grpSpPr>
        <p:pic>
          <p:nvPicPr>
            <p:cNvPr id="34" name="Google Shape;429;p9">
              <a:extLst>
                <a:ext uri="{FF2B5EF4-FFF2-40B4-BE49-F238E27FC236}">
                  <a16:creationId xmlns:a16="http://schemas.microsoft.com/office/drawing/2014/main" id="{9B89B82C-F04B-4A65-9B3E-174F7B70A41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5" name="Google Shape;430;p9">
              <a:extLst>
                <a:ext uri="{FF2B5EF4-FFF2-40B4-BE49-F238E27FC236}">
                  <a16:creationId xmlns:a16="http://schemas.microsoft.com/office/drawing/2014/main" id="{8F91915C-7566-4793-A241-8F7C0A68E4E7}"/>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36" name="Google Shape;431;p9">
            <a:extLst>
              <a:ext uri="{FF2B5EF4-FFF2-40B4-BE49-F238E27FC236}">
                <a16:creationId xmlns:a16="http://schemas.microsoft.com/office/drawing/2014/main" id="{79C95487-C541-48AE-A62A-5220844ABA3F}"/>
              </a:ext>
            </a:extLst>
          </p:cNvPr>
          <p:cNvGrpSpPr/>
          <p:nvPr/>
        </p:nvGrpSpPr>
        <p:grpSpPr>
          <a:xfrm>
            <a:off x="2816294" y="2690908"/>
            <a:ext cx="3096065" cy="3009264"/>
            <a:chOff x="5719177" y="-179069"/>
            <a:chExt cx="3096065" cy="3009264"/>
          </a:xfrm>
        </p:grpSpPr>
        <p:pic>
          <p:nvPicPr>
            <p:cNvPr id="37" name="Google Shape;432;p9">
              <a:extLst>
                <a:ext uri="{FF2B5EF4-FFF2-40B4-BE49-F238E27FC236}">
                  <a16:creationId xmlns:a16="http://schemas.microsoft.com/office/drawing/2014/main" id="{CF23C945-8D5B-42F6-8AB7-0405535A9F2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8" name="Google Shape;433;p9">
              <a:extLst>
                <a:ext uri="{FF2B5EF4-FFF2-40B4-BE49-F238E27FC236}">
                  <a16:creationId xmlns:a16="http://schemas.microsoft.com/office/drawing/2014/main" id="{1FF34E0D-747F-49BB-A6F4-8278898831C7}"/>
                </a:ext>
              </a:extLst>
            </p:cNvPr>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39" name="Google Shape;434;p9">
            <a:extLst>
              <a:ext uri="{FF2B5EF4-FFF2-40B4-BE49-F238E27FC236}">
                <a16:creationId xmlns:a16="http://schemas.microsoft.com/office/drawing/2014/main" id="{976D6881-9DC1-4AFC-A2A0-BE2EF7DFE587}"/>
              </a:ext>
            </a:extLst>
          </p:cNvPr>
          <p:cNvGrpSpPr/>
          <p:nvPr/>
        </p:nvGrpSpPr>
        <p:grpSpPr>
          <a:xfrm>
            <a:off x="5180412" y="-274848"/>
            <a:ext cx="3146007" cy="3009264"/>
            <a:chOff x="5719177" y="-179069"/>
            <a:chExt cx="3146007" cy="3009264"/>
          </a:xfrm>
        </p:grpSpPr>
        <p:pic>
          <p:nvPicPr>
            <p:cNvPr id="40" name="Google Shape;435;p9">
              <a:extLst>
                <a:ext uri="{FF2B5EF4-FFF2-40B4-BE49-F238E27FC236}">
                  <a16:creationId xmlns:a16="http://schemas.microsoft.com/office/drawing/2014/main" id="{E983BE60-84A3-4BA6-AE8F-F294949E2A9D}"/>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1" name="Google Shape;436;p9">
              <a:extLst>
                <a:ext uri="{FF2B5EF4-FFF2-40B4-BE49-F238E27FC236}">
                  <a16:creationId xmlns:a16="http://schemas.microsoft.com/office/drawing/2014/main" id="{0A53BFBA-5EF9-4D93-B2B8-44620DFAC8B4}"/>
                </a:ext>
              </a:extLst>
            </p:cNvPr>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2" name="Google Shape;437;p9">
            <a:extLst>
              <a:ext uri="{FF2B5EF4-FFF2-40B4-BE49-F238E27FC236}">
                <a16:creationId xmlns:a16="http://schemas.microsoft.com/office/drawing/2014/main" id="{027237BB-64EC-4C8A-B93F-C75CF7CC3AF0}"/>
              </a:ext>
            </a:extLst>
          </p:cNvPr>
          <p:cNvGrpSpPr/>
          <p:nvPr/>
        </p:nvGrpSpPr>
        <p:grpSpPr>
          <a:xfrm>
            <a:off x="7308960" y="-503989"/>
            <a:ext cx="3096065" cy="3009264"/>
            <a:chOff x="5719177" y="-179069"/>
            <a:chExt cx="3096065" cy="3009264"/>
          </a:xfrm>
        </p:grpSpPr>
        <p:pic>
          <p:nvPicPr>
            <p:cNvPr id="43" name="Google Shape;438;p9">
              <a:extLst>
                <a:ext uri="{FF2B5EF4-FFF2-40B4-BE49-F238E27FC236}">
                  <a16:creationId xmlns:a16="http://schemas.microsoft.com/office/drawing/2014/main" id="{EC5A5EAE-5633-4904-B1D9-511139FC870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4" name="Google Shape;439;p9">
              <a:extLst>
                <a:ext uri="{FF2B5EF4-FFF2-40B4-BE49-F238E27FC236}">
                  <a16:creationId xmlns:a16="http://schemas.microsoft.com/office/drawing/2014/main" id="{8D5361DE-98E8-4CE7-947B-198C436DDD09}"/>
                </a:ext>
              </a:extLst>
            </p:cNvPr>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5" name="Google Shape;440;p9">
            <a:extLst>
              <a:ext uri="{FF2B5EF4-FFF2-40B4-BE49-F238E27FC236}">
                <a16:creationId xmlns:a16="http://schemas.microsoft.com/office/drawing/2014/main" id="{0877891E-6285-4F83-8BA7-94F66B77CAAE}"/>
              </a:ext>
            </a:extLst>
          </p:cNvPr>
          <p:cNvGrpSpPr/>
          <p:nvPr/>
        </p:nvGrpSpPr>
        <p:grpSpPr>
          <a:xfrm>
            <a:off x="649174" y="2886119"/>
            <a:ext cx="3096065" cy="3009264"/>
            <a:chOff x="5719177" y="-179069"/>
            <a:chExt cx="3096065" cy="3009264"/>
          </a:xfrm>
        </p:grpSpPr>
        <p:pic>
          <p:nvPicPr>
            <p:cNvPr id="46" name="Google Shape;441;p9">
              <a:extLst>
                <a:ext uri="{FF2B5EF4-FFF2-40B4-BE49-F238E27FC236}">
                  <a16:creationId xmlns:a16="http://schemas.microsoft.com/office/drawing/2014/main" id="{7EFEC6EC-3004-4459-A849-9AD9EED6405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7" name="Google Shape;442;p9">
              <a:extLst>
                <a:ext uri="{FF2B5EF4-FFF2-40B4-BE49-F238E27FC236}">
                  <a16:creationId xmlns:a16="http://schemas.microsoft.com/office/drawing/2014/main" id="{375A5069-B12A-461E-BA30-728B9C1C3A74}"/>
                </a:ext>
              </a:extLst>
            </p:cNvPr>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50" name="Google Shape;445;p9">
            <a:extLst>
              <a:ext uri="{FF2B5EF4-FFF2-40B4-BE49-F238E27FC236}">
                <a16:creationId xmlns:a16="http://schemas.microsoft.com/office/drawing/2014/main" id="{7C5E9C79-ECFD-4AAF-BE6F-69C9BCCEBED1}"/>
              </a:ext>
            </a:extLst>
          </p:cNvPr>
          <p:cNvSpPr/>
          <p:nvPr/>
        </p:nvSpPr>
        <p:spPr>
          <a:xfrm>
            <a:off x="9461237" y="861134"/>
            <a:ext cx="2466906" cy="826840"/>
          </a:xfrm>
          <a:prstGeom prst="wedgeRoundRectCallout">
            <a:avLst>
              <a:gd name="adj1" fmla="val 33223"/>
              <a:gd name="adj2" fmla="val 90278"/>
              <a:gd name="adj3" fmla="val 16667"/>
            </a:avLst>
          </a:prstGeom>
          <a:solidFill>
            <a:srgbClr val="FABD0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latin typeface="Century Gothic"/>
                <a:ea typeface="Century Gothic"/>
                <a:cs typeface="Century Gothic"/>
                <a:sym typeface="Century Gothic"/>
              </a:rPr>
              <a:t>¡Hay </a:t>
            </a:r>
            <a:r>
              <a:rPr lang="en-GB" sz="2400" b="1" dirty="0">
                <a:latin typeface="Century Gothic"/>
                <a:ea typeface="Century Gothic"/>
                <a:cs typeface="Century Gothic"/>
                <a:sym typeface="Century Gothic"/>
              </a:rPr>
              <a:t>dos </a:t>
            </a:r>
            <a:r>
              <a:rPr lang="en-GB" sz="2400" dirty="0" err="1">
                <a:latin typeface="Century Gothic"/>
                <a:ea typeface="Century Gothic"/>
                <a:cs typeface="Century Gothic"/>
                <a:sym typeface="Century Gothic"/>
              </a:rPr>
              <a:t>posibilidades</a:t>
            </a:r>
            <a:r>
              <a:rPr lang="en-GB" sz="2400" dirty="0">
                <a:latin typeface="Century Gothic"/>
                <a:ea typeface="Century Gothic"/>
                <a:cs typeface="Century Gothic"/>
                <a:sym typeface="Century Gothic"/>
              </a:rPr>
              <a:t>!</a:t>
            </a:r>
            <a:endParaRPr sz="2400" dirty="0"/>
          </a:p>
        </p:txBody>
      </p:sp>
      <p:pic>
        <p:nvPicPr>
          <p:cNvPr id="49" name="Google Shape;619;p13">
            <a:extLst>
              <a:ext uri="{FF2B5EF4-FFF2-40B4-BE49-F238E27FC236}">
                <a16:creationId xmlns:a16="http://schemas.microsoft.com/office/drawing/2014/main" id="{BFBBF0DA-4E81-4EA6-AC84-31E8744D99CC}"/>
              </a:ext>
            </a:extLst>
          </p:cNvPr>
          <p:cNvPicPr preferRelativeResize="0"/>
          <p:nvPr/>
        </p:nvPicPr>
        <p:blipFill rotWithShape="1">
          <a:blip r:embed="rId4">
            <a:alphaModFix/>
          </a:blip>
          <a:srcRect/>
          <a:stretch/>
        </p:blipFill>
        <p:spPr>
          <a:xfrm>
            <a:off x="2120317" y="2153350"/>
            <a:ext cx="849625" cy="849625"/>
          </a:xfrm>
          <a:prstGeom prst="rect">
            <a:avLst/>
          </a:prstGeom>
          <a:noFill/>
          <a:ln>
            <a:noFill/>
          </a:ln>
        </p:spPr>
      </p:pic>
      <p:sp>
        <p:nvSpPr>
          <p:cNvPr id="51" name="Google Shape;659;p13">
            <a:extLst>
              <a:ext uri="{FF2B5EF4-FFF2-40B4-BE49-F238E27FC236}">
                <a16:creationId xmlns:a16="http://schemas.microsoft.com/office/drawing/2014/main" id="{DDCE420D-C01A-4474-95A7-07D6271C5DE8}"/>
              </a:ext>
            </a:extLst>
          </p:cNvPr>
          <p:cNvSpPr/>
          <p:nvPr/>
        </p:nvSpPr>
        <p:spPr>
          <a:xfrm>
            <a:off x="455555" y="4366982"/>
            <a:ext cx="11345344"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dirty="0">
                <a:solidFill>
                  <a:schemeClr val="lt1"/>
                </a:solidFill>
                <a:latin typeface="Century Gothic"/>
                <a:ea typeface="Century Gothic"/>
                <a:cs typeface="Century Gothic"/>
                <a:sym typeface="Century Gothic"/>
              </a:rPr>
              <a:t>El </a:t>
            </a:r>
            <a:r>
              <a:rPr lang="en-GB" sz="3600" dirty="0" err="1">
                <a:solidFill>
                  <a:schemeClr val="lt1"/>
                </a:solidFill>
                <a:latin typeface="Century Gothic"/>
                <a:ea typeface="Century Gothic"/>
                <a:cs typeface="Century Gothic"/>
                <a:sym typeface="Century Gothic"/>
              </a:rPr>
              <a:t>verano</a:t>
            </a:r>
            <a:r>
              <a:rPr lang="en-GB" sz="3600" dirty="0">
                <a:solidFill>
                  <a:schemeClr val="lt1"/>
                </a:solidFill>
                <a:latin typeface="Century Gothic"/>
                <a:ea typeface="Century Gothic"/>
                <a:cs typeface="Century Gothic"/>
                <a:sym typeface="Century Gothic"/>
              </a:rPr>
              <a:t> </a:t>
            </a:r>
            <a:r>
              <a:rPr lang="en-GB" sz="3600" dirty="0" err="1">
                <a:solidFill>
                  <a:schemeClr val="lt1"/>
                </a:solidFill>
                <a:latin typeface="Century Gothic"/>
                <a:ea typeface="Century Gothic"/>
                <a:cs typeface="Century Gothic"/>
                <a:sym typeface="Century Gothic"/>
              </a:rPr>
              <a:t>pasado</a:t>
            </a:r>
            <a:r>
              <a:rPr lang="en-GB" sz="3600" dirty="0">
                <a:solidFill>
                  <a:schemeClr val="lt1"/>
                </a:solidFill>
                <a:latin typeface="Century Gothic"/>
                <a:ea typeface="Century Gothic"/>
                <a:cs typeface="Century Gothic"/>
                <a:sym typeface="Century Gothic"/>
              </a:rPr>
              <a:t> no </a:t>
            </a:r>
            <a:r>
              <a:rPr lang="en-GB" sz="3600" dirty="0" err="1">
                <a:solidFill>
                  <a:schemeClr val="lt1"/>
                </a:solidFill>
                <a:latin typeface="Century Gothic"/>
                <a:ea typeface="Century Gothic"/>
                <a:cs typeface="Century Gothic"/>
                <a:sym typeface="Century Gothic"/>
              </a:rPr>
              <a:t>bailé</a:t>
            </a:r>
            <a:r>
              <a:rPr lang="en-GB" sz="3600" dirty="0">
                <a:solidFill>
                  <a:schemeClr val="lt1"/>
                </a:solidFill>
                <a:latin typeface="Century Gothic"/>
                <a:ea typeface="Century Gothic"/>
                <a:cs typeface="Century Gothic"/>
                <a:sym typeface="Century Gothic"/>
              </a:rPr>
              <a:t> salsa </a:t>
            </a:r>
            <a:r>
              <a:rPr lang="en-GB" sz="3600" dirty="0" err="1">
                <a:solidFill>
                  <a:schemeClr val="lt1"/>
                </a:solidFill>
                <a:latin typeface="Century Gothic"/>
                <a:ea typeface="Century Gothic"/>
                <a:cs typeface="Century Gothic"/>
                <a:sym typeface="Century Gothic"/>
              </a:rPr>
              <a:t>en</a:t>
            </a:r>
            <a:r>
              <a:rPr lang="en-GB" sz="3600" dirty="0">
                <a:solidFill>
                  <a:schemeClr val="lt1"/>
                </a:solidFill>
                <a:latin typeface="Century Gothic"/>
                <a:ea typeface="Century Gothic"/>
                <a:cs typeface="Century Gothic"/>
                <a:sym typeface="Century Gothic"/>
              </a:rPr>
              <a:t> Colombia</a:t>
            </a:r>
            <a:r>
              <a:rPr lang="en-GB" sz="3900" dirty="0">
                <a:solidFill>
                  <a:schemeClr val="lt1"/>
                </a:solidFill>
                <a:latin typeface="Century Gothic"/>
                <a:ea typeface="Century Gothic"/>
                <a:cs typeface="Century Gothic"/>
                <a:sym typeface="Century Gothic"/>
              </a:rPr>
              <a:t>.</a:t>
            </a:r>
            <a:endParaRPr dirty="0"/>
          </a:p>
        </p:txBody>
      </p:sp>
      <p:sp>
        <p:nvSpPr>
          <p:cNvPr id="52" name="Google Shape;661;p13">
            <a:extLst>
              <a:ext uri="{FF2B5EF4-FFF2-40B4-BE49-F238E27FC236}">
                <a16:creationId xmlns:a16="http://schemas.microsoft.com/office/drawing/2014/main" id="{9EB97BCB-2C13-48F1-9B3E-0C1BFBEAC3D7}"/>
              </a:ext>
            </a:extLst>
          </p:cNvPr>
          <p:cNvSpPr/>
          <p:nvPr/>
        </p:nvSpPr>
        <p:spPr>
          <a:xfrm>
            <a:off x="443653" y="5310208"/>
            <a:ext cx="11357246"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entury Gothic"/>
                <a:ea typeface="Century Gothic"/>
                <a:cs typeface="Century Gothic"/>
                <a:sym typeface="Century Gothic"/>
              </a:rPr>
              <a:t>El verano pasado no escuché salsa en Colombia</a:t>
            </a:r>
            <a:r>
              <a:rPr lang="en-GB" sz="3900">
                <a:solidFill>
                  <a:schemeClr val="lt1"/>
                </a:solidFill>
                <a:latin typeface="Century Gothic"/>
                <a:ea typeface="Century Gothic"/>
                <a:cs typeface="Century Gothic"/>
                <a:sym typeface="Century Gothic"/>
              </a:rPr>
              <a:t>.</a:t>
            </a:r>
            <a:endParaRPr/>
          </a:p>
        </p:txBody>
      </p:sp>
      <p:sp>
        <p:nvSpPr>
          <p:cNvPr id="53" name="Google Shape;664;p13">
            <a:extLst>
              <a:ext uri="{FF2B5EF4-FFF2-40B4-BE49-F238E27FC236}">
                <a16:creationId xmlns:a16="http://schemas.microsoft.com/office/drawing/2014/main" id="{61553261-5D40-4476-989C-F9190A8DDBD1}"/>
              </a:ext>
            </a:extLst>
          </p:cNvPr>
          <p:cNvSpPr/>
          <p:nvPr/>
        </p:nvSpPr>
        <p:spPr>
          <a:xfrm>
            <a:off x="4553857" y="1088571"/>
            <a:ext cx="5660572" cy="2939143"/>
          </a:xfrm>
          <a:prstGeom prst="wedgeEllipseCallout">
            <a:avLst>
              <a:gd name="adj1" fmla="val 1170"/>
              <a:gd name="adj2" fmla="val 68937"/>
            </a:avLst>
          </a:prstGeom>
          <a:solidFill>
            <a:srgbClr val="FABD01"/>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b="1" dirty="0">
                <a:latin typeface="Century Gothic"/>
                <a:ea typeface="Century Gothic"/>
                <a:cs typeface="Century Gothic"/>
                <a:sym typeface="Century Gothic"/>
              </a:rPr>
              <a:t>La salsa </a:t>
            </a:r>
            <a:r>
              <a:rPr lang="en-GB" sz="2400" dirty="0">
                <a:latin typeface="Century Gothic"/>
                <a:ea typeface="Century Gothic"/>
                <a:cs typeface="Century Gothic"/>
                <a:sym typeface="Century Gothic"/>
              </a:rPr>
              <a:t>es un </a:t>
            </a:r>
            <a:r>
              <a:rPr lang="en-GB" sz="2400" dirty="0" err="1">
                <a:latin typeface="Century Gothic"/>
                <a:ea typeface="Century Gothic"/>
                <a:cs typeface="Century Gothic"/>
                <a:sym typeface="Century Gothic"/>
              </a:rPr>
              <a:t>tipo</a:t>
            </a:r>
            <a:r>
              <a:rPr lang="en-GB" sz="2400" dirty="0">
                <a:latin typeface="Century Gothic"/>
                <a:ea typeface="Century Gothic"/>
                <a:cs typeface="Century Gothic"/>
                <a:sym typeface="Century Gothic"/>
              </a:rPr>
              <a:t> de </a:t>
            </a:r>
            <a:r>
              <a:rPr lang="en-GB" sz="2400" dirty="0" err="1">
                <a:latin typeface="Century Gothic"/>
                <a:ea typeface="Century Gothic"/>
                <a:cs typeface="Century Gothic"/>
                <a:sym typeface="Century Gothic"/>
              </a:rPr>
              <a:t>música</a:t>
            </a:r>
            <a:r>
              <a:rPr lang="en-GB" sz="2400" dirty="0">
                <a:latin typeface="Century Gothic"/>
                <a:ea typeface="Century Gothic"/>
                <a:cs typeface="Century Gothic"/>
                <a:sym typeface="Century Gothic"/>
              </a:rPr>
              <a:t> y </a:t>
            </a:r>
            <a:r>
              <a:rPr lang="en-GB" sz="2400" dirty="0" err="1">
                <a:latin typeface="Century Gothic"/>
                <a:ea typeface="Century Gothic"/>
                <a:cs typeface="Century Gothic"/>
                <a:sym typeface="Century Gothic"/>
              </a:rPr>
              <a:t>baile</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muy</a:t>
            </a:r>
            <a:r>
              <a:rPr lang="en-GB" sz="2400" dirty="0">
                <a:latin typeface="Century Gothic"/>
                <a:ea typeface="Century Gothic"/>
                <a:cs typeface="Century Gothic"/>
                <a:sym typeface="Century Gothic"/>
              </a:rPr>
              <a:t> popular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Colombia. Tiene </a:t>
            </a:r>
            <a:r>
              <a:rPr lang="en-GB" sz="2400" dirty="0" err="1">
                <a:latin typeface="Century Gothic"/>
                <a:ea typeface="Century Gothic"/>
                <a:cs typeface="Century Gothic"/>
                <a:sym typeface="Century Gothic"/>
              </a:rPr>
              <a:t>orígenes</a:t>
            </a:r>
            <a:r>
              <a:rPr lang="en-GB" sz="2400" dirty="0">
                <a:latin typeface="Century Gothic"/>
                <a:ea typeface="Century Gothic"/>
                <a:cs typeface="Century Gothic"/>
                <a:sym typeface="Century Gothic"/>
              </a:rPr>
              <a:t> </a:t>
            </a:r>
            <a:r>
              <a:rPr lang="en-GB" sz="2400" dirty="0" err="1">
                <a:latin typeface="Century Gothic"/>
                <a:ea typeface="Century Gothic"/>
                <a:cs typeface="Century Gothic"/>
                <a:sym typeface="Century Gothic"/>
              </a:rPr>
              <a:t>en</a:t>
            </a:r>
            <a:r>
              <a:rPr lang="en-GB" sz="2400" dirty="0">
                <a:latin typeface="Century Gothic"/>
                <a:ea typeface="Century Gothic"/>
                <a:cs typeface="Century Gothic"/>
                <a:sym typeface="Century Gothic"/>
              </a:rPr>
              <a:t> Puerto Rico, Cuba y la República </a:t>
            </a:r>
            <a:r>
              <a:rPr lang="en-GB" sz="2400" dirty="0" err="1">
                <a:latin typeface="Century Gothic"/>
                <a:ea typeface="Century Gothic"/>
                <a:cs typeface="Century Gothic"/>
                <a:sym typeface="Century Gothic"/>
              </a:rPr>
              <a:t>Dominicana</a:t>
            </a:r>
            <a:r>
              <a:rPr lang="en-GB" sz="2400" dirty="0">
                <a:latin typeface="Century Gothic"/>
                <a:ea typeface="Century Gothic"/>
                <a:cs typeface="Century Gothic"/>
                <a:sym typeface="Century Gothic"/>
              </a:rPr>
              <a:t>. </a:t>
            </a:r>
            <a:endParaRPr sz="2400" dirty="0">
              <a:latin typeface="Century Gothic"/>
              <a:ea typeface="Century Gothic"/>
              <a:cs typeface="Century Gothic"/>
              <a:sym typeface="Century Gothic"/>
            </a:endParaRPr>
          </a:p>
        </p:txBody>
      </p:sp>
      <p:pic>
        <p:nvPicPr>
          <p:cNvPr id="48" name="Picture 47" descr="A black background with a black square&#10;&#10;Description automatically generated with medium confidence">
            <a:extLst>
              <a:ext uri="{FF2B5EF4-FFF2-40B4-BE49-F238E27FC236}">
                <a16:creationId xmlns:a16="http://schemas.microsoft.com/office/drawing/2014/main" id="{DDC3453A-BEF6-43D8-8BC8-B632FCF6A6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6304" y="1410928"/>
            <a:ext cx="1170996" cy="1859646"/>
          </a:xfrm>
          <a:prstGeom prst="rect">
            <a:avLst/>
          </a:prstGeom>
        </p:spPr>
      </p:pic>
    </p:spTree>
    <p:extLst>
      <p:ext uri="{BB962C8B-B14F-4D97-AF65-F5344CB8AC3E}">
        <p14:creationId xmlns:p14="http://schemas.microsoft.com/office/powerpoint/2010/main" val="667069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DA2D2-0EF5-40CF-A215-9FE53E62F9CC}"/>
              </a:ext>
            </a:extLst>
          </p:cNvPr>
          <p:cNvSpPr>
            <a:spLocks noGrp="1"/>
          </p:cNvSpPr>
          <p:nvPr>
            <p:ph type="title"/>
          </p:nvPr>
        </p:nvSpPr>
        <p:spPr>
          <a:xfrm>
            <a:off x="0" y="213557"/>
            <a:ext cx="2191407" cy="647577"/>
          </a:xfrm>
        </p:spPr>
        <p:txBody>
          <a:bodyPr>
            <a:normAutofit/>
          </a:bodyPr>
          <a:lstStyle/>
          <a:p>
            <a:r>
              <a:rPr lang="en-GB" sz="2800" dirty="0"/>
              <a:t>¡A </a:t>
            </a:r>
            <a:r>
              <a:rPr lang="en-GB" sz="2800" dirty="0" err="1"/>
              <a:t>hablar</a:t>
            </a:r>
            <a:r>
              <a:rPr lang="en-GB" sz="2800" dirty="0"/>
              <a:t>!</a:t>
            </a:r>
          </a:p>
        </p:txBody>
      </p:sp>
      <p:sp>
        <p:nvSpPr>
          <p:cNvPr id="4" name="Google Shape;152;p2">
            <a:extLst>
              <a:ext uri="{FF2B5EF4-FFF2-40B4-BE49-F238E27FC236}">
                <a16:creationId xmlns:a16="http://schemas.microsoft.com/office/drawing/2014/main" id="{A729DD7D-F6E4-4801-A374-18CA246128C8}"/>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400;p9">
            <a:extLst>
              <a:ext uri="{FF2B5EF4-FFF2-40B4-BE49-F238E27FC236}">
                <a16:creationId xmlns:a16="http://schemas.microsoft.com/office/drawing/2014/main" id="{173B031C-0774-4A8C-9733-BDD7EC88A4F7}"/>
              </a:ext>
            </a:extLst>
          </p:cNvPr>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Normalmente</a:t>
            </a:r>
            <a:endParaRPr sz="2000" b="1" dirty="0">
              <a:solidFill>
                <a:schemeClr val="lt1"/>
              </a:solidFill>
              <a:latin typeface="Century Gothic"/>
              <a:ea typeface="Century Gothic"/>
              <a:cs typeface="Century Gothic"/>
              <a:sym typeface="Century Gothic"/>
            </a:endParaRPr>
          </a:p>
        </p:txBody>
      </p:sp>
      <p:sp>
        <p:nvSpPr>
          <p:cNvPr id="6" name="Google Shape;401;p9">
            <a:extLst>
              <a:ext uri="{FF2B5EF4-FFF2-40B4-BE49-F238E27FC236}">
                <a16:creationId xmlns:a16="http://schemas.microsoft.com/office/drawing/2014/main" id="{3ED96D4C-F1F6-49EC-92B2-B1E8EEF95DE7}"/>
              </a:ext>
            </a:extLst>
          </p:cNvPr>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7" name="Google Shape;402;p9">
            <a:extLst>
              <a:ext uri="{FF2B5EF4-FFF2-40B4-BE49-F238E27FC236}">
                <a16:creationId xmlns:a16="http://schemas.microsoft.com/office/drawing/2014/main" id="{E2B25A04-3511-4E39-B578-181AE2B45238}"/>
              </a:ext>
            </a:extLst>
          </p:cNvPr>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el</a:t>
            </a:r>
            <a:r>
              <a:rPr lang="en-GB" sz="2000" b="1" dirty="0">
                <a:solidFill>
                  <a:schemeClr val="lt1"/>
                </a:solidFill>
                <a:latin typeface="Century Gothic"/>
                <a:ea typeface="Century Gothic"/>
                <a:cs typeface="Century Gothic"/>
                <a:sym typeface="Century Gothic"/>
              </a:rPr>
              <a:t> </a:t>
            </a:r>
            <a:r>
              <a:rPr lang="en-GB" sz="2000" b="1" dirty="0" err="1">
                <a:solidFill>
                  <a:schemeClr val="lt1"/>
                </a:solidFill>
                <a:latin typeface="Century Gothic"/>
                <a:ea typeface="Century Gothic"/>
                <a:cs typeface="Century Gothic"/>
                <a:sym typeface="Century Gothic"/>
              </a:rPr>
              <a:t>tiempo</a:t>
            </a:r>
            <a:r>
              <a:rPr lang="en-GB" sz="2000" b="1" dirty="0">
                <a:solidFill>
                  <a:schemeClr val="lt1"/>
                </a:solidFill>
                <a:latin typeface="Century Gothic"/>
                <a:ea typeface="Century Gothic"/>
                <a:cs typeface="Century Gothic"/>
                <a:sym typeface="Century Gothic"/>
              </a:rPr>
              <a:t> libre con mi </a:t>
            </a:r>
            <a:r>
              <a:rPr lang="en-GB" sz="2000" b="1" dirty="0" err="1">
                <a:solidFill>
                  <a:schemeClr val="lt1"/>
                </a:solidFill>
                <a:latin typeface="Century Gothic"/>
                <a:ea typeface="Century Gothic"/>
                <a:cs typeface="Century Gothic"/>
                <a:sym typeface="Century Gothic"/>
              </a:rPr>
              <a:t>familia</a:t>
            </a:r>
            <a:r>
              <a:rPr lang="en-GB" sz="2000" b="1" dirty="0">
                <a:solidFill>
                  <a:schemeClr val="lt1"/>
                </a:solidFill>
                <a:latin typeface="Century Gothic"/>
                <a:ea typeface="Century Gothic"/>
                <a:cs typeface="Century Gothic"/>
                <a:sym typeface="Century Gothic"/>
              </a:rPr>
              <a:t>.</a:t>
            </a:r>
            <a:endParaRPr dirty="0"/>
          </a:p>
        </p:txBody>
      </p:sp>
      <p:sp>
        <p:nvSpPr>
          <p:cNvPr id="8" name="Google Shape;403;p9">
            <a:extLst>
              <a:ext uri="{FF2B5EF4-FFF2-40B4-BE49-F238E27FC236}">
                <a16:creationId xmlns:a16="http://schemas.microsoft.com/office/drawing/2014/main" id="{3A30656A-CDDA-46ED-A4CE-8BACEA92CBD0}"/>
              </a:ext>
            </a:extLst>
          </p:cNvPr>
          <p:cNvSpPr/>
          <p:nvPr/>
        </p:nvSpPr>
        <p:spPr>
          <a:xfrm>
            <a:off x="106913" y="2122097"/>
            <a:ext cx="2354409" cy="880878"/>
          </a:xfrm>
          <a:prstGeom prst="roundRect">
            <a:avLst>
              <a:gd name="adj" fmla="val 16667"/>
            </a:avLst>
          </a:prstGeom>
          <a:no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9" name="Google Shape;404;p9">
            <a:extLst>
              <a:ext uri="{FF2B5EF4-FFF2-40B4-BE49-F238E27FC236}">
                <a16:creationId xmlns:a16="http://schemas.microsoft.com/office/drawing/2014/main" id="{4E3A6C2B-EB3B-42A6-880C-BAE928AB04BF}"/>
              </a:ext>
            </a:extLst>
          </p:cNvPr>
          <p:cNvGrpSpPr/>
          <p:nvPr/>
        </p:nvGrpSpPr>
        <p:grpSpPr>
          <a:xfrm>
            <a:off x="1780360" y="4241290"/>
            <a:ext cx="3096065" cy="3009264"/>
            <a:chOff x="5719177" y="-179069"/>
            <a:chExt cx="3096065" cy="3009264"/>
          </a:xfrm>
        </p:grpSpPr>
        <p:pic>
          <p:nvPicPr>
            <p:cNvPr id="10" name="Google Shape;405;p9">
              <a:extLst>
                <a:ext uri="{FF2B5EF4-FFF2-40B4-BE49-F238E27FC236}">
                  <a16:creationId xmlns:a16="http://schemas.microsoft.com/office/drawing/2014/main" id="{376EA531-B12B-4B0A-8A79-79A4D10661CB}"/>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1" name="Google Shape;406;p9">
              <a:extLst>
                <a:ext uri="{FF2B5EF4-FFF2-40B4-BE49-F238E27FC236}">
                  <a16:creationId xmlns:a16="http://schemas.microsoft.com/office/drawing/2014/main" id="{6D3AF013-1E56-4610-B453-ABF8FE7A998E}"/>
                </a:ext>
              </a:extLst>
            </p:cNvPr>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12" name="Google Shape;407;p9">
            <a:extLst>
              <a:ext uri="{FF2B5EF4-FFF2-40B4-BE49-F238E27FC236}">
                <a16:creationId xmlns:a16="http://schemas.microsoft.com/office/drawing/2014/main" id="{0BC5249B-2B7C-4F5E-91F2-76348EB0168F}"/>
              </a:ext>
            </a:extLst>
          </p:cNvPr>
          <p:cNvGrpSpPr/>
          <p:nvPr/>
        </p:nvGrpSpPr>
        <p:grpSpPr>
          <a:xfrm>
            <a:off x="4799175" y="1099054"/>
            <a:ext cx="3096065" cy="3009264"/>
            <a:chOff x="5719177" y="-179069"/>
            <a:chExt cx="3096065" cy="3009264"/>
          </a:xfrm>
        </p:grpSpPr>
        <p:pic>
          <p:nvPicPr>
            <p:cNvPr id="13" name="Google Shape;408;p9">
              <a:extLst>
                <a:ext uri="{FF2B5EF4-FFF2-40B4-BE49-F238E27FC236}">
                  <a16:creationId xmlns:a16="http://schemas.microsoft.com/office/drawing/2014/main" id="{739D9149-0A96-46E0-9B24-6A6841F1952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4" name="Google Shape;409;p9">
              <a:extLst>
                <a:ext uri="{FF2B5EF4-FFF2-40B4-BE49-F238E27FC236}">
                  <a16:creationId xmlns:a16="http://schemas.microsoft.com/office/drawing/2014/main" id="{1C84EBBD-CA8F-438D-96AE-22F522464410}"/>
                </a:ext>
              </a:extLst>
            </p:cNvPr>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ayudar</a:t>
              </a:r>
              <a:r>
                <a:rPr lang="en-GB" sz="2400" dirty="0">
                  <a:solidFill>
                    <a:srgbClr val="1F3864"/>
                  </a:solidFill>
                  <a:latin typeface="Century Gothic"/>
                  <a:ea typeface="Century Gothic"/>
                  <a:cs typeface="Century Gothic"/>
                  <a:sym typeface="Century Gothic"/>
                </a:rPr>
                <a:t>]</a:t>
              </a:r>
              <a:endParaRPr dirty="0"/>
            </a:p>
          </p:txBody>
        </p:sp>
      </p:grpSp>
      <p:grpSp>
        <p:nvGrpSpPr>
          <p:cNvPr id="15" name="Google Shape;410;p9">
            <a:extLst>
              <a:ext uri="{FF2B5EF4-FFF2-40B4-BE49-F238E27FC236}">
                <a16:creationId xmlns:a16="http://schemas.microsoft.com/office/drawing/2014/main" id="{E2BE9EBB-9536-492D-A021-262E15EDFD8D}"/>
              </a:ext>
            </a:extLst>
          </p:cNvPr>
          <p:cNvGrpSpPr/>
          <p:nvPr/>
        </p:nvGrpSpPr>
        <p:grpSpPr>
          <a:xfrm>
            <a:off x="4949667" y="2495943"/>
            <a:ext cx="3096065" cy="3009264"/>
            <a:chOff x="5719177" y="-179069"/>
            <a:chExt cx="3096065" cy="3009264"/>
          </a:xfrm>
        </p:grpSpPr>
        <p:pic>
          <p:nvPicPr>
            <p:cNvPr id="16" name="Google Shape;411;p9">
              <a:extLst>
                <a:ext uri="{FF2B5EF4-FFF2-40B4-BE49-F238E27FC236}">
                  <a16:creationId xmlns:a16="http://schemas.microsoft.com/office/drawing/2014/main" id="{9F149A12-9FBA-4D3F-96E0-7B0D49FEAB7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7" name="Google Shape;412;p9">
              <a:extLst>
                <a:ext uri="{FF2B5EF4-FFF2-40B4-BE49-F238E27FC236}">
                  <a16:creationId xmlns:a16="http://schemas.microsoft.com/office/drawing/2014/main" id="{D52E5A9A-F4B6-42C2-BC92-204D2DB9ECED}"/>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18" name="Google Shape;413;p9">
            <a:extLst>
              <a:ext uri="{FF2B5EF4-FFF2-40B4-BE49-F238E27FC236}">
                <a16:creationId xmlns:a16="http://schemas.microsoft.com/office/drawing/2014/main" id="{24AC921A-1957-4AF3-880C-DCB8965F8194}"/>
              </a:ext>
            </a:extLst>
          </p:cNvPr>
          <p:cNvGrpSpPr/>
          <p:nvPr/>
        </p:nvGrpSpPr>
        <p:grpSpPr>
          <a:xfrm>
            <a:off x="6978053" y="919006"/>
            <a:ext cx="3096065" cy="3009264"/>
            <a:chOff x="5719177" y="-179069"/>
            <a:chExt cx="3096065" cy="3009264"/>
          </a:xfrm>
        </p:grpSpPr>
        <p:pic>
          <p:nvPicPr>
            <p:cNvPr id="19" name="Google Shape;414;p9">
              <a:extLst>
                <a:ext uri="{FF2B5EF4-FFF2-40B4-BE49-F238E27FC236}">
                  <a16:creationId xmlns:a16="http://schemas.microsoft.com/office/drawing/2014/main" id="{4202DD19-1430-4FB2-B230-3F6CCAE3B8E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0" name="Google Shape;415;p9">
              <a:extLst>
                <a:ext uri="{FF2B5EF4-FFF2-40B4-BE49-F238E27FC236}">
                  <a16:creationId xmlns:a16="http://schemas.microsoft.com/office/drawing/2014/main" id="{24AFD757-0BCE-48FD-91F4-1086BBD628E1}"/>
                </a:ext>
              </a:extLst>
            </p:cNvPr>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21" name="Google Shape;416;p9">
            <a:extLst>
              <a:ext uri="{FF2B5EF4-FFF2-40B4-BE49-F238E27FC236}">
                <a16:creationId xmlns:a16="http://schemas.microsoft.com/office/drawing/2014/main" id="{C2C03E69-CBC5-4234-BCC9-810EEE9D6B5E}"/>
              </a:ext>
            </a:extLst>
          </p:cNvPr>
          <p:cNvGrpSpPr/>
          <p:nvPr/>
        </p:nvGrpSpPr>
        <p:grpSpPr>
          <a:xfrm>
            <a:off x="7166428" y="2311006"/>
            <a:ext cx="3096065" cy="3009264"/>
            <a:chOff x="5719177" y="-179069"/>
            <a:chExt cx="3096065" cy="3009264"/>
          </a:xfrm>
        </p:grpSpPr>
        <p:pic>
          <p:nvPicPr>
            <p:cNvPr id="22" name="Google Shape;417;p9">
              <a:extLst>
                <a:ext uri="{FF2B5EF4-FFF2-40B4-BE49-F238E27FC236}">
                  <a16:creationId xmlns:a16="http://schemas.microsoft.com/office/drawing/2014/main" id="{B565058C-39F7-4E3C-86BD-7419D6DE9FD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3" name="Google Shape;418;p9">
              <a:extLst>
                <a:ext uri="{FF2B5EF4-FFF2-40B4-BE49-F238E27FC236}">
                  <a16:creationId xmlns:a16="http://schemas.microsoft.com/office/drawing/2014/main" id="{DB9A6A71-5B7D-4319-8D54-79F5AFDBEF1A}"/>
                </a:ext>
              </a:extLst>
            </p:cNvPr>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24" name="Google Shape;419;p9">
            <a:extLst>
              <a:ext uri="{FF2B5EF4-FFF2-40B4-BE49-F238E27FC236}">
                <a16:creationId xmlns:a16="http://schemas.microsoft.com/office/drawing/2014/main" id="{C81DB541-2C40-49C2-B866-0B74C956E39E}"/>
              </a:ext>
            </a:extLst>
          </p:cNvPr>
          <p:cNvGrpSpPr/>
          <p:nvPr/>
        </p:nvGrpSpPr>
        <p:grpSpPr>
          <a:xfrm>
            <a:off x="3996344" y="4063613"/>
            <a:ext cx="3096065" cy="3009264"/>
            <a:chOff x="5719177" y="-179069"/>
            <a:chExt cx="3096065" cy="3009264"/>
          </a:xfrm>
        </p:grpSpPr>
        <p:pic>
          <p:nvPicPr>
            <p:cNvPr id="25" name="Google Shape;420;p9">
              <a:extLst>
                <a:ext uri="{FF2B5EF4-FFF2-40B4-BE49-F238E27FC236}">
                  <a16:creationId xmlns:a16="http://schemas.microsoft.com/office/drawing/2014/main" id="{C1EE9235-829B-46C6-9B14-32DA2641AC36}"/>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6" name="Google Shape;421;p9">
              <a:extLst>
                <a:ext uri="{FF2B5EF4-FFF2-40B4-BE49-F238E27FC236}">
                  <a16:creationId xmlns:a16="http://schemas.microsoft.com/office/drawing/2014/main" id="{DE53CF3E-3F4F-4248-A093-36889D54C6F4}"/>
                </a:ext>
              </a:extLst>
            </p:cNvPr>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27" name="Google Shape;422;p9">
            <a:extLst>
              <a:ext uri="{FF2B5EF4-FFF2-40B4-BE49-F238E27FC236}">
                <a16:creationId xmlns:a16="http://schemas.microsoft.com/office/drawing/2014/main" id="{07A5FA9C-D788-4D6F-92E2-864893231F49}"/>
              </a:ext>
            </a:extLst>
          </p:cNvPr>
          <p:cNvGrpSpPr/>
          <p:nvPr/>
        </p:nvGrpSpPr>
        <p:grpSpPr>
          <a:xfrm>
            <a:off x="6154407" y="3833620"/>
            <a:ext cx="3096065" cy="3009264"/>
            <a:chOff x="5719177" y="-179069"/>
            <a:chExt cx="3096065" cy="3009264"/>
          </a:xfrm>
        </p:grpSpPr>
        <p:pic>
          <p:nvPicPr>
            <p:cNvPr id="28" name="Google Shape;423;p9">
              <a:extLst>
                <a:ext uri="{FF2B5EF4-FFF2-40B4-BE49-F238E27FC236}">
                  <a16:creationId xmlns:a16="http://schemas.microsoft.com/office/drawing/2014/main" id="{E0597423-E620-489E-81BD-613A26C2848E}"/>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9" name="Google Shape;424;p9">
              <a:extLst>
                <a:ext uri="{FF2B5EF4-FFF2-40B4-BE49-F238E27FC236}">
                  <a16:creationId xmlns:a16="http://schemas.microsoft.com/office/drawing/2014/main" id="{3202BDAB-38E1-463E-A3F8-84CE404737BE}"/>
                </a:ext>
              </a:extLst>
            </p:cNvPr>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30" name="Google Shape;425;p9">
            <a:extLst>
              <a:ext uri="{FF2B5EF4-FFF2-40B4-BE49-F238E27FC236}">
                <a16:creationId xmlns:a16="http://schemas.microsoft.com/office/drawing/2014/main" id="{0374C82E-3608-48FB-B2C9-25FBCD02F67A}"/>
              </a:ext>
            </a:extLst>
          </p:cNvPr>
          <p:cNvGrpSpPr/>
          <p:nvPr/>
        </p:nvGrpSpPr>
        <p:grpSpPr>
          <a:xfrm>
            <a:off x="8355096" y="3620426"/>
            <a:ext cx="3096065" cy="3009264"/>
            <a:chOff x="5719177" y="-179069"/>
            <a:chExt cx="3096065" cy="3009264"/>
          </a:xfrm>
        </p:grpSpPr>
        <p:pic>
          <p:nvPicPr>
            <p:cNvPr id="31" name="Google Shape;426;p9">
              <a:extLst>
                <a:ext uri="{FF2B5EF4-FFF2-40B4-BE49-F238E27FC236}">
                  <a16:creationId xmlns:a16="http://schemas.microsoft.com/office/drawing/2014/main" id="{6274A858-C539-41C9-86D4-E7C1A852F808}"/>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2" name="Google Shape;427;p9">
              <a:extLst>
                <a:ext uri="{FF2B5EF4-FFF2-40B4-BE49-F238E27FC236}">
                  <a16:creationId xmlns:a16="http://schemas.microsoft.com/office/drawing/2014/main" id="{7DCFBFF0-105F-4D33-A3CE-688B499603F0}"/>
                </a:ext>
              </a:extLst>
            </p:cNvPr>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33" name="Google Shape;428;p9">
            <a:extLst>
              <a:ext uri="{FF2B5EF4-FFF2-40B4-BE49-F238E27FC236}">
                <a16:creationId xmlns:a16="http://schemas.microsoft.com/office/drawing/2014/main" id="{2C9FD45E-887B-4688-94FD-4D15022D3890}"/>
              </a:ext>
            </a:extLst>
          </p:cNvPr>
          <p:cNvGrpSpPr/>
          <p:nvPr/>
        </p:nvGrpSpPr>
        <p:grpSpPr>
          <a:xfrm>
            <a:off x="2636153" y="1297315"/>
            <a:ext cx="3096065" cy="3009264"/>
            <a:chOff x="5719177" y="-179069"/>
            <a:chExt cx="3096065" cy="3009264"/>
          </a:xfrm>
        </p:grpSpPr>
        <p:pic>
          <p:nvPicPr>
            <p:cNvPr id="34" name="Google Shape;429;p9">
              <a:extLst>
                <a:ext uri="{FF2B5EF4-FFF2-40B4-BE49-F238E27FC236}">
                  <a16:creationId xmlns:a16="http://schemas.microsoft.com/office/drawing/2014/main" id="{9B89B82C-F04B-4A65-9B3E-174F7B70A41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5" name="Google Shape;430;p9">
              <a:extLst>
                <a:ext uri="{FF2B5EF4-FFF2-40B4-BE49-F238E27FC236}">
                  <a16:creationId xmlns:a16="http://schemas.microsoft.com/office/drawing/2014/main" id="{8F91915C-7566-4793-A241-8F7C0A68E4E7}"/>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36" name="Google Shape;431;p9">
            <a:extLst>
              <a:ext uri="{FF2B5EF4-FFF2-40B4-BE49-F238E27FC236}">
                <a16:creationId xmlns:a16="http://schemas.microsoft.com/office/drawing/2014/main" id="{79C95487-C541-48AE-A62A-5220844ABA3F}"/>
              </a:ext>
            </a:extLst>
          </p:cNvPr>
          <p:cNvGrpSpPr/>
          <p:nvPr/>
        </p:nvGrpSpPr>
        <p:grpSpPr>
          <a:xfrm>
            <a:off x="2816294" y="2690908"/>
            <a:ext cx="3096065" cy="3009264"/>
            <a:chOff x="5719177" y="-179069"/>
            <a:chExt cx="3096065" cy="3009264"/>
          </a:xfrm>
        </p:grpSpPr>
        <p:pic>
          <p:nvPicPr>
            <p:cNvPr id="37" name="Google Shape;432;p9">
              <a:extLst>
                <a:ext uri="{FF2B5EF4-FFF2-40B4-BE49-F238E27FC236}">
                  <a16:creationId xmlns:a16="http://schemas.microsoft.com/office/drawing/2014/main" id="{CF23C945-8D5B-42F6-8AB7-0405535A9F2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8" name="Google Shape;433;p9">
              <a:extLst>
                <a:ext uri="{FF2B5EF4-FFF2-40B4-BE49-F238E27FC236}">
                  <a16:creationId xmlns:a16="http://schemas.microsoft.com/office/drawing/2014/main" id="{1FF34E0D-747F-49BB-A6F4-8278898831C7}"/>
                </a:ext>
              </a:extLst>
            </p:cNvPr>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39" name="Google Shape;434;p9">
            <a:extLst>
              <a:ext uri="{FF2B5EF4-FFF2-40B4-BE49-F238E27FC236}">
                <a16:creationId xmlns:a16="http://schemas.microsoft.com/office/drawing/2014/main" id="{976D6881-9DC1-4AFC-A2A0-BE2EF7DFE587}"/>
              </a:ext>
            </a:extLst>
          </p:cNvPr>
          <p:cNvGrpSpPr/>
          <p:nvPr/>
        </p:nvGrpSpPr>
        <p:grpSpPr>
          <a:xfrm>
            <a:off x="5180412" y="-274848"/>
            <a:ext cx="3146007" cy="3009264"/>
            <a:chOff x="5719177" y="-179069"/>
            <a:chExt cx="3146007" cy="3009264"/>
          </a:xfrm>
        </p:grpSpPr>
        <p:pic>
          <p:nvPicPr>
            <p:cNvPr id="40" name="Google Shape;435;p9">
              <a:extLst>
                <a:ext uri="{FF2B5EF4-FFF2-40B4-BE49-F238E27FC236}">
                  <a16:creationId xmlns:a16="http://schemas.microsoft.com/office/drawing/2014/main" id="{E983BE60-84A3-4BA6-AE8F-F294949E2A9D}"/>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1" name="Google Shape;436;p9">
              <a:extLst>
                <a:ext uri="{FF2B5EF4-FFF2-40B4-BE49-F238E27FC236}">
                  <a16:creationId xmlns:a16="http://schemas.microsoft.com/office/drawing/2014/main" id="{0A53BFBA-5EF9-4D93-B2B8-44620DFAC8B4}"/>
                </a:ext>
              </a:extLst>
            </p:cNvPr>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2" name="Google Shape;437;p9">
            <a:extLst>
              <a:ext uri="{FF2B5EF4-FFF2-40B4-BE49-F238E27FC236}">
                <a16:creationId xmlns:a16="http://schemas.microsoft.com/office/drawing/2014/main" id="{027237BB-64EC-4C8A-B93F-C75CF7CC3AF0}"/>
              </a:ext>
            </a:extLst>
          </p:cNvPr>
          <p:cNvGrpSpPr/>
          <p:nvPr/>
        </p:nvGrpSpPr>
        <p:grpSpPr>
          <a:xfrm>
            <a:off x="7308960" y="-503989"/>
            <a:ext cx="3096065" cy="3009264"/>
            <a:chOff x="5719177" y="-179069"/>
            <a:chExt cx="3096065" cy="3009264"/>
          </a:xfrm>
        </p:grpSpPr>
        <p:pic>
          <p:nvPicPr>
            <p:cNvPr id="43" name="Google Shape;438;p9">
              <a:extLst>
                <a:ext uri="{FF2B5EF4-FFF2-40B4-BE49-F238E27FC236}">
                  <a16:creationId xmlns:a16="http://schemas.microsoft.com/office/drawing/2014/main" id="{EC5A5EAE-5633-4904-B1D9-511139FC870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4" name="Google Shape;439;p9">
              <a:extLst>
                <a:ext uri="{FF2B5EF4-FFF2-40B4-BE49-F238E27FC236}">
                  <a16:creationId xmlns:a16="http://schemas.microsoft.com/office/drawing/2014/main" id="{8D5361DE-98E8-4CE7-947B-198C436DDD09}"/>
                </a:ext>
              </a:extLst>
            </p:cNvPr>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5" name="Google Shape;440;p9">
            <a:extLst>
              <a:ext uri="{FF2B5EF4-FFF2-40B4-BE49-F238E27FC236}">
                <a16:creationId xmlns:a16="http://schemas.microsoft.com/office/drawing/2014/main" id="{0877891E-6285-4F83-8BA7-94F66B77CAAE}"/>
              </a:ext>
            </a:extLst>
          </p:cNvPr>
          <p:cNvGrpSpPr/>
          <p:nvPr/>
        </p:nvGrpSpPr>
        <p:grpSpPr>
          <a:xfrm>
            <a:off x="649174" y="2886119"/>
            <a:ext cx="3096065" cy="3009264"/>
            <a:chOff x="5719177" y="-179069"/>
            <a:chExt cx="3096065" cy="3009264"/>
          </a:xfrm>
        </p:grpSpPr>
        <p:pic>
          <p:nvPicPr>
            <p:cNvPr id="46" name="Google Shape;441;p9">
              <a:extLst>
                <a:ext uri="{FF2B5EF4-FFF2-40B4-BE49-F238E27FC236}">
                  <a16:creationId xmlns:a16="http://schemas.microsoft.com/office/drawing/2014/main" id="{7EFEC6EC-3004-4459-A849-9AD9EED6405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7" name="Google Shape;442;p9">
              <a:extLst>
                <a:ext uri="{FF2B5EF4-FFF2-40B4-BE49-F238E27FC236}">
                  <a16:creationId xmlns:a16="http://schemas.microsoft.com/office/drawing/2014/main" id="{375A5069-B12A-461E-BA30-728B9C1C3A74}"/>
                </a:ext>
              </a:extLst>
            </p:cNvPr>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50" name="Google Shape;445;p9">
            <a:extLst>
              <a:ext uri="{FF2B5EF4-FFF2-40B4-BE49-F238E27FC236}">
                <a16:creationId xmlns:a16="http://schemas.microsoft.com/office/drawing/2014/main" id="{7C5E9C79-ECFD-4AAF-BE6F-69C9BCCEBED1}"/>
              </a:ext>
            </a:extLst>
          </p:cNvPr>
          <p:cNvSpPr/>
          <p:nvPr/>
        </p:nvSpPr>
        <p:spPr>
          <a:xfrm>
            <a:off x="9461237" y="863316"/>
            <a:ext cx="2466906" cy="826840"/>
          </a:xfrm>
          <a:prstGeom prst="wedgeRoundRectCallout">
            <a:avLst>
              <a:gd name="adj1" fmla="val 33223"/>
              <a:gd name="adj2" fmla="val 90278"/>
              <a:gd name="adj3" fmla="val 16667"/>
            </a:avLst>
          </a:prstGeom>
          <a:solidFill>
            <a:srgbClr val="FABD0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latin typeface="Century Gothic"/>
                <a:ea typeface="Century Gothic"/>
                <a:cs typeface="Century Gothic"/>
                <a:sym typeface="Century Gothic"/>
              </a:rPr>
              <a:t>¡Hay </a:t>
            </a:r>
            <a:r>
              <a:rPr lang="en-GB" sz="2400" b="1" dirty="0">
                <a:latin typeface="Century Gothic"/>
                <a:ea typeface="Century Gothic"/>
                <a:cs typeface="Century Gothic"/>
                <a:sym typeface="Century Gothic"/>
              </a:rPr>
              <a:t>una </a:t>
            </a:r>
            <a:r>
              <a:rPr lang="en-GB" sz="2400" dirty="0" err="1">
                <a:latin typeface="Century Gothic"/>
                <a:ea typeface="Century Gothic"/>
                <a:cs typeface="Century Gothic"/>
                <a:sym typeface="Century Gothic"/>
              </a:rPr>
              <a:t>posibilidad</a:t>
            </a:r>
            <a:r>
              <a:rPr lang="en-GB" sz="2400" dirty="0">
                <a:latin typeface="Century Gothic"/>
                <a:ea typeface="Century Gothic"/>
                <a:cs typeface="Century Gothic"/>
                <a:sym typeface="Century Gothic"/>
              </a:rPr>
              <a:t>!</a:t>
            </a:r>
            <a:endParaRPr sz="2400" dirty="0"/>
          </a:p>
        </p:txBody>
      </p:sp>
      <p:sp>
        <p:nvSpPr>
          <p:cNvPr id="54" name="Google Shape;819;p16">
            <a:extLst>
              <a:ext uri="{FF2B5EF4-FFF2-40B4-BE49-F238E27FC236}">
                <a16:creationId xmlns:a16="http://schemas.microsoft.com/office/drawing/2014/main" id="{A3C811C7-3B46-4DDA-BCD1-D1A7BD378A02}"/>
              </a:ext>
            </a:extLst>
          </p:cNvPr>
          <p:cNvSpPr/>
          <p:nvPr/>
        </p:nvSpPr>
        <p:spPr>
          <a:xfrm>
            <a:off x="37516" y="4353817"/>
            <a:ext cx="12154484" cy="629215"/>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Century Gothic"/>
              <a:buNone/>
            </a:pPr>
            <a:r>
              <a:rPr lang="en-GB" sz="3200" b="0" i="0" u="none" strike="noStrike" cap="none" dirty="0">
                <a:solidFill>
                  <a:srgbClr val="FFFFFF"/>
                </a:solidFill>
                <a:latin typeface="Century Gothic"/>
                <a:ea typeface="Century Gothic"/>
                <a:cs typeface="Century Gothic"/>
                <a:sym typeface="Century Gothic"/>
              </a:rPr>
              <a:t>El </a:t>
            </a:r>
            <a:r>
              <a:rPr lang="en-GB" sz="3200" b="0" i="0" u="none" strike="noStrike" cap="none" dirty="0" err="1">
                <a:solidFill>
                  <a:srgbClr val="FFFFFF"/>
                </a:solidFill>
                <a:latin typeface="Century Gothic"/>
                <a:ea typeface="Century Gothic"/>
                <a:cs typeface="Century Gothic"/>
                <a:sym typeface="Century Gothic"/>
              </a:rPr>
              <a:t>verano</a:t>
            </a:r>
            <a:r>
              <a:rPr lang="en-GB" sz="3200" b="0" i="0" u="none" strike="noStrike" cap="none" dirty="0">
                <a:solidFill>
                  <a:srgbClr val="FFFFFF"/>
                </a:solidFill>
                <a:latin typeface="Century Gothic"/>
                <a:ea typeface="Century Gothic"/>
                <a:cs typeface="Century Gothic"/>
                <a:sym typeface="Century Gothic"/>
              </a:rPr>
              <a:t> </a:t>
            </a:r>
            <a:r>
              <a:rPr lang="en-GB" sz="3200" b="0" i="0" u="none" strike="noStrike" cap="none" dirty="0" err="1">
                <a:solidFill>
                  <a:srgbClr val="FFFFFF"/>
                </a:solidFill>
                <a:latin typeface="Century Gothic"/>
                <a:ea typeface="Century Gothic"/>
                <a:cs typeface="Century Gothic"/>
                <a:sym typeface="Century Gothic"/>
              </a:rPr>
              <a:t>pasado</a:t>
            </a:r>
            <a:r>
              <a:rPr lang="en-GB" sz="3200" b="0" i="0" u="none" strike="noStrike" cap="none" dirty="0">
                <a:solidFill>
                  <a:srgbClr val="FFFFFF"/>
                </a:solidFill>
                <a:latin typeface="Century Gothic"/>
                <a:ea typeface="Century Gothic"/>
                <a:cs typeface="Century Gothic"/>
                <a:sym typeface="Century Gothic"/>
              </a:rPr>
              <a:t> </a:t>
            </a:r>
            <a:r>
              <a:rPr lang="en-GB" sz="3200" b="0" i="0" u="none" strike="noStrike" cap="none" dirty="0" err="1">
                <a:solidFill>
                  <a:srgbClr val="FFFFFF"/>
                </a:solidFill>
                <a:latin typeface="Century Gothic"/>
                <a:ea typeface="Century Gothic"/>
                <a:cs typeface="Century Gothic"/>
                <a:sym typeface="Century Gothic"/>
              </a:rPr>
              <a:t>aproveché</a:t>
            </a:r>
            <a:r>
              <a:rPr lang="en-GB" sz="3200" b="0" i="0" u="none" strike="noStrike" cap="none" dirty="0">
                <a:solidFill>
                  <a:srgbClr val="FFFFFF"/>
                </a:solidFill>
                <a:latin typeface="Century Gothic"/>
                <a:ea typeface="Century Gothic"/>
                <a:cs typeface="Century Gothic"/>
                <a:sym typeface="Century Gothic"/>
              </a:rPr>
              <a:t> </a:t>
            </a:r>
            <a:r>
              <a:rPr lang="en-GB" sz="3200" b="0" i="0" u="none" strike="noStrike" cap="none" dirty="0" err="1">
                <a:solidFill>
                  <a:srgbClr val="FFFFFF"/>
                </a:solidFill>
                <a:latin typeface="Century Gothic"/>
                <a:ea typeface="Century Gothic"/>
                <a:cs typeface="Century Gothic"/>
                <a:sym typeface="Century Gothic"/>
              </a:rPr>
              <a:t>el</a:t>
            </a:r>
            <a:r>
              <a:rPr lang="en-GB" sz="3200" b="0" i="0" u="none" strike="noStrike" cap="none" dirty="0">
                <a:solidFill>
                  <a:srgbClr val="FFFFFF"/>
                </a:solidFill>
                <a:latin typeface="Century Gothic"/>
                <a:ea typeface="Century Gothic"/>
                <a:cs typeface="Century Gothic"/>
                <a:sym typeface="Century Gothic"/>
              </a:rPr>
              <a:t> </a:t>
            </a:r>
            <a:r>
              <a:rPr lang="en-GB" sz="3200" b="0" i="0" u="none" strike="noStrike" cap="none" dirty="0" err="1">
                <a:solidFill>
                  <a:srgbClr val="FFFFFF"/>
                </a:solidFill>
                <a:latin typeface="Century Gothic"/>
                <a:ea typeface="Century Gothic"/>
                <a:cs typeface="Century Gothic"/>
                <a:sym typeface="Century Gothic"/>
              </a:rPr>
              <a:t>tiempo</a:t>
            </a:r>
            <a:r>
              <a:rPr lang="en-GB" sz="3200" b="0" i="0" u="none" strike="noStrike" cap="none" dirty="0">
                <a:solidFill>
                  <a:srgbClr val="FFFFFF"/>
                </a:solidFill>
                <a:latin typeface="Century Gothic"/>
                <a:ea typeface="Century Gothic"/>
                <a:cs typeface="Century Gothic"/>
                <a:sym typeface="Century Gothic"/>
              </a:rPr>
              <a:t> libre con mi </a:t>
            </a:r>
            <a:r>
              <a:rPr lang="en-GB" sz="3200" b="0" i="0" u="none" strike="noStrike" cap="none" dirty="0" err="1">
                <a:solidFill>
                  <a:srgbClr val="FFFFFF"/>
                </a:solidFill>
                <a:latin typeface="Century Gothic"/>
                <a:ea typeface="Century Gothic"/>
                <a:cs typeface="Century Gothic"/>
                <a:sym typeface="Century Gothic"/>
              </a:rPr>
              <a:t>familia</a:t>
            </a:r>
            <a:r>
              <a:rPr lang="en-GB" sz="3200" b="0" i="0" u="none" strike="noStrike" cap="none" dirty="0">
                <a:solidFill>
                  <a:srgbClr val="FFFFFF"/>
                </a:solidFill>
                <a:latin typeface="Century Gothic"/>
                <a:ea typeface="Century Gothic"/>
                <a:cs typeface="Century Gothic"/>
                <a:sym typeface="Century Gothic"/>
              </a:rPr>
              <a:t>.</a:t>
            </a:r>
            <a:endParaRPr dirty="0"/>
          </a:p>
        </p:txBody>
      </p:sp>
    </p:spTree>
    <p:extLst>
      <p:ext uri="{BB962C8B-B14F-4D97-AF65-F5344CB8AC3E}">
        <p14:creationId xmlns:p14="http://schemas.microsoft.com/office/powerpoint/2010/main" val="151679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DA2D2-0EF5-40CF-A215-9FE53E62F9CC}"/>
              </a:ext>
            </a:extLst>
          </p:cNvPr>
          <p:cNvSpPr>
            <a:spLocks noGrp="1"/>
          </p:cNvSpPr>
          <p:nvPr>
            <p:ph type="title"/>
          </p:nvPr>
        </p:nvSpPr>
        <p:spPr>
          <a:xfrm>
            <a:off x="0" y="213557"/>
            <a:ext cx="2191407" cy="647577"/>
          </a:xfrm>
        </p:spPr>
        <p:txBody>
          <a:bodyPr>
            <a:normAutofit/>
          </a:bodyPr>
          <a:lstStyle/>
          <a:p>
            <a:r>
              <a:rPr lang="en-GB" sz="2800" dirty="0"/>
              <a:t>¡A </a:t>
            </a:r>
            <a:r>
              <a:rPr lang="en-GB" sz="2800" dirty="0" err="1"/>
              <a:t>hablar</a:t>
            </a:r>
            <a:r>
              <a:rPr lang="en-GB" sz="2800" dirty="0"/>
              <a:t>!</a:t>
            </a:r>
          </a:p>
        </p:txBody>
      </p:sp>
      <p:sp>
        <p:nvSpPr>
          <p:cNvPr id="4" name="Google Shape;152;p2">
            <a:extLst>
              <a:ext uri="{FF2B5EF4-FFF2-40B4-BE49-F238E27FC236}">
                <a16:creationId xmlns:a16="http://schemas.microsoft.com/office/drawing/2014/main" id="{A729DD7D-F6E4-4801-A374-18CA246128C8}"/>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400;p9">
            <a:extLst>
              <a:ext uri="{FF2B5EF4-FFF2-40B4-BE49-F238E27FC236}">
                <a16:creationId xmlns:a16="http://schemas.microsoft.com/office/drawing/2014/main" id="{173B031C-0774-4A8C-9733-BDD7EC88A4F7}"/>
              </a:ext>
            </a:extLst>
          </p:cNvPr>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Normalmente</a:t>
            </a:r>
            <a:endParaRPr sz="2000" b="1" dirty="0">
              <a:solidFill>
                <a:schemeClr val="lt1"/>
              </a:solidFill>
              <a:latin typeface="Century Gothic"/>
              <a:ea typeface="Century Gothic"/>
              <a:cs typeface="Century Gothic"/>
              <a:sym typeface="Century Gothic"/>
            </a:endParaRPr>
          </a:p>
        </p:txBody>
      </p:sp>
      <p:sp>
        <p:nvSpPr>
          <p:cNvPr id="6" name="Google Shape;401;p9">
            <a:extLst>
              <a:ext uri="{FF2B5EF4-FFF2-40B4-BE49-F238E27FC236}">
                <a16:creationId xmlns:a16="http://schemas.microsoft.com/office/drawing/2014/main" id="{3ED96D4C-F1F6-49EC-92B2-B1E8EEF95DE7}"/>
              </a:ext>
            </a:extLst>
          </p:cNvPr>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7" name="Google Shape;402;p9">
            <a:extLst>
              <a:ext uri="{FF2B5EF4-FFF2-40B4-BE49-F238E27FC236}">
                <a16:creationId xmlns:a16="http://schemas.microsoft.com/office/drawing/2014/main" id="{E2B25A04-3511-4E39-B578-181AE2B45238}"/>
              </a:ext>
            </a:extLst>
          </p:cNvPr>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mi </a:t>
            </a:r>
            <a:r>
              <a:rPr lang="en-GB" sz="2000" b="1" dirty="0" err="1">
                <a:solidFill>
                  <a:schemeClr val="lt1"/>
                </a:solidFill>
                <a:latin typeface="Century Gothic"/>
                <a:ea typeface="Century Gothic"/>
                <a:cs typeface="Century Gothic"/>
                <a:sym typeface="Century Gothic"/>
              </a:rPr>
              <a:t>móvil</a:t>
            </a:r>
            <a:r>
              <a:rPr lang="en-GB" sz="2000" b="1" dirty="0">
                <a:solidFill>
                  <a:schemeClr val="lt1"/>
                </a:solidFill>
                <a:latin typeface="Century Gothic"/>
                <a:ea typeface="Century Gothic"/>
                <a:cs typeface="Century Gothic"/>
                <a:sym typeface="Century Gothic"/>
              </a:rPr>
              <a:t> </a:t>
            </a:r>
            <a:r>
              <a:rPr lang="en-GB" sz="2000" b="1" dirty="0" err="1">
                <a:solidFill>
                  <a:schemeClr val="lt1"/>
                </a:solidFill>
                <a:latin typeface="Century Gothic"/>
                <a:ea typeface="Century Gothic"/>
                <a:cs typeface="Century Gothic"/>
                <a:sym typeface="Century Gothic"/>
              </a:rPr>
              <a:t>en</a:t>
            </a:r>
            <a:r>
              <a:rPr lang="en-GB" sz="2000" b="1" dirty="0">
                <a:solidFill>
                  <a:schemeClr val="lt1"/>
                </a:solidFill>
                <a:latin typeface="Century Gothic"/>
                <a:ea typeface="Century Gothic"/>
                <a:cs typeface="Century Gothic"/>
                <a:sym typeface="Century Gothic"/>
              </a:rPr>
              <a:t> </a:t>
            </a:r>
            <a:r>
              <a:rPr lang="en-GB" sz="2000" b="1" dirty="0" err="1">
                <a:solidFill>
                  <a:schemeClr val="lt1"/>
                </a:solidFill>
                <a:latin typeface="Century Gothic"/>
                <a:ea typeface="Century Gothic"/>
                <a:cs typeface="Century Gothic"/>
                <a:sym typeface="Century Gothic"/>
              </a:rPr>
              <a:t>clase</a:t>
            </a:r>
            <a:r>
              <a:rPr lang="en-GB" sz="2000" b="1" dirty="0">
                <a:solidFill>
                  <a:schemeClr val="lt1"/>
                </a:solidFill>
                <a:latin typeface="Century Gothic"/>
                <a:ea typeface="Century Gothic"/>
                <a:cs typeface="Century Gothic"/>
                <a:sym typeface="Century Gothic"/>
              </a:rPr>
              <a:t>.</a:t>
            </a:r>
            <a:endParaRPr dirty="0"/>
          </a:p>
        </p:txBody>
      </p:sp>
      <p:sp>
        <p:nvSpPr>
          <p:cNvPr id="8" name="Google Shape;403;p9">
            <a:extLst>
              <a:ext uri="{FF2B5EF4-FFF2-40B4-BE49-F238E27FC236}">
                <a16:creationId xmlns:a16="http://schemas.microsoft.com/office/drawing/2014/main" id="{3A30656A-CDDA-46ED-A4CE-8BACEA92CBD0}"/>
              </a:ext>
            </a:extLst>
          </p:cNvPr>
          <p:cNvSpPr/>
          <p:nvPr/>
        </p:nvSpPr>
        <p:spPr>
          <a:xfrm>
            <a:off x="75460" y="1462042"/>
            <a:ext cx="2354409" cy="687673"/>
          </a:xfrm>
          <a:prstGeom prst="roundRect">
            <a:avLst>
              <a:gd name="adj" fmla="val 16667"/>
            </a:avLst>
          </a:prstGeom>
          <a:no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9" name="Google Shape;404;p9">
            <a:extLst>
              <a:ext uri="{FF2B5EF4-FFF2-40B4-BE49-F238E27FC236}">
                <a16:creationId xmlns:a16="http://schemas.microsoft.com/office/drawing/2014/main" id="{4E3A6C2B-EB3B-42A6-880C-BAE928AB04BF}"/>
              </a:ext>
            </a:extLst>
          </p:cNvPr>
          <p:cNvGrpSpPr/>
          <p:nvPr/>
        </p:nvGrpSpPr>
        <p:grpSpPr>
          <a:xfrm>
            <a:off x="1780360" y="4241290"/>
            <a:ext cx="3096065" cy="3009264"/>
            <a:chOff x="5719177" y="-179069"/>
            <a:chExt cx="3096065" cy="3009264"/>
          </a:xfrm>
        </p:grpSpPr>
        <p:pic>
          <p:nvPicPr>
            <p:cNvPr id="10" name="Google Shape;405;p9">
              <a:extLst>
                <a:ext uri="{FF2B5EF4-FFF2-40B4-BE49-F238E27FC236}">
                  <a16:creationId xmlns:a16="http://schemas.microsoft.com/office/drawing/2014/main" id="{376EA531-B12B-4B0A-8A79-79A4D10661CB}"/>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1" name="Google Shape;406;p9">
              <a:extLst>
                <a:ext uri="{FF2B5EF4-FFF2-40B4-BE49-F238E27FC236}">
                  <a16:creationId xmlns:a16="http://schemas.microsoft.com/office/drawing/2014/main" id="{6D3AF013-1E56-4610-B453-ABF8FE7A998E}"/>
                </a:ext>
              </a:extLst>
            </p:cNvPr>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12" name="Google Shape;407;p9">
            <a:extLst>
              <a:ext uri="{FF2B5EF4-FFF2-40B4-BE49-F238E27FC236}">
                <a16:creationId xmlns:a16="http://schemas.microsoft.com/office/drawing/2014/main" id="{0BC5249B-2B7C-4F5E-91F2-76348EB0168F}"/>
              </a:ext>
            </a:extLst>
          </p:cNvPr>
          <p:cNvGrpSpPr/>
          <p:nvPr/>
        </p:nvGrpSpPr>
        <p:grpSpPr>
          <a:xfrm>
            <a:off x="4799175" y="1099054"/>
            <a:ext cx="3096065" cy="3009264"/>
            <a:chOff x="5719177" y="-179069"/>
            <a:chExt cx="3096065" cy="3009264"/>
          </a:xfrm>
        </p:grpSpPr>
        <p:pic>
          <p:nvPicPr>
            <p:cNvPr id="13" name="Google Shape;408;p9">
              <a:extLst>
                <a:ext uri="{FF2B5EF4-FFF2-40B4-BE49-F238E27FC236}">
                  <a16:creationId xmlns:a16="http://schemas.microsoft.com/office/drawing/2014/main" id="{739D9149-0A96-46E0-9B24-6A6841F1952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4" name="Google Shape;409;p9">
              <a:extLst>
                <a:ext uri="{FF2B5EF4-FFF2-40B4-BE49-F238E27FC236}">
                  <a16:creationId xmlns:a16="http://schemas.microsoft.com/office/drawing/2014/main" id="{1C84EBBD-CA8F-438D-96AE-22F522464410}"/>
                </a:ext>
              </a:extLst>
            </p:cNvPr>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ayudar</a:t>
              </a:r>
              <a:r>
                <a:rPr lang="en-GB" sz="2400" dirty="0">
                  <a:solidFill>
                    <a:srgbClr val="1F3864"/>
                  </a:solidFill>
                  <a:latin typeface="Century Gothic"/>
                  <a:ea typeface="Century Gothic"/>
                  <a:cs typeface="Century Gothic"/>
                  <a:sym typeface="Century Gothic"/>
                </a:rPr>
                <a:t>]</a:t>
              </a:r>
              <a:endParaRPr dirty="0"/>
            </a:p>
          </p:txBody>
        </p:sp>
      </p:grpSp>
      <p:grpSp>
        <p:nvGrpSpPr>
          <p:cNvPr id="15" name="Google Shape;410;p9">
            <a:extLst>
              <a:ext uri="{FF2B5EF4-FFF2-40B4-BE49-F238E27FC236}">
                <a16:creationId xmlns:a16="http://schemas.microsoft.com/office/drawing/2014/main" id="{E2BE9EBB-9536-492D-A021-262E15EDFD8D}"/>
              </a:ext>
            </a:extLst>
          </p:cNvPr>
          <p:cNvGrpSpPr/>
          <p:nvPr/>
        </p:nvGrpSpPr>
        <p:grpSpPr>
          <a:xfrm>
            <a:off x="4949667" y="2495943"/>
            <a:ext cx="3096065" cy="3009264"/>
            <a:chOff x="5719177" y="-179069"/>
            <a:chExt cx="3096065" cy="3009264"/>
          </a:xfrm>
        </p:grpSpPr>
        <p:pic>
          <p:nvPicPr>
            <p:cNvPr id="16" name="Google Shape;411;p9">
              <a:extLst>
                <a:ext uri="{FF2B5EF4-FFF2-40B4-BE49-F238E27FC236}">
                  <a16:creationId xmlns:a16="http://schemas.microsoft.com/office/drawing/2014/main" id="{9F149A12-9FBA-4D3F-96E0-7B0D49FEAB7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7" name="Google Shape;412;p9">
              <a:extLst>
                <a:ext uri="{FF2B5EF4-FFF2-40B4-BE49-F238E27FC236}">
                  <a16:creationId xmlns:a16="http://schemas.microsoft.com/office/drawing/2014/main" id="{D52E5A9A-F4B6-42C2-BC92-204D2DB9ECED}"/>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18" name="Google Shape;413;p9">
            <a:extLst>
              <a:ext uri="{FF2B5EF4-FFF2-40B4-BE49-F238E27FC236}">
                <a16:creationId xmlns:a16="http://schemas.microsoft.com/office/drawing/2014/main" id="{24AC921A-1957-4AF3-880C-DCB8965F8194}"/>
              </a:ext>
            </a:extLst>
          </p:cNvPr>
          <p:cNvGrpSpPr/>
          <p:nvPr/>
        </p:nvGrpSpPr>
        <p:grpSpPr>
          <a:xfrm>
            <a:off x="6978053" y="919006"/>
            <a:ext cx="3096065" cy="3009264"/>
            <a:chOff x="5719177" y="-179069"/>
            <a:chExt cx="3096065" cy="3009264"/>
          </a:xfrm>
        </p:grpSpPr>
        <p:pic>
          <p:nvPicPr>
            <p:cNvPr id="19" name="Google Shape;414;p9">
              <a:extLst>
                <a:ext uri="{FF2B5EF4-FFF2-40B4-BE49-F238E27FC236}">
                  <a16:creationId xmlns:a16="http://schemas.microsoft.com/office/drawing/2014/main" id="{4202DD19-1430-4FB2-B230-3F6CCAE3B8E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0" name="Google Shape;415;p9">
              <a:extLst>
                <a:ext uri="{FF2B5EF4-FFF2-40B4-BE49-F238E27FC236}">
                  <a16:creationId xmlns:a16="http://schemas.microsoft.com/office/drawing/2014/main" id="{24AFD757-0BCE-48FD-91F4-1086BBD628E1}"/>
                </a:ext>
              </a:extLst>
            </p:cNvPr>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21" name="Google Shape;416;p9">
            <a:extLst>
              <a:ext uri="{FF2B5EF4-FFF2-40B4-BE49-F238E27FC236}">
                <a16:creationId xmlns:a16="http://schemas.microsoft.com/office/drawing/2014/main" id="{C2C03E69-CBC5-4234-BCC9-810EEE9D6B5E}"/>
              </a:ext>
            </a:extLst>
          </p:cNvPr>
          <p:cNvGrpSpPr/>
          <p:nvPr/>
        </p:nvGrpSpPr>
        <p:grpSpPr>
          <a:xfrm>
            <a:off x="7166428" y="2311006"/>
            <a:ext cx="3096065" cy="3009264"/>
            <a:chOff x="5719177" y="-179069"/>
            <a:chExt cx="3096065" cy="3009264"/>
          </a:xfrm>
        </p:grpSpPr>
        <p:pic>
          <p:nvPicPr>
            <p:cNvPr id="22" name="Google Shape;417;p9">
              <a:extLst>
                <a:ext uri="{FF2B5EF4-FFF2-40B4-BE49-F238E27FC236}">
                  <a16:creationId xmlns:a16="http://schemas.microsoft.com/office/drawing/2014/main" id="{B565058C-39F7-4E3C-86BD-7419D6DE9FD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3" name="Google Shape;418;p9">
              <a:extLst>
                <a:ext uri="{FF2B5EF4-FFF2-40B4-BE49-F238E27FC236}">
                  <a16:creationId xmlns:a16="http://schemas.microsoft.com/office/drawing/2014/main" id="{DB9A6A71-5B7D-4319-8D54-79F5AFDBEF1A}"/>
                </a:ext>
              </a:extLst>
            </p:cNvPr>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24" name="Google Shape;419;p9">
            <a:extLst>
              <a:ext uri="{FF2B5EF4-FFF2-40B4-BE49-F238E27FC236}">
                <a16:creationId xmlns:a16="http://schemas.microsoft.com/office/drawing/2014/main" id="{C81DB541-2C40-49C2-B866-0B74C956E39E}"/>
              </a:ext>
            </a:extLst>
          </p:cNvPr>
          <p:cNvGrpSpPr/>
          <p:nvPr/>
        </p:nvGrpSpPr>
        <p:grpSpPr>
          <a:xfrm>
            <a:off x="3996344" y="4063613"/>
            <a:ext cx="3096065" cy="3009264"/>
            <a:chOff x="5719177" y="-179069"/>
            <a:chExt cx="3096065" cy="3009264"/>
          </a:xfrm>
        </p:grpSpPr>
        <p:pic>
          <p:nvPicPr>
            <p:cNvPr id="25" name="Google Shape;420;p9">
              <a:extLst>
                <a:ext uri="{FF2B5EF4-FFF2-40B4-BE49-F238E27FC236}">
                  <a16:creationId xmlns:a16="http://schemas.microsoft.com/office/drawing/2014/main" id="{C1EE9235-829B-46C6-9B14-32DA2641AC36}"/>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6" name="Google Shape;421;p9">
              <a:extLst>
                <a:ext uri="{FF2B5EF4-FFF2-40B4-BE49-F238E27FC236}">
                  <a16:creationId xmlns:a16="http://schemas.microsoft.com/office/drawing/2014/main" id="{DE53CF3E-3F4F-4248-A093-36889D54C6F4}"/>
                </a:ext>
              </a:extLst>
            </p:cNvPr>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27" name="Google Shape;422;p9">
            <a:extLst>
              <a:ext uri="{FF2B5EF4-FFF2-40B4-BE49-F238E27FC236}">
                <a16:creationId xmlns:a16="http://schemas.microsoft.com/office/drawing/2014/main" id="{07A5FA9C-D788-4D6F-92E2-864893231F49}"/>
              </a:ext>
            </a:extLst>
          </p:cNvPr>
          <p:cNvGrpSpPr/>
          <p:nvPr/>
        </p:nvGrpSpPr>
        <p:grpSpPr>
          <a:xfrm>
            <a:off x="6154407" y="3833620"/>
            <a:ext cx="3096065" cy="3009264"/>
            <a:chOff x="5719177" y="-179069"/>
            <a:chExt cx="3096065" cy="3009264"/>
          </a:xfrm>
        </p:grpSpPr>
        <p:pic>
          <p:nvPicPr>
            <p:cNvPr id="28" name="Google Shape;423;p9">
              <a:extLst>
                <a:ext uri="{FF2B5EF4-FFF2-40B4-BE49-F238E27FC236}">
                  <a16:creationId xmlns:a16="http://schemas.microsoft.com/office/drawing/2014/main" id="{E0597423-E620-489E-81BD-613A26C2848E}"/>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9" name="Google Shape;424;p9">
              <a:extLst>
                <a:ext uri="{FF2B5EF4-FFF2-40B4-BE49-F238E27FC236}">
                  <a16:creationId xmlns:a16="http://schemas.microsoft.com/office/drawing/2014/main" id="{3202BDAB-38E1-463E-A3F8-84CE404737BE}"/>
                </a:ext>
              </a:extLst>
            </p:cNvPr>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30" name="Google Shape;425;p9">
            <a:extLst>
              <a:ext uri="{FF2B5EF4-FFF2-40B4-BE49-F238E27FC236}">
                <a16:creationId xmlns:a16="http://schemas.microsoft.com/office/drawing/2014/main" id="{0374C82E-3608-48FB-B2C9-25FBCD02F67A}"/>
              </a:ext>
            </a:extLst>
          </p:cNvPr>
          <p:cNvGrpSpPr/>
          <p:nvPr/>
        </p:nvGrpSpPr>
        <p:grpSpPr>
          <a:xfrm>
            <a:off x="8355096" y="3620426"/>
            <a:ext cx="3096065" cy="3009264"/>
            <a:chOff x="5719177" y="-179069"/>
            <a:chExt cx="3096065" cy="3009264"/>
          </a:xfrm>
        </p:grpSpPr>
        <p:pic>
          <p:nvPicPr>
            <p:cNvPr id="31" name="Google Shape;426;p9">
              <a:extLst>
                <a:ext uri="{FF2B5EF4-FFF2-40B4-BE49-F238E27FC236}">
                  <a16:creationId xmlns:a16="http://schemas.microsoft.com/office/drawing/2014/main" id="{6274A858-C539-41C9-86D4-E7C1A852F808}"/>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2" name="Google Shape;427;p9">
              <a:extLst>
                <a:ext uri="{FF2B5EF4-FFF2-40B4-BE49-F238E27FC236}">
                  <a16:creationId xmlns:a16="http://schemas.microsoft.com/office/drawing/2014/main" id="{7DCFBFF0-105F-4D33-A3CE-688B499603F0}"/>
                </a:ext>
              </a:extLst>
            </p:cNvPr>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33" name="Google Shape;428;p9">
            <a:extLst>
              <a:ext uri="{FF2B5EF4-FFF2-40B4-BE49-F238E27FC236}">
                <a16:creationId xmlns:a16="http://schemas.microsoft.com/office/drawing/2014/main" id="{2C9FD45E-887B-4688-94FD-4D15022D3890}"/>
              </a:ext>
            </a:extLst>
          </p:cNvPr>
          <p:cNvGrpSpPr/>
          <p:nvPr/>
        </p:nvGrpSpPr>
        <p:grpSpPr>
          <a:xfrm>
            <a:off x="2636153" y="1297315"/>
            <a:ext cx="3096065" cy="3009264"/>
            <a:chOff x="5719177" y="-179069"/>
            <a:chExt cx="3096065" cy="3009264"/>
          </a:xfrm>
        </p:grpSpPr>
        <p:pic>
          <p:nvPicPr>
            <p:cNvPr id="34" name="Google Shape;429;p9">
              <a:extLst>
                <a:ext uri="{FF2B5EF4-FFF2-40B4-BE49-F238E27FC236}">
                  <a16:creationId xmlns:a16="http://schemas.microsoft.com/office/drawing/2014/main" id="{9B89B82C-F04B-4A65-9B3E-174F7B70A41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5" name="Google Shape;430;p9">
              <a:extLst>
                <a:ext uri="{FF2B5EF4-FFF2-40B4-BE49-F238E27FC236}">
                  <a16:creationId xmlns:a16="http://schemas.microsoft.com/office/drawing/2014/main" id="{8F91915C-7566-4793-A241-8F7C0A68E4E7}"/>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36" name="Google Shape;431;p9">
            <a:extLst>
              <a:ext uri="{FF2B5EF4-FFF2-40B4-BE49-F238E27FC236}">
                <a16:creationId xmlns:a16="http://schemas.microsoft.com/office/drawing/2014/main" id="{79C95487-C541-48AE-A62A-5220844ABA3F}"/>
              </a:ext>
            </a:extLst>
          </p:cNvPr>
          <p:cNvGrpSpPr/>
          <p:nvPr/>
        </p:nvGrpSpPr>
        <p:grpSpPr>
          <a:xfrm>
            <a:off x="2816294" y="2690908"/>
            <a:ext cx="3096065" cy="3009264"/>
            <a:chOff x="5719177" y="-179069"/>
            <a:chExt cx="3096065" cy="3009264"/>
          </a:xfrm>
        </p:grpSpPr>
        <p:pic>
          <p:nvPicPr>
            <p:cNvPr id="37" name="Google Shape;432;p9">
              <a:extLst>
                <a:ext uri="{FF2B5EF4-FFF2-40B4-BE49-F238E27FC236}">
                  <a16:creationId xmlns:a16="http://schemas.microsoft.com/office/drawing/2014/main" id="{CF23C945-8D5B-42F6-8AB7-0405535A9F2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8" name="Google Shape;433;p9">
              <a:extLst>
                <a:ext uri="{FF2B5EF4-FFF2-40B4-BE49-F238E27FC236}">
                  <a16:creationId xmlns:a16="http://schemas.microsoft.com/office/drawing/2014/main" id="{1FF34E0D-747F-49BB-A6F4-8278898831C7}"/>
                </a:ext>
              </a:extLst>
            </p:cNvPr>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39" name="Google Shape;434;p9">
            <a:extLst>
              <a:ext uri="{FF2B5EF4-FFF2-40B4-BE49-F238E27FC236}">
                <a16:creationId xmlns:a16="http://schemas.microsoft.com/office/drawing/2014/main" id="{976D6881-9DC1-4AFC-A2A0-BE2EF7DFE587}"/>
              </a:ext>
            </a:extLst>
          </p:cNvPr>
          <p:cNvGrpSpPr/>
          <p:nvPr/>
        </p:nvGrpSpPr>
        <p:grpSpPr>
          <a:xfrm>
            <a:off x="5180412" y="-274848"/>
            <a:ext cx="3146007" cy="3009264"/>
            <a:chOff x="5719177" y="-179069"/>
            <a:chExt cx="3146007" cy="3009264"/>
          </a:xfrm>
        </p:grpSpPr>
        <p:pic>
          <p:nvPicPr>
            <p:cNvPr id="40" name="Google Shape;435;p9">
              <a:extLst>
                <a:ext uri="{FF2B5EF4-FFF2-40B4-BE49-F238E27FC236}">
                  <a16:creationId xmlns:a16="http://schemas.microsoft.com/office/drawing/2014/main" id="{E983BE60-84A3-4BA6-AE8F-F294949E2A9D}"/>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1" name="Google Shape;436;p9">
              <a:extLst>
                <a:ext uri="{FF2B5EF4-FFF2-40B4-BE49-F238E27FC236}">
                  <a16:creationId xmlns:a16="http://schemas.microsoft.com/office/drawing/2014/main" id="{0A53BFBA-5EF9-4D93-B2B8-44620DFAC8B4}"/>
                </a:ext>
              </a:extLst>
            </p:cNvPr>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2" name="Google Shape;437;p9">
            <a:extLst>
              <a:ext uri="{FF2B5EF4-FFF2-40B4-BE49-F238E27FC236}">
                <a16:creationId xmlns:a16="http://schemas.microsoft.com/office/drawing/2014/main" id="{027237BB-64EC-4C8A-B93F-C75CF7CC3AF0}"/>
              </a:ext>
            </a:extLst>
          </p:cNvPr>
          <p:cNvGrpSpPr/>
          <p:nvPr/>
        </p:nvGrpSpPr>
        <p:grpSpPr>
          <a:xfrm>
            <a:off x="7308960" y="-503989"/>
            <a:ext cx="3096065" cy="3009264"/>
            <a:chOff x="5719177" y="-179069"/>
            <a:chExt cx="3096065" cy="3009264"/>
          </a:xfrm>
        </p:grpSpPr>
        <p:pic>
          <p:nvPicPr>
            <p:cNvPr id="43" name="Google Shape;438;p9">
              <a:extLst>
                <a:ext uri="{FF2B5EF4-FFF2-40B4-BE49-F238E27FC236}">
                  <a16:creationId xmlns:a16="http://schemas.microsoft.com/office/drawing/2014/main" id="{EC5A5EAE-5633-4904-B1D9-511139FC870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4" name="Google Shape;439;p9">
              <a:extLst>
                <a:ext uri="{FF2B5EF4-FFF2-40B4-BE49-F238E27FC236}">
                  <a16:creationId xmlns:a16="http://schemas.microsoft.com/office/drawing/2014/main" id="{8D5361DE-98E8-4CE7-947B-198C436DDD09}"/>
                </a:ext>
              </a:extLst>
            </p:cNvPr>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5" name="Google Shape;440;p9">
            <a:extLst>
              <a:ext uri="{FF2B5EF4-FFF2-40B4-BE49-F238E27FC236}">
                <a16:creationId xmlns:a16="http://schemas.microsoft.com/office/drawing/2014/main" id="{0877891E-6285-4F83-8BA7-94F66B77CAAE}"/>
              </a:ext>
            </a:extLst>
          </p:cNvPr>
          <p:cNvGrpSpPr/>
          <p:nvPr/>
        </p:nvGrpSpPr>
        <p:grpSpPr>
          <a:xfrm>
            <a:off x="649174" y="2886119"/>
            <a:ext cx="3096065" cy="3009264"/>
            <a:chOff x="5719177" y="-179069"/>
            <a:chExt cx="3096065" cy="3009264"/>
          </a:xfrm>
        </p:grpSpPr>
        <p:pic>
          <p:nvPicPr>
            <p:cNvPr id="46" name="Google Shape;441;p9">
              <a:extLst>
                <a:ext uri="{FF2B5EF4-FFF2-40B4-BE49-F238E27FC236}">
                  <a16:creationId xmlns:a16="http://schemas.microsoft.com/office/drawing/2014/main" id="{7EFEC6EC-3004-4459-A849-9AD9EED6405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7" name="Google Shape;442;p9">
              <a:extLst>
                <a:ext uri="{FF2B5EF4-FFF2-40B4-BE49-F238E27FC236}">
                  <a16:creationId xmlns:a16="http://schemas.microsoft.com/office/drawing/2014/main" id="{375A5069-B12A-461E-BA30-728B9C1C3A74}"/>
                </a:ext>
              </a:extLst>
            </p:cNvPr>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50" name="Google Shape;445;p9">
            <a:extLst>
              <a:ext uri="{FF2B5EF4-FFF2-40B4-BE49-F238E27FC236}">
                <a16:creationId xmlns:a16="http://schemas.microsoft.com/office/drawing/2014/main" id="{7C5E9C79-ECFD-4AAF-BE6F-69C9BCCEBED1}"/>
              </a:ext>
            </a:extLst>
          </p:cNvPr>
          <p:cNvSpPr/>
          <p:nvPr/>
        </p:nvSpPr>
        <p:spPr>
          <a:xfrm>
            <a:off x="9461237" y="863316"/>
            <a:ext cx="2466906" cy="826840"/>
          </a:xfrm>
          <a:prstGeom prst="wedgeRoundRectCallout">
            <a:avLst>
              <a:gd name="adj1" fmla="val 33223"/>
              <a:gd name="adj2" fmla="val 90278"/>
              <a:gd name="adj3" fmla="val 16667"/>
            </a:avLst>
          </a:prstGeom>
          <a:solidFill>
            <a:srgbClr val="FABD0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latin typeface="Century Gothic"/>
                <a:ea typeface="Century Gothic"/>
                <a:cs typeface="Century Gothic"/>
                <a:sym typeface="Century Gothic"/>
              </a:rPr>
              <a:t>¡Hay </a:t>
            </a:r>
            <a:r>
              <a:rPr lang="en-GB" sz="2400" b="1" dirty="0">
                <a:latin typeface="Century Gothic"/>
                <a:ea typeface="Century Gothic"/>
                <a:cs typeface="Century Gothic"/>
                <a:sym typeface="Century Gothic"/>
              </a:rPr>
              <a:t>dos </a:t>
            </a:r>
            <a:r>
              <a:rPr lang="en-GB" sz="2400" dirty="0" err="1">
                <a:latin typeface="Century Gothic"/>
                <a:ea typeface="Century Gothic"/>
                <a:cs typeface="Century Gothic"/>
                <a:sym typeface="Century Gothic"/>
              </a:rPr>
              <a:t>posibilidades</a:t>
            </a:r>
            <a:r>
              <a:rPr lang="en-GB" sz="2400" dirty="0">
                <a:latin typeface="Century Gothic"/>
                <a:ea typeface="Century Gothic"/>
                <a:cs typeface="Century Gothic"/>
                <a:sym typeface="Century Gothic"/>
              </a:rPr>
              <a:t>!</a:t>
            </a:r>
            <a:endParaRPr sz="2400" dirty="0"/>
          </a:p>
        </p:txBody>
      </p:sp>
      <p:pic>
        <p:nvPicPr>
          <p:cNvPr id="49" name="Google Shape;619;p13">
            <a:extLst>
              <a:ext uri="{FF2B5EF4-FFF2-40B4-BE49-F238E27FC236}">
                <a16:creationId xmlns:a16="http://schemas.microsoft.com/office/drawing/2014/main" id="{BFBBF0DA-4E81-4EA6-AC84-31E8744D99CC}"/>
              </a:ext>
            </a:extLst>
          </p:cNvPr>
          <p:cNvPicPr preferRelativeResize="0"/>
          <p:nvPr/>
        </p:nvPicPr>
        <p:blipFill rotWithShape="1">
          <a:blip r:embed="rId4">
            <a:alphaModFix/>
          </a:blip>
          <a:srcRect/>
          <a:stretch/>
        </p:blipFill>
        <p:spPr>
          <a:xfrm>
            <a:off x="2292292" y="1302369"/>
            <a:ext cx="849625" cy="849625"/>
          </a:xfrm>
          <a:prstGeom prst="rect">
            <a:avLst/>
          </a:prstGeom>
          <a:noFill/>
          <a:ln>
            <a:noFill/>
          </a:ln>
        </p:spPr>
      </p:pic>
      <p:sp>
        <p:nvSpPr>
          <p:cNvPr id="51" name="Google Shape;924;p18">
            <a:extLst>
              <a:ext uri="{FF2B5EF4-FFF2-40B4-BE49-F238E27FC236}">
                <a16:creationId xmlns:a16="http://schemas.microsoft.com/office/drawing/2014/main" id="{045CF0CB-143C-4F17-AEF8-20DB492A208E}"/>
              </a:ext>
            </a:extLst>
          </p:cNvPr>
          <p:cNvSpPr/>
          <p:nvPr/>
        </p:nvSpPr>
        <p:spPr>
          <a:xfrm>
            <a:off x="220674" y="4204281"/>
            <a:ext cx="11469569"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entury Gothic"/>
              <a:buNone/>
            </a:pPr>
            <a:r>
              <a:rPr lang="en-GB" sz="4000" b="0" i="0" u="none" strike="noStrike" cap="none">
                <a:solidFill>
                  <a:srgbClr val="FFFFFF"/>
                </a:solidFill>
                <a:latin typeface="Century Gothic"/>
                <a:ea typeface="Century Gothic"/>
                <a:cs typeface="Century Gothic"/>
                <a:sym typeface="Century Gothic"/>
              </a:rPr>
              <a:t>Normalmente no uso mi móvil en clase.</a:t>
            </a:r>
            <a:endParaRPr/>
          </a:p>
        </p:txBody>
      </p:sp>
      <p:sp>
        <p:nvSpPr>
          <p:cNvPr id="52" name="Google Shape;926;p18">
            <a:extLst>
              <a:ext uri="{FF2B5EF4-FFF2-40B4-BE49-F238E27FC236}">
                <a16:creationId xmlns:a16="http://schemas.microsoft.com/office/drawing/2014/main" id="{4B85598C-4F4A-4EAE-A012-FA205B7BEAFC}"/>
              </a:ext>
            </a:extLst>
          </p:cNvPr>
          <p:cNvSpPr/>
          <p:nvPr/>
        </p:nvSpPr>
        <p:spPr>
          <a:xfrm>
            <a:off x="220674" y="5154993"/>
            <a:ext cx="11469569"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4000"/>
              <a:buFont typeface="Century Gothic"/>
              <a:buNone/>
            </a:pPr>
            <a:r>
              <a:rPr lang="en-GB" sz="4000" b="0" i="0" u="none" strike="noStrike" cap="none">
                <a:solidFill>
                  <a:srgbClr val="FFFFFF"/>
                </a:solidFill>
                <a:latin typeface="Century Gothic"/>
                <a:ea typeface="Century Gothic"/>
                <a:cs typeface="Century Gothic"/>
                <a:sym typeface="Century Gothic"/>
              </a:rPr>
              <a:t>Normalmente no escucho mi móvil en clase.</a:t>
            </a:r>
            <a:endParaRPr/>
          </a:p>
        </p:txBody>
      </p:sp>
    </p:spTree>
    <p:extLst>
      <p:ext uri="{BB962C8B-B14F-4D97-AF65-F5344CB8AC3E}">
        <p14:creationId xmlns:p14="http://schemas.microsoft.com/office/powerpoint/2010/main" val="3190594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ADA181-4C52-4486-B7F8-2D60CF439047}"/>
              </a:ext>
            </a:extLst>
          </p:cNvPr>
          <p:cNvSpPr>
            <a:spLocks noGrp="1"/>
          </p:cNvSpPr>
          <p:nvPr>
            <p:ph type="title"/>
          </p:nvPr>
        </p:nvSpPr>
        <p:spPr>
          <a:xfrm>
            <a:off x="0" y="213557"/>
            <a:ext cx="2349062" cy="647577"/>
          </a:xfrm>
        </p:spPr>
        <p:txBody>
          <a:bodyPr>
            <a:normAutofit/>
          </a:bodyPr>
          <a:lstStyle/>
          <a:p>
            <a:r>
              <a:rPr lang="en-GB" sz="2800" dirty="0"/>
              <a:t>¡A </a:t>
            </a:r>
            <a:r>
              <a:rPr lang="en-GB" sz="2800" dirty="0" err="1"/>
              <a:t>escribir</a:t>
            </a:r>
            <a:r>
              <a:rPr lang="en-GB" sz="2800" dirty="0"/>
              <a:t>!</a:t>
            </a:r>
          </a:p>
        </p:txBody>
      </p:sp>
      <p:sp>
        <p:nvSpPr>
          <p:cNvPr id="4" name="Google Shape;152;p2">
            <a:extLst>
              <a:ext uri="{FF2B5EF4-FFF2-40B4-BE49-F238E27FC236}">
                <a16:creationId xmlns:a16="http://schemas.microsoft.com/office/drawing/2014/main" id="{CBEA50CE-684D-4C56-8A10-F5AFD381B025}"/>
              </a:ext>
            </a:extLst>
          </p:cNvPr>
          <p:cNvSpPr/>
          <p:nvPr/>
        </p:nvSpPr>
        <p:spPr>
          <a:xfrm>
            <a:off x="10767848" y="258166"/>
            <a:ext cx="1160295" cy="41975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escribir</a:t>
            </a:r>
            <a:endParaRPr sz="2000" b="1" i="0" u="none" strike="noStrike" cap="none" dirty="0">
              <a:solidFill>
                <a:srgbClr val="FFFFFF"/>
              </a:solidFill>
              <a:latin typeface="Century Gothic"/>
              <a:ea typeface="Century Gothic"/>
              <a:cs typeface="Century Gothic"/>
              <a:sym typeface="Century Gothic"/>
            </a:endParaRPr>
          </a:p>
        </p:txBody>
      </p:sp>
      <p:sp>
        <p:nvSpPr>
          <p:cNvPr id="6" name="Google Shape;936;p19">
            <a:extLst>
              <a:ext uri="{FF2B5EF4-FFF2-40B4-BE49-F238E27FC236}">
                <a16:creationId xmlns:a16="http://schemas.microsoft.com/office/drawing/2014/main" id="{C9CA2040-75C5-4570-BC6B-9D4A42468F01}"/>
              </a:ext>
            </a:extLst>
          </p:cNvPr>
          <p:cNvSpPr txBox="1"/>
          <p:nvPr/>
        </p:nvSpPr>
        <p:spPr>
          <a:xfrm>
            <a:off x="347714" y="1148751"/>
            <a:ext cx="11764370" cy="480131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dirty="0">
                <a:latin typeface="Century Gothic"/>
                <a:ea typeface="Century Gothic"/>
                <a:cs typeface="Century Gothic"/>
                <a:sym typeface="Century Gothic"/>
              </a:rPr>
              <a:t>1) </a:t>
            </a:r>
            <a:r>
              <a:rPr lang="en-GB" sz="2800" dirty="0">
                <a:latin typeface="Century Gothic"/>
                <a:ea typeface="Century Gothic"/>
                <a:cs typeface="Century Gothic"/>
                <a:sym typeface="Century Gothic"/>
              </a:rPr>
              <a:t>I helped with some tasks, but I didn’t paint the walls.</a:t>
            </a:r>
            <a:endParaRPr dirty="0"/>
          </a:p>
          <a:p>
            <a:pPr marL="0" marR="0" lvl="0" indent="0" algn="l" rtl="0">
              <a:spcBef>
                <a:spcPts val="0"/>
              </a:spcBef>
              <a:spcAft>
                <a:spcPts val="0"/>
              </a:spcAft>
              <a:buNone/>
            </a:pPr>
            <a:r>
              <a:rPr lang="en-GB" sz="2800" b="1" dirty="0" err="1">
                <a:latin typeface="Century Gothic"/>
                <a:ea typeface="Century Gothic"/>
                <a:cs typeface="Century Gothic"/>
                <a:sym typeface="Century Gothic"/>
              </a:rPr>
              <a:t>Ayudé</a:t>
            </a:r>
            <a:r>
              <a:rPr lang="en-GB" sz="2800" b="1" dirty="0">
                <a:latin typeface="Century Gothic"/>
                <a:ea typeface="Century Gothic"/>
                <a:cs typeface="Century Gothic"/>
                <a:sym typeface="Century Gothic"/>
              </a:rPr>
              <a:t> con </a:t>
            </a:r>
            <a:r>
              <a:rPr lang="en-GB" sz="2800" b="1" dirty="0" err="1">
                <a:latin typeface="Century Gothic"/>
                <a:ea typeface="Century Gothic"/>
                <a:cs typeface="Century Gothic"/>
                <a:sym typeface="Century Gothic"/>
              </a:rPr>
              <a:t>unas</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tareas</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pero</a:t>
            </a:r>
            <a:r>
              <a:rPr lang="en-GB" sz="2800" b="1" dirty="0">
                <a:latin typeface="Century Gothic"/>
                <a:ea typeface="Century Gothic"/>
                <a:cs typeface="Century Gothic"/>
                <a:sym typeface="Century Gothic"/>
              </a:rPr>
              <a:t> no </a:t>
            </a:r>
            <a:r>
              <a:rPr lang="en-GB" sz="2800" b="1" dirty="0" err="1">
                <a:latin typeface="Century Gothic"/>
                <a:ea typeface="Century Gothic"/>
                <a:cs typeface="Century Gothic"/>
                <a:sym typeface="Century Gothic"/>
              </a:rPr>
              <a:t>pinté</a:t>
            </a:r>
            <a:r>
              <a:rPr lang="en-GB" sz="2800" b="1" dirty="0">
                <a:latin typeface="Century Gothic"/>
                <a:ea typeface="Century Gothic"/>
                <a:cs typeface="Century Gothic"/>
                <a:sym typeface="Century Gothic"/>
              </a:rPr>
              <a:t> las </a:t>
            </a:r>
            <a:r>
              <a:rPr lang="en-GB" sz="2800" b="1" dirty="0" err="1">
                <a:latin typeface="Century Gothic"/>
                <a:ea typeface="Century Gothic"/>
                <a:cs typeface="Century Gothic"/>
                <a:sym typeface="Century Gothic"/>
              </a:rPr>
              <a:t>paredes</a:t>
            </a:r>
            <a:r>
              <a:rPr lang="en-GB" sz="2800" b="1" dirty="0">
                <a:latin typeface="Century Gothic"/>
                <a:ea typeface="Century Gothic"/>
                <a:cs typeface="Century Gothic"/>
                <a:sym typeface="Century Gothic"/>
              </a:rPr>
              <a:t>.</a:t>
            </a:r>
            <a:endParaRPr dirty="0"/>
          </a:p>
          <a:p>
            <a:pPr marL="0" marR="0" lvl="0" indent="0" algn="l" rtl="0">
              <a:spcBef>
                <a:spcPts val="0"/>
              </a:spcBef>
              <a:spcAft>
                <a:spcPts val="0"/>
              </a:spcAft>
              <a:buNone/>
            </a:pPr>
            <a:r>
              <a:rPr lang="en-GB" sz="2800" b="1" dirty="0">
                <a:latin typeface="Century Gothic"/>
                <a:ea typeface="Century Gothic"/>
                <a:cs typeface="Century Gothic"/>
                <a:sym typeface="Century Gothic"/>
              </a:rPr>
              <a:t>2) </a:t>
            </a:r>
            <a:r>
              <a:rPr lang="en-GB" sz="2800" dirty="0">
                <a:latin typeface="Century Gothic"/>
                <a:ea typeface="Century Gothic"/>
                <a:cs typeface="Century Gothic"/>
                <a:sym typeface="Century Gothic"/>
              </a:rPr>
              <a:t>I don’t meet with friends because I need to study a lot.</a:t>
            </a:r>
            <a:endParaRPr dirty="0"/>
          </a:p>
          <a:p>
            <a:pPr marL="0" marR="0" lvl="0" indent="0" algn="l" rtl="0">
              <a:spcBef>
                <a:spcPts val="0"/>
              </a:spcBef>
              <a:spcAft>
                <a:spcPts val="0"/>
              </a:spcAft>
              <a:buNone/>
            </a:pPr>
            <a:r>
              <a:rPr lang="en-GB" sz="2800" b="1" dirty="0">
                <a:latin typeface="Century Gothic"/>
                <a:ea typeface="Century Gothic"/>
                <a:cs typeface="Century Gothic"/>
                <a:sym typeface="Century Gothic"/>
              </a:rPr>
              <a:t>No </a:t>
            </a:r>
            <a:r>
              <a:rPr lang="en-GB" sz="2800" b="1" dirty="0" err="1">
                <a:latin typeface="Century Gothic"/>
                <a:ea typeface="Century Gothic"/>
                <a:cs typeface="Century Gothic"/>
                <a:sym typeface="Century Gothic"/>
              </a:rPr>
              <a:t>quedo</a:t>
            </a:r>
            <a:r>
              <a:rPr lang="en-GB" sz="2800" b="1" dirty="0">
                <a:latin typeface="Century Gothic"/>
                <a:ea typeface="Century Gothic"/>
                <a:cs typeface="Century Gothic"/>
                <a:sym typeface="Century Gothic"/>
              </a:rPr>
              <a:t> con amigos </a:t>
            </a:r>
            <a:r>
              <a:rPr lang="en-GB" sz="2800" b="1" dirty="0" err="1">
                <a:latin typeface="Century Gothic"/>
                <a:ea typeface="Century Gothic"/>
                <a:cs typeface="Century Gothic"/>
                <a:sym typeface="Century Gothic"/>
              </a:rPr>
              <a:t>porque</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necesito</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estudiar</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mucho</a:t>
            </a:r>
            <a:r>
              <a:rPr lang="en-GB" sz="2800" b="1" dirty="0">
                <a:latin typeface="Century Gothic"/>
                <a:ea typeface="Century Gothic"/>
                <a:cs typeface="Century Gothic"/>
                <a:sym typeface="Century Gothic"/>
              </a:rPr>
              <a:t>.</a:t>
            </a:r>
            <a:endParaRPr dirty="0"/>
          </a:p>
          <a:p>
            <a:pPr marL="0" marR="0" lvl="0" indent="0" algn="l" rtl="0">
              <a:spcBef>
                <a:spcPts val="0"/>
              </a:spcBef>
              <a:spcAft>
                <a:spcPts val="0"/>
              </a:spcAft>
              <a:buNone/>
            </a:pPr>
            <a:r>
              <a:rPr lang="en-GB" sz="2800" b="1" dirty="0">
                <a:latin typeface="Century Gothic"/>
                <a:ea typeface="Century Gothic"/>
                <a:cs typeface="Century Gothic"/>
                <a:sym typeface="Century Gothic"/>
              </a:rPr>
              <a:t>3) </a:t>
            </a:r>
            <a:r>
              <a:rPr lang="en-GB" sz="2800" dirty="0">
                <a:latin typeface="Century Gothic"/>
                <a:ea typeface="Century Gothic"/>
                <a:cs typeface="Century Gothic"/>
                <a:sym typeface="Century Gothic"/>
              </a:rPr>
              <a:t>I make the most of the free time with my family; I only travel a little.</a:t>
            </a:r>
            <a:endParaRPr dirty="0"/>
          </a:p>
          <a:p>
            <a:pPr marL="0" marR="0" lvl="0" indent="0" algn="l" rtl="0">
              <a:spcBef>
                <a:spcPts val="0"/>
              </a:spcBef>
              <a:spcAft>
                <a:spcPts val="0"/>
              </a:spcAft>
              <a:buNone/>
            </a:pPr>
            <a:r>
              <a:rPr lang="en-GB" sz="2600" b="1" dirty="0" err="1">
                <a:latin typeface="Century Gothic"/>
                <a:ea typeface="Century Gothic"/>
                <a:cs typeface="Century Gothic"/>
                <a:sym typeface="Century Gothic"/>
              </a:rPr>
              <a:t>Aprovecho</a:t>
            </a:r>
            <a:r>
              <a:rPr lang="en-GB" sz="2600" b="1" dirty="0">
                <a:latin typeface="Century Gothic"/>
                <a:ea typeface="Century Gothic"/>
                <a:cs typeface="Century Gothic"/>
                <a:sym typeface="Century Gothic"/>
              </a:rPr>
              <a:t> </a:t>
            </a:r>
            <a:r>
              <a:rPr lang="en-GB" sz="2600" b="1" dirty="0" err="1">
                <a:latin typeface="Century Gothic"/>
                <a:ea typeface="Century Gothic"/>
                <a:cs typeface="Century Gothic"/>
                <a:sym typeface="Century Gothic"/>
              </a:rPr>
              <a:t>el</a:t>
            </a:r>
            <a:r>
              <a:rPr lang="en-GB" sz="2600" b="1" dirty="0">
                <a:latin typeface="Century Gothic"/>
                <a:ea typeface="Century Gothic"/>
                <a:cs typeface="Century Gothic"/>
                <a:sym typeface="Century Gothic"/>
              </a:rPr>
              <a:t> </a:t>
            </a:r>
            <a:r>
              <a:rPr lang="en-GB" sz="2600" b="1" dirty="0" err="1">
                <a:latin typeface="Century Gothic"/>
                <a:ea typeface="Century Gothic"/>
                <a:cs typeface="Century Gothic"/>
                <a:sym typeface="Century Gothic"/>
              </a:rPr>
              <a:t>tiempo</a:t>
            </a:r>
            <a:r>
              <a:rPr lang="en-GB" sz="2600" b="1" dirty="0">
                <a:latin typeface="Century Gothic"/>
                <a:ea typeface="Century Gothic"/>
                <a:cs typeface="Century Gothic"/>
                <a:sym typeface="Century Gothic"/>
              </a:rPr>
              <a:t> libre con mi </a:t>
            </a:r>
            <a:r>
              <a:rPr lang="en-GB" sz="2600" b="1" dirty="0" err="1">
                <a:latin typeface="Century Gothic"/>
                <a:ea typeface="Century Gothic"/>
                <a:cs typeface="Century Gothic"/>
                <a:sym typeface="Century Gothic"/>
              </a:rPr>
              <a:t>familia</a:t>
            </a:r>
            <a:r>
              <a:rPr lang="en-GB" sz="2600" b="1" dirty="0">
                <a:latin typeface="Century Gothic"/>
                <a:ea typeface="Century Gothic"/>
                <a:cs typeface="Century Gothic"/>
                <a:sym typeface="Century Gothic"/>
              </a:rPr>
              <a:t>; </a:t>
            </a:r>
            <a:r>
              <a:rPr lang="en-GB" sz="2600" b="1" dirty="0" err="1">
                <a:latin typeface="Century Gothic"/>
                <a:ea typeface="Century Gothic"/>
                <a:cs typeface="Century Gothic"/>
                <a:sym typeface="Century Gothic"/>
              </a:rPr>
              <a:t>sólo</a:t>
            </a:r>
            <a:r>
              <a:rPr lang="en-GB" sz="2600" b="1" dirty="0">
                <a:latin typeface="Century Gothic"/>
                <a:ea typeface="Century Gothic"/>
                <a:cs typeface="Century Gothic"/>
                <a:sym typeface="Century Gothic"/>
              </a:rPr>
              <a:t> </a:t>
            </a:r>
            <a:r>
              <a:rPr lang="en-GB" sz="2600" b="1" dirty="0" err="1">
                <a:latin typeface="Century Gothic"/>
                <a:ea typeface="Century Gothic"/>
                <a:cs typeface="Century Gothic"/>
                <a:sym typeface="Century Gothic"/>
              </a:rPr>
              <a:t>viajo</a:t>
            </a:r>
            <a:r>
              <a:rPr lang="en-GB" sz="2600" b="1" dirty="0">
                <a:latin typeface="Century Gothic"/>
                <a:ea typeface="Century Gothic"/>
                <a:cs typeface="Century Gothic"/>
                <a:sym typeface="Century Gothic"/>
              </a:rPr>
              <a:t> un poco.</a:t>
            </a:r>
            <a:endParaRPr dirty="0"/>
          </a:p>
          <a:p>
            <a:pPr marL="0" marR="0" lvl="0" indent="0" algn="l" rtl="0">
              <a:spcBef>
                <a:spcPts val="0"/>
              </a:spcBef>
              <a:spcAft>
                <a:spcPts val="0"/>
              </a:spcAft>
              <a:buNone/>
            </a:pPr>
            <a:r>
              <a:rPr lang="en-GB" sz="2700" b="1" dirty="0">
                <a:latin typeface="Century Gothic"/>
                <a:ea typeface="Century Gothic"/>
                <a:cs typeface="Century Gothic"/>
                <a:sym typeface="Century Gothic"/>
              </a:rPr>
              <a:t>4) </a:t>
            </a:r>
            <a:r>
              <a:rPr lang="en-GB" sz="2800" dirty="0">
                <a:latin typeface="Century Gothic"/>
                <a:ea typeface="Century Gothic"/>
                <a:cs typeface="Century Gothic"/>
                <a:sym typeface="Century Gothic"/>
              </a:rPr>
              <a:t>I didn’t clean the car. However, I prepared the food. </a:t>
            </a:r>
            <a:endParaRPr dirty="0"/>
          </a:p>
          <a:p>
            <a:pPr marL="0" marR="0" lvl="0" indent="0" algn="l" rtl="0">
              <a:spcBef>
                <a:spcPts val="0"/>
              </a:spcBef>
              <a:spcAft>
                <a:spcPts val="0"/>
              </a:spcAft>
              <a:buNone/>
            </a:pPr>
            <a:r>
              <a:rPr lang="en-GB" sz="2800" b="1" dirty="0">
                <a:latin typeface="Century Gothic"/>
                <a:ea typeface="Century Gothic"/>
                <a:cs typeface="Century Gothic"/>
                <a:sym typeface="Century Gothic"/>
              </a:rPr>
              <a:t>No </a:t>
            </a:r>
            <a:r>
              <a:rPr lang="en-GB" sz="2800" b="1" dirty="0" err="1">
                <a:latin typeface="Century Gothic"/>
                <a:ea typeface="Century Gothic"/>
                <a:cs typeface="Century Gothic"/>
                <a:sym typeface="Century Gothic"/>
              </a:rPr>
              <a:t>limpié</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el</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coche</a:t>
            </a:r>
            <a:r>
              <a:rPr lang="en-GB" sz="2800" b="1" dirty="0">
                <a:latin typeface="Century Gothic"/>
                <a:ea typeface="Century Gothic"/>
                <a:cs typeface="Century Gothic"/>
                <a:sym typeface="Century Gothic"/>
              </a:rPr>
              <a:t>. Sin embargo, </a:t>
            </a:r>
            <a:r>
              <a:rPr lang="en-GB" sz="2800" b="1" dirty="0" err="1">
                <a:latin typeface="Century Gothic"/>
                <a:ea typeface="Century Gothic"/>
                <a:cs typeface="Century Gothic"/>
                <a:sym typeface="Century Gothic"/>
              </a:rPr>
              <a:t>preparé</a:t>
            </a:r>
            <a:r>
              <a:rPr lang="en-GB" sz="2800" b="1" dirty="0">
                <a:latin typeface="Century Gothic"/>
                <a:ea typeface="Century Gothic"/>
                <a:cs typeface="Century Gothic"/>
                <a:sym typeface="Century Gothic"/>
              </a:rPr>
              <a:t> la comida.</a:t>
            </a:r>
            <a:endParaRPr sz="2800" dirty="0">
              <a:latin typeface="Century Gothic"/>
              <a:ea typeface="Century Gothic"/>
              <a:cs typeface="Century Gothic"/>
              <a:sym typeface="Century Gothic"/>
            </a:endParaRPr>
          </a:p>
          <a:p>
            <a:pPr marL="0" marR="0" lvl="0" indent="0" algn="l" rtl="0">
              <a:spcBef>
                <a:spcPts val="0"/>
              </a:spcBef>
              <a:spcAft>
                <a:spcPts val="0"/>
              </a:spcAft>
              <a:buNone/>
            </a:pPr>
            <a:r>
              <a:rPr lang="en-GB" sz="2800" b="1" dirty="0">
                <a:latin typeface="Century Gothic"/>
                <a:ea typeface="Century Gothic"/>
                <a:cs typeface="Century Gothic"/>
                <a:sym typeface="Century Gothic"/>
              </a:rPr>
              <a:t>5) </a:t>
            </a:r>
            <a:r>
              <a:rPr lang="en-GB" sz="2800" dirty="0">
                <a:latin typeface="Century Gothic"/>
                <a:ea typeface="Century Gothic"/>
                <a:cs typeface="Century Gothic"/>
                <a:sym typeface="Century Gothic"/>
              </a:rPr>
              <a:t>I studied all day and I didn’t spend time with my brother.</a:t>
            </a:r>
            <a:endParaRPr dirty="0"/>
          </a:p>
          <a:p>
            <a:pPr marL="0" marR="0" lvl="0" indent="0" algn="l" rtl="0">
              <a:spcBef>
                <a:spcPts val="0"/>
              </a:spcBef>
              <a:spcAft>
                <a:spcPts val="0"/>
              </a:spcAft>
              <a:buNone/>
            </a:pPr>
            <a:r>
              <a:rPr lang="en-GB" sz="2800" b="1" dirty="0" err="1">
                <a:latin typeface="Century Gothic"/>
                <a:ea typeface="Century Gothic"/>
                <a:cs typeface="Century Gothic"/>
                <a:sym typeface="Century Gothic"/>
              </a:rPr>
              <a:t>Estudié</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todo</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el</a:t>
            </a:r>
            <a:r>
              <a:rPr lang="en-GB" sz="2800" b="1" dirty="0">
                <a:latin typeface="Century Gothic"/>
                <a:ea typeface="Century Gothic"/>
                <a:cs typeface="Century Gothic"/>
                <a:sym typeface="Century Gothic"/>
              </a:rPr>
              <a:t> día, no </a:t>
            </a:r>
            <a:r>
              <a:rPr lang="en-GB" sz="2800" b="1" dirty="0" err="1">
                <a:latin typeface="Century Gothic"/>
                <a:ea typeface="Century Gothic"/>
                <a:cs typeface="Century Gothic"/>
                <a:sym typeface="Century Gothic"/>
              </a:rPr>
              <a:t>pasé</a:t>
            </a:r>
            <a:r>
              <a:rPr lang="en-GB" sz="2800" b="1" dirty="0">
                <a:latin typeface="Century Gothic"/>
                <a:ea typeface="Century Gothic"/>
                <a:cs typeface="Century Gothic"/>
                <a:sym typeface="Century Gothic"/>
              </a:rPr>
              <a:t> </a:t>
            </a:r>
            <a:r>
              <a:rPr lang="en-GB" sz="2800" b="1" dirty="0" err="1">
                <a:latin typeface="Century Gothic"/>
                <a:ea typeface="Century Gothic"/>
                <a:cs typeface="Century Gothic"/>
                <a:sym typeface="Century Gothic"/>
              </a:rPr>
              <a:t>tiempo</a:t>
            </a:r>
            <a:r>
              <a:rPr lang="en-GB" sz="2800" b="1" dirty="0">
                <a:latin typeface="Century Gothic"/>
                <a:ea typeface="Century Gothic"/>
                <a:cs typeface="Century Gothic"/>
                <a:sym typeface="Century Gothic"/>
              </a:rPr>
              <a:t> con mi </a:t>
            </a:r>
            <a:r>
              <a:rPr lang="en-GB" sz="2800" b="1" dirty="0" err="1">
                <a:latin typeface="Century Gothic"/>
                <a:ea typeface="Century Gothic"/>
                <a:cs typeface="Century Gothic"/>
                <a:sym typeface="Century Gothic"/>
              </a:rPr>
              <a:t>hermano</a:t>
            </a:r>
            <a:r>
              <a:rPr lang="en-GB" sz="2800" b="1" dirty="0">
                <a:latin typeface="Century Gothic"/>
                <a:ea typeface="Century Gothic"/>
                <a:cs typeface="Century Gothic"/>
                <a:sym typeface="Century Gothic"/>
              </a:rPr>
              <a:t>.</a:t>
            </a:r>
            <a:endParaRPr dirty="0"/>
          </a:p>
        </p:txBody>
      </p:sp>
      <p:sp>
        <p:nvSpPr>
          <p:cNvPr id="7" name="Google Shape;937;p19">
            <a:extLst>
              <a:ext uri="{FF2B5EF4-FFF2-40B4-BE49-F238E27FC236}">
                <a16:creationId xmlns:a16="http://schemas.microsoft.com/office/drawing/2014/main" id="{C6DDB605-0CF1-44EB-B07D-FB01807BDA1C}"/>
              </a:ext>
            </a:extLst>
          </p:cNvPr>
          <p:cNvSpPr/>
          <p:nvPr/>
        </p:nvSpPr>
        <p:spPr>
          <a:xfrm>
            <a:off x="215204" y="1663976"/>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
        <p:nvSpPr>
          <p:cNvPr id="8" name="Google Shape;938;p19">
            <a:extLst>
              <a:ext uri="{FF2B5EF4-FFF2-40B4-BE49-F238E27FC236}">
                <a16:creationId xmlns:a16="http://schemas.microsoft.com/office/drawing/2014/main" id="{8E2243A1-2E3C-4E3E-990F-4EF44057628C}"/>
              </a:ext>
            </a:extLst>
          </p:cNvPr>
          <p:cNvSpPr/>
          <p:nvPr/>
        </p:nvSpPr>
        <p:spPr>
          <a:xfrm>
            <a:off x="215204" y="3787292"/>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
        <p:nvSpPr>
          <p:cNvPr id="9" name="Google Shape;939;p19">
            <a:extLst>
              <a:ext uri="{FF2B5EF4-FFF2-40B4-BE49-F238E27FC236}">
                <a16:creationId xmlns:a16="http://schemas.microsoft.com/office/drawing/2014/main" id="{B00CC319-FABC-41F6-B685-1266680FEAD8}"/>
              </a:ext>
            </a:extLst>
          </p:cNvPr>
          <p:cNvSpPr/>
          <p:nvPr/>
        </p:nvSpPr>
        <p:spPr>
          <a:xfrm>
            <a:off x="215000" y="2537249"/>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
        <p:nvSpPr>
          <p:cNvPr id="10" name="Google Shape;940;p19">
            <a:extLst>
              <a:ext uri="{FF2B5EF4-FFF2-40B4-BE49-F238E27FC236}">
                <a16:creationId xmlns:a16="http://schemas.microsoft.com/office/drawing/2014/main" id="{8A7F21CE-C8C3-4FDC-A3D5-6CDA791B9DC5}"/>
              </a:ext>
            </a:extLst>
          </p:cNvPr>
          <p:cNvSpPr/>
          <p:nvPr/>
        </p:nvSpPr>
        <p:spPr>
          <a:xfrm>
            <a:off x="215000" y="4634091"/>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
        <p:nvSpPr>
          <p:cNvPr id="11" name="Google Shape;941;p19">
            <a:extLst>
              <a:ext uri="{FF2B5EF4-FFF2-40B4-BE49-F238E27FC236}">
                <a16:creationId xmlns:a16="http://schemas.microsoft.com/office/drawing/2014/main" id="{87D831F7-1C80-42C3-9481-960156B6FEB0}"/>
              </a:ext>
            </a:extLst>
          </p:cNvPr>
          <p:cNvSpPr/>
          <p:nvPr/>
        </p:nvSpPr>
        <p:spPr>
          <a:xfrm>
            <a:off x="215206" y="5464451"/>
            <a:ext cx="11787579" cy="365605"/>
          </a:xfrm>
          <a:prstGeom prst="roundRect">
            <a:avLst>
              <a:gd name="adj" fmla="val 16667"/>
            </a:avLst>
          </a:prstGeom>
          <a:solidFill>
            <a:srgbClr val="F7CAAC"/>
          </a:solidFill>
          <a:ln w="381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5400" b="1">
              <a:solidFill>
                <a:schemeClr val="lt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6142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1"/>
                                          </p:stCondLst>
                                        </p:cTn>
                                        <p:tgtEl>
                                          <p:spTgt spid="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1"/>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1"/>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1"/>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1"/>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Y7 Term 3.2 Week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3.1 Week 4</a:t>
            </a:r>
            <a:br>
              <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00018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27B03D1-0E8A-46CB-948D-0F7714258C1C}"/>
              </a:ext>
            </a:extLst>
          </p:cNvPr>
          <p:cNvSpPr>
            <a:spLocks noGrp="1"/>
          </p:cNvSpPr>
          <p:nvPr>
            <p:ph type="body" sz="quarter" idx="12"/>
          </p:nvPr>
        </p:nvSpPr>
        <p:spPr>
          <a:xfrm>
            <a:off x="154532" y="5477691"/>
            <a:ext cx="4864546" cy="1275873"/>
          </a:xfrm>
        </p:spPr>
        <p:txBody>
          <a:bodyPr>
            <a:normAutofit fontScale="92500" lnSpcReduction="10000"/>
          </a:bodyPr>
          <a:lstStyle/>
          <a:p>
            <a:r>
              <a:rPr lang="en-GB" b="1" dirty="0"/>
              <a:t>Y8 Spanish</a:t>
            </a:r>
            <a:br>
              <a:rPr lang="en-GB" dirty="0"/>
            </a:br>
            <a:r>
              <a:rPr lang="en-GB" sz="1600" dirty="0"/>
              <a:t>Term 1.1 – Week 1 – Lesson 2</a:t>
            </a:r>
            <a:br>
              <a:rPr lang="en-GB" sz="1600" dirty="0"/>
            </a:br>
            <a:r>
              <a:rPr lang="en-GB" sz="1600" dirty="0"/>
              <a:t>Nick Avery / Victoria Hobson / Rachel Hawkes</a:t>
            </a:r>
            <a:br>
              <a:rPr lang="en-GB" sz="1400" dirty="0"/>
            </a:br>
            <a:r>
              <a:rPr lang="en-GB" sz="1400" dirty="0"/>
              <a:t>Artwork: Mark Davies</a:t>
            </a:r>
            <a:br>
              <a:rPr lang="en-GB" sz="1400" dirty="0"/>
            </a:br>
            <a:br>
              <a:rPr lang="en-GB" sz="1400" dirty="0"/>
            </a:br>
            <a:r>
              <a:rPr lang="en-GB" sz="1400" dirty="0"/>
              <a:t>Date updated: 24.08.23</a:t>
            </a:r>
            <a:endParaRPr lang="en-GB" dirty="0"/>
          </a:p>
        </p:txBody>
      </p:sp>
      <p:sp>
        <p:nvSpPr>
          <p:cNvPr id="3" name="Text Placeholder 2">
            <a:extLst>
              <a:ext uri="{FF2B5EF4-FFF2-40B4-BE49-F238E27FC236}">
                <a16:creationId xmlns:a16="http://schemas.microsoft.com/office/drawing/2014/main" id="{5AD9CD29-DA49-4024-8476-C4D99B4FA9AE}"/>
              </a:ext>
            </a:extLst>
          </p:cNvPr>
          <p:cNvSpPr>
            <a:spLocks noGrp="1"/>
          </p:cNvSpPr>
          <p:nvPr>
            <p:ph type="body" sz="quarter" idx="13"/>
          </p:nvPr>
        </p:nvSpPr>
        <p:spPr>
          <a:xfrm>
            <a:off x="334301" y="2128706"/>
            <a:ext cx="7138275" cy="1484251"/>
          </a:xfrm>
        </p:spPr>
        <p:txBody>
          <a:bodyPr>
            <a:normAutofit/>
          </a:bodyPr>
          <a:lstStyle/>
          <a:p>
            <a:pPr>
              <a:spcBef>
                <a:spcPts val="0"/>
              </a:spcBef>
              <a:buClr>
                <a:srgbClr val="FFFFFF"/>
              </a:buClr>
              <a:buSzPts val="2600"/>
            </a:pPr>
            <a:r>
              <a:rPr lang="pt-BR" sz="2400" dirty="0">
                <a:solidFill>
                  <a:srgbClr val="FFFFFF"/>
                </a:solidFill>
              </a:rPr>
              <a:t>–ar verbs: 1</a:t>
            </a:r>
            <a:r>
              <a:rPr lang="pt-BR" sz="2400" baseline="30000" dirty="0">
                <a:solidFill>
                  <a:srgbClr val="FFFFFF"/>
                </a:solidFill>
              </a:rPr>
              <a:t>st</a:t>
            </a:r>
            <a:r>
              <a:rPr lang="pt-BR" sz="2400" dirty="0">
                <a:solidFill>
                  <a:srgbClr val="FFFFFF"/>
                </a:solidFill>
              </a:rPr>
              <a:t> person singular preterite (–é)</a:t>
            </a:r>
            <a:br>
              <a:rPr lang="pt-BR" sz="2400" dirty="0">
                <a:solidFill>
                  <a:srgbClr val="FFFFFF"/>
                </a:solidFill>
              </a:rPr>
            </a:br>
            <a:r>
              <a:rPr lang="en-US" sz="2400" b="0" i="0" u="none" strike="noStrike" cap="none" dirty="0">
                <a:solidFill>
                  <a:srgbClr val="FFFFFF"/>
                </a:solidFill>
                <a:latin typeface="Century Gothic"/>
                <a:ea typeface="Century Gothic"/>
                <a:cs typeface="Century Gothic"/>
                <a:sym typeface="Century Gothic"/>
              </a:rPr>
              <a:t>1</a:t>
            </a:r>
            <a:r>
              <a:rPr lang="en-US" sz="2400" b="0" i="0" u="none" strike="noStrike" cap="none" baseline="30000" dirty="0">
                <a:solidFill>
                  <a:srgbClr val="FFFFFF"/>
                </a:solidFill>
                <a:latin typeface="Century Gothic"/>
                <a:ea typeface="Century Gothic"/>
                <a:cs typeface="Century Gothic"/>
                <a:sym typeface="Century Gothic"/>
              </a:rPr>
              <a:t>st</a:t>
            </a:r>
            <a:r>
              <a:rPr lang="en-US" sz="2400" b="0" i="0" u="none" strike="noStrike" cap="none" dirty="0">
                <a:solidFill>
                  <a:srgbClr val="FFFFFF"/>
                </a:solidFill>
                <a:latin typeface="Century Gothic"/>
                <a:ea typeface="Century Gothic"/>
                <a:cs typeface="Century Gothic"/>
                <a:sym typeface="Century Gothic"/>
              </a:rPr>
              <a:t> person singular present (-o) [revisited]</a:t>
            </a:r>
            <a:br>
              <a:rPr lang="en-US" sz="2400" b="0" i="0" u="none" strike="noStrike" cap="none" dirty="0">
                <a:solidFill>
                  <a:srgbClr val="FFFFFF"/>
                </a:solidFill>
                <a:latin typeface="Century Gothic"/>
                <a:ea typeface="Century Gothic"/>
                <a:cs typeface="Century Gothic"/>
                <a:sym typeface="Century Gothic"/>
              </a:rPr>
            </a:br>
            <a:br>
              <a:rPr lang="en-US" sz="2400" b="0" i="0" u="none" strike="noStrike" cap="none" dirty="0">
                <a:solidFill>
                  <a:srgbClr val="FFFFFF"/>
                </a:solidFill>
                <a:latin typeface="Century Gothic"/>
                <a:ea typeface="Century Gothic"/>
                <a:cs typeface="Century Gothic"/>
                <a:sym typeface="Century Gothic"/>
              </a:rPr>
            </a:br>
            <a:r>
              <a:rPr lang="en-US" sz="2400" b="0" i="0" u="none" strike="noStrike" cap="none" dirty="0">
                <a:solidFill>
                  <a:srgbClr val="FFFFFF"/>
                </a:solidFill>
                <a:latin typeface="Century Gothic"/>
                <a:ea typeface="Century Gothic"/>
                <a:cs typeface="Century Gothic"/>
                <a:sym typeface="Century Gothic"/>
              </a:rPr>
              <a:t>Spanish syllables</a:t>
            </a:r>
            <a:endParaRPr lang="pt-BR" dirty="0"/>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marL="0" lvl="0" indent="0" algn="l" rtl="0">
              <a:lnSpc>
                <a:spcPct val="90000"/>
              </a:lnSpc>
              <a:spcBef>
                <a:spcPts val="1000"/>
              </a:spcBef>
              <a:spcAft>
                <a:spcPts val="0"/>
              </a:spcAft>
              <a:buClr>
                <a:srgbClr val="1F3864"/>
              </a:buClr>
              <a:buSzPts val="2600"/>
              <a:buNone/>
            </a:pPr>
            <a:endParaRPr lang="pt-BR" sz="2400" dirty="0">
              <a:solidFill>
                <a:srgbClr val="FFFFFF"/>
              </a:solidFill>
            </a:endParaRPr>
          </a:p>
          <a:p>
            <a:pPr algn="l"/>
            <a:endParaRPr lang="en-GB" dirty="0">
              <a:solidFill>
                <a:prstClr val="white"/>
              </a:solidFill>
            </a:endParaRPr>
          </a:p>
        </p:txBody>
      </p:sp>
      <p:sp>
        <p:nvSpPr>
          <p:cNvPr id="4" name="Text Placeholder 3">
            <a:extLst>
              <a:ext uri="{FF2B5EF4-FFF2-40B4-BE49-F238E27FC236}">
                <a16:creationId xmlns:a16="http://schemas.microsoft.com/office/drawing/2014/main" id="{4C8B6586-84F8-4E67-AB2D-6394256E73DD}"/>
              </a:ext>
            </a:extLst>
          </p:cNvPr>
          <p:cNvSpPr>
            <a:spLocks noGrp="1"/>
          </p:cNvSpPr>
          <p:nvPr>
            <p:ph type="body" sz="quarter" idx="14"/>
          </p:nvPr>
        </p:nvSpPr>
        <p:spPr>
          <a:xfrm>
            <a:off x="334301" y="1585590"/>
            <a:ext cx="8360585" cy="844550"/>
          </a:xfrm>
        </p:spPr>
        <p:txBody>
          <a:bodyPr>
            <a:normAutofit fontScale="62500" lnSpcReduction="20000"/>
          </a:bodyPr>
          <a:lstStyle/>
          <a:p>
            <a:r>
              <a:rPr lang="en-GB" sz="5400" b="1" dirty="0">
                <a:solidFill>
                  <a:prstClr val="white"/>
                </a:solidFill>
              </a:rPr>
              <a:t>Talking about past and present events</a:t>
            </a:r>
            <a:endParaRPr lang="en-GB" dirty="0"/>
          </a:p>
        </p:txBody>
      </p:sp>
      <p:pic>
        <p:nvPicPr>
          <p:cNvPr id="9" name="Picture 8" descr="A school building with a lawn&#10;&#10;Description automatically generated">
            <a:extLst>
              <a:ext uri="{FF2B5EF4-FFF2-40B4-BE49-F238E27FC236}">
                <a16:creationId xmlns:a16="http://schemas.microsoft.com/office/drawing/2014/main" id="{53CB8126-4F51-42CE-A29D-52AB79110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1526" y="4811109"/>
            <a:ext cx="3638918" cy="2046891"/>
          </a:xfrm>
          <a:prstGeom prst="rect">
            <a:avLst/>
          </a:prstGeom>
        </p:spPr>
      </p:pic>
      <p:pic>
        <p:nvPicPr>
          <p:cNvPr id="5" name="Picture 4" descr="A red and yellow rectangular shape with a flag inside&#10;&#10;Description automatically generated">
            <a:extLst>
              <a:ext uri="{FF2B5EF4-FFF2-40B4-BE49-F238E27FC236}">
                <a16:creationId xmlns:a16="http://schemas.microsoft.com/office/drawing/2014/main" id="{5BE98E1A-9A46-4542-977F-8C7F6AB20B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0686" y="3716196"/>
            <a:ext cx="2039516" cy="1552572"/>
          </a:xfrm>
          <a:prstGeom prst="rect">
            <a:avLst/>
          </a:prstGeom>
        </p:spPr>
      </p:pic>
    </p:spTree>
    <p:extLst>
      <p:ext uri="{BB962C8B-B14F-4D97-AF65-F5344CB8AC3E}">
        <p14:creationId xmlns:p14="http://schemas.microsoft.com/office/powerpoint/2010/main" val="14563875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 name="Google Shape;153;p2">
            <a:extLst>
              <a:ext uri="{FF2B5EF4-FFF2-40B4-BE49-F238E27FC236}">
                <a16:creationId xmlns:a16="http://schemas.microsoft.com/office/drawing/2014/main" id="{D6E946B7-9A45-4A69-8A6D-6347685F82A5}"/>
              </a:ext>
            </a:extLst>
          </p:cNvPr>
          <p:cNvSpPr/>
          <p:nvPr/>
        </p:nvSpPr>
        <p:spPr>
          <a:xfrm>
            <a:off x="234286"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ir</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6" name="Google Shape;154;p2">
            <a:extLst>
              <a:ext uri="{FF2B5EF4-FFF2-40B4-BE49-F238E27FC236}">
                <a16:creationId xmlns:a16="http://schemas.microsoft.com/office/drawing/2014/main" id="{BE586743-6765-43B3-A396-928AE8528A7B}"/>
              </a:ext>
            </a:extLst>
          </p:cNvPr>
          <p:cNvSpPr/>
          <p:nvPr/>
        </p:nvSpPr>
        <p:spPr>
          <a:xfrm>
            <a:off x="193343"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comer</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7" name="Google Shape;155;p2">
            <a:extLst>
              <a:ext uri="{FF2B5EF4-FFF2-40B4-BE49-F238E27FC236}">
                <a16:creationId xmlns:a16="http://schemas.microsoft.com/office/drawing/2014/main" id="{77307D2C-1BE0-470B-9C8B-E63716828B8C}"/>
              </a:ext>
            </a:extLst>
          </p:cNvPr>
          <p:cNvSpPr/>
          <p:nvPr/>
        </p:nvSpPr>
        <p:spPr>
          <a:xfrm>
            <a:off x="206991"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vas</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8" name="Google Shape;156;p2">
            <a:extLst>
              <a:ext uri="{FF2B5EF4-FFF2-40B4-BE49-F238E27FC236}">
                <a16:creationId xmlns:a16="http://schemas.microsoft.com/office/drawing/2014/main" id="{21AA5AE0-901D-4EE7-8275-F5BE124D75DC}"/>
              </a:ext>
            </a:extLst>
          </p:cNvPr>
          <p:cNvSpPr/>
          <p:nvPr/>
        </p:nvSpPr>
        <p:spPr>
          <a:xfrm>
            <a:off x="193343"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cantar</a:t>
            </a:r>
            <a:endParaRPr kumimoji="0" sz="20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9" name="Google Shape;157;p2">
            <a:extLst>
              <a:ext uri="{FF2B5EF4-FFF2-40B4-BE49-F238E27FC236}">
                <a16:creationId xmlns:a16="http://schemas.microsoft.com/office/drawing/2014/main" id="{66416F8C-8B5A-448D-9718-9E53B87698A8}"/>
              </a:ext>
            </a:extLst>
          </p:cNvPr>
          <p:cNvSpPr/>
          <p:nvPr/>
        </p:nvSpPr>
        <p:spPr>
          <a:xfrm>
            <a:off x="206991" y="45179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sin</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0" name="Google Shape;158;p2">
            <a:extLst>
              <a:ext uri="{FF2B5EF4-FFF2-40B4-BE49-F238E27FC236}">
                <a16:creationId xmlns:a16="http://schemas.microsoft.com/office/drawing/2014/main" id="{62BABAFA-FCE9-4C3B-97DE-36DA2A47569A}"/>
              </a:ext>
            </a:extLst>
          </p:cNvPr>
          <p:cNvSpPr/>
          <p:nvPr/>
        </p:nvSpPr>
        <p:spPr>
          <a:xfrm>
            <a:off x="206991" y="52822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al</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1" name="Google Shape;159;p2">
            <a:extLst>
              <a:ext uri="{FF2B5EF4-FFF2-40B4-BE49-F238E27FC236}">
                <a16:creationId xmlns:a16="http://schemas.microsoft.com/office/drawing/2014/main" id="{90B8C7C2-8E5C-4CDF-A41C-4FA41660347E}"/>
              </a:ext>
            </a:extLst>
          </p:cNvPr>
          <p:cNvSpPr/>
          <p:nvPr/>
        </p:nvSpPr>
        <p:spPr>
          <a:xfrm>
            <a:off x="2131324" y="146085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barrio</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2" name="Google Shape;160;p2">
            <a:extLst>
              <a:ext uri="{FF2B5EF4-FFF2-40B4-BE49-F238E27FC236}">
                <a16:creationId xmlns:a16="http://schemas.microsoft.com/office/drawing/2014/main" id="{E16168E0-F3EC-4689-ADAB-21C6096B3002}"/>
              </a:ext>
            </a:extLst>
          </p:cNvPr>
          <p:cNvSpPr/>
          <p:nvPr/>
        </p:nvSpPr>
        <p:spPr>
          <a:xfrm>
            <a:off x="4028362"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leer</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3" name="Google Shape;161;p2">
            <a:extLst>
              <a:ext uri="{FF2B5EF4-FFF2-40B4-BE49-F238E27FC236}">
                <a16:creationId xmlns:a16="http://schemas.microsoft.com/office/drawing/2014/main" id="{E1977DFD-C573-42AA-9107-F95578477BE2}"/>
              </a:ext>
            </a:extLst>
          </p:cNvPr>
          <p:cNvSpPr/>
          <p:nvPr/>
        </p:nvSpPr>
        <p:spPr>
          <a:xfrm>
            <a:off x="5925400"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voy</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4" name="Google Shape;162;p2">
            <a:extLst>
              <a:ext uri="{FF2B5EF4-FFF2-40B4-BE49-F238E27FC236}">
                <a16:creationId xmlns:a16="http://schemas.microsoft.com/office/drawing/2014/main" id="{61FD1014-D999-4558-8B50-095FEED6D6B9}"/>
              </a:ext>
            </a:extLst>
          </p:cNvPr>
          <p:cNvSpPr/>
          <p:nvPr/>
        </p:nvSpPr>
        <p:spPr>
          <a:xfrm>
            <a:off x="7822438"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usar</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5" name="Google Shape;163;p2">
            <a:extLst>
              <a:ext uri="{FF2B5EF4-FFF2-40B4-BE49-F238E27FC236}">
                <a16:creationId xmlns:a16="http://schemas.microsoft.com/office/drawing/2014/main" id="{92816B8C-0F59-4066-8F04-8E249157B135}"/>
              </a:ext>
            </a:extLst>
          </p:cNvPr>
          <p:cNvSpPr/>
          <p:nvPr/>
        </p:nvSpPr>
        <p:spPr>
          <a:xfrm>
            <a:off x="9719476" y="14608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día</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6" name="Google Shape;164;p2">
            <a:extLst>
              <a:ext uri="{FF2B5EF4-FFF2-40B4-BE49-F238E27FC236}">
                <a16:creationId xmlns:a16="http://schemas.microsoft.com/office/drawing/2014/main" id="{C6808C05-DD94-472B-A2F8-4A7B2D648B9E}"/>
              </a:ext>
            </a:extLst>
          </p:cNvPr>
          <p:cNvSpPr/>
          <p:nvPr/>
        </p:nvSpPr>
        <p:spPr>
          <a:xfrm>
            <a:off x="9719476" y="222512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entender</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7" name="Google Shape;165;p2">
            <a:extLst>
              <a:ext uri="{FF2B5EF4-FFF2-40B4-BE49-F238E27FC236}">
                <a16:creationId xmlns:a16="http://schemas.microsoft.com/office/drawing/2014/main" id="{F409C404-1A70-44E0-9FA4-4FBF508FAC7A}"/>
              </a:ext>
            </a:extLst>
          </p:cNvPr>
          <p:cNvSpPr/>
          <p:nvPr/>
        </p:nvSpPr>
        <p:spPr>
          <a:xfrm>
            <a:off x="9719476" y="2989404"/>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playa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8" name="Google Shape;166;p2">
            <a:extLst>
              <a:ext uri="{FF2B5EF4-FFF2-40B4-BE49-F238E27FC236}">
                <a16:creationId xmlns:a16="http://schemas.microsoft.com/office/drawing/2014/main" id="{117F8133-3E8B-45C3-AF4C-1930C7BD48E8}"/>
              </a:ext>
            </a:extLst>
          </p:cNvPr>
          <p:cNvSpPr/>
          <p:nvPr/>
        </p:nvSpPr>
        <p:spPr>
          <a:xfrm>
            <a:off x="9719476" y="3753679"/>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enero</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19" name="Google Shape;167;p2">
            <a:extLst>
              <a:ext uri="{FF2B5EF4-FFF2-40B4-BE49-F238E27FC236}">
                <a16:creationId xmlns:a16="http://schemas.microsoft.com/office/drawing/2014/main" id="{5251DD9B-2F3C-4D50-8CDA-BFE30BE14041}"/>
              </a:ext>
            </a:extLst>
          </p:cNvPr>
          <p:cNvSpPr/>
          <p:nvPr/>
        </p:nvSpPr>
        <p:spPr>
          <a:xfrm>
            <a:off x="9733124" y="4517953"/>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pensar</a:t>
            </a:r>
            <a:endParaRPr kumimoji="0" sz="20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0" name="Google Shape;168;p2">
            <a:extLst>
              <a:ext uri="{FF2B5EF4-FFF2-40B4-BE49-F238E27FC236}">
                <a16:creationId xmlns:a16="http://schemas.microsoft.com/office/drawing/2014/main" id="{42CA44DD-8C4F-4AD0-A687-FCDC2AF85099}"/>
              </a:ext>
            </a:extLst>
          </p:cNvPr>
          <p:cNvSpPr/>
          <p:nvPr/>
        </p:nvSpPr>
        <p:spPr>
          <a:xfrm>
            <a:off x="9733124"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hombre</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1" name="Google Shape;169;p2">
            <a:extLst>
              <a:ext uri="{FF2B5EF4-FFF2-40B4-BE49-F238E27FC236}">
                <a16:creationId xmlns:a16="http://schemas.microsoft.com/office/drawing/2014/main" id="{035C3C9C-B579-4A5F-8B74-7AF19C536D33}"/>
              </a:ext>
            </a:extLst>
          </p:cNvPr>
          <p:cNvSpPr/>
          <p:nvPr/>
        </p:nvSpPr>
        <p:spPr>
          <a:xfrm>
            <a:off x="2090381" y="528222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besar</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2" name="Google Shape;170;p2">
            <a:extLst>
              <a:ext uri="{FF2B5EF4-FFF2-40B4-BE49-F238E27FC236}">
                <a16:creationId xmlns:a16="http://schemas.microsoft.com/office/drawing/2014/main" id="{850C3C21-8DB3-4FB3-84C1-550A24EA526A}"/>
              </a:ext>
            </a:extLst>
          </p:cNvPr>
          <p:cNvSpPr/>
          <p:nvPr/>
        </p:nvSpPr>
        <p:spPr>
          <a:xfrm>
            <a:off x="3987419" y="5282226"/>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cabeza</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3" name="Google Shape;171;p2">
            <a:extLst>
              <a:ext uri="{FF2B5EF4-FFF2-40B4-BE49-F238E27FC236}">
                <a16:creationId xmlns:a16="http://schemas.microsoft.com/office/drawing/2014/main" id="{CBB05CD5-BABD-4DFF-A452-5E6F50ABDAE2}"/>
              </a:ext>
            </a:extLst>
          </p:cNvPr>
          <p:cNvSpPr/>
          <p:nvPr/>
        </p:nvSpPr>
        <p:spPr>
          <a:xfrm>
            <a:off x="5911752"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problema</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4" name="Google Shape;172;p2">
            <a:extLst>
              <a:ext uri="{FF2B5EF4-FFF2-40B4-BE49-F238E27FC236}">
                <a16:creationId xmlns:a16="http://schemas.microsoft.com/office/drawing/2014/main" id="{99150F91-ECE9-4EB7-BF09-86A0640F86B4}"/>
              </a:ext>
            </a:extLst>
          </p:cNvPr>
          <p:cNvSpPr/>
          <p:nvPr/>
        </p:nvSpPr>
        <p:spPr>
          <a:xfrm>
            <a:off x="7822438" y="5282225"/>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va</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5" name="Google Shape;173;p2">
            <a:extLst>
              <a:ext uri="{FF2B5EF4-FFF2-40B4-BE49-F238E27FC236}">
                <a16:creationId xmlns:a16="http://schemas.microsoft.com/office/drawing/2014/main" id="{D617AA0F-F511-4DEE-BFB8-1A8F53B9542D}"/>
              </a:ext>
            </a:extLst>
          </p:cNvPr>
          <p:cNvSpPr/>
          <p:nvPr/>
        </p:nvSpPr>
        <p:spPr>
          <a:xfrm>
            <a:off x="3079843" y="4517948"/>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Italia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6" name="Google Shape;174;p2">
            <a:extLst>
              <a:ext uri="{FF2B5EF4-FFF2-40B4-BE49-F238E27FC236}">
                <a16:creationId xmlns:a16="http://schemas.microsoft.com/office/drawing/2014/main" id="{1B5CA7C8-2F61-43B3-8E90-7787A046E02E}"/>
              </a:ext>
            </a:extLst>
          </p:cNvPr>
          <p:cNvSpPr/>
          <p:nvPr/>
        </p:nvSpPr>
        <p:spPr>
          <a:xfrm>
            <a:off x="5004176"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amar</a:t>
            </a:r>
            <a:endParaRPr kumimoji="0"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27" name="Google Shape;175;p2">
            <a:extLst>
              <a:ext uri="{FF2B5EF4-FFF2-40B4-BE49-F238E27FC236}">
                <a16:creationId xmlns:a16="http://schemas.microsoft.com/office/drawing/2014/main" id="{2D73D646-469B-4A90-B23B-9F30F3408730}"/>
              </a:ext>
            </a:extLst>
          </p:cNvPr>
          <p:cNvSpPr/>
          <p:nvPr/>
        </p:nvSpPr>
        <p:spPr>
          <a:xfrm>
            <a:off x="6914862" y="4517947"/>
            <a:ext cx="1897038" cy="764275"/>
          </a:xfrm>
          <a:prstGeom prst="roundRect">
            <a:avLst>
              <a:gd name="adj" fmla="val 16667"/>
            </a:avLst>
          </a:prstGeom>
          <a:noFill/>
          <a:ln w="28575"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febrero</a:t>
            </a:r>
            <a:endParaRPr kumimoji="0" sz="20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endParaRPr>
          </a:p>
        </p:txBody>
      </p:sp>
      <p:sp>
        <p:nvSpPr>
          <p:cNvPr id="28" name="Google Shape;176;p2">
            <a:extLst>
              <a:ext uri="{FF2B5EF4-FFF2-40B4-BE49-F238E27FC236}">
                <a16:creationId xmlns:a16="http://schemas.microsoft.com/office/drawing/2014/main" id="{6D5A9ED6-B030-4D41-BE63-09F133CD9B3A}"/>
              </a:ext>
            </a:extLst>
          </p:cNvPr>
          <p:cNvSpPr/>
          <p:nvPr/>
        </p:nvSpPr>
        <p:spPr>
          <a:xfrm rot="-304741">
            <a:off x="4574272" y="2536465"/>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read, reading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29" name="Google Shape;177;p2">
            <a:extLst>
              <a:ext uri="{FF2B5EF4-FFF2-40B4-BE49-F238E27FC236}">
                <a16:creationId xmlns:a16="http://schemas.microsoft.com/office/drawing/2014/main" id="{DAA8A070-DC0B-4D2F-8F7D-C460FFAC5551}"/>
              </a:ext>
            </a:extLst>
          </p:cNvPr>
          <p:cNvSpPr/>
          <p:nvPr/>
        </p:nvSpPr>
        <p:spPr>
          <a:xfrm rot="-304741">
            <a:off x="4677438" y="250524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January</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0" name="Google Shape;178;p2">
            <a:extLst>
              <a:ext uri="{FF2B5EF4-FFF2-40B4-BE49-F238E27FC236}">
                <a16:creationId xmlns:a16="http://schemas.microsoft.com/office/drawing/2014/main" id="{3393B7CC-3AB9-4990-94E2-E235AE40FBD0}"/>
              </a:ext>
            </a:extLst>
          </p:cNvPr>
          <p:cNvSpPr/>
          <p:nvPr/>
        </p:nvSpPr>
        <p:spPr>
          <a:xfrm rot="-304741">
            <a:off x="4615215" y="255238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neighbourhood</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1" name="Google Shape;179;p2">
            <a:extLst>
              <a:ext uri="{FF2B5EF4-FFF2-40B4-BE49-F238E27FC236}">
                <a16:creationId xmlns:a16="http://schemas.microsoft.com/office/drawing/2014/main" id="{F5A5D144-3900-4CC4-B5FF-09A36977ED62}"/>
              </a:ext>
            </a:extLst>
          </p:cNvPr>
          <p:cNvSpPr/>
          <p:nvPr/>
        </p:nvSpPr>
        <p:spPr>
          <a:xfrm rot="-304741">
            <a:off x="4661518" y="257686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day</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2" name="Google Shape;180;p2">
            <a:extLst>
              <a:ext uri="{FF2B5EF4-FFF2-40B4-BE49-F238E27FC236}">
                <a16:creationId xmlns:a16="http://schemas.microsoft.com/office/drawing/2014/main" id="{03D6BF0A-989C-4241-80FF-58D653F3336C}"/>
              </a:ext>
            </a:extLst>
          </p:cNvPr>
          <p:cNvSpPr/>
          <p:nvPr/>
        </p:nvSpPr>
        <p:spPr>
          <a:xfrm rot="-304741">
            <a:off x="4661518" y="2536466"/>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eat, eating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3" name="Google Shape;181;p2">
            <a:extLst>
              <a:ext uri="{FF2B5EF4-FFF2-40B4-BE49-F238E27FC236}">
                <a16:creationId xmlns:a16="http://schemas.microsoft.com/office/drawing/2014/main" id="{87C40513-0789-4C45-A70E-892B52B353C1}"/>
              </a:ext>
            </a:extLst>
          </p:cNvPr>
          <p:cNvSpPr/>
          <p:nvPr/>
        </p:nvSpPr>
        <p:spPr>
          <a:xfrm rot="-304741">
            <a:off x="4638368" y="255238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I go, am going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4" name="Google Shape;182;p2">
            <a:extLst>
              <a:ext uri="{FF2B5EF4-FFF2-40B4-BE49-F238E27FC236}">
                <a16:creationId xmlns:a16="http://schemas.microsoft.com/office/drawing/2014/main" id="{6BCE9CAC-7903-4D5A-A134-4713C117E3A8}"/>
              </a:ext>
            </a:extLst>
          </p:cNvPr>
          <p:cNvSpPr/>
          <p:nvPr/>
        </p:nvSpPr>
        <p:spPr>
          <a:xfrm rot="-304741">
            <a:off x="4683222" y="2592787"/>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head</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5" name="Google Shape;183;p2">
            <a:extLst>
              <a:ext uri="{FF2B5EF4-FFF2-40B4-BE49-F238E27FC236}">
                <a16:creationId xmlns:a16="http://schemas.microsoft.com/office/drawing/2014/main" id="{69A47231-604B-4018-A3C6-352EBDF17CB5}"/>
              </a:ext>
            </a:extLst>
          </p:cNvPr>
          <p:cNvSpPr/>
          <p:nvPr/>
        </p:nvSpPr>
        <p:spPr>
          <a:xfrm rot="-304741">
            <a:off x="4684669" y="258482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Italy</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6" name="Google Shape;184;p2">
            <a:extLst>
              <a:ext uri="{FF2B5EF4-FFF2-40B4-BE49-F238E27FC236}">
                <a16:creationId xmlns:a16="http://schemas.microsoft.com/office/drawing/2014/main" id="{BB8D4FE0-3073-4781-8D82-6A149C951563}"/>
              </a:ext>
            </a:extLst>
          </p:cNvPr>
          <p:cNvSpPr/>
          <p:nvPr/>
        </p:nvSpPr>
        <p:spPr>
          <a:xfrm rot="-304741">
            <a:off x="4645601" y="252973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beach</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7" name="Google Shape;185;p2">
            <a:extLst>
              <a:ext uri="{FF2B5EF4-FFF2-40B4-BE49-F238E27FC236}">
                <a16:creationId xmlns:a16="http://schemas.microsoft.com/office/drawing/2014/main" id="{C04B490C-BDC6-434D-8CF1-F174EF3F64B1}"/>
              </a:ext>
            </a:extLst>
          </p:cNvPr>
          <p:cNvSpPr/>
          <p:nvPr/>
        </p:nvSpPr>
        <p:spPr>
          <a:xfrm rot="-304741">
            <a:off x="4635473" y="252973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problem</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8" name="Google Shape;186;p2">
            <a:extLst>
              <a:ext uri="{FF2B5EF4-FFF2-40B4-BE49-F238E27FC236}">
                <a16:creationId xmlns:a16="http://schemas.microsoft.com/office/drawing/2014/main" id="{160D7BAF-33A4-4FEE-B604-4D7C54EA8B97}"/>
              </a:ext>
            </a:extLst>
          </p:cNvPr>
          <p:cNvSpPr/>
          <p:nvPr/>
        </p:nvSpPr>
        <p:spPr>
          <a:xfrm rot="-304741">
            <a:off x="4624521" y="252973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use,using</a:t>
            </a:r>
            <a:endParaRPr kumimoji="0"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endParaRPr>
          </a:p>
        </p:txBody>
      </p:sp>
      <p:sp>
        <p:nvSpPr>
          <p:cNvPr id="39" name="Google Shape;187;p2">
            <a:extLst>
              <a:ext uri="{FF2B5EF4-FFF2-40B4-BE49-F238E27FC236}">
                <a16:creationId xmlns:a16="http://schemas.microsoft.com/office/drawing/2014/main" id="{61CC6FA5-2C22-4233-89F9-C127DFE7BE7D}"/>
              </a:ext>
            </a:extLst>
          </p:cNvPr>
          <p:cNvSpPr/>
          <p:nvPr/>
        </p:nvSpPr>
        <p:spPr>
          <a:xfrm rot="-304741">
            <a:off x="4638152" y="2529729"/>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February</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0" name="Google Shape;188;p2">
            <a:extLst>
              <a:ext uri="{FF2B5EF4-FFF2-40B4-BE49-F238E27FC236}">
                <a16:creationId xmlns:a16="http://schemas.microsoft.com/office/drawing/2014/main" id="{82B1E9C7-3FC3-4F43-9B3B-77AAFC454797}"/>
              </a:ext>
            </a:extLst>
          </p:cNvPr>
          <p:cNvSpPr/>
          <p:nvPr/>
        </p:nvSpPr>
        <p:spPr>
          <a:xfrm rot="-304741">
            <a:off x="4640439" y="2530781"/>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the (m)</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1" name="Google Shape;189;p2">
            <a:extLst>
              <a:ext uri="{FF2B5EF4-FFF2-40B4-BE49-F238E27FC236}">
                <a16:creationId xmlns:a16="http://schemas.microsoft.com/office/drawing/2014/main" id="{9065ACFD-2FD6-49AE-AFA5-FBC736146DAC}"/>
              </a:ext>
            </a:extLst>
          </p:cNvPr>
          <p:cNvSpPr/>
          <p:nvPr/>
        </p:nvSpPr>
        <p:spPr>
          <a:xfrm rot="-304741">
            <a:off x="4692334" y="256034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sing, singing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2" name="Google Shape;190;p2">
            <a:extLst>
              <a:ext uri="{FF2B5EF4-FFF2-40B4-BE49-F238E27FC236}">
                <a16:creationId xmlns:a16="http://schemas.microsoft.com/office/drawing/2014/main" id="{0661785B-BD01-4B8B-818C-14E8932C6547}"/>
              </a:ext>
            </a:extLst>
          </p:cNvPr>
          <p:cNvSpPr/>
          <p:nvPr/>
        </p:nvSpPr>
        <p:spPr>
          <a:xfrm rot="-304741">
            <a:off x="4653852" y="2560343"/>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without</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3" name="Google Shape;191;p2">
            <a:extLst>
              <a:ext uri="{FF2B5EF4-FFF2-40B4-BE49-F238E27FC236}">
                <a16:creationId xmlns:a16="http://schemas.microsoft.com/office/drawing/2014/main" id="{C3D3F304-767F-4450-B230-E87B08B8AAA5}"/>
              </a:ext>
            </a:extLst>
          </p:cNvPr>
          <p:cNvSpPr/>
          <p:nvPr/>
        </p:nvSpPr>
        <p:spPr>
          <a:xfrm rot="-304741">
            <a:off x="4695636" y="252116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man</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4" name="Google Shape;192;p2">
            <a:extLst>
              <a:ext uri="{FF2B5EF4-FFF2-40B4-BE49-F238E27FC236}">
                <a16:creationId xmlns:a16="http://schemas.microsoft.com/office/drawing/2014/main" id="{ACC20042-2669-4190-A997-3C5D003E394B}"/>
              </a:ext>
            </a:extLst>
          </p:cNvPr>
          <p:cNvSpPr/>
          <p:nvPr/>
        </p:nvSpPr>
        <p:spPr>
          <a:xfrm rot="-304741">
            <a:off x="4654287" y="2521164"/>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go, going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5" name="Google Shape;193;p2">
            <a:extLst>
              <a:ext uri="{FF2B5EF4-FFF2-40B4-BE49-F238E27FC236}">
                <a16:creationId xmlns:a16="http://schemas.microsoft.com/office/drawing/2014/main" id="{62889938-5524-4C6D-8745-7470C07052A9}"/>
              </a:ext>
            </a:extLst>
          </p:cNvPr>
          <p:cNvSpPr/>
          <p:nvPr/>
        </p:nvSpPr>
        <p:spPr>
          <a:xfrm rot="-304741">
            <a:off x="4652833" y="255176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think, thinking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6" name="Google Shape;194;p2">
            <a:extLst>
              <a:ext uri="{FF2B5EF4-FFF2-40B4-BE49-F238E27FC236}">
                <a16:creationId xmlns:a16="http://schemas.microsoft.com/office/drawing/2014/main" id="{CFE8CD08-584F-48C0-ADAD-1EACFF4BB0B2}"/>
              </a:ext>
            </a:extLst>
          </p:cNvPr>
          <p:cNvSpPr/>
          <p:nvPr/>
        </p:nvSpPr>
        <p:spPr>
          <a:xfrm rot="-304741">
            <a:off x="4667499" y="2560338"/>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you go, are going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7" name="Google Shape;195;p2">
            <a:extLst>
              <a:ext uri="{FF2B5EF4-FFF2-40B4-BE49-F238E27FC236}">
                <a16:creationId xmlns:a16="http://schemas.microsoft.com/office/drawing/2014/main" id="{1EA3DDBA-EF80-42A0-8AC7-ACDC9E56B7C1}"/>
              </a:ext>
            </a:extLst>
          </p:cNvPr>
          <p:cNvSpPr/>
          <p:nvPr/>
        </p:nvSpPr>
        <p:spPr>
          <a:xfrm rot="-304741">
            <a:off x="4653415" y="257656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kiss, kissing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8" name="Google Shape;196;p2">
            <a:extLst>
              <a:ext uri="{FF2B5EF4-FFF2-40B4-BE49-F238E27FC236}">
                <a16:creationId xmlns:a16="http://schemas.microsoft.com/office/drawing/2014/main" id="{92B0248B-D6B3-4008-89A7-23DF6E16547B}"/>
              </a:ext>
            </a:extLst>
          </p:cNvPr>
          <p:cNvSpPr/>
          <p:nvPr/>
        </p:nvSpPr>
        <p:spPr>
          <a:xfrm rot="-304741">
            <a:off x="4681366" y="257656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understand, understanding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49" name="Google Shape;197;p2">
            <a:extLst>
              <a:ext uri="{FF2B5EF4-FFF2-40B4-BE49-F238E27FC236}">
                <a16:creationId xmlns:a16="http://schemas.microsoft.com/office/drawing/2014/main" id="{725FE576-F234-4695-A6BF-6960C8CDBFF4}"/>
              </a:ext>
            </a:extLst>
          </p:cNvPr>
          <p:cNvSpPr/>
          <p:nvPr/>
        </p:nvSpPr>
        <p:spPr>
          <a:xfrm rot="-304741">
            <a:off x="4641769" y="2567070"/>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he/she goes, is going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50" name="Google Shape;198;p2">
            <a:extLst>
              <a:ext uri="{FF2B5EF4-FFF2-40B4-BE49-F238E27FC236}">
                <a16:creationId xmlns:a16="http://schemas.microsoft.com/office/drawing/2014/main" id="{F15CACA0-C105-4FFB-9D5A-D2D5172E785A}"/>
              </a:ext>
            </a:extLst>
          </p:cNvPr>
          <p:cNvSpPr/>
          <p:nvPr/>
        </p:nvSpPr>
        <p:spPr>
          <a:xfrm rot="-304741">
            <a:off x="4667501" y="2551152"/>
            <a:ext cx="2620370" cy="1613822"/>
          </a:xfrm>
          <a:prstGeom prst="roundRect">
            <a:avLst>
              <a:gd name="adj" fmla="val 16667"/>
            </a:avLst>
          </a:prstGeom>
          <a:solidFill>
            <a:srgbClr val="F7CAAC"/>
          </a:solidFill>
          <a:ln w="762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1F3864"/>
                </a:solidFill>
                <a:effectLst/>
                <a:uLnTx/>
                <a:uFillTx/>
                <a:latin typeface="Century Gothic"/>
                <a:ea typeface="Century Gothic"/>
                <a:cs typeface="Century Gothic"/>
                <a:sym typeface="Century Gothic"/>
              </a:rPr>
              <a:t>to love, loving</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140607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0" presetClass="exit" presetSubtype="0" fill="hold" nodeType="withEffect">
                                  <p:stCondLst>
                                    <p:cond delay="0"/>
                                  </p:stCondLst>
                                  <p:childTnLst>
                                    <p:animEffect transition="out" filter="fade">
                                      <p:cBhvr>
                                        <p:cTn id="8" dur="4000"/>
                                        <p:tgtEl>
                                          <p:spTgt spid="28"/>
                                        </p:tgtEl>
                                      </p:cBhvr>
                                    </p:animEffect>
                                    <p:set>
                                      <p:cBhvr>
                                        <p:cTn id="9" dur="1" fill="hold">
                                          <p:stCondLst>
                                            <p:cond delay="3999"/>
                                          </p:stCondLst>
                                        </p:cTn>
                                        <p:tgtEl>
                                          <p:spTgt spid="2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29"/>
                                        </p:tgtEl>
                                        <p:attrNameLst>
                                          <p:attrName>style.visibility</p:attrName>
                                        </p:attrNameLst>
                                      </p:cBhvr>
                                      <p:to>
                                        <p:strVal val="visible"/>
                                      </p:to>
                                    </p:set>
                                  </p:childTnLst>
                                </p:cTn>
                              </p:par>
                              <p:par>
                                <p:cTn id="14" presetID="10" presetClass="exit" presetSubtype="0" fill="hold" nodeType="withEffect">
                                  <p:stCondLst>
                                    <p:cond delay="0"/>
                                  </p:stCondLst>
                                  <p:childTnLst>
                                    <p:animEffect transition="out" filter="fade">
                                      <p:cBhvr>
                                        <p:cTn id="15" dur="4000"/>
                                        <p:tgtEl>
                                          <p:spTgt spid="29"/>
                                        </p:tgtEl>
                                      </p:cBhvr>
                                    </p:animEffect>
                                    <p:set>
                                      <p:cBhvr>
                                        <p:cTn id="16" dur="1" fill="hold">
                                          <p:stCondLst>
                                            <p:cond delay="3999"/>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0" presetClass="exit" presetSubtype="0" fill="hold" nodeType="withEffect">
                                  <p:stCondLst>
                                    <p:cond delay="0"/>
                                  </p:stCondLst>
                                  <p:childTnLst>
                                    <p:animEffect transition="out" filter="fade">
                                      <p:cBhvr>
                                        <p:cTn id="22" dur="4000"/>
                                        <p:tgtEl>
                                          <p:spTgt spid="30"/>
                                        </p:tgtEl>
                                      </p:cBhvr>
                                    </p:animEffect>
                                    <p:set>
                                      <p:cBhvr>
                                        <p:cTn id="23" dur="1" fill="hold">
                                          <p:stCondLst>
                                            <p:cond delay="3999"/>
                                          </p:stCondLst>
                                        </p:cTn>
                                        <p:tgtEl>
                                          <p:spTgt spid="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1"/>
                                        </p:tgtEl>
                                        <p:attrNameLst>
                                          <p:attrName>style.visibility</p:attrName>
                                        </p:attrNameLst>
                                      </p:cBhvr>
                                      <p:to>
                                        <p:strVal val="visible"/>
                                      </p:to>
                                    </p:set>
                                  </p:childTnLst>
                                </p:cTn>
                              </p:par>
                              <p:par>
                                <p:cTn id="28" presetID="10" presetClass="exit" presetSubtype="0" fill="hold" nodeType="withEffect">
                                  <p:stCondLst>
                                    <p:cond delay="0"/>
                                  </p:stCondLst>
                                  <p:childTnLst>
                                    <p:animEffect transition="out" filter="fade">
                                      <p:cBhvr>
                                        <p:cTn id="29" dur="4000"/>
                                        <p:tgtEl>
                                          <p:spTgt spid="31"/>
                                        </p:tgtEl>
                                      </p:cBhvr>
                                    </p:animEffect>
                                    <p:set>
                                      <p:cBhvr>
                                        <p:cTn id="30" dur="1" fill="hold">
                                          <p:stCondLst>
                                            <p:cond delay="3999"/>
                                          </p:stCondLst>
                                        </p:cTn>
                                        <p:tgtEl>
                                          <p:spTgt spid="3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0" presetClass="exit" presetSubtype="0" fill="hold" nodeType="withEffect">
                                  <p:stCondLst>
                                    <p:cond delay="0"/>
                                  </p:stCondLst>
                                  <p:childTnLst>
                                    <p:animEffect transition="out" filter="fade">
                                      <p:cBhvr>
                                        <p:cTn id="36" dur="4000"/>
                                        <p:tgtEl>
                                          <p:spTgt spid="32"/>
                                        </p:tgtEl>
                                      </p:cBhvr>
                                    </p:animEffect>
                                    <p:set>
                                      <p:cBhvr>
                                        <p:cTn id="37" dur="1" fill="hold">
                                          <p:stCondLst>
                                            <p:cond delay="3999"/>
                                          </p:stCondLst>
                                        </p:cTn>
                                        <p:tgtEl>
                                          <p:spTgt spid="3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33"/>
                                        </p:tgtEl>
                                        <p:attrNameLst>
                                          <p:attrName>style.visibility</p:attrName>
                                        </p:attrNameLst>
                                      </p:cBhvr>
                                      <p:to>
                                        <p:strVal val="visible"/>
                                      </p:to>
                                    </p:set>
                                  </p:childTnLst>
                                </p:cTn>
                              </p:par>
                              <p:par>
                                <p:cTn id="42" presetID="10" presetClass="exit" presetSubtype="0" fill="hold" nodeType="withEffect">
                                  <p:stCondLst>
                                    <p:cond delay="0"/>
                                  </p:stCondLst>
                                  <p:childTnLst>
                                    <p:animEffect transition="out" filter="fade">
                                      <p:cBhvr>
                                        <p:cTn id="43" dur="4000"/>
                                        <p:tgtEl>
                                          <p:spTgt spid="33"/>
                                        </p:tgtEl>
                                      </p:cBhvr>
                                    </p:animEffect>
                                    <p:set>
                                      <p:cBhvr>
                                        <p:cTn id="44" dur="1" fill="hold">
                                          <p:stCondLst>
                                            <p:cond delay="3999"/>
                                          </p:stCondLst>
                                        </p:cTn>
                                        <p:tgtEl>
                                          <p:spTgt spid="3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0" presetClass="exit" presetSubtype="0" fill="hold" nodeType="withEffect">
                                  <p:stCondLst>
                                    <p:cond delay="0"/>
                                  </p:stCondLst>
                                  <p:childTnLst>
                                    <p:animEffect transition="out" filter="fade">
                                      <p:cBhvr>
                                        <p:cTn id="50" dur="4000"/>
                                        <p:tgtEl>
                                          <p:spTgt spid="34"/>
                                        </p:tgtEl>
                                      </p:cBhvr>
                                    </p:animEffect>
                                    <p:set>
                                      <p:cBhvr>
                                        <p:cTn id="51" dur="1" fill="hold">
                                          <p:stCondLst>
                                            <p:cond delay="3999"/>
                                          </p:stCondLst>
                                        </p:cTn>
                                        <p:tgtEl>
                                          <p:spTgt spid="3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5"/>
                                        </p:tgtEl>
                                        <p:attrNameLst>
                                          <p:attrName>style.visibility</p:attrName>
                                        </p:attrNameLst>
                                      </p:cBhvr>
                                      <p:to>
                                        <p:strVal val="visible"/>
                                      </p:to>
                                    </p:set>
                                  </p:childTnLst>
                                </p:cTn>
                              </p:par>
                              <p:par>
                                <p:cTn id="56" presetID="10" presetClass="exit" presetSubtype="0" fill="hold" nodeType="withEffect">
                                  <p:stCondLst>
                                    <p:cond delay="0"/>
                                  </p:stCondLst>
                                  <p:childTnLst>
                                    <p:animEffect transition="out" filter="fade">
                                      <p:cBhvr>
                                        <p:cTn id="57" dur="4000"/>
                                        <p:tgtEl>
                                          <p:spTgt spid="35"/>
                                        </p:tgtEl>
                                      </p:cBhvr>
                                    </p:animEffect>
                                    <p:set>
                                      <p:cBhvr>
                                        <p:cTn id="58" dur="1" fill="hold">
                                          <p:stCondLst>
                                            <p:cond delay="3999"/>
                                          </p:stCondLst>
                                        </p:cTn>
                                        <p:tgtEl>
                                          <p:spTgt spid="35"/>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par>
                                <p:cTn id="63" presetID="10" presetClass="exit" presetSubtype="0" fill="hold" nodeType="withEffect">
                                  <p:stCondLst>
                                    <p:cond delay="0"/>
                                  </p:stCondLst>
                                  <p:childTnLst>
                                    <p:animEffect transition="out" filter="fade">
                                      <p:cBhvr>
                                        <p:cTn id="64" dur="4000"/>
                                        <p:tgtEl>
                                          <p:spTgt spid="36"/>
                                        </p:tgtEl>
                                      </p:cBhvr>
                                    </p:animEffect>
                                    <p:set>
                                      <p:cBhvr>
                                        <p:cTn id="65" dur="1" fill="hold">
                                          <p:stCondLst>
                                            <p:cond delay="3999"/>
                                          </p:stCondLst>
                                        </p:cTn>
                                        <p:tgtEl>
                                          <p:spTgt spid="3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7"/>
                                        </p:tgtEl>
                                        <p:attrNameLst>
                                          <p:attrName>style.visibility</p:attrName>
                                        </p:attrNameLst>
                                      </p:cBhvr>
                                      <p:to>
                                        <p:strVal val="visible"/>
                                      </p:to>
                                    </p:set>
                                  </p:childTnLst>
                                </p:cTn>
                              </p:par>
                              <p:par>
                                <p:cTn id="70" presetID="10" presetClass="exit" presetSubtype="0" fill="hold" nodeType="withEffect">
                                  <p:stCondLst>
                                    <p:cond delay="0"/>
                                  </p:stCondLst>
                                  <p:childTnLst>
                                    <p:animEffect transition="out" filter="fade">
                                      <p:cBhvr>
                                        <p:cTn id="71" dur="4000"/>
                                        <p:tgtEl>
                                          <p:spTgt spid="37"/>
                                        </p:tgtEl>
                                      </p:cBhvr>
                                    </p:animEffect>
                                    <p:set>
                                      <p:cBhvr>
                                        <p:cTn id="72" dur="1" fill="hold">
                                          <p:stCondLst>
                                            <p:cond delay="3999"/>
                                          </p:stCondLst>
                                        </p:cTn>
                                        <p:tgtEl>
                                          <p:spTgt spid="3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38"/>
                                        </p:tgtEl>
                                        <p:attrNameLst>
                                          <p:attrName>style.visibility</p:attrName>
                                        </p:attrNameLst>
                                      </p:cBhvr>
                                      <p:to>
                                        <p:strVal val="visible"/>
                                      </p:to>
                                    </p:set>
                                  </p:childTnLst>
                                </p:cTn>
                              </p:par>
                              <p:par>
                                <p:cTn id="77" presetID="10" presetClass="exit" presetSubtype="0" fill="hold" nodeType="withEffect">
                                  <p:stCondLst>
                                    <p:cond delay="0"/>
                                  </p:stCondLst>
                                  <p:childTnLst>
                                    <p:animEffect transition="out" filter="fade">
                                      <p:cBhvr>
                                        <p:cTn id="78" dur="4000"/>
                                        <p:tgtEl>
                                          <p:spTgt spid="38"/>
                                        </p:tgtEl>
                                      </p:cBhvr>
                                    </p:animEffect>
                                    <p:set>
                                      <p:cBhvr>
                                        <p:cTn id="79" dur="1" fill="hold">
                                          <p:stCondLst>
                                            <p:cond delay="3999"/>
                                          </p:stCondLst>
                                        </p:cTn>
                                        <p:tgtEl>
                                          <p:spTgt spid="38"/>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39"/>
                                        </p:tgtEl>
                                        <p:attrNameLst>
                                          <p:attrName>style.visibility</p:attrName>
                                        </p:attrNameLst>
                                      </p:cBhvr>
                                      <p:to>
                                        <p:strVal val="visible"/>
                                      </p:to>
                                    </p:set>
                                  </p:childTnLst>
                                </p:cTn>
                              </p:par>
                              <p:par>
                                <p:cTn id="84" presetID="10" presetClass="exit" presetSubtype="0" fill="hold" nodeType="withEffect">
                                  <p:stCondLst>
                                    <p:cond delay="0"/>
                                  </p:stCondLst>
                                  <p:childTnLst>
                                    <p:animEffect transition="out" filter="fade">
                                      <p:cBhvr>
                                        <p:cTn id="85" dur="4000"/>
                                        <p:tgtEl>
                                          <p:spTgt spid="39"/>
                                        </p:tgtEl>
                                      </p:cBhvr>
                                    </p:animEffect>
                                    <p:set>
                                      <p:cBhvr>
                                        <p:cTn id="86" dur="1" fill="hold">
                                          <p:stCondLst>
                                            <p:cond delay="3999"/>
                                          </p:stCondLst>
                                        </p:cTn>
                                        <p:tgtEl>
                                          <p:spTgt spid="39"/>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0"/>
                                        </p:tgtEl>
                                        <p:attrNameLst>
                                          <p:attrName>style.visibility</p:attrName>
                                        </p:attrNameLst>
                                      </p:cBhvr>
                                      <p:to>
                                        <p:strVal val="visible"/>
                                      </p:to>
                                    </p:set>
                                  </p:childTnLst>
                                </p:cTn>
                              </p:par>
                              <p:par>
                                <p:cTn id="91" presetID="10" presetClass="exit" presetSubtype="0" fill="hold" nodeType="withEffect">
                                  <p:stCondLst>
                                    <p:cond delay="0"/>
                                  </p:stCondLst>
                                  <p:childTnLst>
                                    <p:animEffect transition="out" filter="fade">
                                      <p:cBhvr>
                                        <p:cTn id="92" dur="4000"/>
                                        <p:tgtEl>
                                          <p:spTgt spid="40"/>
                                        </p:tgtEl>
                                      </p:cBhvr>
                                    </p:animEffect>
                                    <p:set>
                                      <p:cBhvr>
                                        <p:cTn id="93" dur="1" fill="hold">
                                          <p:stCondLst>
                                            <p:cond delay="3999"/>
                                          </p:stCondLst>
                                        </p:cTn>
                                        <p:tgtEl>
                                          <p:spTgt spid="40"/>
                                        </p:tgtEl>
                                        <p:attrNameLst>
                                          <p:attrName>style.visibility</p:attrName>
                                        </p:attrNameLst>
                                      </p:cBhvr>
                                      <p:to>
                                        <p:strVal val="hidden"/>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nodeType="clickEffect">
                                  <p:stCondLst>
                                    <p:cond delay="0"/>
                                  </p:stCondLst>
                                  <p:childTnLst>
                                    <p:set>
                                      <p:cBhvr>
                                        <p:cTn id="97" dur="1" fill="hold">
                                          <p:stCondLst>
                                            <p:cond delay="0"/>
                                          </p:stCondLst>
                                        </p:cTn>
                                        <p:tgtEl>
                                          <p:spTgt spid="41"/>
                                        </p:tgtEl>
                                        <p:attrNameLst>
                                          <p:attrName>style.visibility</p:attrName>
                                        </p:attrNameLst>
                                      </p:cBhvr>
                                      <p:to>
                                        <p:strVal val="visible"/>
                                      </p:to>
                                    </p:set>
                                  </p:childTnLst>
                                </p:cTn>
                              </p:par>
                              <p:par>
                                <p:cTn id="98" presetID="10" presetClass="exit" presetSubtype="0" fill="hold" nodeType="withEffect">
                                  <p:stCondLst>
                                    <p:cond delay="0"/>
                                  </p:stCondLst>
                                  <p:childTnLst>
                                    <p:animEffect transition="out" filter="fade">
                                      <p:cBhvr>
                                        <p:cTn id="99" dur="4000"/>
                                        <p:tgtEl>
                                          <p:spTgt spid="41"/>
                                        </p:tgtEl>
                                      </p:cBhvr>
                                    </p:animEffect>
                                    <p:set>
                                      <p:cBhvr>
                                        <p:cTn id="100" dur="1" fill="hold">
                                          <p:stCondLst>
                                            <p:cond delay="3999"/>
                                          </p:stCondLst>
                                        </p:cTn>
                                        <p:tgtEl>
                                          <p:spTgt spid="41"/>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42"/>
                                        </p:tgtEl>
                                        <p:attrNameLst>
                                          <p:attrName>style.visibility</p:attrName>
                                        </p:attrNameLst>
                                      </p:cBhvr>
                                      <p:to>
                                        <p:strVal val="visible"/>
                                      </p:to>
                                    </p:set>
                                  </p:childTnLst>
                                </p:cTn>
                              </p:par>
                              <p:par>
                                <p:cTn id="105" presetID="10" presetClass="exit" presetSubtype="0" fill="hold" nodeType="withEffect">
                                  <p:stCondLst>
                                    <p:cond delay="0"/>
                                  </p:stCondLst>
                                  <p:childTnLst>
                                    <p:animEffect transition="out" filter="fade">
                                      <p:cBhvr>
                                        <p:cTn id="106" dur="4000"/>
                                        <p:tgtEl>
                                          <p:spTgt spid="42"/>
                                        </p:tgtEl>
                                      </p:cBhvr>
                                    </p:animEffect>
                                    <p:set>
                                      <p:cBhvr>
                                        <p:cTn id="107" dur="1" fill="hold">
                                          <p:stCondLst>
                                            <p:cond delay="3999"/>
                                          </p:stCondLst>
                                        </p:cTn>
                                        <p:tgtEl>
                                          <p:spTgt spid="4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43"/>
                                        </p:tgtEl>
                                        <p:attrNameLst>
                                          <p:attrName>style.visibility</p:attrName>
                                        </p:attrNameLst>
                                      </p:cBhvr>
                                      <p:to>
                                        <p:strVal val="visible"/>
                                      </p:to>
                                    </p:set>
                                  </p:childTnLst>
                                </p:cTn>
                              </p:par>
                              <p:par>
                                <p:cTn id="112" presetID="10" presetClass="exit" presetSubtype="0" fill="hold" nodeType="withEffect">
                                  <p:stCondLst>
                                    <p:cond delay="0"/>
                                  </p:stCondLst>
                                  <p:childTnLst>
                                    <p:animEffect transition="out" filter="fade">
                                      <p:cBhvr>
                                        <p:cTn id="113" dur="4000"/>
                                        <p:tgtEl>
                                          <p:spTgt spid="43"/>
                                        </p:tgtEl>
                                      </p:cBhvr>
                                    </p:animEffect>
                                    <p:set>
                                      <p:cBhvr>
                                        <p:cTn id="114" dur="1" fill="hold">
                                          <p:stCondLst>
                                            <p:cond delay="3999"/>
                                          </p:stCondLst>
                                        </p:cTn>
                                        <p:tgtEl>
                                          <p:spTgt spid="43"/>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44"/>
                                        </p:tgtEl>
                                        <p:attrNameLst>
                                          <p:attrName>style.visibility</p:attrName>
                                        </p:attrNameLst>
                                      </p:cBhvr>
                                      <p:to>
                                        <p:strVal val="visible"/>
                                      </p:to>
                                    </p:set>
                                  </p:childTnLst>
                                </p:cTn>
                              </p:par>
                              <p:par>
                                <p:cTn id="119" presetID="10" presetClass="exit" presetSubtype="0" fill="hold" nodeType="withEffect">
                                  <p:stCondLst>
                                    <p:cond delay="0"/>
                                  </p:stCondLst>
                                  <p:childTnLst>
                                    <p:animEffect transition="out" filter="fade">
                                      <p:cBhvr>
                                        <p:cTn id="120" dur="4000"/>
                                        <p:tgtEl>
                                          <p:spTgt spid="44"/>
                                        </p:tgtEl>
                                      </p:cBhvr>
                                    </p:animEffect>
                                    <p:set>
                                      <p:cBhvr>
                                        <p:cTn id="121" dur="1" fill="hold">
                                          <p:stCondLst>
                                            <p:cond delay="3999"/>
                                          </p:stCondLst>
                                        </p:cTn>
                                        <p:tgtEl>
                                          <p:spTgt spid="44"/>
                                        </p:tgtEl>
                                        <p:attrNameLst>
                                          <p:attrName>style.visibility</p:attrName>
                                        </p:attrNameLst>
                                      </p:cBhvr>
                                      <p:to>
                                        <p:strVal val="hidden"/>
                                      </p:to>
                                    </p:se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45"/>
                                        </p:tgtEl>
                                        <p:attrNameLst>
                                          <p:attrName>style.visibility</p:attrName>
                                        </p:attrNameLst>
                                      </p:cBhvr>
                                      <p:to>
                                        <p:strVal val="visible"/>
                                      </p:to>
                                    </p:set>
                                  </p:childTnLst>
                                </p:cTn>
                              </p:par>
                              <p:par>
                                <p:cTn id="126" presetID="10" presetClass="exit" presetSubtype="0" fill="hold" nodeType="withEffect">
                                  <p:stCondLst>
                                    <p:cond delay="0"/>
                                  </p:stCondLst>
                                  <p:childTnLst>
                                    <p:animEffect transition="out" filter="fade">
                                      <p:cBhvr>
                                        <p:cTn id="127" dur="4000"/>
                                        <p:tgtEl>
                                          <p:spTgt spid="45"/>
                                        </p:tgtEl>
                                      </p:cBhvr>
                                    </p:animEffect>
                                    <p:set>
                                      <p:cBhvr>
                                        <p:cTn id="128" dur="1" fill="hold">
                                          <p:stCondLst>
                                            <p:cond delay="3999"/>
                                          </p:stCondLst>
                                        </p:cTn>
                                        <p:tgtEl>
                                          <p:spTgt spid="45"/>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46"/>
                                        </p:tgtEl>
                                        <p:attrNameLst>
                                          <p:attrName>style.visibility</p:attrName>
                                        </p:attrNameLst>
                                      </p:cBhvr>
                                      <p:to>
                                        <p:strVal val="visible"/>
                                      </p:to>
                                    </p:set>
                                  </p:childTnLst>
                                </p:cTn>
                              </p:par>
                              <p:par>
                                <p:cTn id="133" presetID="10" presetClass="exit" presetSubtype="0" fill="hold" nodeType="withEffect">
                                  <p:stCondLst>
                                    <p:cond delay="0"/>
                                  </p:stCondLst>
                                  <p:childTnLst>
                                    <p:animEffect transition="out" filter="fade">
                                      <p:cBhvr>
                                        <p:cTn id="134" dur="4000"/>
                                        <p:tgtEl>
                                          <p:spTgt spid="46"/>
                                        </p:tgtEl>
                                      </p:cBhvr>
                                    </p:animEffect>
                                    <p:set>
                                      <p:cBhvr>
                                        <p:cTn id="135" dur="1" fill="hold">
                                          <p:stCondLst>
                                            <p:cond delay="3999"/>
                                          </p:stCondLst>
                                        </p:cTn>
                                        <p:tgtEl>
                                          <p:spTgt spid="46"/>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 presetClass="entr" presetSubtype="0" fill="hold" nodeType="clickEffect">
                                  <p:stCondLst>
                                    <p:cond delay="0"/>
                                  </p:stCondLst>
                                  <p:childTnLst>
                                    <p:set>
                                      <p:cBhvr>
                                        <p:cTn id="139" dur="1" fill="hold">
                                          <p:stCondLst>
                                            <p:cond delay="0"/>
                                          </p:stCondLst>
                                        </p:cTn>
                                        <p:tgtEl>
                                          <p:spTgt spid="47"/>
                                        </p:tgtEl>
                                        <p:attrNameLst>
                                          <p:attrName>style.visibility</p:attrName>
                                        </p:attrNameLst>
                                      </p:cBhvr>
                                      <p:to>
                                        <p:strVal val="visible"/>
                                      </p:to>
                                    </p:set>
                                  </p:childTnLst>
                                </p:cTn>
                              </p:par>
                              <p:par>
                                <p:cTn id="140" presetID="10" presetClass="exit" presetSubtype="0" fill="hold" nodeType="withEffect">
                                  <p:stCondLst>
                                    <p:cond delay="0"/>
                                  </p:stCondLst>
                                  <p:childTnLst>
                                    <p:animEffect transition="out" filter="fade">
                                      <p:cBhvr>
                                        <p:cTn id="141" dur="4000"/>
                                        <p:tgtEl>
                                          <p:spTgt spid="47"/>
                                        </p:tgtEl>
                                      </p:cBhvr>
                                    </p:animEffect>
                                    <p:set>
                                      <p:cBhvr>
                                        <p:cTn id="142" dur="1" fill="hold">
                                          <p:stCondLst>
                                            <p:cond delay="3999"/>
                                          </p:stCondLst>
                                        </p:cTn>
                                        <p:tgtEl>
                                          <p:spTgt spid="47"/>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nodeType="clickEffect">
                                  <p:stCondLst>
                                    <p:cond delay="0"/>
                                  </p:stCondLst>
                                  <p:childTnLst>
                                    <p:set>
                                      <p:cBhvr>
                                        <p:cTn id="146" dur="1" fill="hold">
                                          <p:stCondLst>
                                            <p:cond delay="0"/>
                                          </p:stCondLst>
                                        </p:cTn>
                                        <p:tgtEl>
                                          <p:spTgt spid="48"/>
                                        </p:tgtEl>
                                        <p:attrNameLst>
                                          <p:attrName>style.visibility</p:attrName>
                                        </p:attrNameLst>
                                      </p:cBhvr>
                                      <p:to>
                                        <p:strVal val="visible"/>
                                      </p:to>
                                    </p:set>
                                  </p:childTnLst>
                                </p:cTn>
                              </p:par>
                              <p:par>
                                <p:cTn id="147" presetID="10" presetClass="exit" presetSubtype="0" fill="hold" nodeType="withEffect">
                                  <p:stCondLst>
                                    <p:cond delay="0"/>
                                  </p:stCondLst>
                                  <p:childTnLst>
                                    <p:animEffect transition="out" filter="fade">
                                      <p:cBhvr>
                                        <p:cTn id="148" dur="4000"/>
                                        <p:tgtEl>
                                          <p:spTgt spid="48"/>
                                        </p:tgtEl>
                                      </p:cBhvr>
                                    </p:animEffect>
                                    <p:set>
                                      <p:cBhvr>
                                        <p:cTn id="149" dur="1" fill="hold">
                                          <p:stCondLst>
                                            <p:cond delay="3999"/>
                                          </p:stCondLst>
                                        </p:cTn>
                                        <p:tgtEl>
                                          <p:spTgt spid="48"/>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49"/>
                                        </p:tgtEl>
                                        <p:attrNameLst>
                                          <p:attrName>style.visibility</p:attrName>
                                        </p:attrNameLst>
                                      </p:cBhvr>
                                      <p:to>
                                        <p:strVal val="visible"/>
                                      </p:to>
                                    </p:set>
                                  </p:childTnLst>
                                </p:cTn>
                              </p:par>
                              <p:par>
                                <p:cTn id="154" presetID="10" presetClass="exit" presetSubtype="0" fill="hold" nodeType="withEffect">
                                  <p:stCondLst>
                                    <p:cond delay="0"/>
                                  </p:stCondLst>
                                  <p:childTnLst>
                                    <p:animEffect transition="out" filter="fade">
                                      <p:cBhvr>
                                        <p:cTn id="155" dur="4000"/>
                                        <p:tgtEl>
                                          <p:spTgt spid="49"/>
                                        </p:tgtEl>
                                      </p:cBhvr>
                                    </p:animEffect>
                                    <p:set>
                                      <p:cBhvr>
                                        <p:cTn id="156" dur="1" fill="hold">
                                          <p:stCondLst>
                                            <p:cond delay="3999"/>
                                          </p:stCondLst>
                                        </p:cTn>
                                        <p:tgtEl>
                                          <p:spTgt spid="49"/>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nodeType="clickEffect">
                                  <p:stCondLst>
                                    <p:cond delay="0"/>
                                  </p:stCondLst>
                                  <p:childTnLst>
                                    <p:set>
                                      <p:cBhvr>
                                        <p:cTn id="160" dur="1" fill="hold">
                                          <p:stCondLst>
                                            <p:cond delay="0"/>
                                          </p:stCondLst>
                                        </p:cTn>
                                        <p:tgtEl>
                                          <p:spTgt spid="50"/>
                                        </p:tgtEl>
                                        <p:attrNameLst>
                                          <p:attrName>style.visibility</p:attrName>
                                        </p:attrNameLst>
                                      </p:cBhvr>
                                      <p:to>
                                        <p:strVal val="visible"/>
                                      </p:to>
                                    </p:set>
                                  </p:childTnLst>
                                </p:cTn>
                              </p:par>
                              <p:par>
                                <p:cTn id="161" presetID="10" presetClass="exit" presetSubtype="0" fill="hold" nodeType="withEffect">
                                  <p:stCondLst>
                                    <p:cond delay="0"/>
                                  </p:stCondLst>
                                  <p:childTnLst>
                                    <p:animEffect transition="out" filter="fade">
                                      <p:cBhvr>
                                        <p:cTn id="162" dur="4000"/>
                                        <p:tgtEl>
                                          <p:spTgt spid="50"/>
                                        </p:tgtEl>
                                      </p:cBhvr>
                                    </p:animEffect>
                                    <p:set>
                                      <p:cBhvr>
                                        <p:cTn id="163" dur="1" fill="hold">
                                          <p:stCondLst>
                                            <p:cond delay="39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206;p3">
            <a:extLst>
              <a:ext uri="{FF2B5EF4-FFF2-40B4-BE49-F238E27FC236}">
                <a16:creationId xmlns:a16="http://schemas.microsoft.com/office/drawing/2014/main" id="{D57821FF-B85F-4A9E-839E-FED749B40121}"/>
              </a:ext>
            </a:extLst>
          </p:cNvPr>
          <p:cNvSpPr txBox="1"/>
          <p:nvPr/>
        </p:nvSpPr>
        <p:spPr>
          <a:xfrm>
            <a:off x="307379" y="1460854"/>
            <a:ext cx="11145726" cy="83099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In Spanish, syllables often come in single consonant-vowel pairs. </a:t>
            </a:r>
            <a:endParaRPr kumimoji="0" sz="1800" b="0" i="0" u="none" strike="noStrike" kern="1200" cap="none" spc="0" normalizeH="0" baseline="0" noProof="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
                <a:srgbClr val="3A3838"/>
              </a:buClr>
              <a:buSzPts val="2400"/>
              <a:buFont typeface="Century Gothic"/>
              <a:buNone/>
              <a:tabLst/>
              <a:defRPr/>
            </a:pPr>
            <a:endParaRPr kumimoji="0"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 name="Google Shape;207;p3">
            <a:extLst>
              <a:ext uri="{FF2B5EF4-FFF2-40B4-BE49-F238E27FC236}">
                <a16:creationId xmlns:a16="http://schemas.microsoft.com/office/drawing/2014/main" id="{15990DA5-1E6D-4465-B305-00CB6CC866FA}"/>
              </a:ext>
            </a:extLst>
          </p:cNvPr>
          <p:cNvSpPr txBox="1"/>
          <p:nvPr/>
        </p:nvSpPr>
        <p:spPr>
          <a:xfrm>
            <a:off x="307379" y="2112092"/>
            <a:ext cx="1114572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Each syllable in a word should be pronounced fully.</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6" name="Google Shape;208;p3">
            <a:extLst>
              <a:ext uri="{FF2B5EF4-FFF2-40B4-BE49-F238E27FC236}">
                <a16:creationId xmlns:a16="http://schemas.microsoft.com/office/drawing/2014/main" id="{FD4DB393-8C0A-45DD-ABC9-9A62EDFAB88E}"/>
              </a:ext>
            </a:extLst>
          </p:cNvPr>
          <p:cNvSpPr txBox="1"/>
          <p:nvPr/>
        </p:nvSpPr>
        <p:spPr>
          <a:xfrm>
            <a:off x="307379" y="2778570"/>
            <a:ext cx="11145726"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Escucha:</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pic>
        <p:nvPicPr>
          <p:cNvPr id="7" name="Google Shape;209;p3">
            <a:extLst>
              <a:ext uri="{FF2B5EF4-FFF2-40B4-BE49-F238E27FC236}">
                <a16:creationId xmlns:a16="http://schemas.microsoft.com/office/drawing/2014/main" id="{4377C1B5-2743-4A47-88D5-D0F3B8541568}"/>
              </a:ext>
            </a:extLst>
          </p:cNvPr>
          <p:cNvPicPr preferRelativeResize="0"/>
          <p:nvPr/>
        </p:nvPicPr>
        <p:blipFill rotWithShape="1">
          <a:blip r:embed="rId3">
            <a:alphaModFix/>
          </a:blip>
          <a:srcRect/>
          <a:stretch/>
        </p:blipFill>
        <p:spPr>
          <a:xfrm>
            <a:off x="4512390" y="2943089"/>
            <a:ext cx="2735703" cy="1502318"/>
          </a:xfrm>
          <a:prstGeom prst="rect">
            <a:avLst/>
          </a:prstGeom>
          <a:noFill/>
          <a:ln>
            <a:noFill/>
          </a:ln>
        </p:spPr>
      </p:pic>
      <p:sp>
        <p:nvSpPr>
          <p:cNvPr id="8" name="Google Shape;210;p3">
            <a:extLst>
              <a:ext uri="{FF2B5EF4-FFF2-40B4-BE49-F238E27FC236}">
                <a16:creationId xmlns:a16="http://schemas.microsoft.com/office/drawing/2014/main" id="{EC6ED214-33F8-400E-85A4-DDD3FEA4DF1E}"/>
              </a:ext>
            </a:extLst>
          </p:cNvPr>
          <p:cNvSpPr txBox="1"/>
          <p:nvPr/>
        </p:nvSpPr>
        <p:spPr>
          <a:xfrm>
            <a:off x="2337659" y="3458550"/>
            <a:ext cx="143223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a:ln>
                  <a:noFill/>
                </a:ln>
                <a:solidFill>
                  <a:srgbClr val="3A3838"/>
                </a:solidFill>
                <a:effectLst/>
                <a:uLnTx/>
                <a:uFillTx/>
                <a:latin typeface="Century Gothic"/>
                <a:ea typeface="Century Gothic"/>
                <a:cs typeface="Century Gothic"/>
                <a:sym typeface="Century Gothic"/>
              </a:rPr>
              <a:t>español</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9" name="Google Shape;211;p3">
            <a:extLst>
              <a:ext uri="{FF2B5EF4-FFF2-40B4-BE49-F238E27FC236}">
                <a16:creationId xmlns:a16="http://schemas.microsoft.com/office/drawing/2014/main" id="{4664F679-BD77-4E09-BA5D-A03C4940D118}"/>
              </a:ext>
            </a:extLst>
          </p:cNvPr>
          <p:cNvSpPr txBox="1"/>
          <p:nvPr/>
        </p:nvSpPr>
        <p:spPr>
          <a:xfrm>
            <a:off x="8477442" y="3463415"/>
            <a:ext cx="1432231" cy="46166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sng"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Google Shape;213;p3">
            <a:hlinkClick r:id="" action="ppaction://noaction">
              <a:snd r:embed="rId4" name="chocolate.wav"/>
            </a:hlinkClick>
            <a:extLst>
              <a:ext uri="{FF2B5EF4-FFF2-40B4-BE49-F238E27FC236}">
                <a16:creationId xmlns:a16="http://schemas.microsoft.com/office/drawing/2014/main" id="{C65491B1-53A7-4505-B688-CA4B485983AB}"/>
              </a:ext>
            </a:extLst>
          </p:cNvPr>
          <p:cNvSpPr/>
          <p:nvPr/>
        </p:nvSpPr>
        <p:spPr>
          <a:xfrm>
            <a:off x="1717274" y="351449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1</a:t>
            </a:r>
            <a:endParaRPr kumimoji="0" sz="20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11" name="Google Shape;215;p3">
            <a:hlinkClick r:id="" action="ppaction://noaction">
              <a:snd r:embed="rId5" name="chocolate (EN).wav"/>
            </a:hlinkClick>
            <a:extLst>
              <a:ext uri="{FF2B5EF4-FFF2-40B4-BE49-F238E27FC236}">
                <a16:creationId xmlns:a16="http://schemas.microsoft.com/office/drawing/2014/main" id="{23CF6CFF-709B-4568-B923-12CA6F6BA03E}"/>
              </a:ext>
            </a:extLst>
          </p:cNvPr>
          <p:cNvSpPr/>
          <p:nvPr/>
        </p:nvSpPr>
        <p:spPr>
          <a:xfrm>
            <a:off x="7715764" y="349684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E25B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2</a:t>
            </a:r>
            <a:endParaRPr kumimoji="0" sz="20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12" name="Google Shape;216;p3">
            <a:extLst>
              <a:ext uri="{FF2B5EF4-FFF2-40B4-BE49-F238E27FC236}">
                <a16:creationId xmlns:a16="http://schemas.microsoft.com/office/drawing/2014/main" id="{0FC6F742-42DC-4A24-A17C-AE5D1C8EC540}"/>
              </a:ext>
            </a:extLst>
          </p:cNvPr>
          <p:cNvSpPr txBox="1"/>
          <p:nvPr/>
        </p:nvSpPr>
        <p:spPr>
          <a:xfrm>
            <a:off x="529022" y="4685998"/>
            <a:ext cx="6048232" cy="15696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Four clear, separate syllables: </a:t>
            </a:r>
            <a:endParaRPr kumimoji="0" sz="1800" b="0" i="0" u="none" strike="noStrike" kern="1200" cap="none" spc="0" normalizeH="0" baseline="0" noProof="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cho</a:t>
            </a: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a:t>
            </a:r>
            <a:r>
              <a:rPr kumimoji="0" lang="en-GB" sz="24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co</a:t>
            </a: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a:t>
            </a:r>
            <a:r>
              <a:rPr kumimoji="0" lang="en-GB" sz="24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la</a:t>
            </a: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a:t>
            </a:r>
            <a:r>
              <a:rPr kumimoji="0" lang="en-GB" sz="24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te</a:t>
            </a:r>
            <a:endParaRPr kumimoji="0" sz="1800" b="0" i="0" u="none" strike="noStrike" kern="1200" cap="none" spc="0" normalizeH="0" baseline="0" noProof="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Each part is always pronounced.</a:t>
            </a:r>
            <a:endParaRPr kumimoji="0" sz="1800" b="0" i="0" u="none" strike="noStrike" kern="1200" cap="none" spc="0" normalizeH="0" baseline="0" noProof="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13" name="Google Shape;217;p3">
            <a:extLst>
              <a:ext uri="{FF2B5EF4-FFF2-40B4-BE49-F238E27FC236}">
                <a16:creationId xmlns:a16="http://schemas.microsoft.com/office/drawing/2014/main" id="{2BF7B9D3-AB1C-43BF-8910-E192AA730223}"/>
              </a:ext>
            </a:extLst>
          </p:cNvPr>
          <p:cNvSpPr txBox="1"/>
          <p:nvPr/>
        </p:nvSpPr>
        <p:spPr>
          <a:xfrm>
            <a:off x="6195117" y="4685998"/>
            <a:ext cx="5996883" cy="120032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Three syllables when you speak slowly.</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(‘choc-o-</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lat</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Two syllables (‘choc–</a:t>
            </a:r>
            <a:r>
              <a:rPr kumimoji="0" lang="en-GB" sz="24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lat</a:t>
            </a: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normally!</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1928334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8">
            <a:extLst>
              <a:ext uri="{FF2B5EF4-FFF2-40B4-BE49-F238E27FC236}">
                <a16:creationId xmlns:a16="http://schemas.microsoft.com/office/drawing/2014/main" id="{8C1F05B0-DE8A-2053-1C1C-FFD4C71DDFD3}"/>
              </a:ext>
            </a:extLst>
          </p:cNvPr>
          <p:cNvGraphicFramePr>
            <a:graphicFrameLocks noGrp="1"/>
          </p:cNvGraphicFramePr>
          <p:nvPr>
            <p:extLst>
              <p:ext uri="{D42A27DB-BD31-4B8C-83A1-F6EECF244321}">
                <p14:modId xmlns:p14="http://schemas.microsoft.com/office/powerpoint/2010/main" val="3203205943"/>
              </p:ext>
            </p:extLst>
          </p:nvPr>
        </p:nvGraphicFramePr>
        <p:xfrm>
          <a:off x="1429721" y="2221679"/>
          <a:ext cx="2197425" cy="3657600"/>
        </p:xfrm>
        <a:graphic>
          <a:graphicData uri="http://schemas.openxmlformats.org/drawingml/2006/table">
            <a:tbl>
              <a:tblPr firstRow="1" bandRow="1">
                <a:tableStyleId>{5940675A-B579-460E-94D1-54222C63F5DA}</a:tableStyleId>
              </a:tblPr>
              <a:tblGrid>
                <a:gridCol w="481263">
                  <a:extLst>
                    <a:ext uri="{9D8B030D-6E8A-4147-A177-3AD203B41FA5}">
                      <a16:colId xmlns:a16="http://schemas.microsoft.com/office/drawing/2014/main" val="1045513878"/>
                    </a:ext>
                  </a:extLst>
                </a:gridCol>
                <a:gridCol w="1716162">
                  <a:extLst>
                    <a:ext uri="{9D8B030D-6E8A-4147-A177-3AD203B41FA5}">
                      <a16:colId xmlns:a16="http://schemas.microsoft.com/office/drawing/2014/main" val="3416061706"/>
                    </a:ext>
                  </a:extLst>
                </a:gridCol>
              </a:tblGrid>
              <a:tr h="370840">
                <a:tc>
                  <a:txBody>
                    <a:bodyPr/>
                    <a:lstStyle/>
                    <a:p>
                      <a:pPr algn="ctr"/>
                      <a:r>
                        <a:rPr lang="en-GB" sz="2400" b="1" dirty="0">
                          <a:latin typeface="Century Gothic" panose="020B0502020202020204" pitchFamily="34" charset="0"/>
                        </a:rPr>
                        <a:t>1</a:t>
                      </a:r>
                    </a:p>
                  </a:txBody>
                  <a:tcPr>
                    <a:solidFill>
                      <a:srgbClr val="FFC000"/>
                    </a:solidFill>
                  </a:tcPr>
                </a:tc>
                <a:tc>
                  <a:txBody>
                    <a:bodyPr/>
                    <a:lstStyle/>
                    <a:p>
                      <a:r>
                        <a:rPr lang="en-GB" sz="2400" dirty="0">
                          <a:latin typeface="Century Gothic" panose="020B0502020202020204" pitchFamily="34" charset="0"/>
                        </a:rPr>
                        <a:t>leer</a:t>
                      </a:r>
                    </a:p>
                  </a:txBody>
                  <a:tcPr>
                    <a:solidFill>
                      <a:schemeClr val="accent4">
                        <a:lumMod val="40000"/>
                        <a:lumOff val="60000"/>
                      </a:schemeClr>
                    </a:solidFill>
                  </a:tcPr>
                </a:tc>
                <a:extLst>
                  <a:ext uri="{0D108BD9-81ED-4DB2-BD59-A6C34878D82A}">
                    <a16:rowId xmlns:a16="http://schemas.microsoft.com/office/drawing/2014/main" val="2233367745"/>
                  </a:ext>
                </a:extLst>
              </a:tr>
              <a:tr h="370840">
                <a:tc>
                  <a:txBody>
                    <a:bodyPr/>
                    <a:lstStyle/>
                    <a:p>
                      <a:pPr algn="ctr"/>
                      <a:r>
                        <a:rPr lang="en-GB" sz="2400" b="1" dirty="0">
                          <a:latin typeface="Century Gothic" panose="020B0502020202020204" pitchFamily="34" charset="0"/>
                        </a:rPr>
                        <a:t>2</a:t>
                      </a:r>
                    </a:p>
                  </a:txBody>
                  <a:tcPr>
                    <a:solidFill>
                      <a:srgbClr val="FFC000"/>
                    </a:solidFill>
                  </a:tcPr>
                </a:tc>
                <a:tc>
                  <a:txBody>
                    <a:bodyPr/>
                    <a:lstStyle/>
                    <a:p>
                      <a:r>
                        <a:rPr lang="en-GB" sz="2400" dirty="0" err="1">
                          <a:latin typeface="Century Gothic" panose="020B0502020202020204" pitchFamily="34" charset="0"/>
                        </a:rPr>
                        <a:t>estar</a:t>
                      </a:r>
                      <a:endParaRPr lang="en-GB" sz="2400" dirty="0">
                        <a:latin typeface="Century Gothic" panose="020B0502020202020204" pitchFamily="34" charset="0"/>
                      </a:endParaRPr>
                    </a:p>
                  </a:txBody>
                  <a:tcPr>
                    <a:solidFill>
                      <a:schemeClr val="accent4">
                        <a:lumMod val="40000"/>
                        <a:lumOff val="60000"/>
                      </a:schemeClr>
                    </a:solidFill>
                  </a:tcPr>
                </a:tc>
                <a:extLst>
                  <a:ext uri="{0D108BD9-81ED-4DB2-BD59-A6C34878D82A}">
                    <a16:rowId xmlns:a16="http://schemas.microsoft.com/office/drawing/2014/main" val="2684404725"/>
                  </a:ext>
                </a:extLst>
              </a:tr>
              <a:tr h="370840">
                <a:tc>
                  <a:txBody>
                    <a:bodyPr/>
                    <a:lstStyle/>
                    <a:p>
                      <a:pPr algn="ctr"/>
                      <a:r>
                        <a:rPr lang="en-GB" sz="2400" b="1" dirty="0">
                          <a:latin typeface="Century Gothic" panose="020B0502020202020204" pitchFamily="34" charset="0"/>
                        </a:rPr>
                        <a:t>3</a:t>
                      </a:r>
                    </a:p>
                  </a:txBody>
                  <a:tcPr>
                    <a:solidFill>
                      <a:srgbClr val="FFC000"/>
                    </a:solidFill>
                  </a:tcPr>
                </a:tc>
                <a:tc>
                  <a:txBody>
                    <a:bodyPr/>
                    <a:lstStyle/>
                    <a:p>
                      <a:r>
                        <a:rPr lang="en-GB" sz="2400" dirty="0">
                          <a:latin typeface="Century Gothic" panose="020B0502020202020204" pitchFamily="34" charset="0"/>
                        </a:rPr>
                        <a:t>usar</a:t>
                      </a:r>
                    </a:p>
                  </a:txBody>
                  <a:tcPr>
                    <a:solidFill>
                      <a:schemeClr val="accent4">
                        <a:lumMod val="40000"/>
                        <a:lumOff val="60000"/>
                      </a:schemeClr>
                    </a:solidFill>
                  </a:tcPr>
                </a:tc>
                <a:extLst>
                  <a:ext uri="{0D108BD9-81ED-4DB2-BD59-A6C34878D82A}">
                    <a16:rowId xmlns:a16="http://schemas.microsoft.com/office/drawing/2014/main" val="2006073570"/>
                  </a:ext>
                </a:extLst>
              </a:tr>
              <a:tr h="370840">
                <a:tc>
                  <a:txBody>
                    <a:bodyPr/>
                    <a:lstStyle/>
                    <a:p>
                      <a:pPr algn="ctr"/>
                      <a:r>
                        <a:rPr lang="en-GB" sz="2400" b="1" dirty="0">
                          <a:latin typeface="Century Gothic" panose="020B0502020202020204" pitchFamily="34" charset="0"/>
                        </a:rPr>
                        <a:t>4</a:t>
                      </a:r>
                    </a:p>
                  </a:txBody>
                  <a:tcPr>
                    <a:solidFill>
                      <a:srgbClr val="FFC000"/>
                    </a:solidFill>
                  </a:tcPr>
                </a:tc>
                <a:tc>
                  <a:txBody>
                    <a:bodyPr/>
                    <a:lstStyle/>
                    <a:p>
                      <a:r>
                        <a:rPr lang="en-GB" sz="2400" dirty="0">
                          <a:latin typeface="Century Gothic" panose="020B0502020202020204" pitchFamily="34" charset="0"/>
                        </a:rPr>
                        <a:t>pensar</a:t>
                      </a:r>
                    </a:p>
                  </a:txBody>
                  <a:tcPr>
                    <a:solidFill>
                      <a:schemeClr val="accent4">
                        <a:lumMod val="40000"/>
                        <a:lumOff val="60000"/>
                      </a:schemeClr>
                    </a:solidFill>
                  </a:tcPr>
                </a:tc>
                <a:extLst>
                  <a:ext uri="{0D108BD9-81ED-4DB2-BD59-A6C34878D82A}">
                    <a16:rowId xmlns:a16="http://schemas.microsoft.com/office/drawing/2014/main" val="4234771336"/>
                  </a:ext>
                </a:extLst>
              </a:tr>
              <a:tr h="370840">
                <a:tc>
                  <a:txBody>
                    <a:bodyPr/>
                    <a:lstStyle/>
                    <a:p>
                      <a:pPr algn="ctr"/>
                      <a:r>
                        <a:rPr lang="en-GB" sz="2400" b="1" dirty="0">
                          <a:latin typeface="Century Gothic" panose="020B0502020202020204" pitchFamily="34" charset="0"/>
                        </a:rPr>
                        <a:t>5</a:t>
                      </a:r>
                    </a:p>
                  </a:txBody>
                  <a:tcPr>
                    <a:solidFill>
                      <a:srgbClr val="FFC000"/>
                    </a:solidFill>
                  </a:tcPr>
                </a:tc>
                <a:tc>
                  <a:txBody>
                    <a:bodyPr/>
                    <a:lstStyle/>
                    <a:p>
                      <a:r>
                        <a:rPr lang="en-GB" sz="2400" dirty="0" err="1">
                          <a:latin typeface="Century Gothic" panose="020B0502020202020204" pitchFamily="34" charset="0"/>
                        </a:rPr>
                        <a:t>entender</a:t>
                      </a:r>
                      <a:endParaRPr lang="en-GB" sz="2400" dirty="0">
                        <a:latin typeface="Century Gothic" panose="020B0502020202020204" pitchFamily="34" charset="0"/>
                      </a:endParaRPr>
                    </a:p>
                  </a:txBody>
                  <a:tcPr>
                    <a:solidFill>
                      <a:schemeClr val="accent4">
                        <a:lumMod val="40000"/>
                        <a:lumOff val="60000"/>
                      </a:schemeClr>
                    </a:solidFill>
                  </a:tcPr>
                </a:tc>
                <a:extLst>
                  <a:ext uri="{0D108BD9-81ED-4DB2-BD59-A6C34878D82A}">
                    <a16:rowId xmlns:a16="http://schemas.microsoft.com/office/drawing/2014/main" val="2017317331"/>
                  </a:ext>
                </a:extLst>
              </a:tr>
              <a:tr h="370840">
                <a:tc>
                  <a:txBody>
                    <a:bodyPr/>
                    <a:lstStyle/>
                    <a:p>
                      <a:pPr algn="ctr"/>
                      <a:r>
                        <a:rPr lang="en-GB" sz="2400" b="1" dirty="0">
                          <a:latin typeface="Century Gothic" panose="020B0502020202020204" pitchFamily="34" charset="0"/>
                        </a:rPr>
                        <a:t>6</a:t>
                      </a:r>
                    </a:p>
                  </a:txBody>
                  <a:tcPr>
                    <a:solidFill>
                      <a:srgbClr val="FFC000"/>
                    </a:solidFill>
                  </a:tcPr>
                </a:tc>
                <a:tc>
                  <a:txBody>
                    <a:bodyPr/>
                    <a:lstStyle/>
                    <a:p>
                      <a:r>
                        <a:rPr lang="en-GB" sz="2400" dirty="0">
                          <a:latin typeface="Century Gothic" panose="020B0502020202020204" pitchFamily="34" charset="0"/>
                        </a:rPr>
                        <a:t>cantar</a:t>
                      </a:r>
                    </a:p>
                  </a:txBody>
                  <a:tcPr>
                    <a:solidFill>
                      <a:schemeClr val="accent4">
                        <a:lumMod val="40000"/>
                        <a:lumOff val="60000"/>
                      </a:schemeClr>
                    </a:solidFill>
                  </a:tcPr>
                </a:tc>
                <a:extLst>
                  <a:ext uri="{0D108BD9-81ED-4DB2-BD59-A6C34878D82A}">
                    <a16:rowId xmlns:a16="http://schemas.microsoft.com/office/drawing/2014/main" val="4062598059"/>
                  </a:ext>
                </a:extLst>
              </a:tr>
              <a:tr h="370840">
                <a:tc>
                  <a:txBody>
                    <a:bodyPr/>
                    <a:lstStyle/>
                    <a:p>
                      <a:pPr algn="ctr"/>
                      <a:r>
                        <a:rPr lang="en-GB" sz="2400" b="1" dirty="0">
                          <a:latin typeface="Century Gothic" panose="020B0502020202020204" pitchFamily="34" charset="0"/>
                        </a:rPr>
                        <a:t>7</a:t>
                      </a:r>
                    </a:p>
                  </a:txBody>
                  <a:tcPr>
                    <a:solidFill>
                      <a:srgbClr val="FFC000"/>
                    </a:solidFill>
                  </a:tcPr>
                </a:tc>
                <a:tc>
                  <a:txBody>
                    <a:bodyPr/>
                    <a:lstStyle/>
                    <a:p>
                      <a:r>
                        <a:rPr lang="en-GB" sz="2400" dirty="0">
                          <a:latin typeface="Century Gothic" panose="020B0502020202020204" pitchFamily="34" charset="0"/>
                        </a:rPr>
                        <a:t>comer</a:t>
                      </a:r>
                    </a:p>
                  </a:txBody>
                  <a:tcPr>
                    <a:solidFill>
                      <a:schemeClr val="accent4">
                        <a:lumMod val="40000"/>
                        <a:lumOff val="60000"/>
                      </a:schemeClr>
                    </a:solidFill>
                  </a:tcPr>
                </a:tc>
                <a:extLst>
                  <a:ext uri="{0D108BD9-81ED-4DB2-BD59-A6C34878D82A}">
                    <a16:rowId xmlns:a16="http://schemas.microsoft.com/office/drawing/2014/main" val="3744138529"/>
                  </a:ext>
                </a:extLst>
              </a:tr>
              <a:tr h="370840">
                <a:tc>
                  <a:txBody>
                    <a:bodyPr/>
                    <a:lstStyle/>
                    <a:p>
                      <a:pPr algn="ctr"/>
                      <a:r>
                        <a:rPr lang="en-GB" sz="2400" b="1" dirty="0">
                          <a:latin typeface="Century Gothic" panose="020B0502020202020204" pitchFamily="34" charset="0"/>
                        </a:rPr>
                        <a:t>8</a:t>
                      </a:r>
                    </a:p>
                  </a:txBody>
                  <a:tcPr>
                    <a:solidFill>
                      <a:srgbClr val="FFC000"/>
                    </a:solidFill>
                  </a:tcPr>
                </a:tc>
                <a:tc>
                  <a:txBody>
                    <a:bodyPr/>
                    <a:lstStyle/>
                    <a:p>
                      <a:r>
                        <a:rPr lang="en-GB" sz="2400" dirty="0" err="1">
                          <a:latin typeface="Century Gothic" panose="020B0502020202020204" pitchFamily="34" charset="0"/>
                        </a:rPr>
                        <a:t>bailar</a:t>
                      </a:r>
                      <a:endParaRPr lang="en-GB" sz="2400" dirty="0">
                        <a:latin typeface="Century Gothic" panose="020B0502020202020204" pitchFamily="34" charset="0"/>
                      </a:endParaRPr>
                    </a:p>
                  </a:txBody>
                  <a:tcPr>
                    <a:solidFill>
                      <a:schemeClr val="accent4">
                        <a:lumMod val="40000"/>
                        <a:lumOff val="60000"/>
                      </a:schemeClr>
                    </a:solidFill>
                  </a:tcPr>
                </a:tc>
                <a:extLst>
                  <a:ext uri="{0D108BD9-81ED-4DB2-BD59-A6C34878D82A}">
                    <a16:rowId xmlns:a16="http://schemas.microsoft.com/office/drawing/2014/main" val="3948306511"/>
                  </a:ext>
                </a:extLst>
              </a:tr>
            </a:tbl>
          </a:graphicData>
        </a:graphic>
      </p:graphicFrame>
      <p:pic>
        <p:nvPicPr>
          <p:cNvPr id="4" name="Graphic 3" descr="Teacher">
            <a:extLst>
              <a:ext uri="{FF2B5EF4-FFF2-40B4-BE49-F238E27FC236}">
                <a16:creationId xmlns:a16="http://schemas.microsoft.com/office/drawing/2014/main" id="{DA060DAA-D417-2170-C212-26C115279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8699" y="-53266"/>
            <a:ext cx="914400" cy="914400"/>
          </a:xfrm>
          <a:prstGeom prst="rect">
            <a:avLst/>
          </a:prstGeom>
        </p:spPr>
      </p:pic>
      <p:sp>
        <p:nvSpPr>
          <p:cNvPr id="6" name="Speech Bubble: Rectangle with Corners Rounded 5">
            <a:extLst>
              <a:ext uri="{FF2B5EF4-FFF2-40B4-BE49-F238E27FC236}">
                <a16:creationId xmlns:a16="http://schemas.microsoft.com/office/drawing/2014/main" id="{D90ED804-5B4D-F558-7AD1-C24DA9CD67D3}"/>
              </a:ext>
            </a:extLst>
          </p:cNvPr>
          <p:cNvSpPr/>
          <p:nvPr/>
        </p:nvSpPr>
        <p:spPr>
          <a:xfrm>
            <a:off x="5753099" y="167531"/>
            <a:ext cx="4375833" cy="518040"/>
          </a:xfrm>
          <a:prstGeom prst="wedgeRoundRectCallout">
            <a:avLst>
              <a:gd name="adj1" fmla="val -54079"/>
              <a:gd name="adj2" fmla="val -315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Qué</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imagen es?</a:t>
            </a:r>
          </a:p>
        </p:txBody>
      </p:sp>
      <p:sp>
        <p:nvSpPr>
          <p:cNvPr id="2" name="Title 1">
            <a:extLst>
              <a:ext uri="{FF2B5EF4-FFF2-40B4-BE49-F238E27FC236}">
                <a16:creationId xmlns:a16="http://schemas.microsoft.com/office/drawing/2014/main" id="{3D251C33-CFF9-4F53-8ECB-C34A8577B53D}"/>
              </a:ext>
            </a:extLst>
          </p:cNvPr>
          <p:cNvSpPr>
            <a:spLocks noGrp="1"/>
          </p:cNvSpPr>
          <p:nvPr>
            <p:ph type="title"/>
          </p:nvPr>
        </p:nvSpPr>
        <p:spPr>
          <a:xfrm>
            <a:off x="0" y="213557"/>
            <a:ext cx="4357640" cy="647577"/>
          </a:xfrm>
        </p:spPr>
        <p:txBody>
          <a:bodyPr>
            <a:normAutofit fontScale="90000"/>
          </a:bodyPr>
          <a:lstStyle/>
          <a:p>
            <a:r>
              <a:rPr lang="en-GB" sz="3200" b="1" dirty="0">
                <a:latin typeface="Century Gothic" panose="020B0502020202020204" pitchFamily="34" charset="0"/>
              </a:rPr>
              <a:t>¿</a:t>
            </a:r>
            <a:r>
              <a:rPr lang="en-GB" sz="3200" b="1" dirty="0" err="1">
                <a:latin typeface="Century Gothic" panose="020B0502020202020204" pitchFamily="34" charset="0"/>
              </a:rPr>
              <a:t>Qué</a:t>
            </a:r>
            <a:r>
              <a:rPr lang="en-GB" sz="3200" b="1" dirty="0">
                <a:latin typeface="Century Gothic" panose="020B0502020202020204" pitchFamily="34" charset="0"/>
              </a:rPr>
              <a:t> vas a </a:t>
            </a:r>
            <a:r>
              <a:rPr lang="en-GB" sz="3200" b="1" dirty="0" err="1">
                <a:latin typeface="Century Gothic" panose="020B0502020202020204" pitchFamily="34" charset="0"/>
              </a:rPr>
              <a:t>hacer</a:t>
            </a:r>
            <a:r>
              <a:rPr lang="en-GB" sz="3200" b="1" dirty="0">
                <a:latin typeface="Century Gothic" panose="020B0502020202020204" pitchFamily="34" charset="0"/>
              </a:rPr>
              <a:t> ?</a:t>
            </a:r>
            <a:br>
              <a:rPr lang="en-GB" sz="3200" b="1" dirty="0">
                <a:latin typeface="Century Gothic" panose="020B0502020202020204" pitchFamily="34" charset="0"/>
              </a:rPr>
            </a:br>
            <a:endParaRPr lang="en-GB" dirty="0"/>
          </a:p>
        </p:txBody>
      </p:sp>
      <p:sp>
        <p:nvSpPr>
          <p:cNvPr id="30" name="Rounded Rectangle 11">
            <a:extLst>
              <a:ext uri="{FF2B5EF4-FFF2-40B4-BE49-F238E27FC236}">
                <a16:creationId xmlns:a16="http://schemas.microsoft.com/office/drawing/2014/main" id="{22FADE07-A5FC-47BD-92A2-795325BC02A0}"/>
              </a:ext>
            </a:extLst>
          </p:cNvPr>
          <p:cNvSpPr/>
          <p:nvPr/>
        </p:nvSpPr>
        <p:spPr>
          <a:xfrm>
            <a:off x="11225463" y="131807"/>
            <a:ext cx="774869"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0" name="Rectangle 9">
            <a:extLst>
              <a:ext uri="{FF2B5EF4-FFF2-40B4-BE49-F238E27FC236}">
                <a16:creationId xmlns:a16="http://schemas.microsoft.com/office/drawing/2014/main" id="{EAFFA9AF-27EB-478C-8629-25CCC0AC0EBE}"/>
              </a:ext>
            </a:extLst>
          </p:cNvPr>
          <p:cNvSpPr/>
          <p:nvPr/>
        </p:nvSpPr>
        <p:spPr>
          <a:xfrm>
            <a:off x="5010341" y="2103969"/>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31" name="Rectangle 30">
            <a:extLst>
              <a:ext uri="{FF2B5EF4-FFF2-40B4-BE49-F238E27FC236}">
                <a16:creationId xmlns:a16="http://schemas.microsoft.com/office/drawing/2014/main" id="{6DBCDA59-2E81-4785-BD45-3A8B17AC484B}"/>
              </a:ext>
            </a:extLst>
          </p:cNvPr>
          <p:cNvSpPr/>
          <p:nvPr/>
        </p:nvSpPr>
        <p:spPr>
          <a:xfrm>
            <a:off x="7568858" y="2103969"/>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B</a:t>
            </a:r>
          </a:p>
        </p:txBody>
      </p:sp>
      <p:sp>
        <p:nvSpPr>
          <p:cNvPr id="32" name="Rectangle 31">
            <a:extLst>
              <a:ext uri="{FF2B5EF4-FFF2-40B4-BE49-F238E27FC236}">
                <a16:creationId xmlns:a16="http://schemas.microsoft.com/office/drawing/2014/main" id="{AAED68CB-1BCE-4752-8298-A35543162A7D}"/>
              </a:ext>
            </a:extLst>
          </p:cNvPr>
          <p:cNvSpPr/>
          <p:nvPr/>
        </p:nvSpPr>
        <p:spPr>
          <a:xfrm>
            <a:off x="10232526" y="2103969"/>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C</a:t>
            </a:r>
          </a:p>
        </p:txBody>
      </p:sp>
      <p:pic>
        <p:nvPicPr>
          <p:cNvPr id="5" name="Picture 4" descr="A purple circle with black figures&#10;&#10;Description automatically generated">
            <a:extLst>
              <a:ext uri="{FF2B5EF4-FFF2-40B4-BE49-F238E27FC236}">
                <a16:creationId xmlns:a16="http://schemas.microsoft.com/office/drawing/2014/main" id="{48C81D29-C2AF-4A77-9D7A-A15FEE3C92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2300" y="3597113"/>
            <a:ext cx="1205812" cy="1197601"/>
          </a:xfrm>
          <a:prstGeom prst="rect">
            <a:avLst/>
          </a:prstGeom>
        </p:spPr>
      </p:pic>
      <p:pic>
        <p:nvPicPr>
          <p:cNvPr id="37" name="Picture 36" descr="A cartoon lizard reading a book&#10;&#10;Description automatically generated">
            <a:extLst>
              <a:ext uri="{FF2B5EF4-FFF2-40B4-BE49-F238E27FC236}">
                <a16:creationId xmlns:a16="http://schemas.microsoft.com/office/drawing/2014/main" id="{A855FDCA-0045-44A6-90B2-22E3F06AAB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78547" y="3429000"/>
            <a:ext cx="1241378" cy="1197600"/>
          </a:xfrm>
          <a:prstGeom prst="rect">
            <a:avLst/>
          </a:prstGeom>
        </p:spPr>
      </p:pic>
      <p:pic>
        <p:nvPicPr>
          <p:cNvPr id="43" name="Picture 42" descr="A group of kids singing&#10;&#10;Description automatically generated">
            <a:extLst>
              <a:ext uri="{FF2B5EF4-FFF2-40B4-BE49-F238E27FC236}">
                <a16:creationId xmlns:a16="http://schemas.microsoft.com/office/drawing/2014/main" id="{2964EA23-3144-499B-9B77-5FDD70D639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6735" y="4967912"/>
            <a:ext cx="1227525" cy="1221983"/>
          </a:xfrm>
          <a:prstGeom prst="rect">
            <a:avLst/>
          </a:prstGeom>
        </p:spPr>
      </p:pic>
      <p:pic>
        <p:nvPicPr>
          <p:cNvPr id="47" name="Picture 46" descr="A blue and grey circle with black text and gloves&#10;&#10;Description automatically generated">
            <a:extLst>
              <a:ext uri="{FF2B5EF4-FFF2-40B4-BE49-F238E27FC236}">
                <a16:creationId xmlns:a16="http://schemas.microsoft.com/office/drawing/2014/main" id="{943A0777-A46F-4FA2-A9F9-0F3EB2C61F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83797" y="4931911"/>
            <a:ext cx="1241379" cy="1246921"/>
          </a:xfrm>
          <a:prstGeom prst="rect">
            <a:avLst/>
          </a:prstGeom>
        </p:spPr>
      </p:pic>
      <p:pic>
        <p:nvPicPr>
          <p:cNvPr id="49" name="Picture 48" descr="A blue and white circle with a head and a cloud with text&#10;&#10;Description automatically generated">
            <a:extLst>
              <a:ext uri="{FF2B5EF4-FFF2-40B4-BE49-F238E27FC236}">
                <a16:creationId xmlns:a16="http://schemas.microsoft.com/office/drawing/2014/main" id="{E659FB16-4B7F-45B5-AC34-D70C3F0459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6510" y="1957468"/>
            <a:ext cx="1179403" cy="1211927"/>
          </a:xfrm>
          <a:prstGeom prst="rect">
            <a:avLst/>
          </a:prstGeom>
        </p:spPr>
      </p:pic>
      <p:pic>
        <p:nvPicPr>
          <p:cNvPr id="51" name="Picture 50" descr="A green circle with a head and light bulb and text&#10;&#10;Description automatically generated">
            <a:extLst>
              <a:ext uri="{FF2B5EF4-FFF2-40B4-BE49-F238E27FC236}">
                <a16:creationId xmlns:a16="http://schemas.microsoft.com/office/drawing/2014/main" id="{CA05C571-853B-4769-85C0-7837ED6D60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3923" y="2103969"/>
            <a:ext cx="1334624" cy="1221983"/>
          </a:xfrm>
          <a:prstGeom prst="rect">
            <a:avLst/>
          </a:prstGeom>
        </p:spPr>
      </p:pic>
      <p:pic>
        <p:nvPicPr>
          <p:cNvPr id="53" name="Picture 52" descr="A burger and mouth in a circle&#10;&#10;Description automatically generated">
            <a:extLst>
              <a:ext uri="{FF2B5EF4-FFF2-40B4-BE49-F238E27FC236}">
                <a16:creationId xmlns:a16="http://schemas.microsoft.com/office/drawing/2014/main" id="{9285110D-E824-42C2-94F3-527C4D61886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50680" y="4990936"/>
            <a:ext cx="1227525" cy="1219212"/>
          </a:xfrm>
          <a:prstGeom prst="rect">
            <a:avLst/>
          </a:prstGeom>
        </p:spPr>
      </p:pic>
      <p:pic>
        <p:nvPicPr>
          <p:cNvPr id="63" name="Picture 62" descr="A blue circle with orange letters&#10;&#10;Description automatically generated">
            <a:extLst>
              <a:ext uri="{FF2B5EF4-FFF2-40B4-BE49-F238E27FC236}">
                <a16:creationId xmlns:a16="http://schemas.microsoft.com/office/drawing/2014/main" id="{A923550F-9086-4D3F-A10E-E4691BB449F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773876" y="1900472"/>
            <a:ext cx="1204329" cy="1174069"/>
          </a:xfrm>
          <a:prstGeom prst="rect">
            <a:avLst/>
          </a:prstGeom>
        </p:spPr>
      </p:pic>
      <p:pic>
        <p:nvPicPr>
          <p:cNvPr id="69" name="Picture 68" descr="A red and yellow flag&#10;&#10;Description automatically generated">
            <a:extLst>
              <a:ext uri="{FF2B5EF4-FFF2-40B4-BE49-F238E27FC236}">
                <a16:creationId xmlns:a16="http://schemas.microsoft.com/office/drawing/2014/main" id="{F67151D2-6732-4A63-83BB-69CC758C2FBD}"/>
              </a:ext>
            </a:extLst>
          </p:cNvPr>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262" y="915467"/>
            <a:ext cx="1614392" cy="1040145"/>
          </a:xfrm>
          <a:prstGeom prst="rect">
            <a:avLst/>
          </a:prstGeom>
        </p:spPr>
      </p:pic>
      <p:sp>
        <p:nvSpPr>
          <p:cNvPr id="70" name="Speech Bubble: Rectangle with Corners Rounded 69">
            <a:extLst>
              <a:ext uri="{FF2B5EF4-FFF2-40B4-BE49-F238E27FC236}">
                <a16:creationId xmlns:a16="http://schemas.microsoft.com/office/drawing/2014/main" id="{0117EE19-F23F-4831-A03A-A162F3C01506}"/>
              </a:ext>
            </a:extLst>
          </p:cNvPr>
          <p:cNvSpPr/>
          <p:nvPr/>
        </p:nvSpPr>
        <p:spPr>
          <a:xfrm>
            <a:off x="2114007" y="928003"/>
            <a:ext cx="3546003" cy="857465"/>
          </a:xfrm>
          <a:prstGeom prst="wedgeRoundRectCallout">
            <a:avLst>
              <a:gd name="adj1" fmla="val -61245"/>
              <a:gd name="adj2" fmla="val 429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t>
            </a:r>
            <a:r>
              <a:rPr lang="en-GB" sz="2400" dirty="0" err="1"/>
              <a:t>Qué</a:t>
            </a:r>
            <a:r>
              <a:rPr lang="en-GB" sz="2400" dirty="0"/>
              <a:t> vas a </a:t>
            </a:r>
            <a:r>
              <a:rPr lang="en-GB" sz="2400" dirty="0" err="1"/>
              <a:t>hacer</a:t>
            </a:r>
            <a:r>
              <a:rPr lang="en-GB" sz="2400" dirty="0"/>
              <a:t> </a:t>
            </a:r>
            <a:r>
              <a:rPr lang="en-GB" sz="2400" dirty="0" err="1"/>
              <a:t>en</a:t>
            </a:r>
            <a:r>
              <a:rPr lang="en-GB" sz="2400" dirty="0"/>
              <a:t> </a:t>
            </a:r>
            <a:r>
              <a:rPr lang="en-GB" sz="2400" dirty="0" err="1"/>
              <a:t>español</a:t>
            </a:r>
            <a:r>
              <a:rPr lang="en-GB" sz="2400" dirty="0"/>
              <a:t> </a:t>
            </a:r>
            <a:r>
              <a:rPr lang="en-GB" sz="2400" dirty="0" err="1"/>
              <a:t>en</a:t>
            </a:r>
            <a:r>
              <a:rPr lang="en-GB" sz="2400" dirty="0"/>
              <a:t> </a:t>
            </a:r>
            <a:r>
              <a:rPr lang="en-GB" sz="2400" dirty="0" err="1"/>
              <a:t>año</a:t>
            </a:r>
            <a:r>
              <a:rPr lang="en-GB" sz="2400" dirty="0"/>
              <a:t> 8?</a:t>
            </a:r>
          </a:p>
        </p:txBody>
      </p:sp>
      <p:sp>
        <p:nvSpPr>
          <p:cNvPr id="84" name="Rectangle 83">
            <a:extLst>
              <a:ext uri="{FF2B5EF4-FFF2-40B4-BE49-F238E27FC236}">
                <a16:creationId xmlns:a16="http://schemas.microsoft.com/office/drawing/2014/main" id="{C153833F-5C09-4245-B73C-C8D72C35F2E5}"/>
              </a:ext>
            </a:extLst>
          </p:cNvPr>
          <p:cNvSpPr/>
          <p:nvPr/>
        </p:nvSpPr>
        <p:spPr>
          <a:xfrm>
            <a:off x="5016614" y="2103969"/>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85" name="Rectangle 84">
            <a:extLst>
              <a:ext uri="{FF2B5EF4-FFF2-40B4-BE49-F238E27FC236}">
                <a16:creationId xmlns:a16="http://schemas.microsoft.com/office/drawing/2014/main" id="{894CCC41-C9BA-42B0-9BB4-8A82660E3824}"/>
              </a:ext>
            </a:extLst>
          </p:cNvPr>
          <p:cNvSpPr/>
          <p:nvPr/>
        </p:nvSpPr>
        <p:spPr>
          <a:xfrm>
            <a:off x="7575131" y="2103969"/>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B</a:t>
            </a:r>
          </a:p>
        </p:txBody>
      </p:sp>
      <p:sp>
        <p:nvSpPr>
          <p:cNvPr id="86" name="Rectangle 85">
            <a:extLst>
              <a:ext uri="{FF2B5EF4-FFF2-40B4-BE49-F238E27FC236}">
                <a16:creationId xmlns:a16="http://schemas.microsoft.com/office/drawing/2014/main" id="{BEB2DCF9-A4EA-495F-8B79-D01B727D3363}"/>
              </a:ext>
            </a:extLst>
          </p:cNvPr>
          <p:cNvSpPr/>
          <p:nvPr/>
        </p:nvSpPr>
        <p:spPr>
          <a:xfrm>
            <a:off x="10307691" y="4876006"/>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H</a:t>
            </a:r>
          </a:p>
        </p:txBody>
      </p:sp>
      <p:sp>
        <p:nvSpPr>
          <p:cNvPr id="87" name="Rectangle 86">
            <a:extLst>
              <a:ext uri="{FF2B5EF4-FFF2-40B4-BE49-F238E27FC236}">
                <a16:creationId xmlns:a16="http://schemas.microsoft.com/office/drawing/2014/main" id="{EA7C051B-5A3B-406C-9EEF-E12DB30B4A48}"/>
              </a:ext>
            </a:extLst>
          </p:cNvPr>
          <p:cNvSpPr/>
          <p:nvPr/>
        </p:nvSpPr>
        <p:spPr>
          <a:xfrm>
            <a:off x="5019538" y="4794714"/>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F</a:t>
            </a:r>
          </a:p>
        </p:txBody>
      </p:sp>
      <p:sp>
        <p:nvSpPr>
          <p:cNvPr id="88" name="Rectangle 87">
            <a:extLst>
              <a:ext uri="{FF2B5EF4-FFF2-40B4-BE49-F238E27FC236}">
                <a16:creationId xmlns:a16="http://schemas.microsoft.com/office/drawing/2014/main" id="{48900DBE-8802-476F-A6F4-2CC299B8CF77}"/>
              </a:ext>
            </a:extLst>
          </p:cNvPr>
          <p:cNvSpPr/>
          <p:nvPr/>
        </p:nvSpPr>
        <p:spPr>
          <a:xfrm>
            <a:off x="7632932" y="4876006"/>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G</a:t>
            </a:r>
          </a:p>
        </p:txBody>
      </p:sp>
      <p:sp>
        <p:nvSpPr>
          <p:cNvPr id="89" name="Rectangle 88">
            <a:extLst>
              <a:ext uri="{FF2B5EF4-FFF2-40B4-BE49-F238E27FC236}">
                <a16:creationId xmlns:a16="http://schemas.microsoft.com/office/drawing/2014/main" id="{37AD4755-DD6D-431B-9400-15C061C0DE38}"/>
              </a:ext>
            </a:extLst>
          </p:cNvPr>
          <p:cNvSpPr/>
          <p:nvPr/>
        </p:nvSpPr>
        <p:spPr>
          <a:xfrm>
            <a:off x="6315883" y="3454048"/>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D</a:t>
            </a:r>
          </a:p>
        </p:txBody>
      </p:sp>
      <p:sp>
        <p:nvSpPr>
          <p:cNvPr id="90" name="Rectangle 89">
            <a:extLst>
              <a:ext uri="{FF2B5EF4-FFF2-40B4-BE49-F238E27FC236}">
                <a16:creationId xmlns:a16="http://schemas.microsoft.com/office/drawing/2014/main" id="{675896BF-B27F-4167-9084-60723D934D89}"/>
              </a:ext>
            </a:extLst>
          </p:cNvPr>
          <p:cNvSpPr/>
          <p:nvPr/>
        </p:nvSpPr>
        <p:spPr>
          <a:xfrm>
            <a:off x="8717289" y="3454048"/>
            <a:ext cx="385011" cy="457200"/>
          </a:xfrm>
          <a:prstGeom prst="rect">
            <a:avLst/>
          </a:prstGeom>
          <a:solidFill>
            <a:srgbClr val="FFE5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3A3838"/>
                </a:solidFill>
                <a:effectLst/>
                <a:uLnTx/>
                <a:uFillTx/>
                <a:latin typeface="Century Gothic"/>
                <a:ea typeface="+mn-ea"/>
                <a:cs typeface="+mn-cs"/>
              </a:rPr>
              <a:t>E</a:t>
            </a:r>
          </a:p>
        </p:txBody>
      </p:sp>
      <p:sp>
        <p:nvSpPr>
          <p:cNvPr id="91" name="Rectangle 90">
            <a:extLst>
              <a:ext uri="{FF2B5EF4-FFF2-40B4-BE49-F238E27FC236}">
                <a16:creationId xmlns:a16="http://schemas.microsoft.com/office/drawing/2014/main" id="{26605537-1C5C-4BD6-A340-4985F07687D4}"/>
              </a:ext>
            </a:extLst>
          </p:cNvPr>
          <p:cNvSpPr/>
          <p:nvPr/>
        </p:nvSpPr>
        <p:spPr>
          <a:xfrm>
            <a:off x="3624530" y="2216816"/>
            <a:ext cx="385011"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2"/>
                </a:solidFill>
                <a:effectLst/>
                <a:uLnTx/>
                <a:uFillTx/>
                <a:latin typeface="Century Gothic"/>
                <a:ea typeface="+mn-ea"/>
                <a:cs typeface="+mn-cs"/>
              </a:rPr>
              <a:t>D</a:t>
            </a:r>
          </a:p>
        </p:txBody>
      </p:sp>
      <p:sp>
        <p:nvSpPr>
          <p:cNvPr id="92" name="Rectangle 91">
            <a:extLst>
              <a:ext uri="{FF2B5EF4-FFF2-40B4-BE49-F238E27FC236}">
                <a16:creationId xmlns:a16="http://schemas.microsoft.com/office/drawing/2014/main" id="{E19D7FEF-B107-4B5B-8A81-C8D483B3611F}"/>
              </a:ext>
            </a:extLst>
          </p:cNvPr>
          <p:cNvSpPr/>
          <p:nvPr/>
        </p:nvSpPr>
        <p:spPr>
          <a:xfrm>
            <a:off x="3630938" y="2674016"/>
            <a:ext cx="385011"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2"/>
                </a:solidFill>
                <a:effectLst/>
                <a:uLnTx/>
                <a:uFillTx/>
                <a:latin typeface="Century Gothic"/>
                <a:ea typeface="+mn-ea"/>
                <a:cs typeface="+mn-cs"/>
              </a:rPr>
              <a:t>C</a:t>
            </a:r>
          </a:p>
        </p:txBody>
      </p:sp>
      <p:sp>
        <p:nvSpPr>
          <p:cNvPr id="93" name="Rectangle 92">
            <a:extLst>
              <a:ext uri="{FF2B5EF4-FFF2-40B4-BE49-F238E27FC236}">
                <a16:creationId xmlns:a16="http://schemas.microsoft.com/office/drawing/2014/main" id="{EEF1F42A-5DBB-468B-B6AA-0EE457EEEFA3}"/>
              </a:ext>
            </a:extLst>
          </p:cNvPr>
          <p:cNvSpPr/>
          <p:nvPr/>
        </p:nvSpPr>
        <p:spPr>
          <a:xfrm>
            <a:off x="3624530" y="3119882"/>
            <a:ext cx="385011"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2"/>
                </a:solidFill>
                <a:latin typeface="Century Gothic"/>
              </a:rPr>
              <a:t>G</a:t>
            </a:r>
            <a:endParaRPr kumimoji="0" lang="en-GB" sz="2400" b="1" i="0" u="none" strike="noStrike" kern="1200" cap="none" spc="0" normalizeH="0" baseline="0" noProof="0" dirty="0">
              <a:ln>
                <a:noFill/>
              </a:ln>
              <a:solidFill>
                <a:schemeClr val="bg2"/>
              </a:solidFill>
              <a:effectLst/>
              <a:uLnTx/>
              <a:uFillTx/>
              <a:latin typeface="Century Gothic"/>
              <a:ea typeface="+mn-ea"/>
              <a:cs typeface="+mn-cs"/>
            </a:endParaRPr>
          </a:p>
        </p:txBody>
      </p:sp>
      <p:sp>
        <p:nvSpPr>
          <p:cNvPr id="94" name="Rectangle 93">
            <a:extLst>
              <a:ext uri="{FF2B5EF4-FFF2-40B4-BE49-F238E27FC236}">
                <a16:creationId xmlns:a16="http://schemas.microsoft.com/office/drawing/2014/main" id="{E5B484B2-040D-4D54-8894-7CD8E89FCE33}"/>
              </a:ext>
            </a:extLst>
          </p:cNvPr>
          <p:cNvSpPr/>
          <p:nvPr/>
        </p:nvSpPr>
        <p:spPr>
          <a:xfrm>
            <a:off x="3629015" y="3582866"/>
            <a:ext cx="385011"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2"/>
                </a:solidFill>
                <a:latin typeface="Century Gothic"/>
              </a:rPr>
              <a:t>B</a:t>
            </a:r>
            <a:endParaRPr kumimoji="0" lang="en-GB" sz="2400" b="1" i="0" u="none" strike="noStrike" kern="1200" cap="none" spc="0" normalizeH="0" baseline="0" noProof="0" dirty="0">
              <a:ln>
                <a:noFill/>
              </a:ln>
              <a:solidFill>
                <a:schemeClr val="bg2"/>
              </a:solidFill>
              <a:effectLst/>
              <a:uLnTx/>
              <a:uFillTx/>
              <a:latin typeface="Century Gothic"/>
              <a:ea typeface="+mn-ea"/>
              <a:cs typeface="+mn-cs"/>
            </a:endParaRPr>
          </a:p>
        </p:txBody>
      </p:sp>
      <p:sp>
        <p:nvSpPr>
          <p:cNvPr id="95" name="Rectangle 94">
            <a:extLst>
              <a:ext uri="{FF2B5EF4-FFF2-40B4-BE49-F238E27FC236}">
                <a16:creationId xmlns:a16="http://schemas.microsoft.com/office/drawing/2014/main" id="{EED03185-89B4-4905-AFCB-B6B6D732F777}"/>
              </a:ext>
            </a:extLst>
          </p:cNvPr>
          <p:cNvSpPr/>
          <p:nvPr/>
        </p:nvSpPr>
        <p:spPr>
          <a:xfrm>
            <a:off x="3628663" y="4050479"/>
            <a:ext cx="385011"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2"/>
                </a:solidFill>
                <a:latin typeface="Century Gothic"/>
              </a:rPr>
              <a:t>A</a:t>
            </a:r>
            <a:endParaRPr kumimoji="0" lang="en-GB" sz="2400" b="1" i="0" u="none" strike="noStrike" kern="1200" cap="none" spc="0" normalizeH="0" baseline="0" noProof="0" dirty="0">
              <a:ln>
                <a:noFill/>
              </a:ln>
              <a:solidFill>
                <a:schemeClr val="bg2"/>
              </a:solidFill>
              <a:effectLst/>
              <a:uLnTx/>
              <a:uFillTx/>
              <a:latin typeface="Century Gothic"/>
              <a:ea typeface="+mn-ea"/>
              <a:cs typeface="+mn-cs"/>
            </a:endParaRPr>
          </a:p>
        </p:txBody>
      </p:sp>
      <p:sp>
        <p:nvSpPr>
          <p:cNvPr id="96" name="Rectangle 95">
            <a:extLst>
              <a:ext uri="{FF2B5EF4-FFF2-40B4-BE49-F238E27FC236}">
                <a16:creationId xmlns:a16="http://schemas.microsoft.com/office/drawing/2014/main" id="{BAB6D66A-BA66-4CDE-9FC0-D3090012FC7D}"/>
              </a:ext>
            </a:extLst>
          </p:cNvPr>
          <p:cNvSpPr/>
          <p:nvPr/>
        </p:nvSpPr>
        <p:spPr>
          <a:xfrm>
            <a:off x="3624973" y="4508843"/>
            <a:ext cx="385011"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2"/>
                </a:solidFill>
                <a:latin typeface="Century Gothic"/>
              </a:rPr>
              <a:t>F</a:t>
            </a:r>
            <a:endParaRPr kumimoji="0" lang="en-GB" sz="2400" b="1" i="0" u="none" strike="noStrike" kern="1200" cap="none" spc="0" normalizeH="0" baseline="0" noProof="0" dirty="0">
              <a:ln>
                <a:noFill/>
              </a:ln>
              <a:solidFill>
                <a:schemeClr val="bg2"/>
              </a:solidFill>
              <a:effectLst/>
              <a:uLnTx/>
              <a:uFillTx/>
              <a:latin typeface="Century Gothic"/>
              <a:ea typeface="+mn-ea"/>
              <a:cs typeface="+mn-cs"/>
            </a:endParaRPr>
          </a:p>
        </p:txBody>
      </p:sp>
      <p:sp>
        <p:nvSpPr>
          <p:cNvPr id="97" name="Rectangle 96">
            <a:extLst>
              <a:ext uri="{FF2B5EF4-FFF2-40B4-BE49-F238E27FC236}">
                <a16:creationId xmlns:a16="http://schemas.microsoft.com/office/drawing/2014/main" id="{E2C99B90-6507-4C43-8AB6-21D9B5C7B197}"/>
              </a:ext>
            </a:extLst>
          </p:cNvPr>
          <p:cNvSpPr/>
          <p:nvPr/>
        </p:nvSpPr>
        <p:spPr>
          <a:xfrm>
            <a:off x="3630938" y="4962808"/>
            <a:ext cx="385011"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2"/>
                </a:solidFill>
                <a:latin typeface="Century Gothic"/>
              </a:rPr>
              <a:t>H</a:t>
            </a:r>
            <a:endParaRPr kumimoji="0" lang="en-GB" sz="2400" b="1" i="0" u="none" strike="noStrike" kern="1200" cap="none" spc="0" normalizeH="0" baseline="0" noProof="0" dirty="0">
              <a:ln>
                <a:noFill/>
              </a:ln>
              <a:solidFill>
                <a:schemeClr val="bg2"/>
              </a:solidFill>
              <a:effectLst/>
              <a:uLnTx/>
              <a:uFillTx/>
              <a:latin typeface="Century Gothic"/>
              <a:ea typeface="+mn-ea"/>
              <a:cs typeface="+mn-cs"/>
            </a:endParaRPr>
          </a:p>
        </p:txBody>
      </p:sp>
      <p:sp>
        <p:nvSpPr>
          <p:cNvPr id="98" name="Rectangle 97">
            <a:extLst>
              <a:ext uri="{FF2B5EF4-FFF2-40B4-BE49-F238E27FC236}">
                <a16:creationId xmlns:a16="http://schemas.microsoft.com/office/drawing/2014/main" id="{2C69BD6F-9DDD-41E2-96E7-9B1284022A23}"/>
              </a:ext>
            </a:extLst>
          </p:cNvPr>
          <p:cNvSpPr/>
          <p:nvPr/>
        </p:nvSpPr>
        <p:spPr>
          <a:xfrm>
            <a:off x="3624530" y="5430421"/>
            <a:ext cx="385011" cy="45720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schemeClr val="bg2"/>
                </a:solidFill>
                <a:latin typeface="Century Gothic"/>
              </a:rPr>
              <a:t>E</a:t>
            </a:r>
            <a:endParaRPr kumimoji="0" lang="en-GB" sz="2400" b="1" i="0" u="none" strike="noStrike" kern="1200" cap="none" spc="0" normalizeH="0" baseline="0" noProof="0" dirty="0">
              <a:ln>
                <a:noFill/>
              </a:ln>
              <a:solidFill>
                <a:schemeClr val="bg2"/>
              </a:solidFill>
              <a:effectLst/>
              <a:uLnTx/>
              <a:uFillTx/>
              <a:latin typeface="Century Gothic"/>
              <a:ea typeface="+mn-ea"/>
              <a:cs typeface="+mn-cs"/>
            </a:endParaRPr>
          </a:p>
        </p:txBody>
      </p:sp>
      <p:sp>
        <p:nvSpPr>
          <p:cNvPr id="99" name="TextBox 98">
            <a:extLst>
              <a:ext uri="{FF2B5EF4-FFF2-40B4-BE49-F238E27FC236}">
                <a16:creationId xmlns:a16="http://schemas.microsoft.com/office/drawing/2014/main" id="{AB41CD05-2ECC-4609-8BEF-8C9EAD689F21}"/>
              </a:ext>
            </a:extLst>
          </p:cNvPr>
          <p:cNvSpPr txBox="1"/>
          <p:nvPr/>
        </p:nvSpPr>
        <p:spPr>
          <a:xfrm>
            <a:off x="1429721" y="6396335"/>
            <a:ext cx="2077754" cy="461665"/>
          </a:xfrm>
          <a:prstGeom prst="rect">
            <a:avLst/>
          </a:prstGeom>
          <a:noFill/>
        </p:spPr>
        <p:txBody>
          <a:bodyPr wrap="square" rtlCol="0">
            <a:spAutoFit/>
          </a:bodyPr>
          <a:lstStyle/>
          <a:p>
            <a:r>
              <a:rPr lang="en-GB" sz="2400" dirty="0" err="1">
                <a:solidFill>
                  <a:schemeClr val="bg2"/>
                </a:solidFill>
              </a:rPr>
              <a:t>el</a:t>
            </a:r>
            <a:r>
              <a:rPr lang="en-GB" sz="2400" dirty="0">
                <a:solidFill>
                  <a:schemeClr val="bg2"/>
                </a:solidFill>
              </a:rPr>
              <a:t> </a:t>
            </a:r>
            <a:r>
              <a:rPr lang="en-GB" sz="2400" dirty="0" err="1">
                <a:solidFill>
                  <a:schemeClr val="bg2"/>
                </a:solidFill>
              </a:rPr>
              <a:t>año</a:t>
            </a:r>
            <a:r>
              <a:rPr lang="en-GB" sz="2400" dirty="0">
                <a:solidFill>
                  <a:schemeClr val="bg2"/>
                </a:solidFill>
              </a:rPr>
              <a:t> - year</a:t>
            </a:r>
          </a:p>
        </p:txBody>
      </p:sp>
      <p:pic>
        <p:nvPicPr>
          <p:cNvPr id="100" name="Picture 99" descr="A blue and white circle with a head and a cloud with text&#10;&#10;Description automatically generated">
            <a:extLst>
              <a:ext uri="{FF2B5EF4-FFF2-40B4-BE49-F238E27FC236}">
                <a16:creationId xmlns:a16="http://schemas.microsoft.com/office/drawing/2014/main" id="{61FD0107-E95E-4B57-A551-7DB5DBC7FE8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08055" y="1955612"/>
            <a:ext cx="1179403" cy="1211927"/>
          </a:xfrm>
          <a:prstGeom prst="rect">
            <a:avLst/>
          </a:prstGeom>
        </p:spPr>
      </p:pic>
      <p:pic>
        <p:nvPicPr>
          <p:cNvPr id="101" name="Picture 100" descr="A green circle with a head and light bulb and text&#10;&#10;Description automatically generated">
            <a:extLst>
              <a:ext uri="{FF2B5EF4-FFF2-40B4-BE49-F238E27FC236}">
                <a16:creationId xmlns:a16="http://schemas.microsoft.com/office/drawing/2014/main" id="{5E6F986C-1B4F-490D-BB2C-A87A8BA89B7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85468" y="2102113"/>
            <a:ext cx="1334624" cy="1221983"/>
          </a:xfrm>
          <a:prstGeom prst="rect">
            <a:avLst/>
          </a:prstGeom>
        </p:spPr>
      </p:pic>
      <p:pic>
        <p:nvPicPr>
          <p:cNvPr id="102" name="Picture 101" descr="A red and yellow flag&#10;&#10;Description automatically generated">
            <a:extLst>
              <a:ext uri="{FF2B5EF4-FFF2-40B4-BE49-F238E27FC236}">
                <a16:creationId xmlns:a16="http://schemas.microsoft.com/office/drawing/2014/main" id="{BD0C059B-8A27-433A-A263-3AFABA67D4B0}"/>
              </a:ext>
            </a:extLst>
          </p:cNvPr>
          <p:cNvPicPr>
            <a:picLocks noChangeAspect="1"/>
          </p:cNvPicPr>
          <p:nvPr/>
        </p:nvPicPr>
        <p:blipFill>
          <a:blip r:embed="rId1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915467"/>
            <a:ext cx="1614392" cy="1040145"/>
          </a:xfrm>
          <a:prstGeom prst="rect">
            <a:avLst/>
          </a:prstGeom>
        </p:spPr>
      </p:pic>
      <p:sp>
        <p:nvSpPr>
          <p:cNvPr id="103" name="Speech Bubble: Rectangle with Corners Rounded 102">
            <a:extLst>
              <a:ext uri="{FF2B5EF4-FFF2-40B4-BE49-F238E27FC236}">
                <a16:creationId xmlns:a16="http://schemas.microsoft.com/office/drawing/2014/main" id="{882B992F-7348-4FE6-9271-59E01305F55C}"/>
              </a:ext>
            </a:extLst>
          </p:cNvPr>
          <p:cNvSpPr/>
          <p:nvPr/>
        </p:nvSpPr>
        <p:spPr>
          <a:xfrm>
            <a:off x="2127269" y="928003"/>
            <a:ext cx="3546003" cy="857465"/>
          </a:xfrm>
          <a:prstGeom prst="wedgeRoundRectCallout">
            <a:avLst>
              <a:gd name="adj1" fmla="val -61245"/>
              <a:gd name="adj2" fmla="val 429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t>
            </a:r>
            <a:r>
              <a:rPr lang="en-GB" sz="2400" dirty="0" err="1"/>
              <a:t>Qué</a:t>
            </a:r>
            <a:r>
              <a:rPr lang="en-GB" sz="2400" dirty="0"/>
              <a:t> vas a </a:t>
            </a:r>
            <a:r>
              <a:rPr lang="en-GB" sz="2400" dirty="0" err="1"/>
              <a:t>hacer</a:t>
            </a:r>
            <a:r>
              <a:rPr lang="en-GB" sz="2400" dirty="0"/>
              <a:t> </a:t>
            </a:r>
            <a:r>
              <a:rPr lang="en-GB" sz="2400" dirty="0" err="1"/>
              <a:t>en</a:t>
            </a:r>
            <a:r>
              <a:rPr lang="en-GB" sz="2400" dirty="0"/>
              <a:t> </a:t>
            </a:r>
            <a:r>
              <a:rPr lang="en-GB" sz="2400" dirty="0" err="1"/>
              <a:t>español</a:t>
            </a:r>
            <a:r>
              <a:rPr lang="en-GB" sz="2400" dirty="0"/>
              <a:t> </a:t>
            </a:r>
            <a:r>
              <a:rPr lang="en-GB" sz="2400" dirty="0" err="1"/>
              <a:t>en</a:t>
            </a:r>
            <a:r>
              <a:rPr lang="en-GB" sz="2400" dirty="0"/>
              <a:t> </a:t>
            </a:r>
            <a:r>
              <a:rPr lang="en-GB" sz="2400" dirty="0" err="1"/>
              <a:t>año</a:t>
            </a:r>
            <a:r>
              <a:rPr lang="en-GB" sz="2400" dirty="0"/>
              <a:t> 8?</a:t>
            </a:r>
          </a:p>
        </p:txBody>
      </p:sp>
    </p:spTree>
    <p:extLst>
      <p:ext uri="{BB962C8B-B14F-4D97-AF65-F5344CB8AC3E}">
        <p14:creationId xmlns:p14="http://schemas.microsoft.com/office/powerpoint/2010/main" val="73447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500"/>
                                        <p:tgtEl>
                                          <p:spTgt spid="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500"/>
                                        <p:tgtEl>
                                          <p:spTgt spid="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
                                        </p:tgtEl>
                                        <p:attrNameLst>
                                          <p:attrName>style.visibility</p:attrName>
                                        </p:attrNameLst>
                                      </p:cBhvr>
                                      <p:to>
                                        <p:strVal val="visible"/>
                                      </p:to>
                                    </p:set>
                                    <p:animEffect transition="in" filter="fade">
                                      <p:cBhvr>
                                        <p:cTn id="22" dur="500"/>
                                        <p:tgtEl>
                                          <p:spTgt spid="9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5"/>
                                        </p:tgtEl>
                                        <p:attrNameLst>
                                          <p:attrName>style.visibility</p:attrName>
                                        </p:attrNameLst>
                                      </p:cBhvr>
                                      <p:to>
                                        <p:strVal val="visible"/>
                                      </p:to>
                                    </p:set>
                                    <p:animEffect transition="in" filter="fade">
                                      <p:cBhvr>
                                        <p:cTn id="27" dur="500"/>
                                        <p:tgtEl>
                                          <p:spTgt spid="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6"/>
                                        </p:tgtEl>
                                        <p:attrNameLst>
                                          <p:attrName>style.visibility</p:attrName>
                                        </p:attrNameLst>
                                      </p:cBhvr>
                                      <p:to>
                                        <p:strVal val="visible"/>
                                      </p:to>
                                    </p:set>
                                    <p:animEffect transition="in" filter="fade">
                                      <p:cBhvr>
                                        <p:cTn id="32" dur="500"/>
                                        <p:tgtEl>
                                          <p:spTgt spid="9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7"/>
                                        </p:tgtEl>
                                        <p:attrNameLst>
                                          <p:attrName>style.visibility</p:attrName>
                                        </p:attrNameLst>
                                      </p:cBhvr>
                                      <p:to>
                                        <p:strVal val="visible"/>
                                      </p:to>
                                    </p:set>
                                    <p:animEffect transition="in" filter="fade">
                                      <p:cBhvr>
                                        <p:cTn id="37" dur="500"/>
                                        <p:tgtEl>
                                          <p:spTgt spid="9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8"/>
                                        </p:tgtEl>
                                        <p:attrNameLst>
                                          <p:attrName>style.visibility</p:attrName>
                                        </p:attrNameLst>
                                      </p:cBhvr>
                                      <p:to>
                                        <p:strVal val="visible"/>
                                      </p:to>
                                    </p:set>
                                    <p:animEffect transition="in" filter="fade">
                                      <p:cBhvr>
                                        <p:cTn id="42"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0" animBg="1"/>
      <p:bldP spid="92" grpId="0" animBg="1"/>
      <p:bldP spid="93" grpId="0" animBg="1"/>
      <p:bldP spid="94" grpId="0" animBg="1"/>
      <p:bldP spid="95" grpId="0" animBg="1"/>
      <p:bldP spid="96" grpId="0" animBg="1"/>
      <p:bldP spid="97" grpId="0" animBg="1"/>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227;p4">
            <a:extLst>
              <a:ext uri="{FF2B5EF4-FFF2-40B4-BE49-F238E27FC236}">
                <a16:creationId xmlns:a16="http://schemas.microsoft.com/office/drawing/2014/main" id="{F0C6850D-5A24-418A-B3AD-EC6DA91D2083}"/>
              </a:ext>
            </a:extLst>
          </p:cNvPr>
          <p:cNvSpPr txBox="1"/>
          <p:nvPr/>
        </p:nvSpPr>
        <p:spPr>
          <a:xfrm>
            <a:off x="2017876" y="293230"/>
            <a:ext cx="11748144"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Cuántas</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sílabas</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tiene</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palabra? </a:t>
            </a:r>
            <a:b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b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Habla con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compañero</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Usa</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todas</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las palabras.</a:t>
            </a:r>
            <a:endParaRPr kumimoji="0"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5" name="Google Shape;152;p2">
            <a:extLst>
              <a:ext uri="{FF2B5EF4-FFF2-40B4-BE49-F238E27FC236}">
                <a16:creationId xmlns:a16="http://schemas.microsoft.com/office/drawing/2014/main" id="{DA6633FA-7218-4862-BEB9-CBA07819A659}"/>
              </a:ext>
            </a:extLst>
          </p:cNvPr>
          <p:cNvSpPr/>
          <p:nvPr/>
        </p:nvSpPr>
        <p:spPr>
          <a:xfrm>
            <a:off x="10069551" y="258166"/>
            <a:ext cx="1858593" cy="430887"/>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Rectangle: Rounded Corners 1">
            <a:extLst>
              <a:ext uri="{FF2B5EF4-FFF2-40B4-BE49-F238E27FC236}">
                <a16:creationId xmlns:a16="http://schemas.microsoft.com/office/drawing/2014/main" id="{A8D6E1FA-1797-4705-828B-2EA0DC0030C5}"/>
              </a:ext>
            </a:extLst>
          </p:cNvPr>
          <p:cNvSpPr/>
          <p:nvPr/>
        </p:nvSpPr>
        <p:spPr>
          <a:xfrm rot="21338690">
            <a:off x="769567" y="1694986"/>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interesante</a:t>
            </a:r>
            <a:endParaRPr lang="en-GB" sz="2400" dirty="0">
              <a:solidFill>
                <a:schemeClr val="tx1"/>
              </a:solidFill>
            </a:endParaRPr>
          </a:p>
        </p:txBody>
      </p:sp>
      <p:sp>
        <p:nvSpPr>
          <p:cNvPr id="26" name="Rectangle: Rounded Corners 25">
            <a:extLst>
              <a:ext uri="{FF2B5EF4-FFF2-40B4-BE49-F238E27FC236}">
                <a16:creationId xmlns:a16="http://schemas.microsoft.com/office/drawing/2014/main" id="{4AA3D181-11D2-43E0-AB09-703C3D8CD0A1}"/>
              </a:ext>
            </a:extLst>
          </p:cNvPr>
          <p:cNvSpPr/>
          <p:nvPr/>
        </p:nvSpPr>
        <p:spPr>
          <a:xfrm rot="308686">
            <a:off x="3732074" y="1681895"/>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hombre</a:t>
            </a:r>
          </a:p>
        </p:txBody>
      </p:sp>
      <p:sp>
        <p:nvSpPr>
          <p:cNvPr id="27" name="Rectangle: Rounded Corners 26">
            <a:extLst>
              <a:ext uri="{FF2B5EF4-FFF2-40B4-BE49-F238E27FC236}">
                <a16:creationId xmlns:a16="http://schemas.microsoft.com/office/drawing/2014/main" id="{082D6002-57E0-4314-866C-1C42B6897069}"/>
              </a:ext>
            </a:extLst>
          </p:cNvPr>
          <p:cNvSpPr/>
          <p:nvPr/>
        </p:nvSpPr>
        <p:spPr>
          <a:xfrm>
            <a:off x="6895304" y="1845448"/>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famoso</a:t>
            </a:r>
            <a:endParaRPr lang="en-GB" sz="2400" dirty="0">
              <a:solidFill>
                <a:schemeClr val="tx1"/>
              </a:solidFill>
            </a:endParaRPr>
          </a:p>
        </p:txBody>
      </p:sp>
      <p:sp>
        <p:nvSpPr>
          <p:cNvPr id="28" name="Rectangle: Rounded Corners 27">
            <a:extLst>
              <a:ext uri="{FF2B5EF4-FFF2-40B4-BE49-F238E27FC236}">
                <a16:creationId xmlns:a16="http://schemas.microsoft.com/office/drawing/2014/main" id="{B3390E3D-6F2E-4253-99F9-F5AA097098D5}"/>
              </a:ext>
            </a:extLst>
          </p:cNvPr>
          <p:cNvSpPr/>
          <p:nvPr/>
        </p:nvSpPr>
        <p:spPr>
          <a:xfrm rot="308686">
            <a:off x="9855698" y="1575031"/>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chocolate</a:t>
            </a:r>
          </a:p>
        </p:txBody>
      </p:sp>
      <p:sp>
        <p:nvSpPr>
          <p:cNvPr id="29" name="Rectangle: Rounded Corners 28">
            <a:extLst>
              <a:ext uri="{FF2B5EF4-FFF2-40B4-BE49-F238E27FC236}">
                <a16:creationId xmlns:a16="http://schemas.microsoft.com/office/drawing/2014/main" id="{CC6ADAC0-9F99-4BC8-BF0A-192BE66BCC51}"/>
              </a:ext>
            </a:extLst>
          </p:cNvPr>
          <p:cNvSpPr/>
          <p:nvPr/>
        </p:nvSpPr>
        <p:spPr>
          <a:xfrm rot="21338690">
            <a:off x="341864" y="4015589"/>
            <a:ext cx="2116995"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documento</a:t>
            </a:r>
            <a:endParaRPr lang="en-GB" sz="2400" dirty="0">
              <a:solidFill>
                <a:schemeClr val="tx1"/>
              </a:solidFill>
            </a:endParaRPr>
          </a:p>
        </p:txBody>
      </p:sp>
      <p:sp>
        <p:nvSpPr>
          <p:cNvPr id="30" name="Rectangle: Rounded Corners 29">
            <a:extLst>
              <a:ext uri="{FF2B5EF4-FFF2-40B4-BE49-F238E27FC236}">
                <a16:creationId xmlns:a16="http://schemas.microsoft.com/office/drawing/2014/main" id="{E10B9F29-9165-47B6-8666-DA0F8C522B78}"/>
              </a:ext>
            </a:extLst>
          </p:cNvPr>
          <p:cNvSpPr/>
          <p:nvPr/>
        </p:nvSpPr>
        <p:spPr>
          <a:xfrm rot="308686">
            <a:off x="3304611" y="4008783"/>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pintar</a:t>
            </a:r>
            <a:endParaRPr lang="en-GB" sz="2400" dirty="0">
              <a:solidFill>
                <a:schemeClr val="tx1"/>
              </a:solidFill>
            </a:endParaRPr>
          </a:p>
        </p:txBody>
      </p:sp>
      <p:sp>
        <p:nvSpPr>
          <p:cNvPr id="31" name="Rectangle: Rounded Corners 30">
            <a:extLst>
              <a:ext uri="{FF2B5EF4-FFF2-40B4-BE49-F238E27FC236}">
                <a16:creationId xmlns:a16="http://schemas.microsoft.com/office/drawing/2014/main" id="{3E11C385-FC10-4F5A-8C3A-2006135AE4A9}"/>
              </a:ext>
            </a:extLst>
          </p:cNvPr>
          <p:cNvSpPr/>
          <p:nvPr/>
        </p:nvSpPr>
        <p:spPr>
          <a:xfrm>
            <a:off x="6467841" y="4172336"/>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naturaleza</a:t>
            </a:r>
            <a:endParaRPr lang="en-GB" sz="2400" dirty="0">
              <a:solidFill>
                <a:schemeClr val="tx1"/>
              </a:solidFill>
            </a:endParaRPr>
          </a:p>
        </p:txBody>
      </p:sp>
      <p:sp>
        <p:nvSpPr>
          <p:cNvPr id="32" name="Rectangle: Rounded Corners 31">
            <a:extLst>
              <a:ext uri="{FF2B5EF4-FFF2-40B4-BE49-F238E27FC236}">
                <a16:creationId xmlns:a16="http://schemas.microsoft.com/office/drawing/2014/main" id="{D5C2196F-A47F-4A07-99CA-C64BCBBAF008}"/>
              </a:ext>
            </a:extLst>
          </p:cNvPr>
          <p:cNvSpPr/>
          <p:nvPr/>
        </p:nvSpPr>
        <p:spPr>
          <a:xfrm rot="308686">
            <a:off x="9427231" y="3924270"/>
            <a:ext cx="244998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generalmente</a:t>
            </a:r>
            <a:endParaRPr lang="en-GB" sz="2400" dirty="0">
              <a:solidFill>
                <a:schemeClr val="tx1"/>
              </a:solidFill>
            </a:endParaRPr>
          </a:p>
        </p:txBody>
      </p:sp>
      <p:sp>
        <p:nvSpPr>
          <p:cNvPr id="33" name="Rectangle: Rounded Corners 32">
            <a:extLst>
              <a:ext uri="{FF2B5EF4-FFF2-40B4-BE49-F238E27FC236}">
                <a16:creationId xmlns:a16="http://schemas.microsoft.com/office/drawing/2014/main" id="{4598CF90-213C-4BF7-8854-CF7186D8995F}"/>
              </a:ext>
            </a:extLst>
          </p:cNvPr>
          <p:cNvSpPr/>
          <p:nvPr/>
        </p:nvSpPr>
        <p:spPr>
          <a:xfrm rot="385741">
            <a:off x="643187" y="2775368"/>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febrero</a:t>
            </a:r>
            <a:endParaRPr lang="en-GB" sz="2400" dirty="0">
              <a:solidFill>
                <a:schemeClr val="tx1"/>
              </a:solidFill>
            </a:endParaRPr>
          </a:p>
        </p:txBody>
      </p:sp>
      <p:sp>
        <p:nvSpPr>
          <p:cNvPr id="34" name="Rectangle: Rounded Corners 33">
            <a:extLst>
              <a:ext uri="{FF2B5EF4-FFF2-40B4-BE49-F238E27FC236}">
                <a16:creationId xmlns:a16="http://schemas.microsoft.com/office/drawing/2014/main" id="{0FA3D503-4397-480E-BA3F-D41460FF6997}"/>
              </a:ext>
            </a:extLst>
          </p:cNvPr>
          <p:cNvSpPr/>
          <p:nvPr/>
        </p:nvSpPr>
        <p:spPr>
          <a:xfrm rot="20901248">
            <a:off x="3603917" y="2744840"/>
            <a:ext cx="212423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sin embargo</a:t>
            </a:r>
          </a:p>
        </p:txBody>
      </p:sp>
      <p:sp>
        <p:nvSpPr>
          <p:cNvPr id="35" name="Rectangle: Rounded Corners 34">
            <a:extLst>
              <a:ext uri="{FF2B5EF4-FFF2-40B4-BE49-F238E27FC236}">
                <a16:creationId xmlns:a16="http://schemas.microsoft.com/office/drawing/2014/main" id="{DFA87C73-7394-471B-A09B-D430C76A97F2}"/>
              </a:ext>
            </a:extLst>
          </p:cNvPr>
          <p:cNvSpPr/>
          <p:nvPr/>
        </p:nvSpPr>
        <p:spPr>
          <a:xfrm rot="493324">
            <a:off x="6768924" y="2925830"/>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interesante</a:t>
            </a:r>
            <a:endParaRPr lang="en-GB" sz="2400" dirty="0">
              <a:solidFill>
                <a:schemeClr val="tx1"/>
              </a:solidFill>
            </a:endParaRPr>
          </a:p>
        </p:txBody>
      </p:sp>
      <p:sp>
        <p:nvSpPr>
          <p:cNvPr id="36" name="Rectangle: Rounded Corners 35">
            <a:extLst>
              <a:ext uri="{FF2B5EF4-FFF2-40B4-BE49-F238E27FC236}">
                <a16:creationId xmlns:a16="http://schemas.microsoft.com/office/drawing/2014/main" id="{7A3557A1-9C39-4362-9F72-8A1F3A7423ED}"/>
              </a:ext>
            </a:extLst>
          </p:cNvPr>
          <p:cNvSpPr/>
          <p:nvPr/>
        </p:nvSpPr>
        <p:spPr>
          <a:xfrm>
            <a:off x="9729318" y="2655413"/>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interesante</a:t>
            </a:r>
            <a:endParaRPr lang="en-GB" sz="2400" dirty="0">
              <a:solidFill>
                <a:schemeClr val="tx1"/>
              </a:solidFill>
            </a:endParaRPr>
          </a:p>
        </p:txBody>
      </p:sp>
      <p:sp>
        <p:nvSpPr>
          <p:cNvPr id="37" name="Rectangle: Rounded Corners 36">
            <a:extLst>
              <a:ext uri="{FF2B5EF4-FFF2-40B4-BE49-F238E27FC236}">
                <a16:creationId xmlns:a16="http://schemas.microsoft.com/office/drawing/2014/main" id="{54CF2563-AFBC-4452-9473-6150C6957DD1}"/>
              </a:ext>
            </a:extLst>
          </p:cNvPr>
          <p:cNvSpPr/>
          <p:nvPr/>
        </p:nvSpPr>
        <p:spPr>
          <a:xfrm rot="493324">
            <a:off x="6837354" y="2921308"/>
            <a:ext cx="2017567"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aprovechar</a:t>
            </a:r>
            <a:endParaRPr lang="en-GB" sz="2400" dirty="0">
              <a:solidFill>
                <a:schemeClr val="tx1"/>
              </a:solidFill>
            </a:endParaRPr>
          </a:p>
        </p:txBody>
      </p:sp>
      <p:sp>
        <p:nvSpPr>
          <p:cNvPr id="38" name="Rectangle: Rounded Corners 37">
            <a:extLst>
              <a:ext uri="{FF2B5EF4-FFF2-40B4-BE49-F238E27FC236}">
                <a16:creationId xmlns:a16="http://schemas.microsoft.com/office/drawing/2014/main" id="{F0710102-3AEC-4758-8FB0-208BBFD55D52}"/>
              </a:ext>
            </a:extLst>
          </p:cNvPr>
          <p:cNvSpPr/>
          <p:nvPr/>
        </p:nvSpPr>
        <p:spPr>
          <a:xfrm>
            <a:off x="9798088" y="2646165"/>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ayudar</a:t>
            </a:r>
            <a:endParaRPr lang="en-GB" sz="2400" dirty="0">
              <a:solidFill>
                <a:schemeClr val="tx1"/>
              </a:solidFill>
            </a:endParaRPr>
          </a:p>
        </p:txBody>
      </p:sp>
      <p:sp>
        <p:nvSpPr>
          <p:cNvPr id="39" name="Rectangle: Rounded Corners 38">
            <a:extLst>
              <a:ext uri="{FF2B5EF4-FFF2-40B4-BE49-F238E27FC236}">
                <a16:creationId xmlns:a16="http://schemas.microsoft.com/office/drawing/2014/main" id="{766B4D98-0E02-403B-ABBF-EFBE0BE56E40}"/>
              </a:ext>
            </a:extLst>
          </p:cNvPr>
          <p:cNvSpPr/>
          <p:nvPr/>
        </p:nvSpPr>
        <p:spPr>
          <a:xfrm rot="385741">
            <a:off x="351507" y="5348930"/>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importante</a:t>
            </a:r>
            <a:endParaRPr lang="en-GB" sz="2400" dirty="0">
              <a:solidFill>
                <a:schemeClr val="tx1"/>
              </a:solidFill>
            </a:endParaRPr>
          </a:p>
        </p:txBody>
      </p:sp>
      <p:sp>
        <p:nvSpPr>
          <p:cNvPr id="40" name="Rectangle: Rounded Corners 39">
            <a:extLst>
              <a:ext uri="{FF2B5EF4-FFF2-40B4-BE49-F238E27FC236}">
                <a16:creationId xmlns:a16="http://schemas.microsoft.com/office/drawing/2014/main" id="{3900A9B0-C9BD-422E-BF3F-149AD94BAC1A}"/>
              </a:ext>
            </a:extLst>
          </p:cNvPr>
          <p:cNvSpPr/>
          <p:nvPr/>
        </p:nvSpPr>
        <p:spPr>
          <a:xfrm rot="20901248">
            <a:off x="3306132" y="5258547"/>
            <a:ext cx="2717252"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completamente</a:t>
            </a:r>
            <a:endParaRPr lang="en-GB" sz="2400" dirty="0">
              <a:solidFill>
                <a:schemeClr val="tx1"/>
              </a:solidFill>
            </a:endParaRPr>
          </a:p>
        </p:txBody>
      </p:sp>
      <p:sp>
        <p:nvSpPr>
          <p:cNvPr id="41" name="Rectangle: Rounded Corners 40">
            <a:extLst>
              <a:ext uri="{FF2B5EF4-FFF2-40B4-BE49-F238E27FC236}">
                <a16:creationId xmlns:a16="http://schemas.microsoft.com/office/drawing/2014/main" id="{F2E4AA6B-A08C-486C-B48D-FCB378F494F5}"/>
              </a:ext>
            </a:extLst>
          </p:cNvPr>
          <p:cNvSpPr/>
          <p:nvPr/>
        </p:nvSpPr>
        <p:spPr>
          <a:xfrm rot="493324">
            <a:off x="6546014" y="5490144"/>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problema</a:t>
            </a:r>
            <a:endParaRPr lang="en-GB" sz="2400" dirty="0">
              <a:solidFill>
                <a:schemeClr val="tx1"/>
              </a:solidFill>
            </a:endParaRPr>
          </a:p>
        </p:txBody>
      </p:sp>
      <p:sp>
        <p:nvSpPr>
          <p:cNvPr id="42" name="Rectangle: Rounded Corners 41">
            <a:extLst>
              <a:ext uri="{FF2B5EF4-FFF2-40B4-BE49-F238E27FC236}">
                <a16:creationId xmlns:a16="http://schemas.microsoft.com/office/drawing/2014/main" id="{E5D4B040-4573-45F5-A134-D690DD2C88CE}"/>
              </a:ext>
            </a:extLst>
          </p:cNvPr>
          <p:cNvSpPr/>
          <p:nvPr/>
        </p:nvSpPr>
        <p:spPr>
          <a:xfrm>
            <a:off x="9506408" y="5219727"/>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entrevista</a:t>
            </a:r>
            <a:endParaRPr lang="en-GB" sz="2400" dirty="0">
              <a:solidFill>
                <a:schemeClr val="tx1"/>
              </a:solidFill>
            </a:endParaRPr>
          </a:p>
        </p:txBody>
      </p:sp>
      <p:sp>
        <p:nvSpPr>
          <p:cNvPr id="43" name="TextBox 42">
            <a:extLst>
              <a:ext uri="{FF2B5EF4-FFF2-40B4-BE49-F238E27FC236}">
                <a16:creationId xmlns:a16="http://schemas.microsoft.com/office/drawing/2014/main" id="{70D0BAEE-4C74-496B-9DDE-882271794FAC}"/>
              </a:ext>
            </a:extLst>
          </p:cNvPr>
          <p:cNvSpPr txBox="1"/>
          <p:nvPr/>
        </p:nvSpPr>
        <p:spPr>
          <a:xfrm>
            <a:off x="9506408" y="5760561"/>
            <a:ext cx="1951464" cy="400110"/>
          </a:xfrm>
          <a:prstGeom prst="rect">
            <a:avLst/>
          </a:prstGeom>
          <a:noFill/>
        </p:spPr>
        <p:txBody>
          <a:bodyPr wrap="square" rtlCol="0">
            <a:spAutoFit/>
          </a:bodyPr>
          <a:lstStyle/>
          <a:p>
            <a:pPr algn="ctr"/>
            <a:r>
              <a:rPr lang="en-GB" sz="2000" dirty="0"/>
              <a:t>[interview]</a:t>
            </a:r>
          </a:p>
        </p:txBody>
      </p:sp>
      <p:pic>
        <p:nvPicPr>
          <p:cNvPr id="45" name="Picture 44" descr="A person holding microphones in front of another person&#10;&#10;Description automatically generated">
            <a:extLst>
              <a:ext uri="{FF2B5EF4-FFF2-40B4-BE49-F238E27FC236}">
                <a16:creationId xmlns:a16="http://schemas.microsoft.com/office/drawing/2014/main" id="{20A6B946-C5A9-496F-B821-B134557CA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2562" y="5202375"/>
            <a:ext cx="645202" cy="644698"/>
          </a:xfrm>
          <a:prstGeom prst="rect">
            <a:avLst/>
          </a:prstGeom>
        </p:spPr>
      </p:pic>
    </p:spTree>
    <p:extLst>
      <p:ext uri="{BB962C8B-B14F-4D97-AF65-F5344CB8AC3E}">
        <p14:creationId xmlns:p14="http://schemas.microsoft.com/office/powerpoint/2010/main" val="99750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847CCA0-0BB0-49C4-B8EF-762ACA851D22}"/>
              </a:ext>
            </a:extLst>
          </p:cNvPr>
          <p:cNvSpPr/>
          <p:nvPr/>
        </p:nvSpPr>
        <p:spPr>
          <a:xfrm>
            <a:off x="80229" y="1488624"/>
            <a:ext cx="2885089" cy="46756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a:t>2 </a:t>
            </a:r>
            <a:r>
              <a:rPr lang="en-GB" sz="2800" dirty="0" err="1"/>
              <a:t>sílabas</a:t>
            </a:r>
            <a:endParaRPr lang="en-GB" sz="2800" dirty="0"/>
          </a:p>
        </p:txBody>
      </p:sp>
      <p:sp>
        <p:nvSpPr>
          <p:cNvPr id="24" name="Rectangle: Rounded Corners 23">
            <a:extLst>
              <a:ext uri="{FF2B5EF4-FFF2-40B4-BE49-F238E27FC236}">
                <a16:creationId xmlns:a16="http://schemas.microsoft.com/office/drawing/2014/main" id="{13B4FE03-503B-404B-9040-F26B0D58BCE3}"/>
              </a:ext>
            </a:extLst>
          </p:cNvPr>
          <p:cNvSpPr/>
          <p:nvPr/>
        </p:nvSpPr>
        <p:spPr>
          <a:xfrm>
            <a:off x="3100637" y="1477664"/>
            <a:ext cx="2885089" cy="46756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a:t>3 </a:t>
            </a:r>
            <a:r>
              <a:rPr lang="en-GB" sz="2800" dirty="0" err="1"/>
              <a:t>sílabas</a:t>
            </a:r>
            <a:endParaRPr lang="en-GB" sz="2800" dirty="0"/>
          </a:p>
        </p:txBody>
      </p:sp>
      <p:sp>
        <p:nvSpPr>
          <p:cNvPr id="43" name="Rectangle: Rounded Corners 42">
            <a:extLst>
              <a:ext uri="{FF2B5EF4-FFF2-40B4-BE49-F238E27FC236}">
                <a16:creationId xmlns:a16="http://schemas.microsoft.com/office/drawing/2014/main" id="{3F912225-A61F-4951-87F3-1313DE30C926}"/>
              </a:ext>
            </a:extLst>
          </p:cNvPr>
          <p:cNvSpPr/>
          <p:nvPr/>
        </p:nvSpPr>
        <p:spPr>
          <a:xfrm>
            <a:off x="6141455" y="1477662"/>
            <a:ext cx="2885089" cy="46756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a:t>4 </a:t>
            </a:r>
            <a:r>
              <a:rPr lang="en-GB" sz="2800" dirty="0" err="1"/>
              <a:t>sílabas</a:t>
            </a:r>
            <a:endParaRPr lang="en-GB" sz="2800" dirty="0"/>
          </a:p>
        </p:txBody>
      </p:sp>
      <p:sp>
        <p:nvSpPr>
          <p:cNvPr id="44" name="Rectangle: Rounded Corners 43">
            <a:extLst>
              <a:ext uri="{FF2B5EF4-FFF2-40B4-BE49-F238E27FC236}">
                <a16:creationId xmlns:a16="http://schemas.microsoft.com/office/drawing/2014/main" id="{A8241C7C-7904-4BD2-BBDE-55C03A01FC91}"/>
              </a:ext>
            </a:extLst>
          </p:cNvPr>
          <p:cNvSpPr/>
          <p:nvPr/>
        </p:nvSpPr>
        <p:spPr>
          <a:xfrm>
            <a:off x="9182828" y="1477663"/>
            <a:ext cx="2885089" cy="467569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GB" sz="2800" dirty="0"/>
              <a:t>5 </a:t>
            </a:r>
            <a:r>
              <a:rPr lang="en-GB" sz="2800" dirty="0" err="1"/>
              <a:t>sílabas</a:t>
            </a:r>
            <a:endParaRPr lang="en-GB" sz="2800" dirty="0"/>
          </a:p>
        </p:txBody>
      </p:sp>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227;p4">
            <a:extLst>
              <a:ext uri="{FF2B5EF4-FFF2-40B4-BE49-F238E27FC236}">
                <a16:creationId xmlns:a16="http://schemas.microsoft.com/office/drawing/2014/main" id="{F0C6850D-5A24-418A-B3AD-EC6DA91D2083}"/>
              </a:ext>
            </a:extLst>
          </p:cNvPr>
          <p:cNvSpPr txBox="1"/>
          <p:nvPr/>
        </p:nvSpPr>
        <p:spPr>
          <a:xfrm>
            <a:off x="2017876" y="293230"/>
            <a:ext cx="11748144" cy="76940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Cuántas</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sílabas</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tiene</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palabra? </a:t>
            </a:r>
            <a:b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b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Habla con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compañero</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Usa</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todas</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las palabras.</a:t>
            </a:r>
            <a:endParaRPr kumimoji="0"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5" name="Google Shape;152;p2">
            <a:extLst>
              <a:ext uri="{FF2B5EF4-FFF2-40B4-BE49-F238E27FC236}">
                <a16:creationId xmlns:a16="http://schemas.microsoft.com/office/drawing/2014/main" id="{DA6633FA-7218-4862-BEB9-CBA07819A659}"/>
              </a:ext>
            </a:extLst>
          </p:cNvPr>
          <p:cNvSpPr/>
          <p:nvPr/>
        </p:nvSpPr>
        <p:spPr>
          <a:xfrm>
            <a:off x="10069551" y="258166"/>
            <a:ext cx="1858593" cy="430887"/>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leer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Rectangle: Rounded Corners 1">
            <a:extLst>
              <a:ext uri="{FF2B5EF4-FFF2-40B4-BE49-F238E27FC236}">
                <a16:creationId xmlns:a16="http://schemas.microsoft.com/office/drawing/2014/main" id="{A8D6E1FA-1797-4705-828B-2EA0DC0030C5}"/>
              </a:ext>
            </a:extLst>
          </p:cNvPr>
          <p:cNvSpPr/>
          <p:nvPr/>
        </p:nvSpPr>
        <p:spPr>
          <a:xfrm rot="21338690">
            <a:off x="9581030" y="2275587"/>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interesante</a:t>
            </a:r>
            <a:endParaRPr lang="en-GB" sz="2400" dirty="0">
              <a:solidFill>
                <a:schemeClr val="tx1"/>
              </a:solidFill>
            </a:endParaRPr>
          </a:p>
        </p:txBody>
      </p:sp>
      <p:sp>
        <p:nvSpPr>
          <p:cNvPr id="26" name="Rectangle: Rounded Corners 25">
            <a:extLst>
              <a:ext uri="{FF2B5EF4-FFF2-40B4-BE49-F238E27FC236}">
                <a16:creationId xmlns:a16="http://schemas.microsoft.com/office/drawing/2014/main" id="{4AA3D181-11D2-43E0-AB09-703C3D8CD0A1}"/>
              </a:ext>
            </a:extLst>
          </p:cNvPr>
          <p:cNvSpPr/>
          <p:nvPr/>
        </p:nvSpPr>
        <p:spPr>
          <a:xfrm rot="308686">
            <a:off x="462387" y="2475664"/>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hombre</a:t>
            </a:r>
          </a:p>
        </p:txBody>
      </p:sp>
      <p:sp>
        <p:nvSpPr>
          <p:cNvPr id="27" name="Rectangle: Rounded Corners 26">
            <a:extLst>
              <a:ext uri="{FF2B5EF4-FFF2-40B4-BE49-F238E27FC236}">
                <a16:creationId xmlns:a16="http://schemas.microsoft.com/office/drawing/2014/main" id="{082D6002-57E0-4314-866C-1C42B6897069}"/>
              </a:ext>
            </a:extLst>
          </p:cNvPr>
          <p:cNvSpPr/>
          <p:nvPr/>
        </p:nvSpPr>
        <p:spPr>
          <a:xfrm>
            <a:off x="3567172" y="2375748"/>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famoso</a:t>
            </a:r>
            <a:endParaRPr lang="en-GB" sz="2400" dirty="0">
              <a:solidFill>
                <a:schemeClr val="tx1"/>
              </a:solidFill>
            </a:endParaRPr>
          </a:p>
        </p:txBody>
      </p:sp>
      <p:sp>
        <p:nvSpPr>
          <p:cNvPr id="28" name="Rectangle: Rounded Corners 27">
            <a:extLst>
              <a:ext uri="{FF2B5EF4-FFF2-40B4-BE49-F238E27FC236}">
                <a16:creationId xmlns:a16="http://schemas.microsoft.com/office/drawing/2014/main" id="{B3390E3D-6F2E-4253-99F9-F5AA097098D5}"/>
              </a:ext>
            </a:extLst>
          </p:cNvPr>
          <p:cNvSpPr/>
          <p:nvPr/>
        </p:nvSpPr>
        <p:spPr>
          <a:xfrm rot="308686">
            <a:off x="6388294" y="2211712"/>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chocolate</a:t>
            </a:r>
          </a:p>
        </p:txBody>
      </p:sp>
      <p:sp>
        <p:nvSpPr>
          <p:cNvPr id="29" name="Rectangle: Rounded Corners 28">
            <a:extLst>
              <a:ext uri="{FF2B5EF4-FFF2-40B4-BE49-F238E27FC236}">
                <a16:creationId xmlns:a16="http://schemas.microsoft.com/office/drawing/2014/main" id="{CC6ADAC0-9F99-4BC8-BF0A-192BE66BCC51}"/>
              </a:ext>
            </a:extLst>
          </p:cNvPr>
          <p:cNvSpPr/>
          <p:nvPr/>
        </p:nvSpPr>
        <p:spPr>
          <a:xfrm rot="21338690">
            <a:off x="6533038" y="4112269"/>
            <a:ext cx="2116995"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documento</a:t>
            </a:r>
            <a:endParaRPr lang="en-GB" sz="2400" dirty="0">
              <a:solidFill>
                <a:schemeClr val="tx1"/>
              </a:solidFill>
            </a:endParaRPr>
          </a:p>
        </p:txBody>
      </p:sp>
      <p:sp>
        <p:nvSpPr>
          <p:cNvPr id="30" name="Rectangle: Rounded Corners 29">
            <a:extLst>
              <a:ext uri="{FF2B5EF4-FFF2-40B4-BE49-F238E27FC236}">
                <a16:creationId xmlns:a16="http://schemas.microsoft.com/office/drawing/2014/main" id="{E10B9F29-9165-47B6-8666-DA0F8C522B78}"/>
              </a:ext>
            </a:extLst>
          </p:cNvPr>
          <p:cNvSpPr/>
          <p:nvPr/>
        </p:nvSpPr>
        <p:spPr>
          <a:xfrm rot="308686">
            <a:off x="447850" y="3282654"/>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pintar</a:t>
            </a:r>
            <a:endParaRPr lang="en-GB" sz="2400" dirty="0">
              <a:solidFill>
                <a:schemeClr val="tx1"/>
              </a:solidFill>
            </a:endParaRPr>
          </a:p>
        </p:txBody>
      </p:sp>
      <p:sp>
        <p:nvSpPr>
          <p:cNvPr id="31" name="Rectangle: Rounded Corners 30">
            <a:extLst>
              <a:ext uri="{FF2B5EF4-FFF2-40B4-BE49-F238E27FC236}">
                <a16:creationId xmlns:a16="http://schemas.microsoft.com/office/drawing/2014/main" id="{3E11C385-FC10-4F5A-8C3A-2006135AE4A9}"/>
              </a:ext>
            </a:extLst>
          </p:cNvPr>
          <p:cNvSpPr/>
          <p:nvPr/>
        </p:nvSpPr>
        <p:spPr>
          <a:xfrm>
            <a:off x="9852996" y="3155854"/>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naturaleza</a:t>
            </a:r>
            <a:endParaRPr lang="en-GB" sz="2400" dirty="0">
              <a:solidFill>
                <a:schemeClr val="tx1"/>
              </a:solidFill>
            </a:endParaRPr>
          </a:p>
        </p:txBody>
      </p:sp>
      <p:sp>
        <p:nvSpPr>
          <p:cNvPr id="32" name="Rectangle: Rounded Corners 31">
            <a:extLst>
              <a:ext uri="{FF2B5EF4-FFF2-40B4-BE49-F238E27FC236}">
                <a16:creationId xmlns:a16="http://schemas.microsoft.com/office/drawing/2014/main" id="{D5C2196F-A47F-4A07-99CA-C64BCBBAF008}"/>
              </a:ext>
            </a:extLst>
          </p:cNvPr>
          <p:cNvSpPr/>
          <p:nvPr/>
        </p:nvSpPr>
        <p:spPr>
          <a:xfrm rot="308686">
            <a:off x="9527616" y="4088253"/>
            <a:ext cx="244998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generalmente</a:t>
            </a:r>
            <a:endParaRPr lang="en-GB" sz="2400" dirty="0">
              <a:solidFill>
                <a:schemeClr val="tx1"/>
              </a:solidFill>
            </a:endParaRPr>
          </a:p>
        </p:txBody>
      </p:sp>
      <p:sp>
        <p:nvSpPr>
          <p:cNvPr id="33" name="Rectangle: Rounded Corners 32">
            <a:extLst>
              <a:ext uri="{FF2B5EF4-FFF2-40B4-BE49-F238E27FC236}">
                <a16:creationId xmlns:a16="http://schemas.microsoft.com/office/drawing/2014/main" id="{4598CF90-213C-4BF7-8854-CF7186D8995F}"/>
              </a:ext>
            </a:extLst>
          </p:cNvPr>
          <p:cNvSpPr/>
          <p:nvPr/>
        </p:nvSpPr>
        <p:spPr>
          <a:xfrm rot="385741">
            <a:off x="3641378" y="3282654"/>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febrero</a:t>
            </a:r>
            <a:endParaRPr lang="en-GB" sz="2400" dirty="0">
              <a:solidFill>
                <a:schemeClr val="tx1"/>
              </a:solidFill>
            </a:endParaRPr>
          </a:p>
        </p:txBody>
      </p:sp>
      <p:sp>
        <p:nvSpPr>
          <p:cNvPr id="34" name="Rectangle: Rounded Corners 33">
            <a:extLst>
              <a:ext uri="{FF2B5EF4-FFF2-40B4-BE49-F238E27FC236}">
                <a16:creationId xmlns:a16="http://schemas.microsoft.com/office/drawing/2014/main" id="{0FA3D503-4397-480E-BA3F-D41460FF6997}"/>
              </a:ext>
            </a:extLst>
          </p:cNvPr>
          <p:cNvSpPr/>
          <p:nvPr/>
        </p:nvSpPr>
        <p:spPr>
          <a:xfrm rot="20901248">
            <a:off x="6793719" y="2743557"/>
            <a:ext cx="212423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sin embargo</a:t>
            </a:r>
          </a:p>
        </p:txBody>
      </p:sp>
      <p:sp>
        <p:nvSpPr>
          <p:cNvPr id="37" name="Rectangle: Rounded Corners 36">
            <a:extLst>
              <a:ext uri="{FF2B5EF4-FFF2-40B4-BE49-F238E27FC236}">
                <a16:creationId xmlns:a16="http://schemas.microsoft.com/office/drawing/2014/main" id="{54CF2563-AFBC-4452-9473-6150C6957DD1}"/>
              </a:ext>
            </a:extLst>
          </p:cNvPr>
          <p:cNvSpPr/>
          <p:nvPr/>
        </p:nvSpPr>
        <p:spPr>
          <a:xfrm rot="493324">
            <a:off x="6262609" y="3426271"/>
            <a:ext cx="2017567"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aprovechar</a:t>
            </a:r>
            <a:endParaRPr lang="en-GB" sz="2400" dirty="0">
              <a:solidFill>
                <a:schemeClr val="tx1"/>
              </a:solidFill>
            </a:endParaRPr>
          </a:p>
        </p:txBody>
      </p:sp>
      <p:sp>
        <p:nvSpPr>
          <p:cNvPr id="38" name="Rectangle: Rounded Corners 37">
            <a:extLst>
              <a:ext uri="{FF2B5EF4-FFF2-40B4-BE49-F238E27FC236}">
                <a16:creationId xmlns:a16="http://schemas.microsoft.com/office/drawing/2014/main" id="{F0710102-3AEC-4758-8FB0-208BBFD55D52}"/>
              </a:ext>
            </a:extLst>
          </p:cNvPr>
          <p:cNvSpPr/>
          <p:nvPr/>
        </p:nvSpPr>
        <p:spPr>
          <a:xfrm>
            <a:off x="3508756" y="4101812"/>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ayudar</a:t>
            </a:r>
            <a:endParaRPr lang="en-GB" sz="2400" dirty="0">
              <a:solidFill>
                <a:schemeClr val="tx1"/>
              </a:solidFill>
            </a:endParaRPr>
          </a:p>
        </p:txBody>
      </p:sp>
      <p:sp>
        <p:nvSpPr>
          <p:cNvPr id="39" name="Rectangle: Rounded Corners 38">
            <a:extLst>
              <a:ext uri="{FF2B5EF4-FFF2-40B4-BE49-F238E27FC236}">
                <a16:creationId xmlns:a16="http://schemas.microsoft.com/office/drawing/2014/main" id="{766B4D98-0E02-403B-ABBF-EFBE0BE56E40}"/>
              </a:ext>
            </a:extLst>
          </p:cNvPr>
          <p:cNvSpPr/>
          <p:nvPr/>
        </p:nvSpPr>
        <p:spPr>
          <a:xfrm rot="385741">
            <a:off x="6471938" y="4753630"/>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importante</a:t>
            </a:r>
            <a:endParaRPr lang="en-GB" sz="2400" dirty="0">
              <a:solidFill>
                <a:schemeClr val="tx1"/>
              </a:solidFill>
            </a:endParaRPr>
          </a:p>
        </p:txBody>
      </p:sp>
      <p:sp>
        <p:nvSpPr>
          <p:cNvPr id="40" name="Rectangle: Rounded Corners 39">
            <a:extLst>
              <a:ext uri="{FF2B5EF4-FFF2-40B4-BE49-F238E27FC236}">
                <a16:creationId xmlns:a16="http://schemas.microsoft.com/office/drawing/2014/main" id="{3900A9B0-C9BD-422E-BF3F-149AD94BAC1A}"/>
              </a:ext>
            </a:extLst>
          </p:cNvPr>
          <p:cNvSpPr/>
          <p:nvPr/>
        </p:nvSpPr>
        <p:spPr>
          <a:xfrm rot="20901248">
            <a:off x="9253045" y="5001392"/>
            <a:ext cx="2717252"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completamente</a:t>
            </a:r>
            <a:endParaRPr lang="en-GB" sz="2400" dirty="0">
              <a:solidFill>
                <a:schemeClr val="tx1"/>
              </a:solidFill>
            </a:endParaRPr>
          </a:p>
        </p:txBody>
      </p:sp>
      <p:sp>
        <p:nvSpPr>
          <p:cNvPr id="41" name="Rectangle: Rounded Corners 40">
            <a:extLst>
              <a:ext uri="{FF2B5EF4-FFF2-40B4-BE49-F238E27FC236}">
                <a16:creationId xmlns:a16="http://schemas.microsoft.com/office/drawing/2014/main" id="{F2E4AA6B-A08C-486C-B48D-FCB378F494F5}"/>
              </a:ext>
            </a:extLst>
          </p:cNvPr>
          <p:cNvSpPr/>
          <p:nvPr/>
        </p:nvSpPr>
        <p:spPr>
          <a:xfrm rot="493324">
            <a:off x="3691155" y="5181220"/>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problema</a:t>
            </a:r>
            <a:endParaRPr lang="en-GB" sz="2400" dirty="0">
              <a:solidFill>
                <a:schemeClr val="tx1"/>
              </a:solidFill>
            </a:endParaRPr>
          </a:p>
        </p:txBody>
      </p:sp>
      <p:sp>
        <p:nvSpPr>
          <p:cNvPr id="42" name="Rectangle: Rounded Corners 41">
            <a:extLst>
              <a:ext uri="{FF2B5EF4-FFF2-40B4-BE49-F238E27FC236}">
                <a16:creationId xmlns:a16="http://schemas.microsoft.com/office/drawing/2014/main" id="{E5D4B040-4573-45F5-A134-D690DD2C88CE}"/>
              </a:ext>
            </a:extLst>
          </p:cNvPr>
          <p:cNvSpPr/>
          <p:nvPr/>
        </p:nvSpPr>
        <p:spPr>
          <a:xfrm>
            <a:off x="6604887" y="5398668"/>
            <a:ext cx="1951464" cy="540834"/>
          </a:xfrm>
          <a:prstGeom prst="roundRect">
            <a:avLst/>
          </a:prstGeom>
          <a:solidFill>
            <a:srgbClr val="FABD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chemeClr val="tx1"/>
                </a:solidFill>
              </a:rPr>
              <a:t>entrevista</a:t>
            </a:r>
            <a:endParaRPr lang="en-GB" sz="2400" dirty="0">
              <a:solidFill>
                <a:schemeClr val="tx1"/>
              </a:solidFill>
            </a:endParaRPr>
          </a:p>
        </p:txBody>
      </p:sp>
    </p:spTree>
    <p:extLst>
      <p:ext uri="{BB962C8B-B14F-4D97-AF65-F5344CB8AC3E}">
        <p14:creationId xmlns:p14="http://schemas.microsoft.com/office/powerpoint/2010/main" val="7565609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3AB9587-7719-4A6A-831A-3DD7E3D4733B}"/>
              </a:ext>
            </a:extLst>
          </p:cNvPr>
          <p:cNvSpPr>
            <a:spLocks noGrp="1"/>
          </p:cNvSpPr>
          <p:nvPr>
            <p:ph type="title"/>
          </p:nvPr>
        </p:nvSpPr>
        <p:spPr>
          <a:xfrm>
            <a:off x="0" y="213557"/>
            <a:ext cx="2007476" cy="647577"/>
          </a:xfrm>
        </p:spPr>
        <p:txBody>
          <a:bodyPr>
            <a:normAutofit/>
          </a:bodyPr>
          <a:lstStyle/>
          <a:p>
            <a:r>
              <a:rPr lang="en-GB" sz="2800" dirty="0" err="1"/>
              <a:t>Fonética</a:t>
            </a:r>
            <a:endParaRPr lang="en-GB" sz="2800" dirty="0"/>
          </a:p>
        </p:txBody>
      </p:sp>
      <p:sp>
        <p:nvSpPr>
          <p:cNvPr id="4" name="Google Shape;227;p4">
            <a:extLst>
              <a:ext uri="{FF2B5EF4-FFF2-40B4-BE49-F238E27FC236}">
                <a16:creationId xmlns:a16="http://schemas.microsoft.com/office/drawing/2014/main" id="{F0C6850D-5A24-418A-B3AD-EC6DA91D2083}"/>
              </a:ext>
            </a:extLst>
          </p:cNvPr>
          <p:cNvSpPr txBox="1"/>
          <p:nvPr/>
        </p:nvSpPr>
        <p:spPr>
          <a:xfrm>
            <a:off x="179999" y="1296000"/>
            <a:ext cx="11748144" cy="43088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Escucha. ¿Cuántas sílabas tiene la palabra? Escribe también la palabra en español. </a:t>
            </a:r>
            <a:endParaRPr kumimoji="0" sz="2200" b="1"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graphicFrame>
        <p:nvGraphicFramePr>
          <p:cNvPr id="5" name="Google Shape;228;p4">
            <a:extLst>
              <a:ext uri="{FF2B5EF4-FFF2-40B4-BE49-F238E27FC236}">
                <a16:creationId xmlns:a16="http://schemas.microsoft.com/office/drawing/2014/main" id="{01A58C51-E7BD-46CD-9B17-3EF806DD0D16}"/>
              </a:ext>
            </a:extLst>
          </p:cNvPr>
          <p:cNvGraphicFramePr/>
          <p:nvPr/>
        </p:nvGraphicFramePr>
        <p:xfrm>
          <a:off x="1474917" y="1889674"/>
          <a:ext cx="4099575" cy="3479525"/>
        </p:xfrm>
        <a:graphic>
          <a:graphicData uri="http://schemas.openxmlformats.org/drawingml/2006/table">
            <a:tbl>
              <a:tblPr firstRow="1" bandRow="1">
                <a:noFill/>
              </a:tblPr>
              <a:tblGrid>
                <a:gridCol w="1181475">
                  <a:extLst>
                    <a:ext uri="{9D8B030D-6E8A-4147-A177-3AD203B41FA5}">
                      <a16:colId xmlns:a16="http://schemas.microsoft.com/office/drawing/2014/main" val="20000"/>
                    </a:ext>
                  </a:extLst>
                </a:gridCol>
                <a:gridCol w="2918100">
                  <a:extLst>
                    <a:ext uri="{9D8B030D-6E8A-4147-A177-3AD203B41FA5}">
                      <a16:colId xmlns:a16="http://schemas.microsoft.com/office/drawing/2014/main" val="20001"/>
                    </a:ext>
                  </a:extLst>
                </a:gridCol>
              </a:tblGrid>
              <a:tr h="497075">
                <a:tc>
                  <a:txBody>
                    <a:bodyPr/>
                    <a:lstStyle/>
                    <a:p>
                      <a:pPr marL="0" marR="0" lvl="0" indent="0" algn="l" rtl="0">
                        <a:spcBef>
                          <a:spcPts val="0"/>
                        </a:spcBef>
                        <a:spcAft>
                          <a:spcPts val="0"/>
                        </a:spcAft>
                        <a:buNone/>
                      </a:pPr>
                      <a:endParaRPr sz="180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número de sílabas</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ctr"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6" name="Google Shape;229;p4">
            <a:hlinkClick r:id="" action="ppaction://noaction">
              <a:snd r:embed="rId3" name="interesante.wav"/>
            </a:hlinkClick>
            <a:extLst>
              <a:ext uri="{FF2B5EF4-FFF2-40B4-BE49-F238E27FC236}">
                <a16:creationId xmlns:a16="http://schemas.microsoft.com/office/drawing/2014/main" id="{2650E660-54ED-4707-9300-E7CDE4018710}"/>
              </a:ext>
            </a:extLst>
          </p:cNvPr>
          <p:cNvSpPr/>
          <p:nvPr/>
        </p:nvSpPr>
        <p:spPr>
          <a:xfrm>
            <a:off x="1699109" y="244575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7" name="Google Shape;230;p4">
            <a:hlinkClick r:id="" action="ppaction://noaction">
              <a:snd r:embed="rId4" name="importante.wav"/>
            </a:hlinkClick>
            <a:extLst>
              <a:ext uri="{FF2B5EF4-FFF2-40B4-BE49-F238E27FC236}">
                <a16:creationId xmlns:a16="http://schemas.microsoft.com/office/drawing/2014/main" id="{8BA487BB-64C9-496F-B9D9-4A74E3AEE3C3}"/>
              </a:ext>
            </a:extLst>
          </p:cNvPr>
          <p:cNvSpPr/>
          <p:nvPr/>
        </p:nvSpPr>
        <p:spPr>
          <a:xfrm>
            <a:off x="1699109" y="291838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2</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8" name="Google Shape;231;p4">
            <a:hlinkClick r:id="" action="ppaction://noaction">
              <a:snd r:embed="rId5" name="famoso.wav"/>
            </a:hlinkClick>
            <a:extLst>
              <a:ext uri="{FF2B5EF4-FFF2-40B4-BE49-F238E27FC236}">
                <a16:creationId xmlns:a16="http://schemas.microsoft.com/office/drawing/2014/main" id="{FFDAF203-314F-4066-A0C5-C72549FC7306}"/>
              </a:ext>
            </a:extLst>
          </p:cNvPr>
          <p:cNvSpPr/>
          <p:nvPr/>
        </p:nvSpPr>
        <p:spPr>
          <a:xfrm>
            <a:off x="1697031" y="342908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3</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9" name="Google Shape;232;p4">
            <a:hlinkClick r:id="" action="ppaction://noaction">
              <a:snd r:embed="rId6" name="universo.wav"/>
            </a:hlinkClick>
            <a:extLst>
              <a:ext uri="{FF2B5EF4-FFF2-40B4-BE49-F238E27FC236}">
                <a16:creationId xmlns:a16="http://schemas.microsoft.com/office/drawing/2014/main" id="{48E509EB-6372-4A2C-B606-6D319513D229}"/>
              </a:ext>
            </a:extLst>
          </p:cNvPr>
          <p:cNvSpPr/>
          <p:nvPr/>
        </p:nvSpPr>
        <p:spPr>
          <a:xfrm>
            <a:off x="1697031" y="391124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4</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0" name="Google Shape;233;p4">
            <a:hlinkClick r:id="" action="ppaction://noaction">
              <a:snd r:embed="rId7" name="naturaleza.wav"/>
            </a:hlinkClick>
            <a:extLst>
              <a:ext uri="{FF2B5EF4-FFF2-40B4-BE49-F238E27FC236}">
                <a16:creationId xmlns:a16="http://schemas.microsoft.com/office/drawing/2014/main" id="{AD36A480-634C-41DF-A969-62E8BD14E0DA}"/>
              </a:ext>
            </a:extLst>
          </p:cNvPr>
          <p:cNvSpPr/>
          <p:nvPr/>
        </p:nvSpPr>
        <p:spPr>
          <a:xfrm>
            <a:off x="1697031" y="442878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5</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1" name="Google Shape;234;p4">
            <a:hlinkClick r:id="" action="ppaction://noaction">
              <a:snd r:embed="rId8" name="elefante.wav"/>
            </a:hlinkClick>
            <a:extLst>
              <a:ext uri="{FF2B5EF4-FFF2-40B4-BE49-F238E27FC236}">
                <a16:creationId xmlns:a16="http://schemas.microsoft.com/office/drawing/2014/main" id="{453A0CCE-E2A3-4AAB-90C6-39A53B58B6BD}"/>
              </a:ext>
            </a:extLst>
          </p:cNvPr>
          <p:cNvSpPr/>
          <p:nvPr/>
        </p:nvSpPr>
        <p:spPr>
          <a:xfrm>
            <a:off x="1701825" y="491470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1"/>
          </a:solidFill>
          <a:ln w="12700" cap="flat" cmpd="sng">
            <a:solidFill>
              <a:schemeClr val="tx1"/>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6</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2" name="Google Shape;237;p4">
            <a:extLst>
              <a:ext uri="{FF2B5EF4-FFF2-40B4-BE49-F238E27FC236}">
                <a16:creationId xmlns:a16="http://schemas.microsoft.com/office/drawing/2014/main" id="{5918FED6-D8E9-4640-BB1D-E73B16FB1C13}"/>
              </a:ext>
            </a:extLst>
          </p:cNvPr>
          <p:cNvSpPr txBox="1"/>
          <p:nvPr/>
        </p:nvSpPr>
        <p:spPr>
          <a:xfrm>
            <a:off x="3950967" y="2428181"/>
            <a:ext cx="589550"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5</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3" name="Google Shape;238;p4">
            <a:extLst>
              <a:ext uri="{FF2B5EF4-FFF2-40B4-BE49-F238E27FC236}">
                <a16:creationId xmlns:a16="http://schemas.microsoft.com/office/drawing/2014/main" id="{7D1EC4DF-17DE-48D8-9A8B-39E8AB88493A}"/>
              </a:ext>
            </a:extLst>
          </p:cNvPr>
          <p:cNvSpPr txBox="1"/>
          <p:nvPr/>
        </p:nvSpPr>
        <p:spPr>
          <a:xfrm>
            <a:off x="3950967" y="2900815"/>
            <a:ext cx="589550"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4</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4" name="Google Shape;239;p4">
            <a:extLst>
              <a:ext uri="{FF2B5EF4-FFF2-40B4-BE49-F238E27FC236}">
                <a16:creationId xmlns:a16="http://schemas.microsoft.com/office/drawing/2014/main" id="{3B7DA861-DA33-44F1-8680-46290AAA3433}"/>
              </a:ext>
            </a:extLst>
          </p:cNvPr>
          <p:cNvSpPr txBox="1"/>
          <p:nvPr/>
        </p:nvSpPr>
        <p:spPr>
          <a:xfrm>
            <a:off x="3950967" y="3410835"/>
            <a:ext cx="589550"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3</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5" name="Google Shape;241;p4">
            <a:extLst>
              <a:ext uri="{FF2B5EF4-FFF2-40B4-BE49-F238E27FC236}">
                <a16:creationId xmlns:a16="http://schemas.microsoft.com/office/drawing/2014/main" id="{A0183485-B9D2-4AD3-B35B-5FE6275EF76D}"/>
              </a:ext>
            </a:extLst>
          </p:cNvPr>
          <p:cNvSpPr txBox="1"/>
          <p:nvPr/>
        </p:nvSpPr>
        <p:spPr>
          <a:xfrm>
            <a:off x="3946780" y="4390427"/>
            <a:ext cx="589550"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5</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6" name="Google Shape;242;p4">
            <a:extLst>
              <a:ext uri="{FF2B5EF4-FFF2-40B4-BE49-F238E27FC236}">
                <a16:creationId xmlns:a16="http://schemas.microsoft.com/office/drawing/2014/main" id="{AA80385B-2A5E-41DF-93F4-2DC5EA759300}"/>
              </a:ext>
            </a:extLst>
          </p:cNvPr>
          <p:cNvSpPr txBox="1"/>
          <p:nvPr/>
        </p:nvSpPr>
        <p:spPr>
          <a:xfrm>
            <a:off x="3946780" y="4928934"/>
            <a:ext cx="589550"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4</a:t>
            </a:r>
            <a:endParaRPr kumimoji="0"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17" name="Google Shape;243;p4">
            <a:extLst>
              <a:ext uri="{FF2B5EF4-FFF2-40B4-BE49-F238E27FC236}">
                <a16:creationId xmlns:a16="http://schemas.microsoft.com/office/drawing/2014/main" id="{ED1C18D8-8B00-47D5-8EA3-19437B2C1691}"/>
              </a:ext>
            </a:extLst>
          </p:cNvPr>
          <p:cNvSpPr txBox="1"/>
          <p:nvPr/>
        </p:nvSpPr>
        <p:spPr>
          <a:xfrm>
            <a:off x="3946780" y="3872928"/>
            <a:ext cx="589550"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4</a:t>
            </a:r>
            <a:endParaRPr kumimoji="0" sz="1800" b="0" i="0" u="none" strike="noStrike" kern="1200" cap="none" spc="0" normalizeH="0" baseline="0" noProof="0" dirty="0">
              <a:ln>
                <a:noFill/>
              </a:ln>
              <a:solidFill>
                <a:srgbClr val="3A3838"/>
              </a:solidFill>
              <a:effectLst/>
              <a:uLnTx/>
              <a:uFillTx/>
              <a:latin typeface="Century Gothic"/>
              <a:ea typeface="+mn-ea"/>
              <a:cs typeface="+mn-cs"/>
            </a:endParaRPr>
          </a:p>
        </p:txBody>
      </p:sp>
      <p:graphicFrame>
        <p:nvGraphicFramePr>
          <p:cNvPr id="18" name="Google Shape;245;p4">
            <a:extLst>
              <a:ext uri="{FF2B5EF4-FFF2-40B4-BE49-F238E27FC236}">
                <a16:creationId xmlns:a16="http://schemas.microsoft.com/office/drawing/2014/main" id="{83044A3E-4DE0-4AAE-B7AA-6E51A165AC24}"/>
              </a:ext>
            </a:extLst>
          </p:cNvPr>
          <p:cNvGraphicFramePr/>
          <p:nvPr/>
        </p:nvGraphicFramePr>
        <p:xfrm>
          <a:off x="6261698" y="1889673"/>
          <a:ext cx="2918100" cy="3479525"/>
        </p:xfrm>
        <a:graphic>
          <a:graphicData uri="http://schemas.openxmlformats.org/drawingml/2006/table">
            <a:tbl>
              <a:tblPr firstRow="1" bandRow="1">
                <a:noFill/>
              </a:tblPr>
              <a:tblGrid>
                <a:gridCol w="2918100">
                  <a:extLst>
                    <a:ext uri="{9D8B030D-6E8A-4147-A177-3AD203B41FA5}">
                      <a16:colId xmlns:a16="http://schemas.microsoft.com/office/drawing/2014/main" val="20000"/>
                    </a:ext>
                  </a:extLst>
                </a:gridCol>
              </a:tblGrid>
              <a:tr h="497075">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palabra en español</a:t>
                      </a:r>
                      <a:endParaRPr sz="2000" b="0"/>
                    </a:p>
                  </a:txBody>
                  <a:tcPr marL="91450" marR="91450" marT="45725" marB="45725"/>
                </a:tc>
                <a:extLst>
                  <a:ext uri="{0D108BD9-81ED-4DB2-BD59-A6C34878D82A}">
                    <a16:rowId xmlns:a16="http://schemas.microsoft.com/office/drawing/2014/main" val="10000"/>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5"/>
                  </a:ext>
                </a:extLst>
              </a:tr>
              <a:tr h="497075">
                <a:tc>
                  <a:txBody>
                    <a:bodyPr/>
                    <a:lstStyle/>
                    <a:p>
                      <a:pPr marL="0" marR="0" lvl="0" indent="0" algn="ctr"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6"/>
                  </a:ext>
                </a:extLst>
              </a:tr>
            </a:tbl>
          </a:graphicData>
        </a:graphic>
      </p:graphicFrame>
      <p:sp>
        <p:nvSpPr>
          <p:cNvPr id="19" name="Google Shape;246;p4">
            <a:extLst>
              <a:ext uri="{FF2B5EF4-FFF2-40B4-BE49-F238E27FC236}">
                <a16:creationId xmlns:a16="http://schemas.microsoft.com/office/drawing/2014/main" id="{ADF2301F-5378-440B-B128-7BA6D6E75CF5}"/>
              </a:ext>
            </a:extLst>
          </p:cNvPr>
          <p:cNvSpPr txBox="1"/>
          <p:nvPr/>
        </p:nvSpPr>
        <p:spPr>
          <a:xfrm>
            <a:off x="6425747" y="2400592"/>
            <a:ext cx="2285755"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interesante</a:t>
            </a:r>
            <a:endParaRPr kumimoji="0"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0" name="Google Shape;247;p4">
            <a:extLst>
              <a:ext uri="{FF2B5EF4-FFF2-40B4-BE49-F238E27FC236}">
                <a16:creationId xmlns:a16="http://schemas.microsoft.com/office/drawing/2014/main" id="{3C266B8C-116E-43FE-A19D-F18766524809}"/>
              </a:ext>
            </a:extLst>
          </p:cNvPr>
          <p:cNvSpPr txBox="1"/>
          <p:nvPr/>
        </p:nvSpPr>
        <p:spPr>
          <a:xfrm>
            <a:off x="6425747" y="2875356"/>
            <a:ext cx="2285755"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importante</a:t>
            </a:r>
            <a:endParaRPr kumimoji="0"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1" name="Google Shape;248;p4">
            <a:extLst>
              <a:ext uri="{FF2B5EF4-FFF2-40B4-BE49-F238E27FC236}">
                <a16:creationId xmlns:a16="http://schemas.microsoft.com/office/drawing/2014/main" id="{7DCD5BDF-9767-46CC-9560-F12AA7BEFEAB}"/>
              </a:ext>
            </a:extLst>
          </p:cNvPr>
          <p:cNvSpPr txBox="1"/>
          <p:nvPr/>
        </p:nvSpPr>
        <p:spPr>
          <a:xfrm>
            <a:off x="6432821" y="3389367"/>
            <a:ext cx="2285755"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famoso</a:t>
            </a:r>
            <a:endParaRPr kumimoji="0"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2" name="Google Shape;250;p4">
            <a:extLst>
              <a:ext uri="{FF2B5EF4-FFF2-40B4-BE49-F238E27FC236}">
                <a16:creationId xmlns:a16="http://schemas.microsoft.com/office/drawing/2014/main" id="{8FD5192D-170E-4BAD-9A6C-3CA8C535D0E1}"/>
              </a:ext>
            </a:extLst>
          </p:cNvPr>
          <p:cNvSpPr txBox="1"/>
          <p:nvPr/>
        </p:nvSpPr>
        <p:spPr>
          <a:xfrm>
            <a:off x="6398453" y="4356103"/>
            <a:ext cx="2285755"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naturaleza</a:t>
            </a:r>
            <a:endParaRPr kumimoji="0"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3" name="Google Shape;251;p4">
            <a:extLst>
              <a:ext uri="{FF2B5EF4-FFF2-40B4-BE49-F238E27FC236}">
                <a16:creationId xmlns:a16="http://schemas.microsoft.com/office/drawing/2014/main" id="{713729E3-2E8C-4317-858F-AF516220265A}"/>
              </a:ext>
            </a:extLst>
          </p:cNvPr>
          <p:cNvSpPr txBox="1"/>
          <p:nvPr/>
        </p:nvSpPr>
        <p:spPr>
          <a:xfrm>
            <a:off x="6398453" y="4863801"/>
            <a:ext cx="2285755"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elefante</a:t>
            </a:r>
            <a:endParaRPr kumimoji="0"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4" name="Google Shape;252;p4">
            <a:extLst>
              <a:ext uri="{FF2B5EF4-FFF2-40B4-BE49-F238E27FC236}">
                <a16:creationId xmlns:a16="http://schemas.microsoft.com/office/drawing/2014/main" id="{2881849A-390F-4AD8-A7BD-4CEC4AFE8E70}"/>
              </a:ext>
            </a:extLst>
          </p:cNvPr>
          <p:cNvSpPr txBox="1"/>
          <p:nvPr/>
        </p:nvSpPr>
        <p:spPr>
          <a:xfrm>
            <a:off x="6432821" y="3834324"/>
            <a:ext cx="2285755" cy="47263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rPr>
              <a:t>universo</a:t>
            </a:r>
            <a:endParaRPr kumimoji="0" sz="24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25" name="Google Shape;152;p2">
            <a:extLst>
              <a:ext uri="{FF2B5EF4-FFF2-40B4-BE49-F238E27FC236}">
                <a16:creationId xmlns:a16="http://schemas.microsoft.com/office/drawing/2014/main" id="{DA6633FA-7218-4862-BEB9-CBA07819A659}"/>
              </a:ext>
            </a:extLst>
          </p:cNvPr>
          <p:cNvSpPr/>
          <p:nvPr/>
        </p:nvSpPr>
        <p:spPr>
          <a:xfrm>
            <a:off x="10469218" y="258166"/>
            <a:ext cx="1458926" cy="430887"/>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655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499834" y="258166"/>
            <a:ext cx="1428309" cy="460943"/>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6" name="Google Shape;1034;p23">
            <a:extLst>
              <a:ext uri="{FF2B5EF4-FFF2-40B4-BE49-F238E27FC236}">
                <a16:creationId xmlns:a16="http://schemas.microsoft.com/office/drawing/2014/main" id="{AB6280EB-9C80-4904-AA2E-8D4FE87D24EC}"/>
              </a:ext>
            </a:extLst>
          </p:cNvPr>
          <p:cNvSpPr txBox="1"/>
          <p:nvPr/>
        </p:nvSpPr>
        <p:spPr>
          <a:xfrm>
            <a:off x="6864905" y="880262"/>
            <a:ext cx="5667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B</a:t>
            </a:r>
            <a:endParaRPr/>
          </a:p>
        </p:txBody>
      </p:sp>
      <p:sp>
        <p:nvSpPr>
          <p:cNvPr id="7" name="Google Shape;1035;p23">
            <a:extLst>
              <a:ext uri="{FF2B5EF4-FFF2-40B4-BE49-F238E27FC236}">
                <a16:creationId xmlns:a16="http://schemas.microsoft.com/office/drawing/2014/main" id="{C00616FF-2E04-4E89-A0CC-FD84DCF6814E}"/>
              </a:ext>
            </a:extLst>
          </p:cNvPr>
          <p:cNvSpPr txBox="1"/>
          <p:nvPr/>
        </p:nvSpPr>
        <p:spPr>
          <a:xfrm>
            <a:off x="10374452" y="877324"/>
            <a:ext cx="5667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C</a:t>
            </a:r>
            <a:endParaRPr/>
          </a:p>
        </p:txBody>
      </p:sp>
      <p:sp>
        <p:nvSpPr>
          <p:cNvPr id="8" name="Google Shape;1036;p23">
            <a:extLst>
              <a:ext uri="{FF2B5EF4-FFF2-40B4-BE49-F238E27FC236}">
                <a16:creationId xmlns:a16="http://schemas.microsoft.com/office/drawing/2014/main" id="{9FF8FED5-A886-4DBE-B7BE-87DBCB47E9E7}"/>
              </a:ext>
            </a:extLst>
          </p:cNvPr>
          <p:cNvSpPr txBox="1"/>
          <p:nvPr/>
        </p:nvSpPr>
        <p:spPr>
          <a:xfrm>
            <a:off x="2815887" y="630894"/>
            <a:ext cx="599239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latin typeface="Century Gothic"/>
                <a:ea typeface="Century Gothic"/>
                <a:cs typeface="Century Gothic"/>
                <a:sym typeface="Century Gothic"/>
              </a:rPr>
              <a:t>Escribe A, B o C.</a:t>
            </a:r>
            <a:endParaRPr/>
          </a:p>
        </p:txBody>
      </p:sp>
      <p:sp>
        <p:nvSpPr>
          <p:cNvPr id="9" name="Google Shape;1044;p23">
            <a:extLst>
              <a:ext uri="{FF2B5EF4-FFF2-40B4-BE49-F238E27FC236}">
                <a16:creationId xmlns:a16="http://schemas.microsoft.com/office/drawing/2014/main" id="{E4BDED7B-8BF9-4A31-980A-0EFE70C7D707}"/>
              </a:ext>
            </a:extLst>
          </p:cNvPr>
          <p:cNvSpPr txBox="1"/>
          <p:nvPr/>
        </p:nvSpPr>
        <p:spPr>
          <a:xfrm>
            <a:off x="3355358" y="874479"/>
            <a:ext cx="566785"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400"/>
              <a:buFont typeface="Century Gothic"/>
              <a:buNone/>
            </a:pPr>
            <a:r>
              <a:rPr lang="en-GB" sz="2400" b="1" i="0" u="none" strike="noStrike" cap="none">
                <a:latin typeface="Century Gothic"/>
                <a:ea typeface="Century Gothic"/>
                <a:cs typeface="Century Gothic"/>
                <a:sym typeface="Century Gothic"/>
              </a:rPr>
              <a:t>A</a:t>
            </a:r>
            <a:endParaRPr/>
          </a:p>
        </p:txBody>
      </p:sp>
      <p:sp>
        <p:nvSpPr>
          <p:cNvPr id="10" name="Google Shape;1045;p23">
            <a:extLst>
              <a:ext uri="{FF2B5EF4-FFF2-40B4-BE49-F238E27FC236}">
                <a16:creationId xmlns:a16="http://schemas.microsoft.com/office/drawing/2014/main" id="{3E4FAE9D-20A7-47D5-A19F-6E88C34C69A3}"/>
              </a:ext>
            </a:extLst>
          </p:cNvPr>
          <p:cNvSpPr txBox="1"/>
          <p:nvPr/>
        </p:nvSpPr>
        <p:spPr>
          <a:xfrm>
            <a:off x="2815887" y="-10332"/>
            <a:ext cx="4629873"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a:latin typeface="Century Gothic"/>
                <a:ea typeface="Century Gothic"/>
                <a:cs typeface="Century Gothic"/>
                <a:sym typeface="Century Gothic"/>
              </a:rPr>
              <a:t>Lee las </a:t>
            </a:r>
            <a:r>
              <a:rPr lang="en-GB" sz="2000" b="1" i="0" u="none" strike="noStrike" cap="none" dirty="0" err="1">
                <a:latin typeface="Century Gothic"/>
                <a:ea typeface="Century Gothic"/>
                <a:cs typeface="Century Gothic"/>
                <a:sym typeface="Century Gothic"/>
              </a:rPr>
              <a:t>frases</a:t>
            </a:r>
            <a:r>
              <a:rPr lang="en-GB" sz="2000" b="1" i="0" u="none" strike="noStrike" cap="none" dirty="0">
                <a:latin typeface="Century Gothic"/>
                <a:ea typeface="Century Gothic"/>
                <a:cs typeface="Century Gothic"/>
                <a:sym typeface="Century Gothic"/>
              </a:rPr>
              <a:t> </a:t>
            </a:r>
            <a:r>
              <a:rPr lang="en-GB" sz="2000" b="1" i="0" u="none" strike="noStrike" cap="none" dirty="0" err="1">
                <a:latin typeface="Century Gothic"/>
                <a:ea typeface="Century Gothic"/>
                <a:cs typeface="Century Gothic"/>
                <a:sym typeface="Century Gothic"/>
              </a:rPr>
              <a:t>en</a:t>
            </a:r>
            <a:r>
              <a:rPr lang="en-GB" sz="2000" b="1" i="0" u="none" strike="noStrike" cap="none" dirty="0">
                <a:latin typeface="Century Gothic"/>
                <a:ea typeface="Century Gothic"/>
                <a:cs typeface="Century Gothic"/>
                <a:sym typeface="Century Gothic"/>
              </a:rPr>
              <a:t> </a:t>
            </a:r>
            <a:r>
              <a:rPr lang="en-GB" sz="2000" b="1" i="0" u="none" strike="noStrike" cap="none" dirty="0" err="1">
                <a:latin typeface="Century Gothic"/>
                <a:ea typeface="Century Gothic"/>
                <a:cs typeface="Century Gothic"/>
                <a:sym typeface="Century Gothic"/>
              </a:rPr>
              <a:t>inglés</a:t>
            </a:r>
            <a:r>
              <a:rPr lang="en-GB" sz="2000" b="1" i="0" u="none" strike="noStrike" cap="none" dirty="0">
                <a:latin typeface="Century Gothic"/>
                <a:ea typeface="Century Gothic"/>
                <a:cs typeface="Century Gothic"/>
                <a:sym typeface="Century Gothic"/>
              </a:rPr>
              <a:t>.</a:t>
            </a:r>
            <a:endParaRPr dirty="0"/>
          </a:p>
        </p:txBody>
      </p:sp>
      <p:sp>
        <p:nvSpPr>
          <p:cNvPr id="11" name="Google Shape;1046;p23">
            <a:extLst>
              <a:ext uri="{FF2B5EF4-FFF2-40B4-BE49-F238E27FC236}">
                <a16:creationId xmlns:a16="http://schemas.microsoft.com/office/drawing/2014/main" id="{1E6D72DC-8B12-4F78-9210-1C0EEC878FC4}"/>
              </a:ext>
            </a:extLst>
          </p:cNvPr>
          <p:cNvSpPr txBox="1"/>
          <p:nvPr/>
        </p:nvSpPr>
        <p:spPr>
          <a:xfrm>
            <a:off x="2815887" y="318999"/>
            <a:ext cx="6342927"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dirty="0" err="1">
                <a:latin typeface="Century Gothic"/>
                <a:ea typeface="Century Gothic"/>
                <a:cs typeface="Century Gothic"/>
                <a:sym typeface="Century Gothic"/>
              </a:rPr>
              <a:t>Escucha</a:t>
            </a:r>
            <a:r>
              <a:rPr lang="en-GB" sz="2000" b="1" i="0" u="none" strike="noStrike" cap="none" dirty="0">
                <a:latin typeface="Century Gothic"/>
                <a:ea typeface="Century Gothic"/>
                <a:cs typeface="Century Gothic"/>
                <a:sym typeface="Century Gothic"/>
              </a:rPr>
              <a:t>. ¿</a:t>
            </a:r>
            <a:r>
              <a:rPr lang="en-GB" sz="2000" b="1" i="0" u="none" strike="noStrike" cap="none" dirty="0" err="1">
                <a:latin typeface="Century Gothic"/>
                <a:ea typeface="Century Gothic"/>
                <a:cs typeface="Century Gothic"/>
                <a:sym typeface="Century Gothic"/>
              </a:rPr>
              <a:t>Cuál</a:t>
            </a:r>
            <a:r>
              <a:rPr lang="en-GB" sz="2000" b="1" i="0" u="none" strike="noStrike" cap="none" dirty="0">
                <a:latin typeface="Century Gothic"/>
                <a:ea typeface="Century Gothic"/>
                <a:cs typeface="Century Gothic"/>
                <a:sym typeface="Century Gothic"/>
              </a:rPr>
              <a:t> es la </a:t>
            </a:r>
            <a:r>
              <a:rPr lang="en-GB" sz="2000" b="1" i="0" u="none" strike="noStrike" cap="none" dirty="0" err="1">
                <a:latin typeface="Century Gothic"/>
                <a:ea typeface="Century Gothic"/>
                <a:cs typeface="Century Gothic"/>
                <a:sym typeface="Century Gothic"/>
              </a:rPr>
              <a:t>frase</a:t>
            </a:r>
            <a:r>
              <a:rPr lang="en-GB" sz="2000" b="1" i="0" u="none" strike="noStrike" cap="none" dirty="0">
                <a:latin typeface="Century Gothic"/>
                <a:ea typeface="Century Gothic"/>
                <a:cs typeface="Century Gothic"/>
                <a:sym typeface="Century Gothic"/>
              </a:rPr>
              <a:t> </a:t>
            </a:r>
            <a:r>
              <a:rPr lang="en-GB" sz="2000" b="1" i="0" u="none" strike="noStrike" cap="none" dirty="0" err="1">
                <a:latin typeface="Century Gothic"/>
                <a:ea typeface="Century Gothic"/>
                <a:cs typeface="Century Gothic"/>
                <a:sym typeface="Century Gothic"/>
              </a:rPr>
              <a:t>correcta</a:t>
            </a:r>
            <a:r>
              <a:rPr lang="en-GB" sz="2000" b="1" i="0" u="none" strike="noStrike" cap="none" dirty="0">
                <a:latin typeface="Century Gothic"/>
                <a:ea typeface="Century Gothic"/>
                <a:cs typeface="Century Gothic"/>
                <a:sym typeface="Century Gothic"/>
              </a:rPr>
              <a:t>?</a:t>
            </a:r>
            <a:endParaRPr sz="2000" b="0" i="0" u="none" strike="noStrike" cap="none" dirty="0">
              <a:latin typeface="Century Gothic"/>
              <a:ea typeface="Century Gothic"/>
              <a:cs typeface="Century Gothic"/>
              <a:sym typeface="Century Gothic"/>
            </a:endParaRPr>
          </a:p>
        </p:txBody>
      </p:sp>
      <p:graphicFrame>
        <p:nvGraphicFramePr>
          <p:cNvPr id="12" name="Google Shape;1011;p23">
            <a:extLst>
              <a:ext uri="{FF2B5EF4-FFF2-40B4-BE49-F238E27FC236}">
                <a16:creationId xmlns:a16="http://schemas.microsoft.com/office/drawing/2014/main" id="{633DAD0D-A30E-4FC7-8CA2-93EA23FE7F34}"/>
              </a:ext>
            </a:extLst>
          </p:cNvPr>
          <p:cNvGraphicFramePr/>
          <p:nvPr>
            <p:extLst>
              <p:ext uri="{D42A27DB-BD31-4B8C-83A1-F6EECF244321}">
                <p14:modId xmlns:p14="http://schemas.microsoft.com/office/powerpoint/2010/main" val="1983098809"/>
              </p:ext>
            </p:extLst>
          </p:nvPr>
        </p:nvGraphicFramePr>
        <p:xfrm>
          <a:off x="512842" y="1280562"/>
          <a:ext cx="11647900" cy="5029250"/>
        </p:xfrm>
        <a:graphic>
          <a:graphicData uri="http://schemas.openxmlformats.org/drawingml/2006/table">
            <a:tbl>
              <a:tblPr firstRow="1" bandRow="1">
                <a:noFill/>
              </a:tblPr>
              <a:tblGrid>
                <a:gridCol w="1590825">
                  <a:extLst>
                    <a:ext uri="{9D8B030D-6E8A-4147-A177-3AD203B41FA5}">
                      <a16:colId xmlns:a16="http://schemas.microsoft.com/office/drawing/2014/main" val="20000"/>
                    </a:ext>
                  </a:extLst>
                </a:gridCol>
                <a:gridCol w="3116700">
                  <a:extLst>
                    <a:ext uri="{9D8B030D-6E8A-4147-A177-3AD203B41FA5}">
                      <a16:colId xmlns:a16="http://schemas.microsoft.com/office/drawing/2014/main" val="20001"/>
                    </a:ext>
                  </a:extLst>
                </a:gridCol>
                <a:gridCol w="3562175">
                  <a:extLst>
                    <a:ext uri="{9D8B030D-6E8A-4147-A177-3AD203B41FA5}">
                      <a16:colId xmlns:a16="http://schemas.microsoft.com/office/drawing/2014/main" val="20002"/>
                    </a:ext>
                  </a:extLst>
                </a:gridCol>
                <a:gridCol w="3378200">
                  <a:extLst>
                    <a:ext uri="{9D8B030D-6E8A-4147-A177-3AD203B41FA5}">
                      <a16:colId xmlns:a16="http://schemas.microsoft.com/office/drawing/2014/main" val="20003"/>
                    </a:ext>
                  </a:extLst>
                </a:gridCol>
              </a:tblGrid>
              <a:tr h="370850">
                <a:tc>
                  <a:txBody>
                    <a:bodyPr/>
                    <a:lstStyle/>
                    <a:p>
                      <a:pPr marL="0" marR="0" lvl="0" indent="0" algn="l" rtl="0">
                        <a:spcBef>
                          <a:spcPts val="0"/>
                        </a:spcBef>
                        <a:spcAft>
                          <a:spcPts val="0"/>
                        </a:spcAft>
                        <a:buNone/>
                      </a:pPr>
                      <a:r>
                        <a:rPr lang="en-GB" sz="2000" b="1" u="none" strike="noStrike" cap="none" dirty="0">
                          <a:solidFill>
                            <a:schemeClr val="tx1"/>
                          </a:solidFill>
                        </a:rPr>
                        <a:t>Normally</a:t>
                      </a:r>
                      <a:endParaRPr dirty="0">
                        <a:solidFill>
                          <a:schemeClr val="tx1"/>
                        </a:solidFill>
                      </a:endParaRPr>
                    </a:p>
                    <a:p>
                      <a:pPr marL="0" marR="0" lvl="0" indent="0" algn="l" rtl="0">
                        <a:spcBef>
                          <a:spcPts val="0"/>
                        </a:spcBef>
                        <a:spcAft>
                          <a:spcPts val="0"/>
                        </a:spcAft>
                        <a:buNone/>
                      </a:pPr>
                      <a:endParaRPr sz="2000" b="1" dirty="0">
                        <a:solidFill>
                          <a:schemeClr val="tx1"/>
                        </a:solidFill>
                      </a:endParaRPr>
                    </a:p>
                    <a:p>
                      <a:pPr marL="0" marR="0" lvl="0" indent="0" algn="l" rtl="0">
                        <a:spcBef>
                          <a:spcPts val="0"/>
                        </a:spcBef>
                        <a:spcAft>
                          <a:spcPts val="0"/>
                        </a:spcAft>
                        <a:buNone/>
                      </a:pPr>
                      <a:endParaRPr sz="2000" b="1" dirty="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It’s important to think before kissing.</a:t>
                      </a:r>
                      <a:endParaRPr>
                        <a:solidFill>
                          <a:schemeClr val="tx1"/>
                        </a:solidFill>
                      </a:endParaRPr>
                    </a:p>
                    <a:p>
                      <a:pPr marL="0" marR="0" lvl="0" indent="0" algn="l" rtl="0">
                        <a:spcBef>
                          <a:spcPts val="0"/>
                        </a:spcBef>
                        <a:spcAft>
                          <a:spcPts val="0"/>
                        </a:spcAft>
                        <a:buNone/>
                      </a:pPr>
                      <a:endParaRPr sz="180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It’s important to eat before singing.</a:t>
                      </a:r>
                      <a:endParaRPr>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It’s important to understand after </a:t>
                      </a:r>
                      <a:endParaRPr>
                        <a:solidFill>
                          <a:schemeClr val="tx1"/>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reading.</a:t>
                      </a:r>
                      <a:endParaRPr>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b="1">
                          <a:solidFill>
                            <a:schemeClr val="tx1"/>
                          </a:solidFill>
                        </a:rPr>
                        <a:t>In January</a:t>
                      </a:r>
                      <a:endParaRPr sz="2000" b="1">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chemeClr val="tx1"/>
                          </a:solidFill>
                        </a:rPr>
                        <a:t>I really make the most of the holidays with    my family.</a:t>
                      </a:r>
                      <a:endParaRPr sz="2000" b="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chemeClr val="tx1"/>
                          </a:solidFill>
                        </a:rPr>
                        <a:t>I really make the most of my free time with</a:t>
                      </a:r>
                      <a:endParaRPr>
                        <a:solidFill>
                          <a:schemeClr val="tx1"/>
                        </a:solidFill>
                      </a:endParaRPr>
                    </a:p>
                    <a:p>
                      <a:pPr marL="0" marR="0" lvl="0" indent="0" algn="l" rtl="0">
                        <a:spcBef>
                          <a:spcPts val="0"/>
                        </a:spcBef>
                        <a:spcAft>
                          <a:spcPts val="0"/>
                        </a:spcAft>
                        <a:buNone/>
                      </a:pPr>
                      <a:r>
                        <a:rPr lang="en-GB" sz="2000" b="0">
                          <a:solidFill>
                            <a:schemeClr val="tx1"/>
                          </a:solidFill>
                        </a:rPr>
                        <a:t>my friends.</a:t>
                      </a:r>
                      <a:endParaRPr sz="2000" b="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chemeClr val="tx1"/>
                          </a:solidFill>
                        </a:rPr>
                        <a:t>I really make the most of my free time with           my family.</a:t>
                      </a:r>
                      <a:endParaRPr sz="2000" b="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b="1">
                          <a:solidFill>
                            <a:schemeClr val="tx1"/>
                          </a:solidFill>
                        </a:rPr>
                        <a:t>In February</a:t>
                      </a:r>
                      <a:endParaRPr>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chemeClr val="tx1"/>
                          </a:solidFill>
                        </a:rPr>
                        <a:t>I paint the house black before meeting </a:t>
                      </a:r>
                      <a:endParaRPr>
                        <a:solidFill>
                          <a:schemeClr val="tx1"/>
                        </a:solidFill>
                      </a:endParaRPr>
                    </a:p>
                    <a:p>
                      <a:pPr marL="0" marR="0" lvl="0" indent="0" algn="l" rtl="0">
                        <a:spcBef>
                          <a:spcPts val="0"/>
                        </a:spcBef>
                        <a:spcAft>
                          <a:spcPts val="0"/>
                        </a:spcAft>
                        <a:buNone/>
                      </a:pPr>
                      <a:r>
                        <a:rPr lang="en-GB" sz="2000" b="0">
                          <a:solidFill>
                            <a:schemeClr val="tx1"/>
                          </a:solidFill>
                        </a:rPr>
                        <a:t>up with friends.</a:t>
                      </a:r>
                      <a:endParaRPr sz="2000" b="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chemeClr val="tx1"/>
                          </a:solidFill>
                        </a:rPr>
                        <a:t>I paint the wall black before meeting up </a:t>
                      </a:r>
                      <a:endParaRPr>
                        <a:solidFill>
                          <a:schemeClr val="tx1"/>
                        </a:solidFill>
                      </a:endParaRPr>
                    </a:p>
                    <a:p>
                      <a:pPr marL="0" marR="0" lvl="0" indent="0" algn="l" rtl="0">
                        <a:spcBef>
                          <a:spcPts val="0"/>
                        </a:spcBef>
                        <a:spcAft>
                          <a:spcPts val="0"/>
                        </a:spcAft>
                        <a:buNone/>
                      </a:pPr>
                      <a:r>
                        <a:rPr lang="en-GB" sz="2000" b="0">
                          <a:solidFill>
                            <a:schemeClr val="tx1"/>
                          </a:solidFill>
                        </a:rPr>
                        <a:t>with friends.</a:t>
                      </a:r>
                      <a:endParaRPr sz="2000" b="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dirty="0">
                          <a:solidFill>
                            <a:schemeClr val="tx1"/>
                          </a:solidFill>
                        </a:rPr>
                        <a:t>I paint the wall white after meeting up with </a:t>
                      </a:r>
                      <a:endParaRPr dirty="0">
                        <a:solidFill>
                          <a:schemeClr val="tx1"/>
                        </a:solidFill>
                      </a:endParaRPr>
                    </a:p>
                    <a:p>
                      <a:pPr marL="0" marR="0" lvl="0" indent="0" algn="l" rtl="0">
                        <a:spcBef>
                          <a:spcPts val="0"/>
                        </a:spcBef>
                        <a:spcAft>
                          <a:spcPts val="0"/>
                        </a:spcAft>
                        <a:buNone/>
                      </a:pPr>
                      <a:r>
                        <a:rPr lang="en-GB" sz="2000" b="0" dirty="0">
                          <a:solidFill>
                            <a:schemeClr val="tx1"/>
                          </a:solidFill>
                        </a:rPr>
                        <a:t>friends.</a:t>
                      </a:r>
                      <a:endParaRPr dirty="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b="1">
                          <a:solidFill>
                            <a:schemeClr val="tx1"/>
                          </a:solidFill>
                        </a:rPr>
                        <a:t>Last summer </a:t>
                      </a:r>
                      <a:endParaRPr sz="2000" b="1">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I helped in the </a:t>
                      </a:r>
                      <a:endParaRPr>
                        <a:solidFill>
                          <a:schemeClr val="tx1"/>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neighbourhood.</a:t>
                      </a:r>
                      <a:endParaRPr>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I didn’t help in the </a:t>
                      </a:r>
                      <a:endParaRPr>
                        <a:solidFill>
                          <a:schemeClr val="tx1"/>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neighbourhood.</a:t>
                      </a:r>
                      <a:endParaRPr>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dirty="0">
                          <a:solidFill>
                            <a:schemeClr val="tx1"/>
                          </a:solidFill>
                          <a:latin typeface="Century Gothic"/>
                          <a:ea typeface="Century Gothic"/>
                          <a:cs typeface="Century Gothic"/>
                          <a:sym typeface="Century Gothic"/>
                        </a:rPr>
                        <a:t>I helped at home.</a:t>
                      </a:r>
                      <a:endParaRPr dirty="0">
                        <a:solidFill>
                          <a:schemeClr val="tx1"/>
                        </a:solidFill>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dirty="0">
                        <a:solidFill>
                          <a:schemeClr val="tx1"/>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2000"/>
                        <a:buFont typeface="Century Gothic"/>
                        <a:buNone/>
                      </a:pPr>
                      <a:endParaRPr sz="2000" b="0" dirty="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b="1">
                          <a:solidFill>
                            <a:schemeClr val="tx1"/>
                          </a:solidFill>
                        </a:rPr>
                        <a:t>In Italy</a:t>
                      </a:r>
                      <a:endParaRPr sz="2000" b="1">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Every day I go to the beach with </a:t>
                      </a:r>
                      <a:endParaRPr>
                        <a:solidFill>
                          <a:schemeClr val="tx1"/>
                        </a:solidFill>
                      </a:endParaRPr>
                    </a:p>
                    <a:p>
                      <a:pPr marL="0" marR="0" lvl="0" indent="0" algn="l" rtl="0">
                        <a:lnSpc>
                          <a:spcPct val="100000"/>
                        </a:lnSpc>
                        <a:spcBef>
                          <a:spcPts val="0"/>
                        </a:spcBef>
                        <a:spcAft>
                          <a:spcPts val="0"/>
                        </a:spcAft>
                        <a:buClr>
                          <a:srgbClr val="002060"/>
                        </a:buClr>
                        <a:buSzPts val="2000"/>
                        <a:buFont typeface="Century Gothic"/>
                        <a:buNone/>
                      </a:pPr>
                      <a:r>
                        <a:rPr lang="en-GB" sz="2000" b="0" i="0" u="none" strike="noStrike" cap="none">
                          <a:solidFill>
                            <a:schemeClr val="tx1"/>
                          </a:solidFill>
                          <a:latin typeface="Century Gothic"/>
                          <a:ea typeface="Century Gothic"/>
                          <a:cs typeface="Century Gothic"/>
                          <a:sym typeface="Century Gothic"/>
                        </a:rPr>
                        <a:t>Gabriela.</a:t>
                      </a:r>
                      <a:endParaRPr>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a:solidFill>
                            <a:schemeClr val="tx1"/>
                          </a:solidFill>
                        </a:rPr>
                        <a:t>Every day he goes to the beach without </a:t>
                      </a:r>
                      <a:endParaRPr>
                        <a:solidFill>
                          <a:schemeClr val="tx1"/>
                        </a:solidFill>
                      </a:endParaRPr>
                    </a:p>
                    <a:p>
                      <a:pPr marL="0" marR="0" lvl="0" indent="0" algn="l" rtl="0">
                        <a:spcBef>
                          <a:spcPts val="0"/>
                        </a:spcBef>
                        <a:spcAft>
                          <a:spcPts val="0"/>
                        </a:spcAft>
                        <a:buNone/>
                      </a:pPr>
                      <a:r>
                        <a:rPr lang="en-GB" sz="2000" b="0">
                          <a:solidFill>
                            <a:schemeClr val="tx1"/>
                          </a:solidFill>
                        </a:rPr>
                        <a:t>Gabriela .</a:t>
                      </a:r>
                      <a:endParaRPr sz="2000" b="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tc>
                  <a:txBody>
                    <a:bodyPr/>
                    <a:lstStyle/>
                    <a:p>
                      <a:pPr marL="0" marR="0" lvl="0" indent="0" algn="l" rtl="0">
                        <a:spcBef>
                          <a:spcPts val="0"/>
                        </a:spcBef>
                        <a:spcAft>
                          <a:spcPts val="0"/>
                        </a:spcAft>
                        <a:buNone/>
                      </a:pPr>
                      <a:r>
                        <a:rPr lang="en-GB" sz="2000" b="0" dirty="0">
                          <a:solidFill>
                            <a:schemeClr val="tx1"/>
                          </a:solidFill>
                        </a:rPr>
                        <a:t>Every day you go to the beach without </a:t>
                      </a:r>
                      <a:endParaRPr dirty="0">
                        <a:solidFill>
                          <a:schemeClr val="tx1"/>
                        </a:solidFill>
                      </a:endParaRPr>
                    </a:p>
                    <a:p>
                      <a:pPr marL="0" marR="0" lvl="0" indent="0" algn="l" rtl="0">
                        <a:spcBef>
                          <a:spcPts val="0"/>
                        </a:spcBef>
                        <a:spcAft>
                          <a:spcPts val="0"/>
                        </a:spcAft>
                        <a:buNone/>
                      </a:pPr>
                      <a:r>
                        <a:rPr lang="en-GB" sz="2000" b="0" dirty="0">
                          <a:solidFill>
                            <a:schemeClr val="tx1"/>
                          </a:solidFill>
                        </a:rPr>
                        <a:t>Gabriela.</a:t>
                      </a:r>
                      <a:endParaRPr dirty="0">
                        <a:solidFill>
                          <a:schemeClr val="tx1"/>
                        </a:solidFill>
                      </a:endParaRPr>
                    </a:p>
                  </a:txBody>
                  <a:tcPr marL="91450" marR="91450" marT="45725" marB="45725">
                    <a:lnL w="38100" cap="flat" cmpd="sng">
                      <a:solidFill>
                        <a:srgbClr val="1F3864"/>
                      </a:solidFill>
                      <a:prstDash val="solid"/>
                      <a:round/>
                      <a:headEnd type="none" w="sm" len="sm"/>
                      <a:tailEnd type="none" w="sm" len="sm"/>
                    </a:lnL>
                    <a:lnR w="38100" cap="flat" cmpd="sng">
                      <a:solidFill>
                        <a:srgbClr val="1F3864"/>
                      </a:solidFill>
                      <a:prstDash val="solid"/>
                      <a:round/>
                      <a:headEnd type="none" w="sm" len="sm"/>
                      <a:tailEnd type="none" w="sm" len="sm"/>
                    </a:lnR>
                    <a:lnT w="38100" cap="flat" cmpd="sng">
                      <a:solidFill>
                        <a:srgbClr val="1F3864"/>
                      </a:solidFill>
                      <a:prstDash val="solid"/>
                      <a:round/>
                      <a:headEnd type="none" w="sm" len="sm"/>
                      <a:tailEnd type="none" w="sm" len="sm"/>
                    </a:lnT>
                    <a:lnB w="38100" cap="flat" cmpd="sng">
                      <a:solidFill>
                        <a:srgbClr val="1F3864"/>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3" name="Google Shape;1013;p23">
            <a:extLst>
              <a:ext uri="{FF2B5EF4-FFF2-40B4-BE49-F238E27FC236}">
                <a16:creationId xmlns:a16="http://schemas.microsoft.com/office/drawing/2014/main" id="{8CEF523F-1926-4F7B-BD88-F14235B8C772}"/>
              </a:ext>
            </a:extLst>
          </p:cNvPr>
          <p:cNvSpPr txBox="1"/>
          <p:nvPr/>
        </p:nvSpPr>
        <p:spPr>
          <a:xfrm>
            <a:off x="4507325" y="1785468"/>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4" name="Google Shape;1014;p23">
            <a:extLst>
              <a:ext uri="{FF2B5EF4-FFF2-40B4-BE49-F238E27FC236}">
                <a16:creationId xmlns:a16="http://schemas.microsoft.com/office/drawing/2014/main" id="{CE1C6598-6CA0-43B6-847E-8A1B43A360B4}"/>
              </a:ext>
            </a:extLst>
          </p:cNvPr>
          <p:cNvSpPr txBox="1"/>
          <p:nvPr/>
        </p:nvSpPr>
        <p:spPr>
          <a:xfrm>
            <a:off x="7996482" y="1805772"/>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5" name="Google Shape;1015;p23">
            <a:extLst>
              <a:ext uri="{FF2B5EF4-FFF2-40B4-BE49-F238E27FC236}">
                <a16:creationId xmlns:a16="http://schemas.microsoft.com/office/drawing/2014/main" id="{FC7EFDCA-7DD1-4C3C-82D9-ABD200F3A54B}"/>
              </a:ext>
            </a:extLst>
          </p:cNvPr>
          <p:cNvSpPr txBox="1"/>
          <p:nvPr/>
        </p:nvSpPr>
        <p:spPr>
          <a:xfrm>
            <a:off x="11358714" y="1770308"/>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6" name="Google Shape;1016;p23">
            <a:extLst>
              <a:ext uri="{FF2B5EF4-FFF2-40B4-BE49-F238E27FC236}">
                <a16:creationId xmlns:a16="http://schemas.microsoft.com/office/drawing/2014/main" id="{9F151E00-48E8-44D1-8CA7-3388F2F0D84A}"/>
              </a:ext>
            </a:extLst>
          </p:cNvPr>
          <p:cNvSpPr txBox="1"/>
          <p:nvPr/>
        </p:nvSpPr>
        <p:spPr>
          <a:xfrm>
            <a:off x="4634251" y="2826765"/>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7" name="Google Shape;1017;p23">
            <a:extLst>
              <a:ext uri="{FF2B5EF4-FFF2-40B4-BE49-F238E27FC236}">
                <a16:creationId xmlns:a16="http://schemas.microsoft.com/office/drawing/2014/main" id="{76CAC9DC-5EDE-468D-B3DE-CAD8DA8605A0}"/>
              </a:ext>
            </a:extLst>
          </p:cNvPr>
          <p:cNvSpPr txBox="1"/>
          <p:nvPr/>
        </p:nvSpPr>
        <p:spPr>
          <a:xfrm>
            <a:off x="7996482" y="2784050"/>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8" name="Google Shape;1018;p23">
            <a:extLst>
              <a:ext uri="{FF2B5EF4-FFF2-40B4-BE49-F238E27FC236}">
                <a16:creationId xmlns:a16="http://schemas.microsoft.com/office/drawing/2014/main" id="{81AEBB19-9ED6-41D7-95BB-1AE2AE90EB41}"/>
              </a:ext>
            </a:extLst>
          </p:cNvPr>
          <p:cNvSpPr txBox="1"/>
          <p:nvPr/>
        </p:nvSpPr>
        <p:spPr>
          <a:xfrm>
            <a:off x="11358713" y="2782735"/>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19" name="Google Shape;1019;p23">
            <a:extLst>
              <a:ext uri="{FF2B5EF4-FFF2-40B4-BE49-F238E27FC236}">
                <a16:creationId xmlns:a16="http://schemas.microsoft.com/office/drawing/2014/main" id="{D7802238-63FB-4EF0-8B59-E72E4CD50674}"/>
              </a:ext>
            </a:extLst>
          </p:cNvPr>
          <p:cNvSpPr txBox="1"/>
          <p:nvPr/>
        </p:nvSpPr>
        <p:spPr>
          <a:xfrm>
            <a:off x="4507325" y="3808494"/>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0" name="Google Shape;1020;p23">
            <a:extLst>
              <a:ext uri="{FF2B5EF4-FFF2-40B4-BE49-F238E27FC236}">
                <a16:creationId xmlns:a16="http://schemas.microsoft.com/office/drawing/2014/main" id="{9C03974D-CD94-4D62-A586-5B51C7A0CF92}"/>
              </a:ext>
            </a:extLst>
          </p:cNvPr>
          <p:cNvSpPr txBox="1"/>
          <p:nvPr/>
        </p:nvSpPr>
        <p:spPr>
          <a:xfrm>
            <a:off x="7996482" y="3793461"/>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1" name="Google Shape;1021;p23">
            <a:extLst>
              <a:ext uri="{FF2B5EF4-FFF2-40B4-BE49-F238E27FC236}">
                <a16:creationId xmlns:a16="http://schemas.microsoft.com/office/drawing/2014/main" id="{E938FA07-84F1-4437-9F70-04B607535C44}"/>
              </a:ext>
            </a:extLst>
          </p:cNvPr>
          <p:cNvSpPr txBox="1"/>
          <p:nvPr/>
        </p:nvSpPr>
        <p:spPr>
          <a:xfrm>
            <a:off x="11374758" y="3793460"/>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2" name="Google Shape;1022;p23">
            <a:extLst>
              <a:ext uri="{FF2B5EF4-FFF2-40B4-BE49-F238E27FC236}">
                <a16:creationId xmlns:a16="http://schemas.microsoft.com/office/drawing/2014/main" id="{8D023676-4815-40CC-9F8A-EFB1CBF1C887}"/>
              </a:ext>
            </a:extLst>
          </p:cNvPr>
          <p:cNvSpPr txBox="1"/>
          <p:nvPr/>
        </p:nvSpPr>
        <p:spPr>
          <a:xfrm>
            <a:off x="4530546" y="4808639"/>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3" name="Google Shape;1023;p23">
            <a:extLst>
              <a:ext uri="{FF2B5EF4-FFF2-40B4-BE49-F238E27FC236}">
                <a16:creationId xmlns:a16="http://schemas.microsoft.com/office/drawing/2014/main" id="{85202B60-CB34-4D54-88BC-5EA760A590FE}"/>
              </a:ext>
            </a:extLst>
          </p:cNvPr>
          <p:cNvSpPr txBox="1"/>
          <p:nvPr/>
        </p:nvSpPr>
        <p:spPr>
          <a:xfrm>
            <a:off x="8012523" y="4802872"/>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4" name="Google Shape;1024;p23">
            <a:extLst>
              <a:ext uri="{FF2B5EF4-FFF2-40B4-BE49-F238E27FC236}">
                <a16:creationId xmlns:a16="http://schemas.microsoft.com/office/drawing/2014/main" id="{60DD8171-182B-4A55-B0B7-824AEF876ED9}"/>
              </a:ext>
            </a:extLst>
          </p:cNvPr>
          <p:cNvSpPr txBox="1"/>
          <p:nvPr/>
        </p:nvSpPr>
        <p:spPr>
          <a:xfrm>
            <a:off x="11390802" y="4802871"/>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5" name="Google Shape;1025;p23">
            <a:extLst>
              <a:ext uri="{FF2B5EF4-FFF2-40B4-BE49-F238E27FC236}">
                <a16:creationId xmlns:a16="http://schemas.microsoft.com/office/drawing/2014/main" id="{D6B547DE-D022-4026-9528-76EF7B4DACA0}"/>
              </a:ext>
            </a:extLst>
          </p:cNvPr>
          <p:cNvSpPr txBox="1"/>
          <p:nvPr/>
        </p:nvSpPr>
        <p:spPr>
          <a:xfrm>
            <a:off x="4498463" y="5795419"/>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6" name="Google Shape;1026;p23">
            <a:extLst>
              <a:ext uri="{FF2B5EF4-FFF2-40B4-BE49-F238E27FC236}">
                <a16:creationId xmlns:a16="http://schemas.microsoft.com/office/drawing/2014/main" id="{05CE0635-D5E3-4E23-91B8-34E52B660807}"/>
              </a:ext>
            </a:extLst>
          </p:cNvPr>
          <p:cNvSpPr txBox="1"/>
          <p:nvPr/>
        </p:nvSpPr>
        <p:spPr>
          <a:xfrm>
            <a:off x="8012523" y="5812283"/>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sp>
        <p:nvSpPr>
          <p:cNvPr id="27" name="Google Shape;1027;p23">
            <a:extLst>
              <a:ext uri="{FF2B5EF4-FFF2-40B4-BE49-F238E27FC236}">
                <a16:creationId xmlns:a16="http://schemas.microsoft.com/office/drawing/2014/main" id="{9A0F2F59-EE65-4C9B-B0C9-DED82678F1A6}"/>
              </a:ext>
            </a:extLst>
          </p:cNvPr>
          <p:cNvSpPr txBox="1"/>
          <p:nvPr/>
        </p:nvSpPr>
        <p:spPr>
          <a:xfrm>
            <a:off x="11358712" y="5812282"/>
            <a:ext cx="529389" cy="401053"/>
          </a:xfrm>
          <a:prstGeom prst="rect">
            <a:avLst/>
          </a:prstGeom>
          <a:noFill/>
          <a:ln w="571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Century Gothic"/>
              <a:ea typeface="Century Gothic"/>
              <a:cs typeface="Century Gothic"/>
              <a:sym typeface="Century Gothic"/>
            </a:endParaRPr>
          </a:p>
        </p:txBody>
      </p:sp>
      <p:pic>
        <p:nvPicPr>
          <p:cNvPr id="28" name="Google Shape;1028;p23" descr="http://www.clker.com/cliparts/j/p/l/D/8/K/green-tick-md.png">
            <a:extLst>
              <a:ext uri="{FF2B5EF4-FFF2-40B4-BE49-F238E27FC236}">
                <a16:creationId xmlns:a16="http://schemas.microsoft.com/office/drawing/2014/main" id="{8BE638B2-475B-4ACD-8F0F-BB566DCA36B8}"/>
              </a:ext>
            </a:extLst>
          </p:cNvPr>
          <p:cNvPicPr preferRelativeResize="0"/>
          <p:nvPr/>
        </p:nvPicPr>
        <p:blipFill rotWithShape="1">
          <a:blip r:embed="rId3">
            <a:alphaModFix/>
          </a:blip>
          <a:srcRect/>
          <a:stretch/>
        </p:blipFill>
        <p:spPr>
          <a:xfrm>
            <a:off x="8066083" y="1752635"/>
            <a:ext cx="422268" cy="440047"/>
          </a:xfrm>
          <a:prstGeom prst="rect">
            <a:avLst/>
          </a:prstGeom>
          <a:noFill/>
          <a:ln>
            <a:noFill/>
          </a:ln>
        </p:spPr>
      </p:pic>
      <p:pic>
        <p:nvPicPr>
          <p:cNvPr id="29" name="Google Shape;1029;p23" descr="http://www.clker.com/cliparts/j/p/l/D/8/K/green-tick-md.png">
            <a:extLst>
              <a:ext uri="{FF2B5EF4-FFF2-40B4-BE49-F238E27FC236}">
                <a16:creationId xmlns:a16="http://schemas.microsoft.com/office/drawing/2014/main" id="{B628A00A-0F3A-4858-A951-8CD51786C43B}"/>
              </a:ext>
            </a:extLst>
          </p:cNvPr>
          <p:cNvPicPr preferRelativeResize="0"/>
          <p:nvPr/>
        </p:nvPicPr>
        <p:blipFill rotWithShape="1">
          <a:blip r:embed="rId3">
            <a:alphaModFix/>
          </a:blip>
          <a:srcRect/>
          <a:stretch/>
        </p:blipFill>
        <p:spPr>
          <a:xfrm>
            <a:off x="11444362" y="2695769"/>
            <a:ext cx="422268" cy="440047"/>
          </a:xfrm>
          <a:prstGeom prst="rect">
            <a:avLst/>
          </a:prstGeom>
          <a:noFill/>
          <a:ln>
            <a:noFill/>
          </a:ln>
        </p:spPr>
      </p:pic>
      <p:pic>
        <p:nvPicPr>
          <p:cNvPr id="30" name="Google Shape;1030;p23" descr="http://www.clker.com/cliparts/j/p/l/D/8/K/green-tick-md.png">
            <a:extLst>
              <a:ext uri="{FF2B5EF4-FFF2-40B4-BE49-F238E27FC236}">
                <a16:creationId xmlns:a16="http://schemas.microsoft.com/office/drawing/2014/main" id="{8D4E06CE-DCD6-4DC9-A50D-3944773BE08F}"/>
              </a:ext>
            </a:extLst>
          </p:cNvPr>
          <p:cNvPicPr preferRelativeResize="0"/>
          <p:nvPr/>
        </p:nvPicPr>
        <p:blipFill rotWithShape="1">
          <a:blip r:embed="rId3">
            <a:alphaModFix/>
          </a:blip>
          <a:srcRect/>
          <a:stretch/>
        </p:blipFill>
        <p:spPr>
          <a:xfrm>
            <a:off x="8103603" y="3769500"/>
            <a:ext cx="422268" cy="440047"/>
          </a:xfrm>
          <a:prstGeom prst="rect">
            <a:avLst/>
          </a:prstGeom>
          <a:noFill/>
          <a:ln>
            <a:noFill/>
          </a:ln>
        </p:spPr>
      </p:pic>
      <p:pic>
        <p:nvPicPr>
          <p:cNvPr id="31" name="Google Shape;1031;p23" descr="http://www.clker.com/cliparts/j/p/l/D/8/K/green-tick-md.png">
            <a:extLst>
              <a:ext uri="{FF2B5EF4-FFF2-40B4-BE49-F238E27FC236}">
                <a16:creationId xmlns:a16="http://schemas.microsoft.com/office/drawing/2014/main" id="{C86C2197-2298-468B-AA23-29FA2FCEB405}"/>
              </a:ext>
            </a:extLst>
          </p:cNvPr>
          <p:cNvPicPr preferRelativeResize="0"/>
          <p:nvPr/>
        </p:nvPicPr>
        <p:blipFill rotWithShape="1">
          <a:blip r:embed="rId3">
            <a:alphaModFix/>
          </a:blip>
          <a:srcRect/>
          <a:stretch/>
        </p:blipFill>
        <p:spPr>
          <a:xfrm>
            <a:off x="4560885" y="4713573"/>
            <a:ext cx="422268" cy="440047"/>
          </a:xfrm>
          <a:prstGeom prst="rect">
            <a:avLst/>
          </a:prstGeom>
          <a:noFill/>
          <a:ln>
            <a:noFill/>
          </a:ln>
        </p:spPr>
      </p:pic>
      <p:pic>
        <p:nvPicPr>
          <p:cNvPr id="32" name="Google Shape;1032;p23" descr="http://www.clker.com/cliparts/j/p/l/D/8/K/green-tick-md.png">
            <a:extLst>
              <a:ext uri="{FF2B5EF4-FFF2-40B4-BE49-F238E27FC236}">
                <a16:creationId xmlns:a16="http://schemas.microsoft.com/office/drawing/2014/main" id="{AF3595E0-F730-48EC-91AA-1916A12CDC77}"/>
              </a:ext>
            </a:extLst>
          </p:cNvPr>
          <p:cNvPicPr preferRelativeResize="0"/>
          <p:nvPr/>
        </p:nvPicPr>
        <p:blipFill rotWithShape="1">
          <a:blip r:embed="rId3">
            <a:alphaModFix/>
          </a:blip>
          <a:srcRect/>
          <a:stretch/>
        </p:blipFill>
        <p:spPr>
          <a:xfrm>
            <a:off x="8074102" y="5729451"/>
            <a:ext cx="422268" cy="440047"/>
          </a:xfrm>
          <a:prstGeom prst="rect">
            <a:avLst/>
          </a:prstGeom>
          <a:noFill/>
          <a:ln>
            <a:noFill/>
          </a:ln>
        </p:spPr>
      </p:pic>
      <p:sp>
        <p:nvSpPr>
          <p:cNvPr id="33" name="Google Shape;1033;p23">
            <a:hlinkClick r:id="" action="ppaction://noaction">
              <a:snd r:embed="rId4" name="Normalmente es important ecomer antes de cantar.wav"/>
            </a:hlinkClick>
            <a:extLst>
              <a:ext uri="{FF2B5EF4-FFF2-40B4-BE49-F238E27FC236}">
                <a16:creationId xmlns:a16="http://schemas.microsoft.com/office/drawing/2014/main" id="{ACDAC443-A955-4815-9481-F37B7C78E9F7}"/>
              </a:ext>
            </a:extLst>
          </p:cNvPr>
          <p:cNvSpPr/>
          <p:nvPr/>
        </p:nvSpPr>
        <p:spPr>
          <a:xfrm>
            <a:off x="104279" y="1648106"/>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a:latin typeface="Century Gothic"/>
                <a:ea typeface="Century Gothic"/>
                <a:cs typeface="Century Gothic"/>
                <a:sym typeface="Century Gothic"/>
              </a:rPr>
              <a:t>1</a:t>
            </a:r>
            <a:endParaRPr dirty="0"/>
          </a:p>
        </p:txBody>
      </p:sp>
      <p:sp>
        <p:nvSpPr>
          <p:cNvPr id="34" name="Google Shape;1037;p23">
            <a:hlinkClick r:id="" action="ppaction://noaction">
              <a:snd r:embed="rId5" name="En enero aprovecho al ma%CC%81ximo el tiempo libre con mi familia.wav"/>
            </a:hlinkClick>
            <a:extLst>
              <a:ext uri="{FF2B5EF4-FFF2-40B4-BE49-F238E27FC236}">
                <a16:creationId xmlns:a16="http://schemas.microsoft.com/office/drawing/2014/main" id="{67032E68-1926-4618-A58C-F7A7F938BBC5}"/>
              </a:ext>
            </a:extLst>
          </p:cNvPr>
          <p:cNvSpPr/>
          <p:nvPr/>
        </p:nvSpPr>
        <p:spPr>
          <a:xfrm>
            <a:off x="104276" y="2622609"/>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2</a:t>
            </a:r>
            <a:endParaRPr/>
          </a:p>
        </p:txBody>
      </p:sp>
      <p:sp>
        <p:nvSpPr>
          <p:cNvPr id="35" name="Google Shape;1038;p23">
            <a:hlinkClick r:id="" action="ppaction://noaction">
              <a:snd r:embed="rId6" name="en febrero pinto de negro la pared antes de quedar con amigos.wav"/>
            </a:hlinkClick>
            <a:extLst>
              <a:ext uri="{FF2B5EF4-FFF2-40B4-BE49-F238E27FC236}">
                <a16:creationId xmlns:a16="http://schemas.microsoft.com/office/drawing/2014/main" id="{6C25D84E-B64D-4C68-B441-9F0EDABB3E07}"/>
              </a:ext>
            </a:extLst>
          </p:cNvPr>
          <p:cNvSpPr/>
          <p:nvPr/>
        </p:nvSpPr>
        <p:spPr>
          <a:xfrm>
            <a:off x="104277" y="360700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3</a:t>
            </a:r>
            <a:endParaRPr/>
          </a:p>
        </p:txBody>
      </p:sp>
      <p:sp>
        <p:nvSpPr>
          <p:cNvPr id="36" name="Google Shape;1039;p23">
            <a:hlinkClick r:id="" action="ppaction://noaction">
              <a:snd r:embed="rId7" name="El verano pasado ayude%CC%81 con los problemas en el barrio.wav"/>
            </a:hlinkClick>
            <a:extLst>
              <a:ext uri="{FF2B5EF4-FFF2-40B4-BE49-F238E27FC236}">
                <a16:creationId xmlns:a16="http://schemas.microsoft.com/office/drawing/2014/main" id="{6FD4BE7C-0475-442F-9744-9DA727663423}"/>
              </a:ext>
            </a:extLst>
          </p:cNvPr>
          <p:cNvSpPr/>
          <p:nvPr/>
        </p:nvSpPr>
        <p:spPr>
          <a:xfrm>
            <a:off x="104278" y="4654720"/>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4</a:t>
            </a:r>
            <a:endParaRPr/>
          </a:p>
        </p:txBody>
      </p:sp>
      <p:sp>
        <p:nvSpPr>
          <p:cNvPr id="37" name="Google Shape;1040;p23">
            <a:hlinkClick r:id="" action="ppaction://noaction">
              <a:snd r:embed="rId8" name="En Italia todos los di%CC%81as va la playa sin Gabriela.wav"/>
            </a:hlinkClick>
            <a:extLst>
              <a:ext uri="{FF2B5EF4-FFF2-40B4-BE49-F238E27FC236}">
                <a16:creationId xmlns:a16="http://schemas.microsoft.com/office/drawing/2014/main" id="{00D6AB14-0017-404A-8A54-E790720F1664}"/>
              </a:ext>
            </a:extLst>
          </p:cNvPr>
          <p:cNvSpPr/>
          <p:nvPr/>
        </p:nvSpPr>
        <p:spPr>
          <a:xfrm>
            <a:off x="89573" y="5629223"/>
            <a:ext cx="355003" cy="320251"/>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5</a:t>
            </a:r>
            <a:endParaRPr/>
          </a:p>
        </p:txBody>
      </p:sp>
      <p:sp>
        <p:nvSpPr>
          <p:cNvPr id="38" name="Google Shape;1047;p23">
            <a:extLst>
              <a:ext uri="{FF2B5EF4-FFF2-40B4-BE49-F238E27FC236}">
                <a16:creationId xmlns:a16="http://schemas.microsoft.com/office/drawing/2014/main" id="{44C0DD5A-C123-4ACE-AF3B-AE1480FE7A16}"/>
              </a:ext>
            </a:extLst>
          </p:cNvPr>
          <p:cNvSpPr/>
          <p:nvPr/>
        </p:nvSpPr>
        <p:spPr>
          <a:xfrm>
            <a:off x="5126957" y="2298329"/>
            <a:ext cx="6997107" cy="2981601"/>
          </a:xfrm>
          <a:prstGeom prst="wedgeRoundRectCallout">
            <a:avLst>
              <a:gd name="adj1" fmla="val -80940"/>
              <a:gd name="adj2" fmla="val -62331"/>
              <a:gd name="adj3" fmla="val 16667"/>
            </a:avLst>
          </a:prstGeom>
          <a:solidFill>
            <a:srgbClr val="3660B0"/>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solidFill>
                  <a:schemeClr val="bg2"/>
                </a:solidFill>
                <a:latin typeface="Century Gothic"/>
                <a:ea typeface="Century Gothic"/>
                <a:cs typeface="Century Gothic"/>
                <a:sym typeface="Century Gothic"/>
              </a:rPr>
              <a:t>Want to say ‘before </a:t>
            </a:r>
            <a:r>
              <a:rPr lang="en-GB" sz="2400" i="1">
                <a:solidFill>
                  <a:schemeClr val="bg2"/>
                </a:solidFill>
                <a:latin typeface="Century Gothic"/>
                <a:ea typeface="Century Gothic"/>
                <a:cs typeface="Century Gothic"/>
                <a:sym typeface="Century Gothic"/>
              </a:rPr>
              <a:t>doing’</a:t>
            </a:r>
            <a:r>
              <a:rPr lang="en-GB" sz="2400">
                <a:solidFill>
                  <a:schemeClr val="bg2"/>
                </a:solidFill>
                <a:latin typeface="Century Gothic"/>
                <a:ea typeface="Century Gothic"/>
                <a:cs typeface="Century Gothic"/>
                <a:sym typeface="Century Gothic"/>
              </a:rPr>
              <a:t> something?</a:t>
            </a:r>
            <a:endParaRPr>
              <a:solidFill>
                <a:schemeClr val="bg2"/>
              </a:solidFill>
            </a:endParaRPr>
          </a:p>
          <a:p>
            <a:pPr marL="0" marR="0" lvl="0" indent="0" algn="ctr" rtl="0">
              <a:spcBef>
                <a:spcPts val="0"/>
              </a:spcBef>
              <a:spcAft>
                <a:spcPts val="0"/>
              </a:spcAft>
              <a:buNone/>
            </a:pPr>
            <a:endParaRPr sz="2400">
              <a:solidFill>
                <a:schemeClr val="bg2"/>
              </a:solidFill>
              <a:latin typeface="Century Gothic"/>
              <a:ea typeface="Century Gothic"/>
              <a:cs typeface="Century Gothic"/>
              <a:sym typeface="Century Gothic"/>
            </a:endParaRPr>
          </a:p>
          <a:p>
            <a:pPr marL="0" marR="0" lvl="0" indent="0" algn="ctr" rtl="0">
              <a:spcBef>
                <a:spcPts val="0"/>
              </a:spcBef>
              <a:spcAft>
                <a:spcPts val="0"/>
              </a:spcAft>
              <a:buNone/>
            </a:pPr>
            <a:r>
              <a:rPr lang="en-GB" sz="2400">
                <a:solidFill>
                  <a:schemeClr val="bg2"/>
                </a:solidFill>
                <a:latin typeface="Century Gothic"/>
                <a:ea typeface="Century Gothic"/>
                <a:cs typeface="Century Gothic"/>
                <a:sym typeface="Century Gothic"/>
              </a:rPr>
              <a:t>Use antes </a:t>
            </a:r>
            <a:r>
              <a:rPr lang="en-GB" sz="2400" b="1">
                <a:solidFill>
                  <a:schemeClr val="bg2"/>
                </a:solidFill>
                <a:latin typeface="Century Gothic"/>
                <a:ea typeface="Century Gothic"/>
                <a:cs typeface="Century Gothic"/>
                <a:sym typeface="Century Gothic"/>
              </a:rPr>
              <a:t>de</a:t>
            </a:r>
            <a:r>
              <a:rPr lang="en-GB" sz="2400">
                <a:solidFill>
                  <a:schemeClr val="bg2"/>
                </a:solidFill>
                <a:latin typeface="Century Gothic"/>
                <a:ea typeface="Century Gothic"/>
                <a:cs typeface="Century Gothic"/>
                <a:sym typeface="Century Gothic"/>
              </a:rPr>
              <a:t> + infinitive</a:t>
            </a:r>
            <a:endParaRPr>
              <a:solidFill>
                <a:schemeClr val="bg2"/>
              </a:solidFill>
            </a:endParaRPr>
          </a:p>
          <a:p>
            <a:pPr marL="0" marR="0" lvl="0" indent="0" algn="ctr" rtl="0">
              <a:spcBef>
                <a:spcPts val="0"/>
              </a:spcBef>
              <a:spcAft>
                <a:spcPts val="0"/>
              </a:spcAft>
              <a:buNone/>
            </a:pPr>
            <a:endParaRPr sz="2400">
              <a:solidFill>
                <a:schemeClr val="bg2"/>
              </a:solidFill>
              <a:latin typeface="Century Gothic"/>
              <a:ea typeface="Century Gothic"/>
              <a:cs typeface="Century Gothic"/>
              <a:sym typeface="Century Gothic"/>
            </a:endParaRPr>
          </a:p>
          <a:p>
            <a:pPr marL="0" marR="0" lvl="0" indent="0" algn="ctr" rtl="0">
              <a:spcBef>
                <a:spcPts val="0"/>
              </a:spcBef>
              <a:spcAft>
                <a:spcPts val="0"/>
              </a:spcAft>
              <a:buNone/>
            </a:pPr>
            <a:r>
              <a:rPr lang="en-GB" sz="2400">
                <a:solidFill>
                  <a:schemeClr val="bg2"/>
                </a:solidFill>
                <a:latin typeface="Century Gothic"/>
                <a:ea typeface="Century Gothic"/>
                <a:cs typeface="Century Gothic"/>
                <a:sym typeface="Century Gothic"/>
              </a:rPr>
              <a:t>E.g. Antes de estudiar, voy al parque.</a:t>
            </a:r>
            <a:endParaRPr>
              <a:solidFill>
                <a:schemeClr val="bg2"/>
              </a:solidFill>
            </a:endParaRPr>
          </a:p>
          <a:p>
            <a:pPr marL="0" marR="0" lvl="0" indent="0" algn="ctr" rtl="0">
              <a:spcBef>
                <a:spcPts val="0"/>
              </a:spcBef>
              <a:spcAft>
                <a:spcPts val="0"/>
              </a:spcAft>
              <a:buNone/>
            </a:pPr>
            <a:endParaRPr sz="2400">
              <a:solidFill>
                <a:schemeClr val="bg2"/>
              </a:solidFill>
              <a:latin typeface="Century Gothic"/>
              <a:ea typeface="Century Gothic"/>
              <a:cs typeface="Century Gothic"/>
              <a:sym typeface="Century Gothic"/>
            </a:endParaRPr>
          </a:p>
          <a:p>
            <a:pPr marL="0" marR="0" lvl="0" indent="0" algn="ctr" rtl="0">
              <a:spcBef>
                <a:spcPts val="0"/>
              </a:spcBef>
              <a:spcAft>
                <a:spcPts val="0"/>
              </a:spcAft>
              <a:buNone/>
            </a:pPr>
            <a:r>
              <a:rPr lang="en-GB" sz="2400">
                <a:solidFill>
                  <a:schemeClr val="bg2"/>
                </a:solidFill>
                <a:latin typeface="Century Gothic"/>
                <a:ea typeface="Century Gothic"/>
                <a:cs typeface="Century Gothic"/>
                <a:sym typeface="Century Gothic"/>
              </a:rPr>
              <a:t>Before studying, I go to the park.</a:t>
            </a:r>
            <a:endParaRPr>
              <a:solidFill>
                <a:schemeClr val="bg2"/>
              </a:solidFill>
            </a:endParaRPr>
          </a:p>
        </p:txBody>
      </p:sp>
    </p:spTree>
    <p:extLst>
      <p:ext uri="{BB962C8B-B14F-4D97-AF65-F5344CB8AC3E}">
        <p14:creationId xmlns:p14="http://schemas.microsoft.com/office/powerpoint/2010/main" val="1605407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851656"/>
          </a:xfrm>
        </p:spPr>
        <p:txBody>
          <a:bodyPr>
            <a:normAutofit/>
          </a:bodyPr>
          <a:lstStyle/>
          <a:p>
            <a:r>
              <a:rPr lang="en-GB" sz="2600" dirty="0"/>
              <a:t>Saying what I do and did</a:t>
            </a:r>
            <a:br>
              <a:rPr lang="en-GB" sz="2400" dirty="0"/>
            </a:br>
            <a:r>
              <a:rPr lang="en-GB" sz="2000" dirty="0">
                <a:solidFill>
                  <a:srgbClr val="FFFFFF"/>
                </a:solidFill>
              </a:rPr>
              <a:t>-</a:t>
            </a:r>
            <a:r>
              <a:rPr lang="en-GB" sz="2000" dirty="0" err="1">
                <a:solidFill>
                  <a:srgbClr val="FFFFFF"/>
                </a:solidFill>
              </a:rPr>
              <a:t>ar</a:t>
            </a:r>
            <a:r>
              <a:rPr lang="en-GB" sz="2000" dirty="0">
                <a:solidFill>
                  <a:srgbClr val="FFFFFF"/>
                </a:solidFill>
              </a:rPr>
              <a:t> verbs – 1</a:t>
            </a:r>
            <a:r>
              <a:rPr lang="en-GB" sz="2000" baseline="30000" dirty="0">
                <a:solidFill>
                  <a:srgbClr val="FFFFFF"/>
                </a:solidFill>
              </a:rPr>
              <a:t>st</a:t>
            </a:r>
            <a:r>
              <a:rPr lang="en-GB" sz="2000" dirty="0">
                <a:solidFill>
                  <a:srgbClr val="FFFFFF"/>
                </a:solidFill>
              </a:rPr>
              <a:t> person singular past (</a:t>
            </a:r>
            <a:r>
              <a:rPr lang="en-GB" sz="2000" dirty="0" err="1">
                <a:solidFill>
                  <a:srgbClr val="FFFFFF"/>
                </a:solidFill>
              </a:rPr>
              <a:t>preterite</a:t>
            </a:r>
            <a:r>
              <a:rPr lang="en-GB" sz="2000" dirty="0">
                <a:solidFill>
                  <a:srgbClr val="FFFFFF"/>
                </a:solidFill>
              </a:rPr>
              <a:t>)</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gramática</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5" name="Google Shape;1055;p24">
            <a:extLst>
              <a:ext uri="{FF2B5EF4-FFF2-40B4-BE49-F238E27FC236}">
                <a16:creationId xmlns:a16="http://schemas.microsoft.com/office/drawing/2014/main" id="{746A7C31-AFD2-4BD4-A630-70C40193AF1C}"/>
              </a:ext>
            </a:extLst>
          </p:cNvPr>
          <p:cNvSpPr txBox="1"/>
          <p:nvPr/>
        </p:nvSpPr>
        <p:spPr>
          <a:xfrm>
            <a:off x="709187" y="1203809"/>
            <a:ext cx="10668561" cy="138499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latin typeface="Century Gothic"/>
                <a:ea typeface="Century Gothic"/>
                <a:cs typeface="Century Gothic"/>
                <a:sym typeface="Century Gothic"/>
              </a:rPr>
              <a:t>Remember, the verb ending changes depending on whether you are talking about routine things in the present or completed things in the past.</a:t>
            </a:r>
            <a:endParaRPr sz="2800" b="0" i="0" u="none" strike="noStrike" cap="none">
              <a:latin typeface="Century Gothic"/>
              <a:ea typeface="Century Gothic"/>
              <a:cs typeface="Century Gothic"/>
              <a:sym typeface="Century Gothic"/>
            </a:endParaRPr>
          </a:p>
        </p:txBody>
      </p:sp>
      <p:sp>
        <p:nvSpPr>
          <p:cNvPr id="26" name="Google Shape;1056;p24">
            <a:extLst>
              <a:ext uri="{FF2B5EF4-FFF2-40B4-BE49-F238E27FC236}">
                <a16:creationId xmlns:a16="http://schemas.microsoft.com/office/drawing/2014/main" id="{389F160C-C61D-4918-80DA-7F41DBE347EC}"/>
              </a:ext>
            </a:extLst>
          </p:cNvPr>
          <p:cNvSpPr txBox="1"/>
          <p:nvPr/>
        </p:nvSpPr>
        <p:spPr>
          <a:xfrm>
            <a:off x="709187" y="2831824"/>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latin typeface="Century Gothic"/>
                <a:ea typeface="Century Gothic"/>
                <a:cs typeface="Century Gothic"/>
                <a:sym typeface="Century Gothic"/>
              </a:rPr>
              <a:t>I</a:t>
            </a:r>
            <a:r>
              <a:rPr lang="en-GB" sz="2800" b="0" i="0" u="none" strike="noStrike" cap="none">
                <a:latin typeface="Century Gothic"/>
                <a:ea typeface="Century Gothic"/>
                <a:cs typeface="Century Gothic"/>
                <a:sym typeface="Century Gothic"/>
              </a:rPr>
              <a:t> help at home.</a:t>
            </a:r>
            <a:endParaRPr/>
          </a:p>
        </p:txBody>
      </p:sp>
      <p:sp>
        <p:nvSpPr>
          <p:cNvPr id="27" name="Google Shape;1057;p24">
            <a:extLst>
              <a:ext uri="{FF2B5EF4-FFF2-40B4-BE49-F238E27FC236}">
                <a16:creationId xmlns:a16="http://schemas.microsoft.com/office/drawing/2014/main" id="{58CE3F50-C8DB-46BF-923D-D3ED45B1B4B3}"/>
              </a:ext>
            </a:extLst>
          </p:cNvPr>
          <p:cNvSpPr txBox="1"/>
          <p:nvPr/>
        </p:nvSpPr>
        <p:spPr>
          <a:xfrm>
            <a:off x="5060083" y="2790179"/>
            <a:ext cx="50011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Ayud</a:t>
            </a:r>
            <a:r>
              <a:rPr lang="en-GB" sz="2800" b="1" u="sng">
                <a:latin typeface="Century Gothic"/>
                <a:ea typeface="Century Gothic"/>
                <a:cs typeface="Century Gothic"/>
                <a:sym typeface="Century Gothic"/>
              </a:rPr>
              <a:t>__</a:t>
            </a:r>
            <a:r>
              <a:rPr lang="en-GB" sz="2800" b="0" i="0" u="none" strike="noStrike" cap="none">
                <a:latin typeface="Century Gothic"/>
                <a:ea typeface="Century Gothic"/>
                <a:cs typeface="Century Gothic"/>
                <a:sym typeface="Century Gothic"/>
              </a:rPr>
              <a:t> </a:t>
            </a:r>
            <a:r>
              <a:rPr lang="en-GB" sz="2800">
                <a:latin typeface="Century Gothic"/>
                <a:ea typeface="Century Gothic"/>
                <a:cs typeface="Century Gothic"/>
                <a:sym typeface="Century Gothic"/>
              </a:rPr>
              <a:t>en casa</a:t>
            </a:r>
            <a:r>
              <a:rPr lang="en-GB" sz="2800" b="0" i="0" u="none" strike="noStrike" cap="none">
                <a:latin typeface="Century Gothic"/>
                <a:ea typeface="Century Gothic"/>
                <a:cs typeface="Century Gothic"/>
                <a:sym typeface="Century Gothic"/>
              </a:rPr>
              <a:t>.</a:t>
            </a:r>
            <a:endParaRPr/>
          </a:p>
        </p:txBody>
      </p:sp>
      <p:sp>
        <p:nvSpPr>
          <p:cNvPr id="28" name="Google Shape;1058;p24">
            <a:extLst>
              <a:ext uri="{FF2B5EF4-FFF2-40B4-BE49-F238E27FC236}">
                <a16:creationId xmlns:a16="http://schemas.microsoft.com/office/drawing/2014/main" id="{40FCFCFB-8F47-409D-B942-346909F162F9}"/>
              </a:ext>
            </a:extLst>
          </p:cNvPr>
          <p:cNvSpPr txBox="1"/>
          <p:nvPr/>
        </p:nvSpPr>
        <p:spPr>
          <a:xfrm>
            <a:off x="6051549" y="2788925"/>
            <a:ext cx="418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latin typeface="Century Gothic"/>
                <a:ea typeface="Century Gothic"/>
                <a:cs typeface="Century Gothic"/>
                <a:sym typeface="Century Gothic"/>
              </a:rPr>
              <a:t>o</a:t>
            </a:r>
            <a:endParaRPr sz="2800" b="1">
              <a:latin typeface="Century Gothic"/>
              <a:ea typeface="Century Gothic"/>
              <a:cs typeface="Century Gothic"/>
              <a:sym typeface="Century Gothic"/>
            </a:endParaRPr>
          </a:p>
        </p:txBody>
      </p:sp>
      <p:sp>
        <p:nvSpPr>
          <p:cNvPr id="29" name="Google Shape;1059;p24">
            <a:extLst>
              <a:ext uri="{FF2B5EF4-FFF2-40B4-BE49-F238E27FC236}">
                <a16:creationId xmlns:a16="http://schemas.microsoft.com/office/drawing/2014/main" id="{E45C9101-A4DE-47A9-9392-411494C9F4BF}"/>
              </a:ext>
            </a:extLst>
          </p:cNvPr>
          <p:cNvSpPr txBox="1"/>
          <p:nvPr/>
        </p:nvSpPr>
        <p:spPr>
          <a:xfrm>
            <a:off x="709187" y="3506478"/>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latin typeface="Century Gothic"/>
                <a:ea typeface="Century Gothic"/>
                <a:cs typeface="Century Gothic"/>
                <a:sym typeface="Century Gothic"/>
              </a:rPr>
              <a:t>I</a:t>
            </a:r>
            <a:r>
              <a:rPr lang="en-GB" sz="2800" b="0" i="0" u="none" strike="noStrike" cap="none">
                <a:latin typeface="Century Gothic"/>
                <a:ea typeface="Century Gothic"/>
                <a:cs typeface="Century Gothic"/>
                <a:sym typeface="Century Gothic"/>
              </a:rPr>
              <a:t> </a:t>
            </a:r>
            <a:r>
              <a:rPr lang="en-GB" sz="2800" i="0" u="none" strike="noStrike" cap="none">
                <a:latin typeface="Century Gothic"/>
                <a:ea typeface="Century Gothic"/>
                <a:cs typeface="Century Gothic"/>
                <a:sym typeface="Century Gothic"/>
              </a:rPr>
              <a:t>help</a:t>
            </a:r>
            <a:r>
              <a:rPr lang="en-GB" sz="2800" b="1" i="0" u="none" strike="noStrike" cap="none">
                <a:latin typeface="Century Gothic"/>
                <a:ea typeface="Century Gothic"/>
                <a:cs typeface="Century Gothic"/>
                <a:sym typeface="Century Gothic"/>
              </a:rPr>
              <a:t>ed</a:t>
            </a:r>
            <a:r>
              <a:rPr lang="en-GB" sz="2800" b="0" i="0" u="none" strike="noStrike" cap="none">
                <a:latin typeface="Century Gothic"/>
                <a:ea typeface="Century Gothic"/>
                <a:cs typeface="Century Gothic"/>
                <a:sym typeface="Century Gothic"/>
              </a:rPr>
              <a:t> at home.</a:t>
            </a:r>
            <a:endParaRPr/>
          </a:p>
        </p:txBody>
      </p:sp>
      <p:sp>
        <p:nvSpPr>
          <p:cNvPr id="30" name="Google Shape;1060;p24">
            <a:extLst>
              <a:ext uri="{FF2B5EF4-FFF2-40B4-BE49-F238E27FC236}">
                <a16:creationId xmlns:a16="http://schemas.microsoft.com/office/drawing/2014/main" id="{44855298-90DA-43F6-8F28-2614A4AF7964}"/>
              </a:ext>
            </a:extLst>
          </p:cNvPr>
          <p:cNvSpPr txBox="1"/>
          <p:nvPr/>
        </p:nvSpPr>
        <p:spPr>
          <a:xfrm>
            <a:off x="5060083" y="3487144"/>
            <a:ext cx="50011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Ayud</a:t>
            </a:r>
            <a:r>
              <a:rPr lang="en-GB" sz="2800" b="1" u="sng">
                <a:latin typeface="Century Gothic"/>
                <a:ea typeface="Century Gothic"/>
                <a:cs typeface="Century Gothic"/>
                <a:sym typeface="Century Gothic"/>
              </a:rPr>
              <a:t>__</a:t>
            </a:r>
            <a:r>
              <a:rPr lang="en-GB" sz="2800" b="0" i="0" u="none" strike="noStrike" cap="none">
                <a:latin typeface="Century Gothic"/>
                <a:ea typeface="Century Gothic"/>
                <a:cs typeface="Century Gothic"/>
                <a:sym typeface="Century Gothic"/>
              </a:rPr>
              <a:t> </a:t>
            </a:r>
            <a:r>
              <a:rPr lang="en-GB" sz="2800">
                <a:latin typeface="Century Gothic"/>
                <a:ea typeface="Century Gothic"/>
                <a:cs typeface="Century Gothic"/>
                <a:sym typeface="Century Gothic"/>
              </a:rPr>
              <a:t>en casa</a:t>
            </a:r>
            <a:r>
              <a:rPr lang="en-GB" sz="2800" b="0" i="0" u="none" strike="noStrike" cap="none">
                <a:latin typeface="Century Gothic"/>
                <a:ea typeface="Century Gothic"/>
                <a:cs typeface="Century Gothic"/>
                <a:sym typeface="Century Gothic"/>
              </a:rPr>
              <a:t>.</a:t>
            </a:r>
            <a:endParaRPr/>
          </a:p>
        </p:txBody>
      </p:sp>
      <p:sp>
        <p:nvSpPr>
          <p:cNvPr id="31" name="Google Shape;1061;p24">
            <a:extLst>
              <a:ext uri="{FF2B5EF4-FFF2-40B4-BE49-F238E27FC236}">
                <a16:creationId xmlns:a16="http://schemas.microsoft.com/office/drawing/2014/main" id="{E5289A34-1E49-4BE8-A070-A1F6858C33FE}"/>
              </a:ext>
            </a:extLst>
          </p:cNvPr>
          <p:cNvSpPr txBox="1"/>
          <p:nvPr/>
        </p:nvSpPr>
        <p:spPr>
          <a:xfrm>
            <a:off x="6048059" y="3444245"/>
            <a:ext cx="418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latin typeface="Century Gothic"/>
                <a:ea typeface="Century Gothic"/>
                <a:cs typeface="Century Gothic"/>
                <a:sym typeface="Century Gothic"/>
              </a:rPr>
              <a:t>é</a:t>
            </a:r>
            <a:endParaRPr sz="2800" b="1">
              <a:latin typeface="Century Gothic"/>
              <a:ea typeface="Century Gothic"/>
              <a:cs typeface="Century Gothic"/>
              <a:sym typeface="Century Gothic"/>
            </a:endParaRPr>
          </a:p>
        </p:txBody>
      </p:sp>
      <p:sp>
        <p:nvSpPr>
          <p:cNvPr id="32" name="Google Shape;1062;p24">
            <a:extLst>
              <a:ext uri="{FF2B5EF4-FFF2-40B4-BE49-F238E27FC236}">
                <a16:creationId xmlns:a16="http://schemas.microsoft.com/office/drawing/2014/main" id="{F0168E4A-83EB-4316-BB2B-1242E0A9C610}"/>
              </a:ext>
            </a:extLst>
          </p:cNvPr>
          <p:cNvSpPr txBox="1"/>
          <p:nvPr/>
        </p:nvSpPr>
        <p:spPr>
          <a:xfrm>
            <a:off x="709187" y="4331761"/>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latin typeface="Century Gothic"/>
                <a:ea typeface="Century Gothic"/>
                <a:cs typeface="Century Gothic"/>
                <a:sym typeface="Century Gothic"/>
              </a:rPr>
              <a:t>I</a:t>
            </a:r>
            <a:r>
              <a:rPr lang="en-GB" sz="2800" b="0" i="0" u="none" strike="noStrike" cap="none">
                <a:latin typeface="Century Gothic"/>
                <a:ea typeface="Century Gothic"/>
                <a:cs typeface="Century Gothic"/>
                <a:sym typeface="Century Gothic"/>
              </a:rPr>
              <a:t> </a:t>
            </a:r>
            <a:r>
              <a:rPr lang="en-GB" sz="2800">
                <a:latin typeface="Century Gothic"/>
                <a:ea typeface="Century Gothic"/>
                <a:cs typeface="Century Gothic"/>
                <a:sym typeface="Century Gothic"/>
              </a:rPr>
              <a:t>paint the wall</a:t>
            </a:r>
            <a:r>
              <a:rPr lang="en-GB" sz="2800" b="0" i="0" u="none" strike="noStrike" cap="none">
                <a:latin typeface="Century Gothic"/>
                <a:ea typeface="Century Gothic"/>
                <a:cs typeface="Century Gothic"/>
                <a:sym typeface="Century Gothic"/>
              </a:rPr>
              <a:t>.</a:t>
            </a:r>
            <a:endParaRPr/>
          </a:p>
        </p:txBody>
      </p:sp>
      <p:sp>
        <p:nvSpPr>
          <p:cNvPr id="33" name="Google Shape;1063;p24">
            <a:extLst>
              <a:ext uri="{FF2B5EF4-FFF2-40B4-BE49-F238E27FC236}">
                <a16:creationId xmlns:a16="http://schemas.microsoft.com/office/drawing/2014/main" id="{8F165C6D-F064-4BC5-8F2D-0E250B5FE7C3}"/>
              </a:ext>
            </a:extLst>
          </p:cNvPr>
          <p:cNvSpPr txBox="1"/>
          <p:nvPr/>
        </p:nvSpPr>
        <p:spPr>
          <a:xfrm>
            <a:off x="6048059" y="4306365"/>
            <a:ext cx="401320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la pared</a:t>
            </a:r>
            <a:r>
              <a:rPr lang="en-GB" sz="2800" b="0" i="0" u="none" strike="noStrike" cap="none">
                <a:latin typeface="Century Gothic"/>
                <a:ea typeface="Century Gothic"/>
                <a:cs typeface="Century Gothic"/>
                <a:sym typeface="Century Gothic"/>
              </a:rPr>
              <a:t>.</a:t>
            </a:r>
            <a:endParaRPr/>
          </a:p>
        </p:txBody>
      </p:sp>
      <p:sp>
        <p:nvSpPr>
          <p:cNvPr id="34" name="Google Shape;1064;p24">
            <a:extLst>
              <a:ext uri="{FF2B5EF4-FFF2-40B4-BE49-F238E27FC236}">
                <a16:creationId xmlns:a16="http://schemas.microsoft.com/office/drawing/2014/main" id="{F0D486A5-920C-4090-8B8B-48C469B6CB19}"/>
              </a:ext>
            </a:extLst>
          </p:cNvPr>
          <p:cNvSpPr txBox="1"/>
          <p:nvPr/>
        </p:nvSpPr>
        <p:spPr>
          <a:xfrm>
            <a:off x="709187" y="5106252"/>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latin typeface="Century Gothic"/>
                <a:ea typeface="Century Gothic"/>
                <a:cs typeface="Century Gothic"/>
                <a:sym typeface="Century Gothic"/>
              </a:rPr>
              <a:t>I</a:t>
            </a:r>
            <a:r>
              <a:rPr lang="en-GB" sz="2800" b="0" i="0" u="none" strike="noStrike" cap="none">
                <a:latin typeface="Century Gothic"/>
                <a:ea typeface="Century Gothic"/>
                <a:cs typeface="Century Gothic"/>
                <a:sym typeface="Century Gothic"/>
              </a:rPr>
              <a:t> </a:t>
            </a:r>
            <a:r>
              <a:rPr lang="en-GB" sz="2800">
                <a:latin typeface="Century Gothic"/>
                <a:ea typeface="Century Gothic"/>
                <a:cs typeface="Century Gothic"/>
                <a:sym typeface="Century Gothic"/>
              </a:rPr>
              <a:t>paint</a:t>
            </a:r>
            <a:r>
              <a:rPr lang="en-GB" sz="2800" b="1">
                <a:latin typeface="Century Gothic"/>
                <a:ea typeface="Century Gothic"/>
                <a:cs typeface="Century Gothic"/>
                <a:sym typeface="Century Gothic"/>
              </a:rPr>
              <a:t>ed</a:t>
            </a:r>
            <a:r>
              <a:rPr lang="en-GB" sz="2800">
                <a:latin typeface="Century Gothic"/>
                <a:ea typeface="Century Gothic"/>
                <a:cs typeface="Century Gothic"/>
                <a:sym typeface="Century Gothic"/>
              </a:rPr>
              <a:t> the wall</a:t>
            </a:r>
            <a:r>
              <a:rPr lang="en-GB" sz="2800" b="0" i="0" u="none" strike="noStrike" cap="none">
                <a:latin typeface="Century Gothic"/>
                <a:ea typeface="Century Gothic"/>
                <a:cs typeface="Century Gothic"/>
                <a:sym typeface="Century Gothic"/>
              </a:rPr>
              <a:t>.</a:t>
            </a:r>
            <a:endParaRPr/>
          </a:p>
        </p:txBody>
      </p:sp>
      <p:sp>
        <p:nvSpPr>
          <p:cNvPr id="35" name="Google Shape;1065;p24">
            <a:extLst>
              <a:ext uri="{FF2B5EF4-FFF2-40B4-BE49-F238E27FC236}">
                <a16:creationId xmlns:a16="http://schemas.microsoft.com/office/drawing/2014/main" id="{F7A22B66-B546-4AF5-B0CB-71C4F9E9DF9F}"/>
              </a:ext>
            </a:extLst>
          </p:cNvPr>
          <p:cNvSpPr txBox="1"/>
          <p:nvPr/>
        </p:nvSpPr>
        <p:spPr>
          <a:xfrm>
            <a:off x="6048059" y="5080856"/>
            <a:ext cx="186803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la pared</a:t>
            </a:r>
            <a:r>
              <a:rPr lang="en-GB" sz="2800" b="0" i="0" u="none" strike="noStrike" cap="none">
                <a:latin typeface="Century Gothic"/>
                <a:ea typeface="Century Gothic"/>
                <a:cs typeface="Century Gothic"/>
                <a:sym typeface="Century Gothic"/>
              </a:rPr>
              <a:t>.</a:t>
            </a:r>
            <a:endParaRPr/>
          </a:p>
        </p:txBody>
      </p:sp>
      <p:sp>
        <p:nvSpPr>
          <p:cNvPr id="36" name="Google Shape;1066;p24">
            <a:extLst>
              <a:ext uri="{FF2B5EF4-FFF2-40B4-BE49-F238E27FC236}">
                <a16:creationId xmlns:a16="http://schemas.microsoft.com/office/drawing/2014/main" id="{6B491B4E-9B67-4EB3-AE83-F2A41B49BE02}"/>
              </a:ext>
            </a:extLst>
          </p:cNvPr>
          <p:cNvSpPr txBox="1"/>
          <p:nvPr/>
        </p:nvSpPr>
        <p:spPr>
          <a:xfrm>
            <a:off x="5060083" y="4306365"/>
            <a:ext cx="116259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Pint</a:t>
            </a:r>
            <a:r>
              <a:rPr lang="en-GB" sz="2800" b="1" u="sng">
                <a:latin typeface="Century Gothic"/>
                <a:ea typeface="Century Gothic"/>
                <a:cs typeface="Century Gothic"/>
                <a:sym typeface="Century Gothic"/>
              </a:rPr>
              <a:t>o</a:t>
            </a:r>
            <a:endParaRPr sz="2400">
              <a:latin typeface="Century Gothic"/>
              <a:ea typeface="Century Gothic"/>
              <a:cs typeface="Century Gothic"/>
              <a:sym typeface="Century Gothic"/>
            </a:endParaRPr>
          </a:p>
        </p:txBody>
      </p:sp>
      <p:sp>
        <p:nvSpPr>
          <p:cNvPr id="37" name="Google Shape;1067;p24">
            <a:extLst>
              <a:ext uri="{FF2B5EF4-FFF2-40B4-BE49-F238E27FC236}">
                <a16:creationId xmlns:a16="http://schemas.microsoft.com/office/drawing/2014/main" id="{FD538822-AD4C-4F3B-8A53-EAC8A36707AA}"/>
              </a:ext>
            </a:extLst>
          </p:cNvPr>
          <p:cNvSpPr txBox="1"/>
          <p:nvPr/>
        </p:nvSpPr>
        <p:spPr>
          <a:xfrm>
            <a:off x="5065264" y="5086622"/>
            <a:ext cx="1162595"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a:latin typeface="Century Gothic"/>
                <a:ea typeface="Century Gothic"/>
                <a:cs typeface="Century Gothic"/>
                <a:sym typeface="Century Gothic"/>
              </a:rPr>
              <a:t>Pint</a:t>
            </a:r>
            <a:r>
              <a:rPr lang="en-GB" sz="2800" b="1" u="sng">
                <a:latin typeface="Century Gothic"/>
                <a:ea typeface="Century Gothic"/>
                <a:cs typeface="Century Gothic"/>
                <a:sym typeface="Century Gothic"/>
              </a:rPr>
              <a:t>é</a:t>
            </a:r>
            <a:endParaRPr sz="2400">
              <a:latin typeface="Century Gothic"/>
              <a:ea typeface="Century Gothic"/>
              <a:cs typeface="Century Gothic"/>
              <a:sym typeface="Century Gothic"/>
            </a:endParaRPr>
          </a:p>
        </p:txBody>
      </p:sp>
      <p:sp>
        <p:nvSpPr>
          <p:cNvPr id="38" name="Google Shape;1068;p24">
            <a:extLst>
              <a:ext uri="{FF2B5EF4-FFF2-40B4-BE49-F238E27FC236}">
                <a16:creationId xmlns:a16="http://schemas.microsoft.com/office/drawing/2014/main" id="{2FF28973-0948-4468-B056-E4384C2811EC}"/>
              </a:ext>
            </a:extLst>
          </p:cNvPr>
          <p:cNvSpPr/>
          <p:nvPr/>
        </p:nvSpPr>
        <p:spPr>
          <a:xfrm>
            <a:off x="8699438" y="2887647"/>
            <a:ext cx="3157676" cy="1237662"/>
          </a:xfrm>
          <a:prstGeom prst="wedgeRoundRectCallout">
            <a:avLst>
              <a:gd name="adj1" fmla="val -66855"/>
              <a:gd name="adj2" fmla="val 23387"/>
              <a:gd name="adj3" fmla="val 16667"/>
            </a:avLst>
          </a:prstGeom>
          <a:solidFill>
            <a:srgbClr val="3660B0"/>
          </a:solidFill>
          <a:ln w="28575"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0" i="0" u="none" strike="noStrike" cap="none">
              <a:solidFill>
                <a:schemeClr val="bg1"/>
              </a:solidFill>
              <a:latin typeface="Century Gothic"/>
              <a:ea typeface="Century Gothic"/>
              <a:cs typeface="Century Gothic"/>
              <a:sym typeface="Century Gothic"/>
            </a:endParaRPr>
          </a:p>
        </p:txBody>
      </p:sp>
      <p:sp>
        <p:nvSpPr>
          <p:cNvPr id="39" name="Google Shape;1069;p24">
            <a:extLst>
              <a:ext uri="{FF2B5EF4-FFF2-40B4-BE49-F238E27FC236}">
                <a16:creationId xmlns:a16="http://schemas.microsoft.com/office/drawing/2014/main" id="{69C1F32B-C56C-4F1D-8377-67E515074ADF}"/>
              </a:ext>
            </a:extLst>
          </p:cNvPr>
          <p:cNvSpPr/>
          <p:nvPr/>
        </p:nvSpPr>
        <p:spPr>
          <a:xfrm>
            <a:off x="8699438" y="2868313"/>
            <a:ext cx="3157676" cy="1237662"/>
          </a:xfrm>
          <a:prstGeom prst="wedgeRoundRectCallout">
            <a:avLst>
              <a:gd name="adj1" fmla="val -66423"/>
              <a:gd name="adj2" fmla="val -31748"/>
              <a:gd name="adj3" fmla="val 16667"/>
            </a:avLst>
          </a:prstGeom>
          <a:solidFill>
            <a:srgbClr val="3660B0"/>
          </a:solidFill>
          <a:ln w="28575"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chemeClr val="bg1"/>
                </a:solidFill>
                <a:latin typeface="Century Gothic"/>
                <a:ea typeface="Century Gothic"/>
                <a:cs typeface="Century Gothic"/>
                <a:sym typeface="Century Gothic"/>
              </a:rPr>
              <a:t>This form of the verb is called ‘first person singular.’</a:t>
            </a:r>
            <a:endParaRPr sz="2000" b="0" i="0" u="none" strike="noStrike" cap="none">
              <a:solidFill>
                <a:schemeClr val="bg1"/>
              </a:solidFill>
              <a:latin typeface="Century Gothic"/>
              <a:ea typeface="Century Gothic"/>
              <a:cs typeface="Century Gothic"/>
              <a:sym typeface="Century Gothic"/>
            </a:endParaRPr>
          </a:p>
        </p:txBody>
      </p:sp>
      <p:sp>
        <p:nvSpPr>
          <p:cNvPr id="40" name="Google Shape;1070;p24">
            <a:extLst>
              <a:ext uri="{FF2B5EF4-FFF2-40B4-BE49-F238E27FC236}">
                <a16:creationId xmlns:a16="http://schemas.microsoft.com/office/drawing/2014/main" id="{E913E7F6-966B-4D9E-BCDF-A3E4E62AB84D}"/>
              </a:ext>
            </a:extLst>
          </p:cNvPr>
          <p:cNvSpPr/>
          <p:nvPr/>
        </p:nvSpPr>
        <p:spPr>
          <a:xfrm>
            <a:off x="8699438" y="4279720"/>
            <a:ext cx="3157676" cy="1237662"/>
          </a:xfrm>
          <a:prstGeom prst="wedgeRoundRectCallout">
            <a:avLst>
              <a:gd name="adj1" fmla="val -49567"/>
              <a:gd name="adj2" fmla="val -30645"/>
              <a:gd name="adj3" fmla="val 16667"/>
            </a:avLst>
          </a:prstGeom>
          <a:solidFill>
            <a:srgbClr val="3660B0"/>
          </a:solidFill>
          <a:ln w="28575"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solidFill>
                  <a:schemeClr val="bg1"/>
                </a:solidFill>
                <a:latin typeface="Century Gothic"/>
                <a:ea typeface="Century Gothic"/>
                <a:cs typeface="Century Gothic"/>
                <a:sym typeface="Century Gothic"/>
              </a:rPr>
              <a:t>Use this form to say, </a:t>
            </a:r>
            <a:r>
              <a:rPr lang="en-GB" sz="2000" b="1" i="0" u="none" strike="noStrike" cap="none">
                <a:solidFill>
                  <a:schemeClr val="bg1"/>
                </a:solidFill>
                <a:latin typeface="Century Gothic"/>
                <a:ea typeface="Century Gothic"/>
                <a:cs typeface="Century Gothic"/>
                <a:sym typeface="Century Gothic"/>
              </a:rPr>
              <a:t>‘I…’</a:t>
            </a:r>
            <a:endParaRPr sz="2000" b="1" i="0" u="none" strike="noStrike" cap="none">
              <a:solidFill>
                <a:schemeClr val="bg1"/>
              </a:solidFill>
              <a:latin typeface="Century Gothic"/>
              <a:ea typeface="Century Gothic"/>
              <a:cs typeface="Century Gothic"/>
              <a:sym typeface="Century Gothic"/>
            </a:endParaRPr>
          </a:p>
        </p:txBody>
      </p:sp>
      <p:sp>
        <p:nvSpPr>
          <p:cNvPr id="41" name="Google Shape;1071;p24">
            <a:extLst>
              <a:ext uri="{FF2B5EF4-FFF2-40B4-BE49-F238E27FC236}">
                <a16:creationId xmlns:a16="http://schemas.microsoft.com/office/drawing/2014/main" id="{E2B6365F-EF71-415E-9553-771133995BDB}"/>
              </a:ext>
            </a:extLst>
          </p:cNvPr>
          <p:cNvSpPr/>
          <p:nvPr/>
        </p:nvSpPr>
        <p:spPr>
          <a:xfrm>
            <a:off x="8704619" y="4253384"/>
            <a:ext cx="3157676" cy="1237662"/>
          </a:xfrm>
          <a:prstGeom prst="wedgeRoundRectCallout">
            <a:avLst>
              <a:gd name="adj1" fmla="val -49567"/>
              <a:gd name="adj2" fmla="val -30645"/>
              <a:gd name="adj3" fmla="val 16667"/>
            </a:avLst>
          </a:prstGeom>
          <a:solidFill>
            <a:srgbClr val="3660B0"/>
          </a:solidFill>
          <a:ln w="28575"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chemeClr val="bg1"/>
                </a:solidFill>
                <a:latin typeface="Century Gothic"/>
                <a:ea typeface="Century Gothic"/>
                <a:cs typeface="Century Gothic"/>
                <a:sym typeface="Century Gothic"/>
              </a:rPr>
              <a:t>This is first person singular in present tense.</a:t>
            </a:r>
            <a:endParaRPr sz="2000" b="1" i="0" u="none" strike="noStrike" cap="none">
              <a:solidFill>
                <a:schemeClr val="bg1"/>
              </a:solidFill>
              <a:latin typeface="Century Gothic"/>
              <a:ea typeface="Century Gothic"/>
              <a:cs typeface="Century Gothic"/>
              <a:sym typeface="Century Gothic"/>
            </a:endParaRPr>
          </a:p>
        </p:txBody>
      </p:sp>
      <p:sp>
        <p:nvSpPr>
          <p:cNvPr id="42" name="Google Shape;1072;p24">
            <a:extLst>
              <a:ext uri="{FF2B5EF4-FFF2-40B4-BE49-F238E27FC236}">
                <a16:creationId xmlns:a16="http://schemas.microsoft.com/office/drawing/2014/main" id="{DE4C9485-9706-4BE5-B702-65095FDE7DDE}"/>
              </a:ext>
            </a:extLst>
          </p:cNvPr>
          <p:cNvSpPr/>
          <p:nvPr/>
        </p:nvSpPr>
        <p:spPr>
          <a:xfrm>
            <a:off x="5060083" y="2782784"/>
            <a:ext cx="1405987" cy="671153"/>
          </a:xfrm>
          <a:prstGeom prst="roundRect">
            <a:avLst>
              <a:gd name="adj" fmla="val 16667"/>
            </a:avLst>
          </a:prstGeom>
          <a:noFill/>
          <a:ln w="762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3" name="Google Shape;1073;p24">
            <a:extLst>
              <a:ext uri="{FF2B5EF4-FFF2-40B4-BE49-F238E27FC236}">
                <a16:creationId xmlns:a16="http://schemas.microsoft.com/office/drawing/2014/main" id="{7FA4E046-9E66-4B9D-BCFC-F2C3352685E5}"/>
              </a:ext>
            </a:extLst>
          </p:cNvPr>
          <p:cNvSpPr/>
          <p:nvPr/>
        </p:nvSpPr>
        <p:spPr>
          <a:xfrm>
            <a:off x="4940490" y="4218736"/>
            <a:ext cx="1156785" cy="671153"/>
          </a:xfrm>
          <a:prstGeom prst="roundRect">
            <a:avLst>
              <a:gd name="adj" fmla="val 16667"/>
            </a:avLst>
          </a:prstGeom>
          <a:noFill/>
          <a:ln w="762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4" name="Google Shape;1074;p24">
            <a:extLst>
              <a:ext uri="{FF2B5EF4-FFF2-40B4-BE49-F238E27FC236}">
                <a16:creationId xmlns:a16="http://schemas.microsoft.com/office/drawing/2014/main" id="{4A74F7AC-ED1D-46BE-8BFC-2C0CAADC1CFC}"/>
              </a:ext>
            </a:extLst>
          </p:cNvPr>
          <p:cNvSpPr/>
          <p:nvPr/>
        </p:nvSpPr>
        <p:spPr>
          <a:xfrm>
            <a:off x="8704619" y="4266552"/>
            <a:ext cx="3157676" cy="1237662"/>
          </a:xfrm>
          <a:prstGeom prst="wedgeRoundRectCallout">
            <a:avLst>
              <a:gd name="adj1" fmla="val -49567"/>
              <a:gd name="adj2" fmla="val -30645"/>
              <a:gd name="adj3" fmla="val 16667"/>
            </a:avLst>
          </a:prstGeom>
          <a:solidFill>
            <a:srgbClr val="3660B0"/>
          </a:solidFill>
          <a:ln w="28575"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chemeClr val="bg1"/>
                </a:solidFill>
                <a:latin typeface="Century Gothic"/>
                <a:ea typeface="Century Gothic"/>
                <a:cs typeface="Century Gothic"/>
                <a:sym typeface="Century Gothic"/>
              </a:rPr>
              <a:t>This is first person singular in the past tense (preterite).</a:t>
            </a:r>
            <a:endParaRPr sz="2000" b="1" i="0" u="none" strike="noStrike" cap="none">
              <a:solidFill>
                <a:schemeClr val="bg1"/>
              </a:solidFill>
              <a:latin typeface="Century Gothic"/>
              <a:ea typeface="Century Gothic"/>
              <a:cs typeface="Century Gothic"/>
              <a:sym typeface="Century Gothic"/>
            </a:endParaRPr>
          </a:p>
        </p:txBody>
      </p:sp>
      <p:sp>
        <p:nvSpPr>
          <p:cNvPr id="45" name="Google Shape;1075;p24">
            <a:extLst>
              <a:ext uri="{FF2B5EF4-FFF2-40B4-BE49-F238E27FC236}">
                <a16:creationId xmlns:a16="http://schemas.microsoft.com/office/drawing/2014/main" id="{370413A3-E375-4750-9818-F4AD91B25BB9}"/>
              </a:ext>
            </a:extLst>
          </p:cNvPr>
          <p:cNvSpPr/>
          <p:nvPr/>
        </p:nvSpPr>
        <p:spPr>
          <a:xfrm>
            <a:off x="5056593" y="3466800"/>
            <a:ext cx="1405987" cy="671153"/>
          </a:xfrm>
          <a:prstGeom prst="roundRect">
            <a:avLst>
              <a:gd name="adj" fmla="val 16667"/>
            </a:avLst>
          </a:prstGeom>
          <a:noFill/>
          <a:ln w="762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
        <p:nvSpPr>
          <p:cNvPr id="46" name="Google Shape;1076;p24">
            <a:extLst>
              <a:ext uri="{FF2B5EF4-FFF2-40B4-BE49-F238E27FC236}">
                <a16:creationId xmlns:a16="http://schemas.microsoft.com/office/drawing/2014/main" id="{AD68C55E-2052-4481-84EB-65D247F430FE}"/>
              </a:ext>
            </a:extLst>
          </p:cNvPr>
          <p:cNvSpPr/>
          <p:nvPr/>
        </p:nvSpPr>
        <p:spPr>
          <a:xfrm>
            <a:off x="4940490" y="4999581"/>
            <a:ext cx="1156785" cy="671153"/>
          </a:xfrm>
          <a:prstGeom prst="roundRect">
            <a:avLst>
              <a:gd name="adj" fmla="val 16667"/>
            </a:avLst>
          </a:prstGeom>
          <a:noFill/>
          <a:ln w="762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latin typeface="Century Gothic"/>
              <a:ea typeface="Century Gothic"/>
              <a:cs typeface="Century Gothic"/>
              <a:sym typeface="Century Gothic"/>
            </a:endParaRPr>
          </a:p>
        </p:txBody>
      </p:sp>
    </p:spTree>
    <p:extLst>
      <p:ext uri="{BB962C8B-B14F-4D97-AF65-F5344CB8AC3E}">
        <p14:creationId xmlns:p14="http://schemas.microsoft.com/office/powerpoint/2010/main" val="3040392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10" presetClass="entr" presetSubtype="0" fill="hold" nodeType="withEffect">
                                  <p:stCondLst>
                                    <p:cond delay="0"/>
                                  </p:stCondLst>
                                  <p:childTnLst>
                                    <p:set>
                                      <p:cBhvr>
                                        <p:cTn id="53" dur="1" fill="hold">
                                          <p:stCondLst>
                                            <p:cond delay="0"/>
                                          </p:stCondLst>
                                        </p:cTn>
                                        <p:tgtEl>
                                          <p:spTgt spid="39"/>
                                        </p:tgtEl>
                                        <p:attrNameLst>
                                          <p:attrName>style.visibility</p:attrName>
                                        </p:attrNameLst>
                                      </p:cBhvr>
                                      <p:to>
                                        <p:strVal val="visible"/>
                                      </p:to>
                                    </p:set>
                                    <p:animEffect transition="in" filter="fade">
                                      <p:cBhvr>
                                        <p:cTn id="54" dur="500"/>
                                        <p:tgtEl>
                                          <p:spTgt spid="39"/>
                                        </p:tgtEl>
                                      </p:cBhvr>
                                    </p:animEffect>
                                  </p:childTnLst>
                                </p:cTn>
                              </p:par>
                              <p:par>
                                <p:cTn id="55" presetID="10" presetClass="entr" presetSubtype="0"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Effect transition="in" filter="fade">
                                      <p:cBhvr>
                                        <p:cTn id="57" dur="500"/>
                                        <p:tgtEl>
                                          <p:spTgt spid="40"/>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xit" presetSubtype="0" fill="hold" nodeType="clickEffect">
                                  <p:stCondLst>
                                    <p:cond delay="0"/>
                                  </p:stCondLst>
                                  <p:childTnLst>
                                    <p:set>
                                      <p:cBhvr>
                                        <p:cTn id="61" dur="1" fill="hold">
                                          <p:stCondLst>
                                            <p:cond delay="1"/>
                                          </p:stCondLst>
                                        </p:cTn>
                                        <p:tgtEl>
                                          <p:spTgt spid="38"/>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1"/>
                                          </p:stCondLst>
                                        </p:cTn>
                                        <p:tgtEl>
                                          <p:spTgt spid="39"/>
                                        </p:tgtEl>
                                        <p:attrNameLst>
                                          <p:attrName>style.visibility</p:attrName>
                                        </p:attrNameLst>
                                      </p:cBhvr>
                                      <p:to>
                                        <p:strVal val="hidden"/>
                                      </p:to>
                                    </p:set>
                                  </p:childTnLst>
                                </p:cTn>
                              </p:par>
                              <p:par>
                                <p:cTn id="64" presetID="1" presetClass="exit" presetSubtype="0" fill="hold" nodeType="withEffect">
                                  <p:stCondLst>
                                    <p:cond delay="0"/>
                                  </p:stCondLst>
                                  <p:childTnLst>
                                    <p:set>
                                      <p:cBhvr>
                                        <p:cTn id="65" dur="1" fill="hold">
                                          <p:stCondLst>
                                            <p:cond delay="1"/>
                                          </p:stCondLst>
                                        </p:cTn>
                                        <p:tgtEl>
                                          <p:spTgt spid="4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fade">
                                      <p:cBhvr>
                                        <p:cTn id="70" dur="500"/>
                                        <p:tgtEl>
                                          <p:spTgt spid="41"/>
                                        </p:tgtEl>
                                      </p:cBhvr>
                                    </p:animEffect>
                                  </p:childTnLst>
                                </p:cTn>
                              </p:par>
                              <p:par>
                                <p:cTn id="71" presetID="1" presetClass="entr" presetSubtype="0" fill="hold" nodeType="withEffect">
                                  <p:stCondLst>
                                    <p:cond delay="0"/>
                                  </p:stCondLst>
                                  <p:childTnLst>
                                    <p:set>
                                      <p:cBhvr>
                                        <p:cTn id="72" dur="1" fill="hold">
                                          <p:stCondLst>
                                            <p:cond delay="0"/>
                                          </p:stCondLst>
                                        </p:cTn>
                                        <p:tgtEl>
                                          <p:spTgt spid="4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nodeType="clickEffect">
                                  <p:stCondLst>
                                    <p:cond delay="0"/>
                                  </p:stCondLst>
                                  <p:childTnLst>
                                    <p:set>
                                      <p:cBhvr>
                                        <p:cTn id="78" dur="1" fill="hold">
                                          <p:stCondLst>
                                            <p:cond delay="1"/>
                                          </p:stCondLst>
                                        </p:cTn>
                                        <p:tgtEl>
                                          <p:spTgt spid="41"/>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1"/>
                                          </p:stCondLst>
                                        </p:cTn>
                                        <p:tgtEl>
                                          <p:spTgt spid="42"/>
                                        </p:tgtEl>
                                        <p:attrNameLst>
                                          <p:attrName>style.visibility</p:attrName>
                                        </p:attrNameLst>
                                      </p:cBhvr>
                                      <p:to>
                                        <p:strVal val="hidden"/>
                                      </p:to>
                                    </p:set>
                                  </p:childTnLst>
                                </p:cTn>
                              </p:par>
                              <p:par>
                                <p:cTn id="81" presetID="1" presetClass="exit" presetSubtype="0" fill="hold" nodeType="withEffect">
                                  <p:stCondLst>
                                    <p:cond delay="0"/>
                                  </p:stCondLst>
                                  <p:childTnLst>
                                    <p:set>
                                      <p:cBhvr>
                                        <p:cTn id="82" dur="1" fill="hold">
                                          <p:stCondLst>
                                            <p:cond delay="1"/>
                                          </p:stCondLst>
                                        </p:cTn>
                                        <p:tgtEl>
                                          <p:spTgt spid="43"/>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44"/>
                                        </p:tgtEl>
                                        <p:attrNameLst>
                                          <p:attrName>style.visibility</p:attrName>
                                        </p:attrNameLst>
                                      </p:cBhvr>
                                      <p:to>
                                        <p:strVal val="visible"/>
                                      </p:to>
                                    </p:set>
                                    <p:animEffect transition="in" filter="fade">
                                      <p:cBhvr>
                                        <p:cTn id="87" dur="500"/>
                                        <p:tgtEl>
                                          <p:spTgt spid="44"/>
                                        </p:tgtEl>
                                      </p:cBhvr>
                                    </p:animEffect>
                                  </p:childTnLst>
                                </p:cTn>
                              </p:par>
                              <p:par>
                                <p:cTn id="88" presetID="1" presetClass="entr" presetSubtype="0" fill="hold" nodeType="withEffect">
                                  <p:stCondLst>
                                    <p:cond delay="0"/>
                                  </p:stCondLst>
                                  <p:childTnLst>
                                    <p:set>
                                      <p:cBhvr>
                                        <p:cTn id="89" dur="1" fill="hold">
                                          <p:stCondLst>
                                            <p:cond delay="0"/>
                                          </p:stCondLst>
                                        </p:cTn>
                                        <p:tgtEl>
                                          <p:spTgt spid="45"/>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46"/>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nodeType="clickEffect">
                                  <p:stCondLst>
                                    <p:cond delay="0"/>
                                  </p:stCondLst>
                                  <p:childTnLst>
                                    <p:set>
                                      <p:cBhvr>
                                        <p:cTn id="95" dur="1" fill="hold">
                                          <p:stCondLst>
                                            <p:cond delay="1"/>
                                          </p:stCondLst>
                                        </p:cTn>
                                        <p:tgtEl>
                                          <p:spTgt spid="44"/>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1"/>
                                          </p:stCondLst>
                                        </p:cTn>
                                        <p:tgtEl>
                                          <p:spTgt spid="45"/>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1"/>
                                          </p:stCondLst>
                                        </p:cTn>
                                        <p:tgtEl>
                                          <p:spTgt spid="4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0B9016-A9FA-487B-9D10-DAA74664BF3F}"/>
              </a:ext>
            </a:extLst>
          </p:cNvPr>
          <p:cNvSpPr>
            <a:spLocks noGrp="1"/>
          </p:cNvSpPr>
          <p:nvPr>
            <p:ph type="title"/>
          </p:nvPr>
        </p:nvSpPr>
        <p:spPr>
          <a:xfrm>
            <a:off x="0" y="213557"/>
            <a:ext cx="3740846" cy="647577"/>
          </a:xfrm>
        </p:spPr>
        <p:txBody>
          <a:bodyPr>
            <a:normAutofit/>
          </a:bodyPr>
          <a:lstStyle/>
          <a:p>
            <a:r>
              <a:rPr lang="en-GB" sz="2800" dirty="0"/>
              <a:t>El primo de Daniel</a:t>
            </a:r>
          </a:p>
        </p:txBody>
      </p:sp>
      <p:sp>
        <p:nvSpPr>
          <p:cNvPr id="6" name="Google Shape;1082;p25">
            <a:extLst>
              <a:ext uri="{FF2B5EF4-FFF2-40B4-BE49-F238E27FC236}">
                <a16:creationId xmlns:a16="http://schemas.microsoft.com/office/drawing/2014/main" id="{63C8B0C7-2DDC-47E3-8E37-944B788247C2}"/>
              </a:ext>
            </a:extLst>
          </p:cNvPr>
          <p:cNvSpPr txBox="1">
            <a:spLocks/>
          </p:cNvSpPr>
          <p:nvPr/>
        </p:nvSpPr>
        <p:spPr>
          <a:xfrm>
            <a:off x="0" y="853634"/>
            <a:ext cx="7744328" cy="640063"/>
          </a:xfrm>
          <a:prstGeom prst="rect">
            <a:avLst/>
          </a:prstGeom>
          <a:noFill/>
          <a:ln>
            <a:noFill/>
          </a:ln>
        </p:spPr>
        <p:txBody>
          <a:bodyPr spcFirstLastPara="1" vert="horz" wrap="square" lIns="91425" tIns="45700" rIns="91425" bIns="45700" rtlCol="0" anchor="ctr"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pPr>
              <a:lnSpc>
                <a:spcPct val="100000"/>
              </a:lnSpc>
              <a:spcBef>
                <a:spcPts val="0"/>
              </a:spcBef>
              <a:buClr>
                <a:srgbClr val="1F3864"/>
              </a:buClr>
              <a:buSzPts val="2400"/>
              <a:buFont typeface="Century Gothic"/>
              <a:buNone/>
            </a:pPr>
            <a:r>
              <a:rPr lang="es-ES" sz="2400">
                <a:solidFill>
                  <a:schemeClr val="tx1"/>
                </a:solidFill>
                <a:latin typeface="Century Gothic"/>
                <a:ea typeface="Century Gothic"/>
                <a:cs typeface="Century Gothic"/>
                <a:sym typeface="Century Gothic"/>
              </a:rPr>
              <a:t>Lee el texto. Mira los verbos: ¿presente o pasado?</a:t>
            </a:r>
            <a:endParaRPr lang="es-ES">
              <a:solidFill>
                <a:schemeClr val="tx1"/>
              </a:solidFill>
            </a:endParaRPr>
          </a:p>
        </p:txBody>
      </p:sp>
      <p:sp>
        <p:nvSpPr>
          <p:cNvPr id="8" name="Google Shape;1084;p25">
            <a:extLst>
              <a:ext uri="{FF2B5EF4-FFF2-40B4-BE49-F238E27FC236}">
                <a16:creationId xmlns:a16="http://schemas.microsoft.com/office/drawing/2014/main" id="{EF0B146B-567C-4322-8FB3-75D55572FCC0}"/>
              </a:ext>
            </a:extLst>
          </p:cNvPr>
          <p:cNvSpPr txBox="1"/>
          <p:nvPr/>
        </p:nvSpPr>
        <p:spPr>
          <a:xfrm>
            <a:off x="6374790" y="1482703"/>
            <a:ext cx="5611090" cy="9786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1F3864"/>
              </a:buClr>
              <a:buSzPts val="2400"/>
              <a:buFont typeface="Century Gothic"/>
              <a:buNone/>
            </a:pPr>
            <a:r>
              <a:rPr lang="en-GB" sz="2400" b="1">
                <a:latin typeface="Century Gothic"/>
                <a:ea typeface="Century Gothic"/>
                <a:cs typeface="Century Gothic"/>
                <a:sym typeface="Century Gothic"/>
              </a:rPr>
              <a:t>Lee las frases sobre el texto.  </a:t>
            </a:r>
            <a:endParaRPr/>
          </a:p>
          <a:p>
            <a:pPr marL="0" marR="0" lvl="0" indent="0" algn="l" rtl="0">
              <a:lnSpc>
                <a:spcPct val="120000"/>
              </a:lnSpc>
              <a:spcBef>
                <a:spcPts val="0"/>
              </a:spcBef>
              <a:spcAft>
                <a:spcPts val="0"/>
              </a:spcAft>
              <a:buClr>
                <a:srgbClr val="1F3864"/>
              </a:buClr>
              <a:buSzPts val="2400"/>
              <a:buFont typeface="Century Gothic"/>
              <a:buNone/>
            </a:pPr>
            <a:r>
              <a:rPr lang="en-GB" sz="2400" b="1">
                <a:latin typeface="Century Gothic"/>
                <a:ea typeface="Century Gothic"/>
                <a:cs typeface="Century Gothic"/>
                <a:sym typeface="Century Gothic"/>
              </a:rPr>
              <a:t>Escribe 1-8 y ‘verdadero’ o ‘falso.’</a:t>
            </a:r>
            <a:endParaRPr sz="2400" b="1" i="0" u="none" strike="noStrike" cap="none">
              <a:latin typeface="Century Gothic"/>
              <a:ea typeface="Century Gothic"/>
              <a:cs typeface="Century Gothic"/>
              <a:sym typeface="Century Gothic"/>
            </a:endParaRPr>
          </a:p>
        </p:txBody>
      </p:sp>
      <p:sp>
        <p:nvSpPr>
          <p:cNvPr id="9" name="Google Shape;1085;p25">
            <a:extLst>
              <a:ext uri="{FF2B5EF4-FFF2-40B4-BE49-F238E27FC236}">
                <a16:creationId xmlns:a16="http://schemas.microsoft.com/office/drawing/2014/main" id="{9E7A3857-056B-4298-B135-DD8F5C872906}"/>
              </a:ext>
            </a:extLst>
          </p:cNvPr>
          <p:cNvSpPr txBox="1"/>
          <p:nvPr/>
        </p:nvSpPr>
        <p:spPr>
          <a:xfrm>
            <a:off x="3503769" y="294789"/>
            <a:ext cx="6001341"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400"/>
              <a:buFont typeface="Century Gothic"/>
              <a:buNone/>
            </a:pPr>
            <a:r>
              <a:rPr lang="en-GB" sz="2400" b="1" dirty="0" err="1">
                <a:latin typeface="Century Gothic"/>
                <a:ea typeface="Century Gothic"/>
                <a:cs typeface="Century Gothic"/>
                <a:sym typeface="Century Gothic"/>
              </a:rPr>
              <a:t>İEl</a:t>
            </a:r>
            <a:r>
              <a:rPr lang="en-GB" sz="2400" b="1" dirty="0">
                <a:latin typeface="Century Gothic"/>
                <a:ea typeface="Century Gothic"/>
                <a:cs typeface="Century Gothic"/>
                <a:sym typeface="Century Gothic"/>
              </a:rPr>
              <a:t> primo de Daniel </a:t>
            </a:r>
            <a:r>
              <a:rPr lang="en-GB" sz="2400" b="1" dirty="0" err="1">
                <a:latin typeface="Century Gothic"/>
                <a:ea typeface="Century Gothic"/>
                <a:cs typeface="Century Gothic"/>
                <a:sym typeface="Century Gothic"/>
              </a:rPr>
              <a:t>dibuja</a:t>
            </a:r>
            <a:r>
              <a:rPr lang="en-GB" sz="2400" b="1" dirty="0">
                <a:latin typeface="Century Gothic"/>
                <a:ea typeface="Century Gothic"/>
                <a:cs typeface="Century Gothic"/>
                <a:sym typeface="Century Gothic"/>
              </a:rPr>
              <a:t> </a:t>
            </a:r>
            <a:r>
              <a:rPr lang="en-GB" sz="2400" b="1" dirty="0" err="1">
                <a:latin typeface="Century Gothic"/>
                <a:ea typeface="Century Gothic"/>
                <a:cs typeface="Century Gothic"/>
                <a:sym typeface="Century Gothic"/>
              </a:rPr>
              <a:t>en</a:t>
            </a:r>
            <a:r>
              <a:rPr lang="en-GB" sz="2400" b="1" dirty="0">
                <a:latin typeface="Century Gothic"/>
                <a:ea typeface="Century Gothic"/>
                <a:cs typeface="Century Gothic"/>
                <a:sym typeface="Century Gothic"/>
              </a:rPr>
              <a:t> la carta!</a:t>
            </a:r>
            <a:endParaRPr sz="2400" b="1" i="0" u="none" strike="noStrike" cap="none" dirty="0">
              <a:latin typeface="Century Gothic"/>
              <a:ea typeface="Century Gothic"/>
              <a:cs typeface="Century Gothic"/>
              <a:sym typeface="Century Gothic"/>
            </a:endParaRPr>
          </a:p>
        </p:txBody>
      </p:sp>
      <p:pic>
        <p:nvPicPr>
          <p:cNvPr id="10" name="Google Shape;1089;p25">
            <a:extLst>
              <a:ext uri="{FF2B5EF4-FFF2-40B4-BE49-F238E27FC236}">
                <a16:creationId xmlns:a16="http://schemas.microsoft.com/office/drawing/2014/main" id="{8F05F47D-A396-4314-9FFA-26ECC869C386}"/>
              </a:ext>
            </a:extLst>
          </p:cNvPr>
          <p:cNvPicPr preferRelativeResize="0"/>
          <p:nvPr/>
        </p:nvPicPr>
        <p:blipFill rotWithShape="1">
          <a:blip r:embed="rId3">
            <a:alphaModFix/>
          </a:blip>
          <a:srcRect l="22968" t="10312" r="2811" b="5262"/>
          <a:stretch/>
        </p:blipFill>
        <p:spPr>
          <a:xfrm>
            <a:off x="9459696" y="176057"/>
            <a:ext cx="1786074" cy="1142826"/>
          </a:xfrm>
          <a:prstGeom prst="rect">
            <a:avLst/>
          </a:prstGeom>
          <a:noFill/>
          <a:ln>
            <a:noFill/>
          </a:ln>
        </p:spPr>
      </p:pic>
      <p:sp>
        <p:nvSpPr>
          <p:cNvPr id="11" name="Google Shape;1091;p25">
            <a:extLst>
              <a:ext uri="{FF2B5EF4-FFF2-40B4-BE49-F238E27FC236}">
                <a16:creationId xmlns:a16="http://schemas.microsoft.com/office/drawing/2014/main" id="{C5ED1CD7-A2C2-4FBF-9D29-F6BC6DFE0552}"/>
              </a:ext>
            </a:extLst>
          </p:cNvPr>
          <p:cNvSpPr txBox="1"/>
          <p:nvPr/>
        </p:nvSpPr>
        <p:spPr>
          <a:xfrm>
            <a:off x="256673" y="1627404"/>
            <a:ext cx="5955441" cy="4524315"/>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[Normalmente] viajo a Francia, pero [el verano pasado] viajé a Costa Rica. </a:t>
            </a:r>
            <a:endParaRPr/>
          </a:p>
          <a:p>
            <a:pPr marL="0" marR="0" lvl="0" indent="0" algn="l" rtl="0">
              <a:spcBef>
                <a:spcPts val="0"/>
              </a:spcBef>
              <a:spcAft>
                <a:spcPts val="0"/>
              </a:spcAft>
              <a:buNone/>
            </a:pPr>
            <a:r>
              <a:rPr lang="en-GB" sz="2400">
                <a:latin typeface="Century Gothic"/>
                <a:ea typeface="Century Gothic"/>
                <a:cs typeface="Century Gothic"/>
                <a:sym typeface="Century Gothic"/>
              </a:rPr>
              <a:t>Aunque [el verano pasado] no ayudé en casa, [normalmente] limpio el suelo.</a:t>
            </a:r>
            <a:endParaRPr/>
          </a:p>
          <a:p>
            <a:pPr marL="0" marR="0" lvl="0" indent="0" algn="l" rtl="0">
              <a:spcBef>
                <a:spcPts val="0"/>
              </a:spcBef>
              <a:spcAft>
                <a:spcPts val="0"/>
              </a:spcAft>
              <a:buNone/>
            </a:pPr>
            <a:r>
              <a:rPr lang="en-GB" sz="2400">
                <a:latin typeface="Century Gothic"/>
                <a:ea typeface="Century Gothic"/>
                <a:cs typeface="Century Gothic"/>
                <a:sym typeface="Century Gothic"/>
              </a:rPr>
              <a:t>[El verano pasado] visité Madrid y pasé tiempo en un museo famoso, El Prado. [Normalmente] no disfruto el arte y la cultura. Sin embargo, cuando visito los museos, son interesantes.       El verano pasado también viajé en tren por la ciudad.</a:t>
            </a:r>
            <a:endParaRPr/>
          </a:p>
        </p:txBody>
      </p:sp>
      <p:grpSp>
        <p:nvGrpSpPr>
          <p:cNvPr id="12" name="Google Shape;1092;p25">
            <a:extLst>
              <a:ext uri="{FF2B5EF4-FFF2-40B4-BE49-F238E27FC236}">
                <a16:creationId xmlns:a16="http://schemas.microsoft.com/office/drawing/2014/main" id="{D07B0751-6AF3-46BA-9CF4-34DAE53B30C2}"/>
              </a:ext>
            </a:extLst>
          </p:cNvPr>
          <p:cNvGrpSpPr/>
          <p:nvPr/>
        </p:nvGrpSpPr>
        <p:grpSpPr>
          <a:xfrm>
            <a:off x="281185" y="1719117"/>
            <a:ext cx="2929381" cy="817412"/>
            <a:chOff x="1601952" y="2096360"/>
            <a:chExt cx="2929381" cy="817412"/>
          </a:xfrm>
        </p:grpSpPr>
        <p:pic>
          <p:nvPicPr>
            <p:cNvPr id="13" name="Google Shape;1093;p25">
              <a:extLst>
                <a:ext uri="{FF2B5EF4-FFF2-40B4-BE49-F238E27FC236}">
                  <a16:creationId xmlns:a16="http://schemas.microsoft.com/office/drawing/2014/main" id="{A9871566-36DA-4B62-8FD8-C4451E44DDCC}"/>
                </a:ext>
              </a:extLst>
            </p:cNvPr>
            <p:cNvPicPr preferRelativeResize="0"/>
            <p:nvPr/>
          </p:nvPicPr>
          <p:blipFill rotWithShape="1">
            <a:blip r:embed="rId4">
              <a:alphaModFix/>
            </a:blip>
            <a:srcRect/>
            <a:stretch/>
          </p:blipFill>
          <p:spPr>
            <a:xfrm>
              <a:off x="1601952" y="2135942"/>
              <a:ext cx="790487" cy="763961"/>
            </a:xfrm>
            <a:prstGeom prst="rect">
              <a:avLst/>
            </a:prstGeom>
            <a:noFill/>
            <a:ln>
              <a:noFill/>
            </a:ln>
          </p:spPr>
        </p:pic>
        <p:pic>
          <p:nvPicPr>
            <p:cNvPr id="14" name="Google Shape;1094;p25">
              <a:extLst>
                <a:ext uri="{FF2B5EF4-FFF2-40B4-BE49-F238E27FC236}">
                  <a16:creationId xmlns:a16="http://schemas.microsoft.com/office/drawing/2014/main" id="{1C29A19D-221D-4B4A-BD2E-1EC80FF15DB3}"/>
                </a:ext>
              </a:extLst>
            </p:cNvPr>
            <p:cNvPicPr preferRelativeResize="0"/>
            <p:nvPr/>
          </p:nvPicPr>
          <p:blipFill rotWithShape="1">
            <a:blip r:embed="rId4">
              <a:alphaModFix/>
            </a:blip>
            <a:srcRect/>
            <a:stretch/>
          </p:blipFill>
          <p:spPr>
            <a:xfrm>
              <a:off x="2030442" y="2149811"/>
              <a:ext cx="790487" cy="763961"/>
            </a:xfrm>
            <a:prstGeom prst="rect">
              <a:avLst/>
            </a:prstGeom>
            <a:noFill/>
            <a:ln>
              <a:noFill/>
            </a:ln>
          </p:spPr>
        </p:pic>
        <p:pic>
          <p:nvPicPr>
            <p:cNvPr id="15" name="Google Shape;1095;p25">
              <a:extLst>
                <a:ext uri="{FF2B5EF4-FFF2-40B4-BE49-F238E27FC236}">
                  <a16:creationId xmlns:a16="http://schemas.microsoft.com/office/drawing/2014/main" id="{4CE65399-86AD-4507-A3CA-582AE7147856}"/>
                </a:ext>
              </a:extLst>
            </p:cNvPr>
            <p:cNvPicPr preferRelativeResize="0"/>
            <p:nvPr/>
          </p:nvPicPr>
          <p:blipFill rotWithShape="1">
            <a:blip r:embed="rId4">
              <a:alphaModFix/>
            </a:blip>
            <a:srcRect/>
            <a:stretch/>
          </p:blipFill>
          <p:spPr>
            <a:xfrm>
              <a:off x="2571673" y="2096360"/>
              <a:ext cx="790487" cy="763961"/>
            </a:xfrm>
            <a:prstGeom prst="rect">
              <a:avLst/>
            </a:prstGeom>
            <a:noFill/>
            <a:ln>
              <a:noFill/>
            </a:ln>
          </p:spPr>
        </p:pic>
        <p:pic>
          <p:nvPicPr>
            <p:cNvPr id="16" name="Google Shape;1096;p25">
              <a:extLst>
                <a:ext uri="{FF2B5EF4-FFF2-40B4-BE49-F238E27FC236}">
                  <a16:creationId xmlns:a16="http://schemas.microsoft.com/office/drawing/2014/main" id="{1A9BC7A2-134C-43A2-AE41-477CD84E201A}"/>
                </a:ext>
              </a:extLst>
            </p:cNvPr>
            <p:cNvPicPr preferRelativeResize="0"/>
            <p:nvPr/>
          </p:nvPicPr>
          <p:blipFill rotWithShape="1">
            <a:blip r:embed="rId4">
              <a:alphaModFix/>
            </a:blip>
            <a:srcRect/>
            <a:stretch/>
          </p:blipFill>
          <p:spPr>
            <a:xfrm>
              <a:off x="3233742" y="2128506"/>
              <a:ext cx="790487" cy="763961"/>
            </a:xfrm>
            <a:prstGeom prst="rect">
              <a:avLst/>
            </a:prstGeom>
            <a:noFill/>
            <a:ln>
              <a:noFill/>
            </a:ln>
          </p:spPr>
        </p:pic>
        <p:pic>
          <p:nvPicPr>
            <p:cNvPr id="17" name="Google Shape;1097;p25">
              <a:extLst>
                <a:ext uri="{FF2B5EF4-FFF2-40B4-BE49-F238E27FC236}">
                  <a16:creationId xmlns:a16="http://schemas.microsoft.com/office/drawing/2014/main" id="{19D9DFE9-A8DD-451A-BB2E-C54E98B3DDE0}"/>
                </a:ext>
              </a:extLst>
            </p:cNvPr>
            <p:cNvPicPr preferRelativeResize="0"/>
            <p:nvPr/>
          </p:nvPicPr>
          <p:blipFill rotWithShape="1">
            <a:blip r:embed="rId4">
              <a:alphaModFix/>
            </a:blip>
            <a:srcRect/>
            <a:stretch/>
          </p:blipFill>
          <p:spPr>
            <a:xfrm>
              <a:off x="3740846" y="2097436"/>
              <a:ext cx="790487" cy="763961"/>
            </a:xfrm>
            <a:prstGeom prst="rect">
              <a:avLst/>
            </a:prstGeom>
            <a:noFill/>
            <a:ln>
              <a:noFill/>
            </a:ln>
          </p:spPr>
        </p:pic>
      </p:grpSp>
      <p:grpSp>
        <p:nvGrpSpPr>
          <p:cNvPr id="18" name="Google Shape;1098;p25">
            <a:extLst>
              <a:ext uri="{FF2B5EF4-FFF2-40B4-BE49-F238E27FC236}">
                <a16:creationId xmlns:a16="http://schemas.microsoft.com/office/drawing/2014/main" id="{5DD18BF0-76B0-48C5-95D0-63426F948B07}"/>
              </a:ext>
            </a:extLst>
          </p:cNvPr>
          <p:cNvGrpSpPr/>
          <p:nvPr/>
        </p:nvGrpSpPr>
        <p:grpSpPr>
          <a:xfrm>
            <a:off x="1606171" y="2436895"/>
            <a:ext cx="2381957" cy="869142"/>
            <a:chOff x="1646629" y="2451652"/>
            <a:chExt cx="2257705" cy="785265"/>
          </a:xfrm>
        </p:grpSpPr>
        <p:pic>
          <p:nvPicPr>
            <p:cNvPr id="19" name="Google Shape;1099;p25">
              <a:extLst>
                <a:ext uri="{FF2B5EF4-FFF2-40B4-BE49-F238E27FC236}">
                  <a16:creationId xmlns:a16="http://schemas.microsoft.com/office/drawing/2014/main" id="{DD2EAF63-096A-40F3-8631-0E482CABD28F}"/>
                </a:ext>
              </a:extLst>
            </p:cNvPr>
            <p:cNvPicPr preferRelativeResize="0"/>
            <p:nvPr/>
          </p:nvPicPr>
          <p:blipFill rotWithShape="1">
            <a:blip r:embed="rId5">
              <a:alphaModFix/>
            </a:blip>
            <a:srcRect/>
            <a:stretch/>
          </p:blipFill>
          <p:spPr>
            <a:xfrm>
              <a:off x="1646629" y="2459087"/>
              <a:ext cx="790487" cy="763961"/>
            </a:xfrm>
            <a:prstGeom prst="rect">
              <a:avLst/>
            </a:prstGeom>
            <a:noFill/>
            <a:ln>
              <a:noFill/>
            </a:ln>
          </p:spPr>
        </p:pic>
        <p:pic>
          <p:nvPicPr>
            <p:cNvPr id="20" name="Google Shape;1100;p25">
              <a:extLst>
                <a:ext uri="{FF2B5EF4-FFF2-40B4-BE49-F238E27FC236}">
                  <a16:creationId xmlns:a16="http://schemas.microsoft.com/office/drawing/2014/main" id="{212ED73F-A66D-4144-BEF5-C99BED09C25E}"/>
                </a:ext>
              </a:extLst>
            </p:cNvPr>
            <p:cNvPicPr preferRelativeResize="0"/>
            <p:nvPr/>
          </p:nvPicPr>
          <p:blipFill rotWithShape="1">
            <a:blip r:embed="rId5">
              <a:alphaModFix/>
            </a:blip>
            <a:srcRect/>
            <a:stretch/>
          </p:blipFill>
          <p:spPr>
            <a:xfrm>
              <a:off x="2075119" y="2472956"/>
              <a:ext cx="790487" cy="763961"/>
            </a:xfrm>
            <a:prstGeom prst="rect">
              <a:avLst/>
            </a:prstGeom>
            <a:noFill/>
            <a:ln>
              <a:noFill/>
            </a:ln>
          </p:spPr>
        </p:pic>
        <p:pic>
          <p:nvPicPr>
            <p:cNvPr id="21" name="Google Shape;1101;p25">
              <a:extLst>
                <a:ext uri="{FF2B5EF4-FFF2-40B4-BE49-F238E27FC236}">
                  <a16:creationId xmlns:a16="http://schemas.microsoft.com/office/drawing/2014/main" id="{9118D3D5-FA3C-4E8D-BA61-5618D76067C8}"/>
                </a:ext>
              </a:extLst>
            </p:cNvPr>
            <p:cNvPicPr preferRelativeResize="0"/>
            <p:nvPr/>
          </p:nvPicPr>
          <p:blipFill rotWithShape="1">
            <a:blip r:embed="rId5">
              <a:alphaModFix/>
            </a:blip>
            <a:srcRect/>
            <a:stretch/>
          </p:blipFill>
          <p:spPr>
            <a:xfrm>
              <a:off x="2532929" y="2451653"/>
              <a:ext cx="790487" cy="763961"/>
            </a:xfrm>
            <a:prstGeom prst="rect">
              <a:avLst/>
            </a:prstGeom>
            <a:noFill/>
            <a:ln>
              <a:noFill/>
            </a:ln>
          </p:spPr>
        </p:pic>
        <p:pic>
          <p:nvPicPr>
            <p:cNvPr id="22" name="Google Shape;1102;p25">
              <a:extLst>
                <a:ext uri="{FF2B5EF4-FFF2-40B4-BE49-F238E27FC236}">
                  <a16:creationId xmlns:a16="http://schemas.microsoft.com/office/drawing/2014/main" id="{7B8DDF5A-F85E-4596-9D13-3F29BF943FDD}"/>
                </a:ext>
              </a:extLst>
            </p:cNvPr>
            <p:cNvPicPr preferRelativeResize="0"/>
            <p:nvPr/>
          </p:nvPicPr>
          <p:blipFill rotWithShape="1">
            <a:blip r:embed="rId5">
              <a:alphaModFix/>
            </a:blip>
            <a:srcRect/>
            <a:stretch/>
          </p:blipFill>
          <p:spPr>
            <a:xfrm>
              <a:off x="3113847" y="2451652"/>
              <a:ext cx="790487" cy="763961"/>
            </a:xfrm>
            <a:prstGeom prst="rect">
              <a:avLst/>
            </a:prstGeom>
            <a:noFill/>
            <a:ln>
              <a:noFill/>
            </a:ln>
          </p:spPr>
        </p:pic>
      </p:grpSp>
      <p:grpSp>
        <p:nvGrpSpPr>
          <p:cNvPr id="23" name="Google Shape;1103;p25">
            <a:extLst>
              <a:ext uri="{FF2B5EF4-FFF2-40B4-BE49-F238E27FC236}">
                <a16:creationId xmlns:a16="http://schemas.microsoft.com/office/drawing/2014/main" id="{34479774-3605-4D16-B114-DCCC8F327AF6}"/>
              </a:ext>
            </a:extLst>
          </p:cNvPr>
          <p:cNvGrpSpPr/>
          <p:nvPr/>
        </p:nvGrpSpPr>
        <p:grpSpPr>
          <a:xfrm>
            <a:off x="210773" y="3161850"/>
            <a:ext cx="2929381" cy="817412"/>
            <a:chOff x="1601952" y="2096360"/>
            <a:chExt cx="2929381" cy="817412"/>
          </a:xfrm>
        </p:grpSpPr>
        <p:pic>
          <p:nvPicPr>
            <p:cNvPr id="24" name="Google Shape;1104;p25">
              <a:extLst>
                <a:ext uri="{FF2B5EF4-FFF2-40B4-BE49-F238E27FC236}">
                  <a16:creationId xmlns:a16="http://schemas.microsoft.com/office/drawing/2014/main" id="{EE620BFF-9B8C-47DF-BAA8-25E1818EFD0B}"/>
                </a:ext>
              </a:extLst>
            </p:cNvPr>
            <p:cNvPicPr preferRelativeResize="0"/>
            <p:nvPr/>
          </p:nvPicPr>
          <p:blipFill rotWithShape="1">
            <a:blip r:embed="rId4">
              <a:alphaModFix/>
            </a:blip>
            <a:srcRect/>
            <a:stretch/>
          </p:blipFill>
          <p:spPr>
            <a:xfrm>
              <a:off x="1601952" y="2135942"/>
              <a:ext cx="790487" cy="763961"/>
            </a:xfrm>
            <a:prstGeom prst="rect">
              <a:avLst/>
            </a:prstGeom>
            <a:noFill/>
            <a:ln>
              <a:noFill/>
            </a:ln>
          </p:spPr>
        </p:pic>
        <p:pic>
          <p:nvPicPr>
            <p:cNvPr id="25" name="Google Shape;1105;p25">
              <a:extLst>
                <a:ext uri="{FF2B5EF4-FFF2-40B4-BE49-F238E27FC236}">
                  <a16:creationId xmlns:a16="http://schemas.microsoft.com/office/drawing/2014/main" id="{8EDC466F-6864-4029-A83C-DED2F7D03116}"/>
                </a:ext>
              </a:extLst>
            </p:cNvPr>
            <p:cNvPicPr preferRelativeResize="0"/>
            <p:nvPr/>
          </p:nvPicPr>
          <p:blipFill rotWithShape="1">
            <a:blip r:embed="rId4">
              <a:alphaModFix/>
            </a:blip>
            <a:srcRect/>
            <a:stretch/>
          </p:blipFill>
          <p:spPr>
            <a:xfrm>
              <a:off x="2030442" y="2149811"/>
              <a:ext cx="790487" cy="763961"/>
            </a:xfrm>
            <a:prstGeom prst="rect">
              <a:avLst/>
            </a:prstGeom>
            <a:noFill/>
            <a:ln>
              <a:noFill/>
            </a:ln>
          </p:spPr>
        </p:pic>
        <p:pic>
          <p:nvPicPr>
            <p:cNvPr id="26" name="Google Shape;1106;p25">
              <a:extLst>
                <a:ext uri="{FF2B5EF4-FFF2-40B4-BE49-F238E27FC236}">
                  <a16:creationId xmlns:a16="http://schemas.microsoft.com/office/drawing/2014/main" id="{0043725C-9768-4C39-A742-5471BC6E2F98}"/>
                </a:ext>
              </a:extLst>
            </p:cNvPr>
            <p:cNvPicPr preferRelativeResize="0"/>
            <p:nvPr/>
          </p:nvPicPr>
          <p:blipFill rotWithShape="1">
            <a:blip r:embed="rId4">
              <a:alphaModFix/>
            </a:blip>
            <a:srcRect/>
            <a:stretch/>
          </p:blipFill>
          <p:spPr>
            <a:xfrm>
              <a:off x="2571673" y="2096360"/>
              <a:ext cx="790487" cy="763961"/>
            </a:xfrm>
            <a:prstGeom prst="rect">
              <a:avLst/>
            </a:prstGeom>
            <a:noFill/>
            <a:ln>
              <a:noFill/>
            </a:ln>
          </p:spPr>
        </p:pic>
        <p:pic>
          <p:nvPicPr>
            <p:cNvPr id="27" name="Google Shape;1107;p25">
              <a:extLst>
                <a:ext uri="{FF2B5EF4-FFF2-40B4-BE49-F238E27FC236}">
                  <a16:creationId xmlns:a16="http://schemas.microsoft.com/office/drawing/2014/main" id="{FDE53B33-4BCC-4959-8CAD-3A60F950093C}"/>
                </a:ext>
              </a:extLst>
            </p:cNvPr>
            <p:cNvPicPr preferRelativeResize="0"/>
            <p:nvPr/>
          </p:nvPicPr>
          <p:blipFill rotWithShape="1">
            <a:blip r:embed="rId4">
              <a:alphaModFix/>
            </a:blip>
            <a:srcRect/>
            <a:stretch/>
          </p:blipFill>
          <p:spPr>
            <a:xfrm>
              <a:off x="3233742" y="2128506"/>
              <a:ext cx="790487" cy="763961"/>
            </a:xfrm>
            <a:prstGeom prst="rect">
              <a:avLst/>
            </a:prstGeom>
            <a:noFill/>
            <a:ln>
              <a:noFill/>
            </a:ln>
          </p:spPr>
        </p:pic>
        <p:pic>
          <p:nvPicPr>
            <p:cNvPr id="28" name="Google Shape;1108;p25">
              <a:extLst>
                <a:ext uri="{FF2B5EF4-FFF2-40B4-BE49-F238E27FC236}">
                  <a16:creationId xmlns:a16="http://schemas.microsoft.com/office/drawing/2014/main" id="{04ED3DBD-F6CB-4075-B7E9-899C23B870EC}"/>
                </a:ext>
              </a:extLst>
            </p:cNvPr>
            <p:cNvPicPr preferRelativeResize="0"/>
            <p:nvPr/>
          </p:nvPicPr>
          <p:blipFill rotWithShape="1">
            <a:blip r:embed="rId4">
              <a:alphaModFix/>
            </a:blip>
            <a:srcRect/>
            <a:stretch/>
          </p:blipFill>
          <p:spPr>
            <a:xfrm>
              <a:off x="3740846" y="2097436"/>
              <a:ext cx="790487" cy="763961"/>
            </a:xfrm>
            <a:prstGeom prst="rect">
              <a:avLst/>
            </a:prstGeom>
            <a:noFill/>
            <a:ln>
              <a:noFill/>
            </a:ln>
          </p:spPr>
        </p:pic>
      </p:grpSp>
      <p:grpSp>
        <p:nvGrpSpPr>
          <p:cNvPr id="29" name="Google Shape;1109;p25">
            <a:extLst>
              <a:ext uri="{FF2B5EF4-FFF2-40B4-BE49-F238E27FC236}">
                <a16:creationId xmlns:a16="http://schemas.microsoft.com/office/drawing/2014/main" id="{61845145-3866-4684-8FB1-A44137DD351F}"/>
              </a:ext>
            </a:extLst>
          </p:cNvPr>
          <p:cNvGrpSpPr/>
          <p:nvPr/>
        </p:nvGrpSpPr>
        <p:grpSpPr>
          <a:xfrm>
            <a:off x="1296832" y="3941254"/>
            <a:ext cx="2444014" cy="785265"/>
            <a:chOff x="1646629" y="2451652"/>
            <a:chExt cx="2257705" cy="785265"/>
          </a:xfrm>
        </p:grpSpPr>
        <p:pic>
          <p:nvPicPr>
            <p:cNvPr id="30" name="Google Shape;1110;p25">
              <a:extLst>
                <a:ext uri="{FF2B5EF4-FFF2-40B4-BE49-F238E27FC236}">
                  <a16:creationId xmlns:a16="http://schemas.microsoft.com/office/drawing/2014/main" id="{93CE64A5-ABDD-4303-826A-93A167ECC681}"/>
                </a:ext>
              </a:extLst>
            </p:cNvPr>
            <p:cNvPicPr preferRelativeResize="0"/>
            <p:nvPr/>
          </p:nvPicPr>
          <p:blipFill rotWithShape="1">
            <a:blip r:embed="rId6">
              <a:alphaModFix/>
            </a:blip>
            <a:srcRect/>
            <a:stretch/>
          </p:blipFill>
          <p:spPr>
            <a:xfrm>
              <a:off x="1646629" y="2459087"/>
              <a:ext cx="790487" cy="763961"/>
            </a:xfrm>
            <a:prstGeom prst="rect">
              <a:avLst/>
            </a:prstGeom>
            <a:noFill/>
            <a:ln>
              <a:noFill/>
            </a:ln>
          </p:spPr>
        </p:pic>
        <p:pic>
          <p:nvPicPr>
            <p:cNvPr id="31" name="Google Shape;1111;p25">
              <a:extLst>
                <a:ext uri="{FF2B5EF4-FFF2-40B4-BE49-F238E27FC236}">
                  <a16:creationId xmlns:a16="http://schemas.microsoft.com/office/drawing/2014/main" id="{57554EEE-7821-4628-BAFA-5A21B09EFEDC}"/>
                </a:ext>
              </a:extLst>
            </p:cNvPr>
            <p:cNvPicPr preferRelativeResize="0"/>
            <p:nvPr/>
          </p:nvPicPr>
          <p:blipFill rotWithShape="1">
            <a:blip r:embed="rId6">
              <a:alphaModFix/>
            </a:blip>
            <a:srcRect/>
            <a:stretch/>
          </p:blipFill>
          <p:spPr>
            <a:xfrm>
              <a:off x="2075119" y="2472956"/>
              <a:ext cx="790487" cy="763961"/>
            </a:xfrm>
            <a:prstGeom prst="rect">
              <a:avLst/>
            </a:prstGeom>
            <a:noFill/>
            <a:ln>
              <a:noFill/>
            </a:ln>
          </p:spPr>
        </p:pic>
        <p:pic>
          <p:nvPicPr>
            <p:cNvPr id="32" name="Google Shape;1112;p25">
              <a:extLst>
                <a:ext uri="{FF2B5EF4-FFF2-40B4-BE49-F238E27FC236}">
                  <a16:creationId xmlns:a16="http://schemas.microsoft.com/office/drawing/2014/main" id="{F6AEEEA6-0DD0-4D0C-B1E5-FD1126205D55}"/>
                </a:ext>
              </a:extLst>
            </p:cNvPr>
            <p:cNvPicPr preferRelativeResize="0"/>
            <p:nvPr/>
          </p:nvPicPr>
          <p:blipFill rotWithShape="1">
            <a:blip r:embed="rId6">
              <a:alphaModFix/>
            </a:blip>
            <a:srcRect/>
            <a:stretch/>
          </p:blipFill>
          <p:spPr>
            <a:xfrm>
              <a:off x="2532929" y="2451653"/>
              <a:ext cx="790487" cy="763961"/>
            </a:xfrm>
            <a:prstGeom prst="rect">
              <a:avLst/>
            </a:prstGeom>
            <a:noFill/>
            <a:ln>
              <a:noFill/>
            </a:ln>
          </p:spPr>
        </p:pic>
        <p:pic>
          <p:nvPicPr>
            <p:cNvPr id="33" name="Google Shape;1113;p25">
              <a:extLst>
                <a:ext uri="{FF2B5EF4-FFF2-40B4-BE49-F238E27FC236}">
                  <a16:creationId xmlns:a16="http://schemas.microsoft.com/office/drawing/2014/main" id="{7A7A3C82-0F11-4946-87BD-A24BB785D5A3}"/>
                </a:ext>
              </a:extLst>
            </p:cNvPr>
            <p:cNvPicPr preferRelativeResize="0"/>
            <p:nvPr/>
          </p:nvPicPr>
          <p:blipFill rotWithShape="1">
            <a:blip r:embed="rId6">
              <a:alphaModFix/>
            </a:blip>
            <a:srcRect/>
            <a:stretch/>
          </p:blipFill>
          <p:spPr>
            <a:xfrm>
              <a:off x="3113847" y="2451652"/>
              <a:ext cx="790487" cy="763961"/>
            </a:xfrm>
            <a:prstGeom prst="rect">
              <a:avLst/>
            </a:prstGeom>
            <a:noFill/>
            <a:ln>
              <a:noFill/>
            </a:ln>
          </p:spPr>
        </p:pic>
      </p:grpSp>
      <p:grpSp>
        <p:nvGrpSpPr>
          <p:cNvPr id="34" name="Google Shape;1114;p25">
            <a:extLst>
              <a:ext uri="{FF2B5EF4-FFF2-40B4-BE49-F238E27FC236}">
                <a16:creationId xmlns:a16="http://schemas.microsoft.com/office/drawing/2014/main" id="{2380B15D-E072-4FF9-9D0D-22F369433DB7}"/>
              </a:ext>
            </a:extLst>
          </p:cNvPr>
          <p:cNvGrpSpPr/>
          <p:nvPr/>
        </p:nvGrpSpPr>
        <p:grpSpPr>
          <a:xfrm>
            <a:off x="210773" y="5035236"/>
            <a:ext cx="2805791" cy="785265"/>
            <a:chOff x="1646629" y="2451652"/>
            <a:chExt cx="2257705" cy="785265"/>
          </a:xfrm>
        </p:grpSpPr>
        <p:pic>
          <p:nvPicPr>
            <p:cNvPr id="35" name="Google Shape;1115;p25">
              <a:extLst>
                <a:ext uri="{FF2B5EF4-FFF2-40B4-BE49-F238E27FC236}">
                  <a16:creationId xmlns:a16="http://schemas.microsoft.com/office/drawing/2014/main" id="{5B9A8810-37E6-4EC4-B297-458F1663A0C5}"/>
                </a:ext>
              </a:extLst>
            </p:cNvPr>
            <p:cNvPicPr preferRelativeResize="0"/>
            <p:nvPr/>
          </p:nvPicPr>
          <p:blipFill rotWithShape="1">
            <a:blip r:embed="rId7">
              <a:alphaModFix/>
            </a:blip>
            <a:srcRect/>
            <a:stretch/>
          </p:blipFill>
          <p:spPr>
            <a:xfrm>
              <a:off x="1646629" y="2459087"/>
              <a:ext cx="790487" cy="763961"/>
            </a:xfrm>
            <a:prstGeom prst="rect">
              <a:avLst/>
            </a:prstGeom>
            <a:noFill/>
            <a:ln>
              <a:noFill/>
            </a:ln>
          </p:spPr>
        </p:pic>
        <p:pic>
          <p:nvPicPr>
            <p:cNvPr id="36" name="Google Shape;1116;p25">
              <a:extLst>
                <a:ext uri="{FF2B5EF4-FFF2-40B4-BE49-F238E27FC236}">
                  <a16:creationId xmlns:a16="http://schemas.microsoft.com/office/drawing/2014/main" id="{2B8BEA4B-D8B5-42D2-995B-630576E3F035}"/>
                </a:ext>
              </a:extLst>
            </p:cNvPr>
            <p:cNvPicPr preferRelativeResize="0"/>
            <p:nvPr/>
          </p:nvPicPr>
          <p:blipFill rotWithShape="1">
            <a:blip r:embed="rId7">
              <a:alphaModFix/>
            </a:blip>
            <a:srcRect/>
            <a:stretch/>
          </p:blipFill>
          <p:spPr>
            <a:xfrm>
              <a:off x="2075119" y="2472956"/>
              <a:ext cx="790487" cy="763961"/>
            </a:xfrm>
            <a:prstGeom prst="rect">
              <a:avLst/>
            </a:prstGeom>
            <a:noFill/>
            <a:ln>
              <a:noFill/>
            </a:ln>
          </p:spPr>
        </p:pic>
        <p:pic>
          <p:nvPicPr>
            <p:cNvPr id="37" name="Google Shape;1117;p25">
              <a:extLst>
                <a:ext uri="{FF2B5EF4-FFF2-40B4-BE49-F238E27FC236}">
                  <a16:creationId xmlns:a16="http://schemas.microsoft.com/office/drawing/2014/main" id="{42A9DA75-DDCC-4574-BC1D-7B34D57B222A}"/>
                </a:ext>
              </a:extLst>
            </p:cNvPr>
            <p:cNvPicPr preferRelativeResize="0"/>
            <p:nvPr/>
          </p:nvPicPr>
          <p:blipFill rotWithShape="1">
            <a:blip r:embed="rId7">
              <a:alphaModFix/>
            </a:blip>
            <a:srcRect/>
            <a:stretch/>
          </p:blipFill>
          <p:spPr>
            <a:xfrm>
              <a:off x="2532929" y="2451653"/>
              <a:ext cx="790487" cy="763961"/>
            </a:xfrm>
            <a:prstGeom prst="rect">
              <a:avLst/>
            </a:prstGeom>
            <a:noFill/>
            <a:ln>
              <a:noFill/>
            </a:ln>
          </p:spPr>
        </p:pic>
        <p:pic>
          <p:nvPicPr>
            <p:cNvPr id="38" name="Google Shape;1118;p25">
              <a:extLst>
                <a:ext uri="{FF2B5EF4-FFF2-40B4-BE49-F238E27FC236}">
                  <a16:creationId xmlns:a16="http://schemas.microsoft.com/office/drawing/2014/main" id="{F31C13B1-4F87-4919-9C97-F0FAF3C949DA}"/>
                </a:ext>
              </a:extLst>
            </p:cNvPr>
            <p:cNvPicPr preferRelativeResize="0"/>
            <p:nvPr/>
          </p:nvPicPr>
          <p:blipFill rotWithShape="1">
            <a:blip r:embed="rId7">
              <a:alphaModFix/>
            </a:blip>
            <a:srcRect/>
            <a:stretch/>
          </p:blipFill>
          <p:spPr>
            <a:xfrm>
              <a:off x="3113847" y="2451652"/>
              <a:ext cx="790487" cy="763961"/>
            </a:xfrm>
            <a:prstGeom prst="rect">
              <a:avLst/>
            </a:prstGeom>
            <a:noFill/>
            <a:ln>
              <a:noFill/>
            </a:ln>
          </p:spPr>
        </p:pic>
      </p:grpSp>
      <p:grpSp>
        <p:nvGrpSpPr>
          <p:cNvPr id="39" name="Google Shape;1119;p25">
            <a:extLst>
              <a:ext uri="{FF2B5EF4-FFF2-40B4-BE49-F238E27FC236}">
                <a16:creationId xmlns:a16="http://schemas.microsoft.com/office/drawing/2014/main" id="{F0A3AF0B-3C66-4427-8D06-1FF235BE1482}"/>
              </a:ext>
            </a:extLst>
          </p:cNvPr>
          <p:cNvGrpSpPr/>
          <p:nvPr/>
        </p:nvGrpSpPr>
        <p:grpSpPr>
          <a:xfrm>
            <a:off x="256673" y="1361263"/>
            <a:ext cx="2376377" cy="726811"/>
            <a:chOff x="1645325" y="2451652"/>
            <a:chExt cx="2259009" cy="785265"/>
          </a:xfrm>
        </p:grpSpPr>
        <p:pic>
          <p:nvPicPr>
            <p:cNvPr id="40" name="Google Shape;1120;p25">
              <a:extLst>
                <a:ext uri="{FF2B5EF4-FFF2-40B4-BE49-F238E27FC236}">
                  <a16:creationId xmlns:a16="http://schemas.microsoft.com/office/drawing/2014/main" id="{18C7F5E8-1A92-4AAF-8D68-273893AEF521}"/>
                </a:ext>
              </a:extLst>
            </p:cNvPr>
            <p:cNvPicPr preferRelativeResize="0"/>
            <p:nvPr/>
          </p:nvPicPr>
          <p:blipFill rotWithShape="1">
            <a:blip r:embed="rId5">
              <a:alphaModFix/>
            </a:blip>
            <a:srcRect/>
            <a:stretch/>
          </p:blipFill>
          <p:spPr>
            <a:xfrm>
              <a:off x="1645325" y="2459173"/>
              <a:ext cx="790487" cy="763961"/>
            </a:xfrm>
            <a:prstGeom prst="rect">
              <a:avLst/>
            </a:prstGeom>
            <a:noFill/>
            <a:ln>
              <a:noFill/>
            </a:ln>
          </p:spPr>
        </p:pic>
        <p:pic>
          <p:nvPicPr>
            <p:cNvPr id="41" name="Google Shape;1121;p25">
              <a:extLst>
                <a:ext uri="{FF2B5EF4-FFF2-40B4-BE49-F238E27FC236}">
                  <a16:creationId xmlns:a16="http://schemas.microsoft.com/office/drawing/2014/main" id="{581A43C4-DCD2-4FB4-9A10-15AC1A8BA6CC}"/>
                </a:ext>
              </a:extLst>
            </p:cNvPr>
            <p:cNvPicPr preferRelativeResize="0"/>
            <p:nvPr/>
          </p:nvPicPr>
          <p:blipFill rotWithShape="1">
            <a:blip r:embed="rId5">
              <a:alphaModFix/>
            </a:blip>
            <a:srcRect/>
            <a:stretch/>
          </p:blipFill>
          <p:spPr>
            <a:xfrm>
              <a:off x="2075119" y="2472956"/>
              <a:ext cx="790487" cy="763961"/>
            </a:xfrm>
            <a:prstGeom prst="rect">
              <a:avLst/>
            </a:prstGeom>
            <a:noFill/>
            <a:ln>
              <a:noFill/>
            </a:ln>
          </p:spPr>
        </p:pic>
        <p:pic>
          <p:nvPicPr>
            <p:cNvPr id="42" name="Google Shape;1122;p25">
              <a:extLst>
                <a:ext uri="{FF2B5EF4-FFF2-40B4-BE49-F238E27FC236}">
                  <a16:creationId xmlns:a16="http://schemas.microsoft.com/office/drawing/2014/main" id="{933BC422-9503-4F63-9E4A-856F03794EB5}"/>
                </a:ext>
              </a:extLst>
            </p:cNvPr>
            <p:cNvPicPr preferRelativeResize="0"/>
            <p:nvPr/>
          </p:nvPicPr>
          <p:blipFill rotWithShape="1">
            <a:blip r:embed="rId5">
              <a:alphaModFix/>
            </a:blip>
            <a:srcRect/>
            <a:stretch/>
          </p:blipFill>
          <p:spPr>
            <a:xfrm>
              <a:off x="2532929" y="2451653"/>
              <a:ext cx="790487" cy="763961"/>
            </a:xfrm>
            <a:prstGeom prst="rect">
              <a:avLst/>
            </a:prstGeom>
            <a:noFill/>
            <a:ln>
              <a:noFill/>
            </a:ln>
          </p:spPr>
        </p:pic>
        <p:pic>
          <p:nvPicPr>
            <p:cNvPr id="43" name="Google Shape;1123;p25">
              <a:extLst>
                <a:ext uri="{FF2B5EF4-FFF2-40B4-BE49-F238E27FC236}">
                  <a16:creationId xmlns:a16="http://schemas.microsoft.com/office/drawing/2014/main" id="{72C2A531-D0C3-41F1-AA42-5F5A3CE58A0D}"/>
                </a:ext>
              </a:extLst>
            </p:cNvPr>
            <p:cNvPicPr preferRelativeResize="0"/>
            <p:nvPr/>
          </p:nvPicPr>
          <p:blipFill rotWithShape="1">
            <a:blip r:embed="rId5">
              <a:alphaModFix/>
            </a:blip>
            <a:srcRect/>
            <a:stretch/>
          </p:blipFill>
          <p:spPr>
            <a:xfrm>
              <a:off x="3113847" y="2451652"/>
              <a:ext cx="790487" cy="763961"/>
            </a:xfrm>
            <a:prstGeom prst="rect">
              <a:avLst/>
            </a:prstGeom>
            <a:noFill/>
            <a:ln>
              <a:noFill/>
            </a:ln>
          </p:spPr>
        </p:pic>
      </p:grpSp>
      <p:grpSp>
        <p:nvGrpSpPr>
          <p:cNvPr id="44" name="Google Shape;1124;p25">
            <a:extLst>
              <a:ext uri="{FF2B5EF4-FFF2-40B4-BE49-F238E27FC236}">
                <a16:creationId xmlns:a16="http://schemas.microsoft.com/office/drawing/2014/main" id="{54B02C2A-65A7-4D8E-AC7F-5BF95FBC0A5A}"/>
              </a:ext>
            </a:extLst>
          </p:cNvPr>
          <p:cNvGrpSpPr/>
          <p:nvPr/>
        </p:nvGrpSpPr>
        <p:grpSpPr>
          <a:xfrm>
            <a:off x="1551873" y="2075317"/>
            <a:ext cx="2976584" cy="817412"/>
            <a:chOff x="1601952" y="2096360"/>
            <a:chExt cx="2929381" cy="817412"/>
          </a:xfrm>
        </p:grpSpPr>
        <p:pic>
          <p:nvPicPr>
            <p:cNvPr id="45" name="Google Shape;1125;p25">
              <a:extLst>
                <a:ext uri="{FF2B5EF4-FFF2-40B4-BE49-F238E27FC236}">
                  <a16:creationId xmlns:a16="http://schemas.microsoft.com/office/drawing/2014/main" id="{96E9579A-E3DB-4088-905D-5FCFAC61A126}"/>
                </a:ext>
              </a:extLst>
            </p:cNvPr>
            <p:cNvPicPr preferRelativeResize="0"/>
            <p:nvPr/>
          </p:nvPicPr>
          <p:blipFill rotWithShape="1">
            <a:blip r:embed="rId4">
              <a:alphaModFix/>
            </a:blip>
            <a:srcRect/>
            <a:stretch/>
          </p:blipFill>
          <p:spPr>
            <a:xfrm>
              <a:off x="1601952" y="2135942"/>
              <a:ext cx="790487" cy="763961"/>
            </a:xfrm>
            <a:prstGeom prst="rect">
              <a:avLst/>
            </a:prstGeom>
            <a:noFill/>
            <a:ln>
              <a:noFill/>
            </a:ln>
          </p:spPr>
        </p:pic>
        <p:pic>
          <p:nvPicPr>
            <p:cNvPr id="46" name="Google Shape;1126;p25">
              <a:extLst>
                <a:ext uri="{FF2B5EF4-FFF2-40B4-BE49-F238E27FC236}">
                  <a16:creationId xmlns:a16="http://schemas.microsoft.com/office/drawing/2014/main" id="{99A74DAE-7DDC-465E-A305-99C034304D1B}"/>
                </a:ext>
              </a:extLst>
            </p:cNvPr>
            <p:cNvPicPr preferRelativeResize="0"/>
            <p:nvPr/>
          </p:nvPicPr>
          <p:blipFill rotWithShape="1">
            <a:blip r:embed="rId4">
              <a:alphaModFix/>
            </a:blip>
            <a:srcRect/>
            <a:stretch/>
          </p:blipFill>
          <p:spPr>
            <a:xfrm>
              <a:off x="2030442" y="2149811"/>
              <a:ext cx="790487" cy="763961"/>
            </a:xfrm>
            <a:prstGeom prst="rect">
              <a:avLst/>
            </a:prstGeom>
            <a:noFill/>
            <a:ln>
              <a:noFill/>
            </a:ln>
          </p:spPr>
        </p:pic>
        <p:pic>
          <p:nvPicPr>
            <p:cNvPr id="47" name="Google Shape;1127;p25">
              <a:extLst>
                <a:ext uri="{FF2B5EF4-FFF2-40B4-BE49-F238E27FC236}">
                  <a16:creationId xmlns:a16="http://schemas.microsoft.com/office/drawing/2014/main" id="{EBB09999-D64B-4C4B-9F5A-1DEE28D79773}"/>
                </a:ext>
              </a:extLst>
            </p:cNvPr>
            <p:cNvPicPr preferRelativeResize="0"/>
            <p:nvPr/>
          </p:nvPicPr>
          <p:blipFill rotWithShape="1">
            <a:blip r:embed="rId4">
              <a:alphaModFix/>
            </a:blip>
            <a:srcRect/>
            <a:stretch/>
          </p:blipFill>
          <p:spPr>
            <a:xfrm>
              <a:off x="2571673" y="2096360"/>
              <a:ext cx="790487" cy="763961"/>
            </a:xfrm>
            <a:prstGeom prst="rect">
              <a:avLst/>
            </a:prstGeom>
            <a:noFill/>
            <a:ln>
              <a:noFill/>
            </a:ln>
          </p:spPr>
        </p:pic>
        <p:pic>
          <p:nvPicPr>
            <p:cNvPr id="48" name="Google Shape;1128;p25">
              <a:extLst>
                <a:ext uri="{FF2B5EF4-FFF2-40B4-BE49-F238E27FC236}">
                  <a16:creationId xmlns:a16="http://schemas.microsoft.com/office/drawing/2014/main" id="{74E52F86-1BD5-47B8-B4B6-8AC869B3B7DF}"/>
                </a:ext>
              </a:extLst>
            </p:cNvPr>
            <p:cNvPicPr preferRelativeResize="0"/>
            <p:nvPr/>
          </p:nvPicPr>
          <p:blipFill rotWithShape="1">
            <a:blip r:embed="rId4">
              <a:alphaModFix/>
            </a:blip>
            <a:srcRect/>
            <a:stretch/>
          </p:blipFill>
          <p:spPr>
            <a:xfrm>
              <a:off x="3233742" y="2128506"/>
              <a:ext cx="790487" cy="763961"/>
            </a:xfrm>
            <a:prstGeom prst="rect">
              <a:avLst/>
            </a:prstGeom>
            <a:noFill/>
            <a:ln>
              <a:noFill/>
            </a:ln>
          </p:spPr>
        </p:pic>
        <p:pic>
          <p:nvPicPr>
            <p:cNvPr id="49" name="Google Shape;1129;p25">
              <a:extLst>
                <a:ext uri="{FF2B5EF4-FFF2-40B4-BE49-F238E27FC236}">
                  <a16:creationId xmlns:a16="http://schemas.microsoft.com/office/drawing/2014/main" id="{02179410-EE24-4B27-9B0F-B8ADC8E2CA1D}"/>
                </a:ext>
              </a:extLst>
            </p:cNvPr>
            <p:cNvPicPr preferRelativeResize="0"/>
            <p:nvPr/>
          </p:nvPicPr>
          <p:blipFill rotWithShape="1">
            <a:blip r:embed="rId4">
              <a:alphaModFix/>
            </a:blip>
            <a:srcRect/>
            <a:stretch/>
          </p:blipFill>
          <p:spPr>
            <a:xfrm>
              <a:off x="3740846" y="2097436"/>
              <a:ext cx="790487" cy="763961"/>
            </a:xfrm>
            <a:prstGeom prst="rect">
              <a:avLst/>
            </a:prstGeom>
            <a:noFill/>
            <a:ln>
              <a:noFill/>
            </a:ln>
          </p:spPr>
        </p:pic>
      </p:grpSp>
      <p:grpSp>
        <p:nvGrpSpPr>
          <p:cNvPr id="50" name="Google Shape;1086;p25">
            <a:extLst>
              <a:ext uri="{FF2B5EF4-FFF2-40B4-BE49-F238E27FC236}">
                <a16:creationId xmlns:a16="http://schemas.microsoft.com/office/drawing/2014/main" id="{7A63CDF7-35D6-44E8-814F-1DFDD0C8B023}"/>
              </a:ext>
            </a:extLst>
          </p:cNvPr>
          <p:cNvGrpSpPr/>
          <p:nvPr/>
        </p:nvGrpSpPr>
        <p:grpSpPr>
          <a:xfrm>
            <a:off x="9067515" y="639522"/>
            <a:ext cx="784361" cy="779531"/>
            <a:chOff x="7236595" y="93175"/>
            <a:chExt cx="1066185" cy="1190196"/>
          </a:xfrm>
        </p:grpSpPr>
        <p:pic>
          <p:nvPicPr>
            <p:cNvPr id="51" name="Google Shape;1087;p25">
              <a:extLst>
                <a:ext uri="{FF2B5EF4-FFF2-40B4-BE49-F238E27FC236}">
                  <a16:creationId xmlns:a16="http://schemas.microsoft.com/office/drawing/2014/main" id="{3A16548C-6CC3-48F7-9F6E-68B71802A553}"/>
                </a:ext>
              </a:extLst>
            </p:cNvPr>
            <p:cNvPicPr preferRelativeResize="0"/>
            <p:nvPr/>
          </p:nvPicPr>
          <p:blipFill rotWithShape="1">
            <a:blip r:embed="rId8">
              <a:alphaModFix/>
            </a:blip>
            <a:srcRect/>
            <a:stretch/>
          </p:blipFill>
          <p:spPr>
            <a:xfrm>
              <a:off x="7236595" y="93175"/>
              <a:ext cx="911607" cy="1164831"/>
            </a:xfrm>
            <a:prstGeom prst="rect">
              <a:avLst/>
            </a:prstGeom>
            <a:noFill/>
            <a:ln>
              <a:noFill/>
            </a:ln>
          </p:spPr>
        </p:pic>
        <p:pic>
          <p:nvPicPr>
            <p:cNvPr id="52" name="Google Shape;1088;p25">
              <a:extLst>
                <a:ext uri="{FF2B5EF4-FFF2-40B4-BE49-F238E27FC236}">
                  <a16:creationId xmlns:a16="http://schemas.microsoft.com/office/drawing/2014/main" id="{4CF1B81C-3628-414E-94BD-B07380159B6A}"/>
                </a:ext>
              </a:extLst>
            </p:cNvPr>
            <p:cNvPicPr preferRelativeResize="0"/>
            <p:nvPr/>
          </p:nvPicPr>
          <p:blipFill rotWithShape="1">
            <a:blip r:embed="rId9">
              <a:alphaModFix/>
            </a:blip>
            <a:srcRect/>
            <a:stretch/>
          </p:blipFill>
          <p:spPr>
            <a:xfrm>
              <a:off x="7377309" y="354784"/>
              <a:ext cx="925471" cy="928587"/>
            </a:xfrm>
            <a:prstGeom prst="rect">
              <a:avLst/>
            </a:prstGeom>
            <a:noFill/>
            <a:ln>
              <a:noFill/>
            </a:ln>
          </p:spPr>
        </p:pic>
      </p:grpSp>
      <p:sp>
        <p:nvSpPr>
          <p:cNvPr id="7" name="Google Shape;1083;p25">
            <a:extLst>
              <a:ext uri="{FF2B5EF4-FFF2-40B4-BE49-F238E27FC236}">
                <a16:creationId xmlns:a16="http://schemas.microsoft.com/office/drawing/2014/main" id="{24309CE9-874C-43DF-8146-7442BAD6325C}"/>
              </a:ext>
            </a:extLst>
          </p:cNvPr>
          <p:cNvSpPr/>
          <p:nvPr/>
        </p:nvSpPr>
        <p:spPr>
          <a:xfrm>
            <a:off x="11201400" y="258166"/>
            <a:ext cx="7267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chemeClr val="bg1"/>
                </a:solidFill>
                <a:latin typeface="Century Gothic"/>
                <a:ea typeface="Century Gothic"/>
                <a:cs typeface="Century Gothic"/>
                <a:sym typeface="Century Gothic"/>
              </a:rPr>
              <a:t>leer</a:t>
            </a:r>
            <a:endParaRPr>
              <a:solidFill>
                <a:schemeClr val="bg1"/>
              </a:solidFill>
            </a:endParaRPr>
          </a:p>
        </p:txBody>
      </p:sp>
      <p:sp>
        <p:nvSpPr>
          <p:cNvPr id="57" name="Google Shape;1090;p25">
            <a:extLst>
              <a:ext uri="{FF2B5EF4-FFF2-40B4-BE49-F238E27FC236}">
                <a16:creationId xmlns:a16="http://schemas.microsoft.com/office/drawing/2014/main" id="{0A703EBD-1A37-4D58-B241-94A019087A9A}"/>
              </a:ext>
            </a:extLst>
          </p:cNvPr>
          <p:cNvSpPr txBox="1"/>
          <p:nvPr/>
        </p:nvSpPr>
        <p:spPr>
          <a:xfrm>
            <a:off x="6283026" y="2483078"/>
            <a:ext cx="5858963" cy="462280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1) Daniel travels to France.</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2) He didn’t help out at home.</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3) He cleaned the floor.</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4) He visited Madrid.</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5) He spends time in El Prado.</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6) He didn’t enjoy the art and culture.</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7) He visits museums and they’re interesting.</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8) He travels by train.</a:t>
            </a:r>
            <a:endParaRPr dirty="0"/>
          </a:p>
          <a:p>
            <a:pPr marL="0" marR="0" lvl="0" indent="0" algn="l" rtl="0">
              <a:spcBef>
                <a:spcPts val="0"/>
              </a:spcBef>
              <a:spcAft>
                <a:spcPts val="0"/>
              </a:spcAft>
              <a:buNone/>
            </a:pPr>
            <a:endParaRPr sz="2300" dirty="0">
              <a:latin typeface="Century Gothic"/>
              <a:ea typeface="Century Gothic"/>
              <a:cs typeface="Century Gothic"/>
              <a:sym typeface="Century Gothic"/>
            </a:endParaRPr>
          </a:p>
          <a:p>
            <a:pPr marL="0" marR="0" lvl="0" indent="0" algn="l" rtl="0">
              <a:spcBef>
                <a:spcPts val="0"/>
              </a:spcBef>
              <a:spcAft>
                <a:spcPts val="0"/>
              </a:spcAft>
              <a:buNone/>
            </a:pPr>
            <a:endParaRPr sz="2300" dirty="0">
              <a:latin typeface="Century Gothic"/>
              <a:ea typeface="Century Gothic"/>
              <a:cs typeface="Century Gothic"/>
              <a:sym typeface="Century Gothic"/>
            </a:endParaRPr>
          </a:p>
        </p:txBody>
      </p:sp>
    </p:spTree>
    <p:extLst>
      <p:ext uri="{BB962C8B-B14F-4D97-AF65-F5344CB8AC3E}">
        <p14:creationId xmlns:p14="http://schemas.microsoft.com/office/powerpoint/2010/main" val="345719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F35D56-90A7-431E-A9CE-53CDF01296B4}"/>
              </a:ext>
            </a:extLst>
          </p:cNvPr>
          <p:cNvSpPr>
            <a:spLocks noGrp="1"/>
          </p:cNvSpPr>
          <p:nvPr>
            <p:ph type="title"/>
          </p:nvPr>
        </p:nvSpPr>
        <p:spPr>
          <a:xfrm>
            <a:off x="0" y="214572"/>
            <a:ext cx="2440162" cy="647577"/>
          </a:xfrm>
        </p:spPr>
        <p:txBody>
          <a:bodyPr>
            <a:normAutofit/>
          </a:bodyPr>
          <a:lstStyle/>
          <a:p>
            <a:r>
              <a:rPr lang="en-GB" sz="2800" dirty="0" err="1"/>
              <a:t>Respuestas</a:t>
            </a:r>
            <a:endParaRPr lang="en-GB" sz="2800" dirty="0"/>
          </a:p>
        </p:txBody>
      </p:sp>
      <p:sp>
        <p:nvSpPr>
          <p:cNvPr id="6" name="Google Shape;1083;p25">
            <a:extLst>
              <a:ext uri="{FF2B5EF4-FFF2-40B4-BE49-F238E27FC236}">
                <a16:creationId xmlns:a16="http://schemas.microsoft.com/office/drawing/2014/main" id="{433C29E6-D78B-4479-9BA5-4AE562F10C90}"/>
              </a:ext>
            </a:extLst>
          </p:cNvPr>
          <p:cNvSpPr/>
          <p:nvPr/>
        </p:nvSpPr>
        <p:spPr>
          <a:xfrm>
            <a:off x="11201400" y="258166"/>
            <a:ext cx="7267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chemeClr val="bg1"/>
                </a:solidFill>
                <a:latin typeface="Century Gothic"/>
                <a:ea typeface="Century Gothic"/>
                <a:cs typeface="Century Gothic"/>
                <a:sym typeface="Century Gothic"/>
              </a:rPr>
              <a:t>leer</a:t>
            </a:r>
            <a:endParaRPr>
              <a:solidFill>
                <a:schemeClr val="bg1"/>
              </a:solidFill>
            </a:endParaRPr>
          </a:p>
        </p:txBody>
      </p:sp>
      <p:sp>
        <p:nvSpPr>
          <p:cNvPr id="7" name="Google Shape;1084;p25">
            <a:extLst>
              <a:ext uri="{FF2B5EF4-FFF2-40B4-BE49-F238E27FC236}">
                <a16:creationId xmlns:a16="http://schemas.microsoft.com/office/drawing/2014/main" id="{5707BC33-1D68-4FF0-8320-060D9FAD936A}"/>
              </a:ext>
            </a:extLst>
          </p:cNvPr>
          <p:cNvSpPr txBox="1"/>
          <p:nvPr/>
        </p:nvSpPr>
        <p:spPr>
          <a:xfrm>
            <a:off x="6374790" y="1482703"/>
            <a:ext cx="5611090" cy="9786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1F3864"/>
              </a:buClr>
              <a:buSzPts val="2400"/>
              <a:buFont typeface="Century Gothic"/>
              <a:buNone/>
            </a:pPr>
            <a:r>
              <a:rPr lang="en-GB" sz="2400" b="1">
                <a:latin typeface="Century Gothic"/>
                <a:ea typeface="Century Gothic"/>
                <a:cs typeface="Century Gothic"/>
                <a:sym typeface="Century Gothic"/>
              </a:rPr>
              <a:t>Lee las frases sobre el texto.  </a:t>
            </a:r>
            <a:endParaRPr/>
          </a:p>
          <a:p>
            <a:pPr marL="0" marR="0" lvl="0" indent="0" algn="l" rtl="0">
              <a:lnSpc>
                <a:spcPct val="120000"/>
              </a:lnSpc>
              <a:spcBef>
                <a:spcPts val="0"/>
              </a:spcBef>
              <a:spcAft>
                <a:spcPts val="0"/>
              </a:spcAft>
              <a:buClr>
                <a:srgbClr val="1F3864"/>
              </a:buClr>
              <a:buSzPts val="2400"/>
              <a:buFont typeface="Century Gothic"/>
              <a:buNone/>
            </a:pPr>
            <a:r>
              <a:rPr lang="en-GB" sz="2400" b="1">
                <a:latin typeface="Century Gothic"/>
                <a:ea typeface="Century Gothic"/>
                <a:cs typeface="Century Gothic"/>
                <a:sym typeface="Century Gothic"/>
              </a:rPr>
              <a:t>Escribe 1-8 y ‘verdadero’ o ‘falso.’</a:t>
            </a:r>
            <a:endParaRPr sz="2400" b="1" i="0" u="none" strike="noStrike" cap="none">
              <a:latin typeface="Century Gothic"/>
              <a:ea typeface="Century Gothic"/>
              <a:cs typeface="Century Gothic"/>
              <a:sym typeface="Century Gothic"/>
            </a:endParaRPr>
          </a:p>
        </p:txBody>
      </p:sp>
      <p:pic>
        <p:nvPicPr>
          <p:cNvPr id="8" name="Google Shape;1089;p25">
            <a:extLst>
              <a:ext uri="{FF2B5EF4-FFF2-40B4-BE49-F238E27FC236}">
                <a16:creationId xmlns:a16="http://schemas.microsoft.com/office/drawing/2014/main" id="{D0A80D65-0A05-407E-8A88-024A8E4E1E7C}"/>
              </a:ext>
            </a:extLst>
          </p:cNvPr>
          <p:cNvPicPr preferRelativeResize="0"/>
          <p:nvPr/>
        </p:nvPicPr>
        <p:blipFill rotWithShape="1">
          <a:blip r:embed="rId3">
            <a:alphaModFix/>
          </a:blip>
          <a:srcRect l="22968" t="10312" r="2811" b="5262"/>
          <a:stretch/>
        </p:blipFill>
        <p:spPr>
          <a:xfrm>
            <a:off x="9195893" y="187842"/>
            <a:ext cx="1786074" cy="1142826"/>
          </a:xfrm>
          <a:prstGeom prst="rect">
            <a:avLst/>
          </a:prstGeom>
          <a:noFill/>
          <a:ln>
            <a:noFill/>
          </a:ln>
        </p:spPr>
      </p:pic>
      <p:sp>
        <p:nvSpPr>
          <p:cNvPr id="9" name="Google Shape;1091;p25">
            <a:extLst>
              <a:ext uri="{FF2B5EF4-FFF2-40B4-BE49-F238E27FC236}">
                <a16:creationId xmlns:a16="http://schemas.microsoft.com/office/drawing/2014/main" id="{30CBD208-7006-48DF-AF71-7BBDC657AF5D}"/>
              </a:ext>
            </a:extLst>
          </p:cNvPr>
          <p:cNvSpPr txBox="1"/>
          <p:nvPr/>
        </p:nvSpPr>
        <p:spPr>
          <a:xfrm>
            <a:off x="256673" y="1627404"/>
            <a:ext cx="5955441" cy="4524315"/>
          </a:xfrm>
          <a:prstGeom prst="rect">
            <a:avLst/>
          </a:prstGeom>
          <a:solidFill>
            <a:schemeClr val="lt1"/>
          </a:solidFill>
          <a:ln w="3810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latin typeface="Century Gothic"/>
                <a:ea typeface="Century Gothic"/>
                <a:cs typeface="Century Gothic"/>
                <a:sym typeface="Century Gothic"/>
              </a:rPr>
              <a:t>[Normalmente] viajo a Francia, pero [el verano pasado] viajé a Costa Rica. </a:t>
            </a:r>
            <a:endParaRPr/>
          </a:p>
          <a:p>
            <a:pPr marL="0" marR="0" lvl="0" indent="0" algn="l" rtl="0">
              <a:spcBef>
                <a:spcPts val="0"/>
              </a:spcBef>
              <a:spcAft>
                <a:spcPts val="0"/>
              </a:spcAft>
              <a:buNone/>
            </a:pPr>
            <a:r>
              <a:rPr lang="en-GB" sz="2400">
                <a:latin typeface="Century Gothic"/>
                <a:ea typeface="Century Gothic"/>
                <a:cs typeface="Century Gothic"/>
                <a:sym typeface="Century Gothic"/>
              </a:rPr>
              <a:t>Aunque [el verano pasado] no ayudé en casa, [normalmente] limpio el suelo.</a:t>
            </a:r>
            <a:endParaRPr/>
          </a:p>
          <a:p>
            <a:pPr marL="0" marR="0" lvl="0" indent="0" algn="l" rtl="0">
              <a:spcBef>
                <a:spcPts val="0"/>
              </a:spcBef>
              <a:spcAft>
                <a:spcPts val="0"/>
              </a:spcAft>
              <a:buNone/>
            </a:pPr>
            <a:r>
              <a:rPr lang="en-GB" sz="2400">
                <a:latin typeface="Century Gothic"/>
                <a:ea typeface="Century Gothic"/>
                <a:cs typeface="Century Gothic"/>
                <a:sym typeface="Century Gothic"/>
              </a:rPr>
              <a:t>[El verano pasado] visité Madrid y pasé tiempo en un museo famoso, El Prado. [Normalmente] no disfruto el arte y la cultura. Sin embargo, cuando visito los museos, son interesantes.       El verano pasado también viajé en tren por la ciudad.</a:t>
            </a:r>
            <a:endParaRPr/>
          </a:p>
        </p:txBody>
      </p:sp>
      <p:grpSp>
        <p:nvGrpSpPr>
          <p:cNvPr id="10" name="Google Shape;1092;p25">
            <a:extLst>
              <a:ext uri="{FF2B5EF4-FFF2-40B4-BE49-F238E27FC236}">
                <a16:creationId xmlns:a16="http://schemas.microsoft.com/office/drawing/2014/main" id="{09BBA23E-4015-4E37-A5B1-FD494DDE02CD}"/>
              </a:ext>
            </a:extLst>
          </p:cNvPr>
          <p:cNvGrpSpPr/>
          <p:nvPr/>
        </p:nvGrpSpPr>
        <p:grpSpPr>
          <a:xfrm>
            <a:off x="281185" y="1719117"/>
            <a:ext cx="2929381" cy="817412"/>
            <a:chOff x="1601952" y="2096360"/>
            <a:chExt cx="2929381" cy="817412"/>
          </a:xfrm>
        </p:grpSpPr>
        <p:pic>
          <p:nvPicPr>
            <p:cNvPr id="11" name="Google Shape;1093;p25">
              <a:extLst>
                <a:ext uri="{FF2B5EF4-FFF2-40B4-BE49-F238E27FC236}">
                  <a16:creationId xmlns:a16="http://schemas.microsoft.com/office/drawing/2014/main" id="{6ABB0AE7-AB4F-45F0-92A7-26571D85B804}"/>
                </a:ext>
              </a:extLst>
            </p:cNvPr>
            <p:cNvPicPr preferRelativeResize="0"/>
            <p:nvPr/>
          </p:nvPicPr>
          <p:blipFill rotWithShape="1">
            <a:blip r:embed="rId4">
              <a:alphaModFix/>
            </a:blip>
            <a:srcRect/>
            <a:stretch/>
          </p:blipFill>
          <p:spPr>
            <a:xfrm>
              <a:off x="1601952" y="2135942"/>
              <a:ext cx="790487" cy="763961"/>
            </a:xfrm>
            <a:prstGeom prst="rect">
              <a:avLst/>
            </a:prstGeom>
            <a:noFill/>
            <a:ln>
              <a:noFill/>
            </a:ln>
          </p:spPr>
        </p:pic>
        <p:pic>
          <p:nvPicPr>
            <p:cNvPr id="12" name="Google Shape;1094;p25">
              <a:extLst>
                <a:ext uri="{FF2B5EF4-FFF2-40B4-BE49-F238E27FC236}">
                  <a16:creationId xmlns:a16="http://schemas.microsoft.com/office/drawing/2014/main" id="{FDBD2C95-92F2-49EE-8362-641C950D86E7}"/>
                </a:ext>
              </a:extLst>
            </p:cNvPr>
            <p:cNvPicPr preferRelativeResize="0"/>
            <p:nvPr/>
          </p:nvPicPr>
          <p:blipFill rotWithShape="1">
            <a:blip r:embed="rId4">
              <a:alphaModFix/>
            </a:blip>
            <a:srcRect/>
            <a:stretch/>
          </p:blipFill>
          <p:spPr>
            <a:xfrm>
              <a:off x="2030442" y="2149811"/>
              <a:ext cx="790487" cy="763961"/>
            </a:xfrm>
            <a:prstGeom prst="rect">
              <a:avLst/>
            </a:prstGeom>
            <a:noFill/>
            <a:ln>
              <a:noFill/>
            </a:ln>
          </p:spPr>
        </p:pic>
        <p:pic>
          <p:nvPicPr>
            <p:cNvPr id="13" name="Google Shape;1095;p25">
              <a:extLst>
                <a:ext uri="{FF2B5EF4-FFF2-40B4-BE49-F238E27FC236}">
                  <a16:creationId xmlns:a16="http://schemas.microsoft.com/office/drawing/2014/main" id="{318BF1F1-29F4-42DF-AEFD-C8B23A03E620}"/>
                </a:ext>
              </a:extLst>
            </p:cNvPr>
            <p:cNvPicPr preferRelativeResize="0"/>
            <p:nvPr/>
          </p:nvPicPr>
          <p:blipFill rotWithShape="1">
            <a:blip r:embed="rId4">
              <a:alphaModFix/>
            </a:blip>
            <a:srcRect/>
            <a:stretch/>
          </p:blipFill>
          <p:spPr>
            <a:xfrm>
              <a:off x="2571673" y="2096360"/>
              <a:ext cx="790487" cy="763961"/>
            </a:xfrm>
            <a:prstGeom prst="rect">
              <a:avLst/>
            </a:prstGeom>
            <a:noFill/>
            <a:ln>
              <a:noFill/>
            </a:ln>
          </p:spPr>
        </p:pic>
        <p:pic>
          <p:nvPicPr>
            <p:cNvPr id="14" name="Google Shape;1096;p25">
              <a:extLst>
                <a:ext uri="{FF2B5EF4-FFF2-40B4-BE49-F238E27FC236}">
                  <a16:creationId xmlns:a16="http://schemas.microsoft.com/office/drawing/2014/main" id="{0A85808F-12DA-4660-8565-C86566A2822A}"/>
                </a:ext>
              </a:extLst>
            </p:cNvPr>
            <p:cNvPicPr preferRelativeResize="0"/>
            <p:nvPr/>
          </p:nvPicPr>
          <p:blipFill rotWithShape="1">
            <a:blip r:embed="rId4">
              <a:alphaModFix/>
            </a:blip>
            <a:srcRect/>
            <a:stretch/>
          </p:blipFill>
          <p:spPr>
            <a:xfrm>
              <a:off x="3233742" y="2128506"/>
              <a:ext cx="790487" cy="763961"/>
            </a:xfrm>
            <a:prstGeom prst="rect">
              <a:avLst/>
            </a:prstGeom>
            <a:noFill/>
            <a:ln>
              <a:noFill/>
            </a:ln>
          </p:spPr>
        </p:pic>
        <p:pic>
          <p:nvPicPr>
            <p:cNvPr id="15" name="Google Shape;1097;p25">
              <a:extLst>
                <a:ext uri="{FF2B5EF4-FFF2-40B4-BE49-F238E27FC236}">
                  <a16:creationId xmlns:a16="http://schemas.microsoft.com/office/drawing/2014/main" id="{E74C5FD8-803A-4DB3-A7C9-3259AE009250}"/>
                </a:ext>
              </a:extLst>
            </p:cNvPr>
            <p:cNvPicPr preferRelativeResize="0"/>
            <p:nvPr/>
          </p:nvPicPr>
          <p:blipFill rotWithShape="1">
            <a:blip r:embed="rId4">
              <a:alphaModFix/>
            </a:blip>
            <a:srcRect/>
            <a:stretch/>
          </p:blipFill>
          <p:spPr>
            <a:xfrm>
              <a:off x="3740846" y="2097436"/>
              <a:ext cx="790487" cy="763961"/>
            </a:xfrm>
            <a:prstGeom prst="rect">
              <a:avLst/>
            </a:prstGeom>
            <a:noFill/>
            <a:ln>
              <a:noFill/>
            </a:ln>
          </p:spPr>
        </p:pic>
      </p:grpSp>
      <p:grpSp>
        <p:nvGrpSpPr>
          <p:cNvPr id="16" name="Google Shape;1098;p25">
            <a:extLst>
              <a:ext uri="{FF2B5EF4-FFF2-40B4-BE49-F238E27FC236}">
                <a16:creationId xmlns:a16="http://schemas.microsoft.com/office/drawing/2014/main" id="{273F605B-6151-49EC-8ED1-B03C96F420A4}"/>
              </a:ext>
            </a:extLst>
          </p:cNvPr>
          <p:cNvGrpSpPr/>
          <p:nvPr/>
        </p:nvGrpSpPr>
        <p:grpSpPr>
          <a:xfrm>
            <a:off x="1606171" y="2436895"/>
            <a:ext cx="2381957" cy="869142"/>
            <a:chOff x="1646629" y="2451652"/>
            <a:chExt cx="2257705" cy="785265"/>
          </a:xfrm>
        </p:grpSpPr>
        <p:pic>
          <p:nvPicPr>
            <p:cNvPr id="17" name="Google Shape;1099;p25">
              <a:extLst>
                <a:ext uri="{FF2B5EF4-FFF2-40B4-BE49-F238E27FC236}">
                  <a16:creationId xmlns:a16="http://schemas.microsoft.com/office/drawing/2014/main" id="{820A3C67-5B0D-4926-AFD9-B1686C0614FA}"/>
                </a:ext>
              </a:extLst>
            </p:cNvPr>
            <p:cNvPicPr preferRelativeResize="0"/>
            <p:nvPr/>
          </p:nvPicPr>
          <p:blipFill rotWithShape="1">
            <a:blip r:embed="rId5">
              <a:alphaModFix/>
            </a:blip>
            <a:srcRect/>
            <a:stretch/>
          </p:blipFill>
          <p:spPr>
            <a:xfrm>
              <a:off x="1646629" y="2459087"/>
              <a:ext cx="790487" cy="763961"/>
            </a:xfrm>
            <a:prstGeom prst="rect">
              <a:avLst/>
            </a:prstGeom>
            <a:noFill/>
            <a:ln>
              <a:noFill/>
            </a:ln>
          </p:spPr>
        </p:pic>
        <p:pic>
          <p:nvPicPr>
            <p:cNvPr id="18" name="Google Shape;1100;p25">
              <a:extLst>
                <a:ext uri="{FF2B5EF4-FFF2-40B4-BE49-F238E27FC236}">
                  <a16:creationId xmlns:a16="http://schemas.microsoft.com/office/drawing/2014/main" id="{575E420B-1103-44F3-9DBC-66EF67DD52DF}"/>
                </a:ext>
              </a:extLst>
            </p:cNvPr>
            <p:cNvPicPr preferRelativeResize="0"/>
            <p:nvPr/>
          </p:nvPicPr>
          <p:blipFill rotWithShape="1">
            <a:blip r:embed="rId5">
              <a:alphaModFix/>
            </a:blip>
            <a:srcRect/>
            <a:stretch/>
          </p:blipFill>
          <p:spPr>
            <a:xfrm>
              <a:off x="2075119" y="2472956"/>
              <a:ext cx="790487" cy="763961"/>
            </a:xfrm>
            <a:prstGeom prst="rect">
              <a:avLst/>
            </a:prstGeom>
            <a:noFill/>
            <a:ln>
              <a:noFill/>
            </a:ln>
          </p:spPr>
        </p:pic>
        <p:pic>
          <p:nvPicPr>
            <p:cNvPr id="19" name="Google Shape;1101;p25">
              <a:extLst>
                <a:ext uri="{FF2B5EF4-FFF2-40B4-BE49-F238E27FC236}">
                  <a16:creationId xmlns:a16="http://schemas.microsoft.com/office/drawing/2014/main" id="{D04953DB-253E-4AD9-8873-D88397FAC079}"/>
                </a:ext>
              </a:extLst>
            </p:cNvPr>
            <p:cNvPicPr preferRelativeResize="0"/>
            <p:nvPr/>
          </p:nvPicPr>
          <p:blipFill rotWithShape="1">
            <a:blip r:embed="rId5">
              <a:alphaModFix/>
            </a:blip>
            <a:srcRect/>
            <a:stretch/>
          </p:blipFill>
          <p:spPr>
            <a:xfrm>
              <a:off x="2532929" y="2451653"/>
              <a:ext cx="790487" cy="763961"/>
            </a:xfrm>
            <a:prstGeom prst="rect">
              <a:avLst/>
            </a:prstGeom>
            <a:noFill/>
            <a:ln>
              <a:noFill/>
            </a:ln>
          </p:spPr>
        </p:pic>
        <p:pic>
          <p:nvPicPr>
            <p:cNvPr id="20" name="Google Shape;1102;p25">
              <a:extLst>
                <a:ext uri="{FF2B5EF4-FFF2-40B4-BE49-F238E27FC236}">
                  <a16:creationId xmlns:a16="http://schemas.microsoft.com/office/drawing/2014/main" id="{81E9F9E3-7F14-47BD-A41B-60B00C692E3B}"/>
                </a:ext>
              </a:extLst>
            </p:cNvPr>
            <p:cNvPicPr preferRelativeResize="0"/>
            <p:nvPr/>
          </p:nvPicPr>
          <p:blipFill rotWithShape="1">
            <a:blip r:embed="rId5">
              <a:alphaModFix/>
            </a:blip>
            <a:srcRect/>
            <a:stretch/>
          </p:blipFill>
          <p:spPr>
            <a:xfrm>
              <a:off x="3113847" y="2451652"/>
              <a:ext cx="790487" cy="763961"/>
            </a:xfrm>
            <a:prstGeom prst="rect">
              <a:avLst/>
            </a:prstGeom>
            <a:noFill/>
            <a:ln>
              <a:noFill/>
            </a:ln>
          </p:spPr>
        </p:pic>
      </p:grpSp>
      <p:grpSp>
        <p:nvGrpSpPr>
          <p:cNvPr id="21" name="Google Shape;1103;p25">
            <a:extLst>
              <a:ext uri="{FF2B5EF4-FFF2-40B4-BE49-F238E27FC236}">
                <a16:creationId xmlns:a16="http://schemas.microsoft.com/office/drawing/2014/main" id="{7081B9C4-87F2-4186-B5AC-0348C084C4D3}"/>
              </a:ext>
            </a:extLst>
          </p:cNvPr>
          <p:cNvGrpSpPr/>
          <p:nvPr/>
        </p:nvGrpSpPr>
        <p:grpSpPr>
          <a:xfrm>
            <a:off x="210773" y="3161850"/>
            <a:ext cx="2929381" cy="817412"/>
            <a:chOff x="1601952" y="2096360"/>
            <a:chExt cx="2929381" cy="817412"/>
          </a:xfrm>
        </p:grpSpPr>
        <p:pic>
          <p:nvPicPr>
            <p:cNvPr id="22" name="Google Shape;1104;p25">
              <a:extLst>
                <a:ext uri="{FF2B5EF4-FFF2-40B4-BE49-F238E27FC236}">
                  <a16:creationId xmlns:a16="http://schemas.microsoft.com/office/drawing/2014/main" id="{F0E600CB-6843-4BB2-A612-ED2A4B86F75D}"/>
                </a:ext>
              </a:extLst>
            </p:cNvPr>
            <p:cNvPicPr preferRelativeResize="0"/>
            <p:nvPr/>
          </p:nvPicPr>
          <p:blipFill rotWithShape="1">
            <a:blip r:embed="rId4">
              <a:alphaModFix/>
            </a:blip>
            <a:srcRect/>
            <a:stretch/>
          </p:blipFill>
          <p:spPr>
            <a:xfrm>
              <a:off x="1601952" y="2135942"/>
              <a:ext cx="790487" cy="763961"/>
            </a:xfrm>
            <a:prstGeom prst="rect">
              <a:avLst/>
            </a:prstGeom>
            <a:noFill/>
            <a:ln>
              <a:noFill/>
            </a:ln>
          </p:spPr>
        </p:pic>
        <p:pic>
          <p:nvPicPr>
            <p:cNvPr id="23" name="Google Shape;1105;p25">
              <a:extLst>
                <a:ext uri="{FF2B5EF4-FFF2-40B4-BE49-F238E27FC236}">
                  <a16:creationId xmlns:a16="http://schemas.microsoft.com/office/drawing/2014/main" id="{33515915-646D-40B4-8B36-4C7CB704547A}"/>
                </a:ext>
              </a:extLst>
            </p:cNvPr>
            <p:cNvPicPr preferRelativeResize="0"/>
            <p:nvPr/>
          </p:nvPicPr>
          <p:blipFill rotWithShape="1">
            <a:blip r:embed="rId4">
              <a:alphaModFix/>
            </a:blip>
            <a:srcRect/>
            <a:stretch/>
          </p:blipFill>
          <p:spPr>
            <a:xfrm>
              <a:off x="2030442" y="2149811"/>
              <a:ext cx="790487" cy="763961"/>
            </a:xfrm>
            <a:prstGeom prst="rect">
              <a:avLst/>
            </a:prstGeom>
            <a:noFill/>
            <a:ln>
              <a:noFill/>
            </a:ln>
          </p:spPr>
        </p:pic>
        <p:pic>
          <p:nvPicPr>
            <p:cNvPr id="24" name="Google Shape;1106;p25">
              <a:extLst>
                <a:ext uri="{FF2B5EF4-FFF2-40B4-BE49-F238E27FC236}">
                  <a16:creationId xmlns:a16="http://schemas.microsoft.com/office/drawing/2014/main" id="{EA3F8A56-3363-454B-A7D7-8A7356BCD8A1}"/>
                </a:ext>
              </a:extLst>
            </p:cNvPr>
            <p:cNvPicPr preferRelativeResize="0"/>
            <p:nvPr/>
          </p:nvPicPr>
          <p:blipFill rotWithShape="1">
            <a:blip r:embed="rId4">
              <a:alphaModFix/>
            </a:blip>
            <a:srcRect/>
            <a:stretch/>
          </p:blipFill>
          <p:spPr>
            <a:xfrm>
              <a:off x="2571673" y="2096360"/>
              <a:ext cx="790487" cy="763961"/>
            </a:xfrm>
            <a:prstGeom prst="rect">
              <a:avLst/>
            </a:prstGeom>
            <a:noFill/>
            <a:ln>
              <a:noFill/>
            </a:ln>
          </p:spPr>
        </p:pic>
        <p:pic>
          <p:nvPicPr>
            <p:cNvPr id="25" name="Google Shape;1107;p25">
              <a:extLst>
                <a:ext uri="{FF2B5EF4-FFF2-40B4-BE49-F238E27FC236}">
                  <a16:creationId xmlns:a16="http://schemas.microsoft.com/office/drawing/2014/main" id="{AFC4EBBE-5376-4447-B237-C437BD4A05F4}"/>
                </a:ext>
              </a:extLst>
            </p:cNvPr>
            <p:cNvPicPr preferRelativeResize="0"/>
            <p:nvPr/>
          </p:nvPicPr>
          <p:blipFill rotWithShape="1">
            <a:blip r:embed="rId4">
              <a:alphaModFix/>
            </a:blip>
            <a:srcRect/>
            <a:stretch/>
          </p:blipFill>
          <p:spPr>
            <a:xfrm>
              <a:off x="3233742" y="2128506"/>
              <a:ext cx="790487" cy="763961"/>
            </a:xfrm>
            <a:prstGeom prst="rect">
              <a:avLst/>
            </a:prstGeom>
            <a:noFill/>
            <a:ln>
              <a:noFill/>
            </a:ln>
          </p:spPr>
        </p:pic>
        <p:pic>
          <p:nvPicPr>
            <p:cNvPr id="26" name="Google Shape;1108;p25">
              <a:extLst>
                <a:ext uri="{FF2B5EF4-FFF2-40B4-BE49-F238E27FC236}">
                  <a16:creationId xmlns:a16="http://schemas.microsoft.com/office/drawing/2014/main" id="{AAAAD3EE-D4EF-4357-91BD-F167BFAE286C}"/>
                </a:ext>
              </a:extLst>
            </p:cNvPr>
            <p:cNvPicPr preferRelativeResize="0"/>
            <p:nvPr/>
          </p:nvPicPr>
          <p:blipFill rotWithShape="1">
            <a:blip r:embed="rId4">
              <a:alphaModFix/>
            </a:blip>
            <a:srcRect/>
            <a:stretch/>
          </p:blipFill>
          <p:spPr>
            <a:xfrm>
              <a:off x="3740846" y="2097436"/>
              <a:ext cx="790487" cy="763961"/>
            </a:xfrm>
            <a:prstGeom prst="rect">
              <a:avLst/>
            </a:prstGeom>
            <a:noFill/>
            <a:ln>
              <a:noFill/>
            </a:ln>
          </p:spPr>
        </p:pic>
      </p:grpSp>
      <p:grpSp>
        <p:nvGrpSpPr>
          <p:cNvPr id="27" name="Google Shape;1109;p25">
            <a:extLst>
              <a:ext uri="{FF2B5EF4-FFF2-40B4-BE49-F238E27FC236}">
                <a16:creationId xmlns:a16="http://schemas.microsoft.com/office/drawing/2014/main" id="{D4907078-3762-4E9D-884F-48A4BE227DEF}"/>
              </a:ext>
            </a:extLst>
          </p:cNvPr>
          <p:cNvGrpSpPr/>
          <p:nvPr/>
        </p:nvGrpSpPr>
        <p:grpSpPr>
          <a:xfrm>
            <a:off x="1296832" y="3941254"/>
            <a:ext cx="2444014" cy="785265"/>
            <a:chOff x="1646629" y="2451652"/>
            <a:chExt cx="2257705" cy="785265"/>
          </a:xfrm>
        </p:grpSpPr>
        <p:pic>
          <p:nvPicPr>
            <p:cNvPr id="28" name="Google Shape;1110;p25">
              <a:extLst>
                <a:ext uri="{FF2B5EF4-FFF2-40B4-BE49-F238E27FC236}">
                  <a16:creationId xmlns:a16="http://schemas.microsoft.com/office/drawing/2014/main" id="{8D101300-9DFE-4017-B2E2-89A0193BED35}"/>
                </a:ext>
              </a:extLst>
            </p:cNvPr>
            <p:cNvPicPr preferRelativeResize="0"/>
            <p:nvPr/>
          </p:nvPicPr>
          <p:blipFill rotWithShape="1">
            <a:blip r:embed="rId6">
              <a:alphaModFix/>
            </a:blip>
            <a:srcRect/>
            <a:stretch/>
          </p:blipFill>
          <p:spPr>
            <a:xfrm>
              <a:off x="1646629" y="2459087"/>
              <a:ext cx="790487" cy="763961"/>
            </a:xfrm>
            <a:prstGeom prst="rect">
              <a:avLst/>
            </a:prstGeom>
            <a:noFill/>
            <a:ln>
              <a:noFill/>
            </a:ln>
          </p:spPr>
        </p:pic>
        <p:pic>
          <p:nvPicPr>
            <p:cNvPr id="29" name="Google Shape;1111;p25">
              <a:extLst>
                <a:ext uri="{FF2B5EF4-FFF2-40B4-BE49-F238E27FC236}">
                  <a16:creationId xmlns:a16="http://schemas.microsoft.com/office/drawing/2014/main" id="{3370163F-A9E1-49AB-AA5D-C0F5FF36D04A}"/>
                </a:ext>
              </a:extLst>
            </p:cNvPr>
            <p:cNvPicPr preferRelativeResize="0"/>
            <p:nvPr/>
          </p:nvPicPr>
          <p:blipFill rotWithShape="1">
            <a:blip r:embed="rId6">
              <a:alphaModFix/>
            </a:blip>
            <a:srcRect/>
            <a:stretch/>
          </p:blipFill>
          <p:spPr>
            <a:xfrm>
              <a:off x="2075119" y="2472956"/>
              <a:ext cx="790487" cy="763961"/>
            </a:xfrm>
            <a:prstGeom prst="rect">
              <a:avLst/>
            </a:prstGeom>
            <a:noFill/>
            <a:ln>
              <a:noFill/>
            </a:ln>
          </p:spPr>
        </p:pic>
        <p:pic>
          <p:nvPicPr>
            <p:cNvPr id="30" name="Google Shape;1112;p25">
              <a:extLst>
                <a:ext uri="{FF2B5EF4-FFF2-40B4-BE49-F238E27FC236}">
                  <a16:creationId xmlns:a16="http://schemas.microsoft.com/office/drawing/2014/main" id="{BF959C6B-08A8-4207-9DC6-288F2A3D2B9A}"/>
                </a:ext>
              </a:extLst>
            </p:cNvPr>
            <p:cNvPicPr preferRelativeResize="0"/>
            <p:nvPr/>
          </p:nvPicPr>
          <p:blipFill rotWithShape="1">
            <a:blip r:embed="rId6">
              <a:alphaModFix/>
            </a:blip>
            <a:srcRect/>
            <a:stretch/>
          </p:blipFill>
          <p:spPr>
            <a:xfrm>
              <a:off x="2532929" y="2451653"/>
              <a:ext cx="790487" cy="763961"/>
            </a:xfrm>
            <a:prstGeom prst="rect">
              <a:avLst/>
            </a:prstGeom>
            <a:noFill/>
            <a:ln>
              <a:noFill/>
            </a:ln>
          </p:spPr>
        </p:pic>
        <p:pic>
          <p:nvPicPr>
            <p:cNvPr id="31" name="Google Shape;1113;p25">
              <a:extLst>
                <a:ext uri="{FF2B5EF4-FFF2-40B4-BE49-F238E27FC236}">
                  <a16:creationId xmlns:a16="http://schemas.microsoft.com/office/drawing/2014/main" id="{5A292CDF-B123-43FD-8D81-B22831C1AAF8}"/>
                </a:ext>
              </a:extLst>
            </p:cNvPr>
            <p:cNvPicPr preferRelativeResize="0"/>
            <p:nvPr/>
          </p:nvPicPr>
          <p:blipFill rotWithShape="1">
            <a:blip r:embed="rId6">
              <a:alphaModFix/>
            </a:blip>
            <a:srcRect/>
            <a:stretch/>
          </p:blipFill>
          <p:spPr>
            <a:xfrm>
              <a:off x="3113847" y="2451652"/>
              <a:ext cx="790487" cy="763961"/>
            </a:xfrm>
            <a:prstGeom prst="rect">
              <a:avLst/>
            </a:prstGeom>
            <a:noFill/>
            <a:ln>
              <a:noFill/>
            </a:ln>
          </p:spPr>
        </p:pic>
      </p:grpSp>
      <p:grpSp>
        <p:nvGrpSpPr>
          <p:cNvPr id="32" name="Google Shape;1114;p25">
            <a:extLst>
              <a:ext uri="{FF2B5EF4-FFF2-40B4-BE49-F238E27FC236}">
                <a16:creationId xmlns:a16="http://schemas.microsoft.com/office/drawing/2014/main" id="{B6B710FA-DD9A-4595-BAFE-DF98AF1D295E}"/>
              </a:ext>
            </a:extLst>
          </p:cNvPr>
          <p:cNvGrpSpPr/>
          <p:nvPr/>
        </p:nvGrpSpPr>
        <p:grpSpPr>
          <a:xfrm>
            <a:off x="210773" y="5035236"/>
            <a:ext cx="2805791" cy="785265"/>
            <a:chOff x="1646629" y="2451652"/>
            <a:chExt cx="2257705" cy="785265"/>
          </a:xfrm>
        </p:grpSpPr>
        <p:pic>
          <p:nvPicPr>
            <p:cNvPr id="33" name="Google Shape;1115;p25">
              <a:extLst>
                <a:ext uri="{FF2B5EF4-FFF2-40B4-BE49-F238E27FC236}">
                  <a16:creationId xmlns:a16="http://schemas.microsoft.com/office/drawing/2014/main" id="{44774C54-AAB0-4140-A8A3-C6F4DA437769}"/>
                </a:ext>
              </a:extLst>
            </p:cNvPr>
            <p:cNvPicPr preferRelativeResize="0"/>
            <p:nvPr/>
          </p:nvPicPr>
          <p:blipFill rotWithShape="1">
            <a:blip r:embed="rId7">
              <a:alphaModFix/>
            </a:blip>
            <a:srcRect/>
            <a:stretch/>
          </p:blipFill>
          <p:spPr>
            <a:xfrm>
              <a:off x="1646629" y="2459087"/>
              <a:ext cx="790487" cy="763961"/>
            </a:xfrm>
            <a:prstGeom prst="rect">
              <a:avLst/>
            </a:prstGeom>
            <a:noFill/>
            <a:ln>
              <a:noFill/>
            </a:ln>
          </p:spPr>
        </p:pic>
        <p:pic>
          <p:nvPicPr>
            <p:cNvPr id="34" name="Google Shape;1116;p25">
              <a:extLst>
                <a:ext uri="{FF2B5EF4-FFF2-40B4-BE49-F238E27FC236}">
                  <a16:creationId xmlns:a16="http://schemas.microsoft.com/office/drawing/2014/main" id="{63B25850-B672-4D71-A787-5447C392240B}"/>
                </a:ext>
              </a:extLst>
            </p:cNvPr>
            <p:cNvPicPr preferRelativeResize="0"/>
            <p:nvPr/>
          </p:nvPicPr>
          <p:blipFill rotWithShape="1">
            <a:blip r:embed="rId7">
              <a:alphaModFix/>
            </a:blip>
            <a:srcRect/>
            <a:stretch/>
          </p:blipFill>
          <p:spPr>
            <a:xfrm>
              <a:off x="2075119" y="2472956"/>
              <a:ext cx="790487" cy="763961"/>
            </a:xfrm>
            <a:prstGeom prst="rect">
              <a:avLst/>
            </a:prstGeom>
            <a:noFill/>
            <a:ln>
              <a:noFill/>
            </a:ln>
          </p:spPr>
        </p:pic>
        <p:pic>
          <p:nvPicPr>
            <p:cNvPr id="35" name="Google Shape;1117;p25">
              <a:extLst>
                <a:ext uri="{FF2B5EF4-FFF2-40B4-BE49-F238E27FC236}">
                  <a16:creationId xmlns:a16="http://schemas.microsoft.com/office/drawing/2014/main" id="{05BCB274-3E28-4C9E-AD61-8ACBC3379A8C}"/>
                </a:ext>
              </a:extLst>
            </p:cNvPr>
            <p:cNvPicPr preferRelativeResize="0"/>
            <p:nvPr/>
          </p:nvPicPr>
          <p:blipFill rotWithShape="1">
            <a:blip r:embed="rId7">
              <a:alphaModFix/>
            </a:blip>
            <a:srcRect/>
            <a:stretch/>
          </p:blipFill>
          <p:spPr>
            <a:xfrm>
              <a:off x="2532929" y="2451653"/>
              <a:ext cx="790487" cy="763961"/>
            </a:xfrm>
            <a:prstGeom prst="rect">
              <a:avLst/>
            </a:prstGeom>
            <a:noFill/>
            <a:ln>
              <a:noFill/>
            </a:ln>
          </p:spPr>
        </p:pic>
        <p:pic>
          <p:nvPicPr>
            <p:cNvPr id="36" name="Google Shape;1118;p25">
              <a:extLst>
                <a:ext uri="{FF2B5EF4-FFF2-40B4-BE49-F238E27FC236}">
                  <a16:creationId xmlns:a16="http://schemas.microsoft.com/office/drawing/2014/main" id="{E63E9607-17EC-4271-A2F1-98B0BC246881}"/>
                </a:ext>
              </a:extLst>
            </p:cNvPr>
            <p:cNvPicPr preferRelativeResize="0"/>
            <p:nvPr/>
          </p:nvPicPr>
          <p:blipFill rotWithShape="1">
            <a:blip r:embed="rId7">
              <a:alphaModFix/>
            </a:blip>
            <a:srcRect/>
            <a:stretch/>
          </p:blipFill>
          <p:spPr>
            <a:xfrm>
              <a:off x="3113847" y="2451652"/>
              <a:ext cx="790487" cy="763961"/>
            </a:xfrm>
            <a:prstGeom prst="rect">
              <a:avLst/>
            </a:prstGeom>
            <a:noFill/>
            <a:ln>
              <a:noFill/>
            </a:ln>
          </p:spPr>
        </p:pic>
      </p:grpSp>
      <p:grpSp>
        <p:nvGrpSpPr>
          <p:cNvPr id="37" name="Google Shape;1119;p25">
            <a:extLst>
              <a:ext uri="{FF2B5EF4-FFF2-40B4-BE49-F238E27FC236}">
                <a16:creationId xmlns:a16="http://schemas.microsoft.com/office/drawing/2014/main" id="{49D1C3E0-7A1F-4436-AABF-3066E44A2B21}"/>
              </a:ext>
            </a:extLst>
          </p:cNvPr>
          <p:cNvGrpSpPr/>
          <p:nvPr/>
        </p:nvGrpSpPr>
        <p:grpSpPr>
          <a:xfrm>
            <a:off x="256673" y="1361263"/>
            <a:ext cx="2376377" cy="726811"/>
            <a:chOff x="1645325" y="2451652"/>
            <a:chExt cx="2259009" cy="785265"/>
          </a:xfrm>
        </p:grpSpPr>
        <p:pic>
          <p:nvPicPr>
            <p:cNvPr id="38" name="Google Shape;1120;p25">
              <a:extLst>
                <a:ext uri="{FF2B5EF4-FFF2-40B4-BE49-F238E27FC236}">
                  <a16:creationId xmlns:a16="http://schemas.microsoft.com/office/drawing/2014/main" id="{3D7BDFE0-A96A-46F9-9146-60587A89FA1C}"/>
                </a:ext>
              </a:extLst>
            </p:cNvPr>
            <p:cNvPicPr preferRelativeResize="0"/>
            <p:nvPr/>
          </p:nvPicPr>
          <p:blipFill rotWithShape="1">
            <a:blip r:embed="rId5">
              <a:alphaModFix/>
            </a:blip>
            <a:srcRect/>
            <a:stretch/>
          </p:blipFill>
          <p:spPr>
            <a:xfrm>
              <a:off x="1645325" y="2459173"/>
              <a:ext cx="790487" cy="763961"/>
            </a:xfrm>
            <a:prstGeom prst="rect">
              <a:avLst/>
            </a:prstGeom>
            <a:noFill/>
            <a:ln>
              <a:noFill/>
            </a:ln>
          </p:spPr>
        </p:pic>
        <p:pic>
          <p:nvPicPr>
            <p:cNvPr id="39" name="Google Shape;1121;p25">
              <a:extLst>
                <a:ext uri="{FF2B5EF4-FFF2-40B4-BE49-F238E27FC236}">
                  <a16:creationId xmlns:a16="http://schemas.microsoft.com/office/drawing/2014/main" id="{F97C3A9A-FB24-4A0B-A903-60AAED4CABB6}"/>
                </a:ext>
              </a:extLst>
            </p:cNvPr>
            <p:cNvPicPr preferRelativeResize="0"/>
            <p:nvPr/>
          </p:nvPicPr>
          <p:blipFill rotWithShape="1">
            <a:blip r:embed="rId5">
              <a:alphaModFix/>
            </a:blip>
            <a:srcRect/>
            <a:stretch/>
          </p:blipFill>
          <p:spPr>
            <a:xfrm>
              <a:off x="2075119" y="2472956"/>
              <a:ext cx="790487" cy="763961"/>
            </a:xfrm>
            <a:prstGeom prst="rect">
              <a:avLst/>
            </a:prstGeom>
            <a:noFill/>
            <a:ln>
              <a:noFill/>
            </a:ln>
          </p:spPr>
        </p:pic>
        <p:pic>
          <p:nvPicPr>
            <p:cNvPr id="40" name="Google Shape;1122;p25">
              <a:extLst>
                <a:ext uri="{FF2B5EF4-FFF2-40B4-BE49-F238E27FC236}">
                  <a16:creationId xmlns:a16="http://schemas.microsoft.com/office/drawing/2014/main" id="{22EF517E-72EE-4146-94FB-52DC7A6C24D8}"/>
                </a:ext>
              </a:extLst>
            </p:cNvPr>
            <p:cNvPicPr preferRelativeResize="0"/>
            <p:nvPr/>
          </p:nvPicPr>
          <p:blipFill rotWithShape="1">
            <a:blip r:embed="rId5">
              <a:alphaModFix/>
            </a:blip>
            <a:srcRect/>
            <a:stretch/>
          </p:blipFill>
          <p:spPr>
            <a:xfrm>
              <a:off x="2532929" y="2451653"/>
              <a:ext cx="790487" cy="763961"/>
            </a:xfrm>
            <a:prstGeom prst="rect">
              <a:avLst/>
            </a:prstGeom>
            <a:noFill/>
            <a:ln>
              <a:noFill/>
            </a:ln>
          </p:spPr>
        </p:pic>
        <p:pic>
          <p:nvPicPr>
            <p:cNvPr id="41" name="Google Shape;1123;p25">
              <a:extLst>
                <a:ext uri="{FF2B5EF4-FFF2-40B4-BE49-F238E27FC236}">
                  <a16:creationId xmlns:a16="http://schemas.microsoft.com/office/drawing/2014/main" id="{AEE27376-08D3-4816-9290-0896123C7C39}"/>
                </a:ext>
              </a:extLst>
            </p:cNvPr>
            <p:cNvPicPr preferRelativeResize="0"/>
            <p:nvPr/>
          </p:nvPicPr>
          <p:blipFill rotWithShape="1">
            <a:blip r:embed="rId5">
              <a:alphaModFix/>
            </a:blip>
            <a:srcRect/>
            <a:stretch/>
          </p:blipFill>
          <p:spPr>
            <a:xfrm>
              <a:off x="3113847" y="2451652"/>
              <a:ext cx="790487" cy="763961"/>
            </a:xfrm>
            <a:prstGeom prst="rect">
              <a:avLst/>
            </a:prstGeom>
            <a:noFill/>
            <a:ln>
              <a:noFill/>
            </a:ln>
          </p:spPr>
        </p:pic>
      </p:grpSp>
      <p:grpSp>
        <p:nvGrpSpPr>
          <p:cNvPr id="42" name="Google Shape;1124;p25">
            <a:extLst>
              <a:ext uri="{FF2B5EF4-FFF2-40B4-BE49-F238E27FC236}">
                <a16:creationId xmlns:a16="http://schemas.microsoft.com/office/drawing/2014/main" id="{6002A960-90D2-4C54-8DC1-C826DA477203}"/>
              </a:ext>
            </a:extLst>
          </p:cNvPr>
          <p:cNvGrpSpPr/>
          <p:nvPr/>
        </p:nvGrpSpPr>
        <p:grpSpPr>
          <a:xfrm>
            <a:off x="1551873" y="2075317"/>
            <a:ext cx="2976584" cy="817412"/>
            <a:chOff x="1601952" y="2096360"/>
            <a:chExt cx="2929381" cy="817412"/>
          </a:xfrm>
        </p:grpSpPr>
        <p:pic>
          <p:nvPicPr>
            <p:cNvPr id="43" name="Google Shape;1125;p25">
              <a:extLst>
                <a:ext uri="{FF2B5EF4-FFF2-40B4-BE49-F238E27FC236}">
                  <a16:creationId xmlns:a16="http://schemas.microsoft.com/office/drawing/2014/main" id="{43086F4F-8CBF-4A48-A7CF-BBF78C6D530E}"/>
                </a:ext>
              </a:extLst>
            </p:cNvPr>
            <p:cNvPicPr preferRelativeResize="0"/>
            <p:nvPr/>
          </p:nvPicPr>
          <p:blipFill rotWithShape="1">
            <a:blip r:embed="rId4">
              <a:alphaModFix/>
            </a:blip>
            <a:srcRect/>
            <a:stretch/>
          </p:blipFill>
          <p:spPr>
            <a:xfrm>
              <a:off x="1601952" y="2135942"/>
              <a:ext cx="790487" cy="763961"/>
            </a:xfrm>
            <a:prstGeom prst="rect">
              <a:avLst/>
            </a:prstGeom>
            <a:noFill/>
            <a:ln>
              <a:noFill/>
            </a:ln>
          </p:spPr>
        </p:pic>
        <p:pic>
          <p:nvPicPr>
            <p:cNvPr id="44" name="Google Shape;1126;p25">
              <a:extLst>
                <a:ext uri="{FF2B5EF4-FFF2-40B4-BE49-F238E27FC236}">
                  <a16:creationId xmlns:a16="http://schemas.microsoft.com/office/drawing/2014/main" id="{39D7F5D3-7A78-4E66-B3DD-226CCB2403B2}"/>
                </a:ext>
              </a:extLst>
            </p:cNvPr>
            <p:cNvPicPr preferRelativeResize="0"/>
            <p:nvPr/>
          </p:nvPicPr>
          <p:blipFill rotWithShape="1">
            <a:blip r:embed="rId4">
              <a:alphaModFix/>
            </a:blip>
            <a:srcRect/>
            <a:stretch/>
          </p:blipFill>
          <p:spPr>
            <a:xfrm>
              <a:off x="2030442" y="2149811"/>
              <a:ext cx="790487" cy="763961"/>
            </a:xfrm>
            <a:prstGeom prst="rect">
              <a:avLst/>
            </a:prstGeom>
            <a:noFill/>
            <a:ln>
              <a:noFill/>
            </a:ln>
          </p:spPr>
        </p:pic>
        <p:pic>
          <p:nvPicPr>
            <p:cNvPr id="45" name="Google Shape;1127;p25">
              <a:extLst>
                <a:ext uri="{FF2B5EF4-FFF2-40B4-BE49-F238E27FC236}">
                  <a16:creationId xmlns:a16="http://schemas.microsoft.com/office/drawing/2014/main" id="{74E3A5B7-0586-4611-9E3E-FD883516B181}"/>
                </a:ext>
              </a:extLst>
            </p:cNvPr>
            <p:cNvPicPr preferRelativeResize="0"/>
            <p:nvPr/>
          </p:nvPicPr>
          <p:blipFill rotWithShape="1">
            <a:blip r:embed="rId4">
              <a:alphaModFix/>
            </a:blip>
            <a:srcRect/>
            <a:stretch/>
          </p:blipFill>
          <p:spPr>
            <a:xfrm>
              <a:off x="2571673" y="2096360"/>
              <a:ext cx="790487" cy="763961"/>
            </a:xfrm>
            <a:prstGeom prst="rect">
              <a:avLst/>
            </a:prstGeom>
            <a:noFill/>
            <a:ln>
              <a:noFill/>
            </a:ln>
          </p:spPr>
        </p:pic>
        <p:pic>
          <p:nvPicPr>
            <p:cNvPr id="46" name="Google Shape;1128;p25">
              <a:extLst>
                <a:ext uri="{FF2B5EF4-FFF2-40B4-BE49-F238E27FC236}">
                  <a16:creationId xmlns:a16="http://schemas.microsoft.com/office/drawing/2014/main" id="{ED03C3BB-14F8-4A1B-BF05-1C720C845C01}"/>
                </a:ext>
              </a:extLst>
            </p:cNvPr>
            <p:cNvPicPr preferRelativeResize="0"/>
            <p:nvPr/>
          </p:nvPicPr>
          <p:blipFill rotWithShape="1">
            <a:blip r:embed="rId4">
              <a:alphaModFix/>
            </a:blip>
            <a:srcRect/>
            <a:stretch/>
          </p:blipFill>
          <p:spPr>
            <a:xfrm>
              <a:off x="3233742" y="2128506"/>
              <a:ext cx="790487" cy="763961"/>
            </a:xfrm>
            <a:prstGeom prst="rect">
              <a:avLst/>
            </a:prstGeom>
            <a:noFill/>
            <a:ln>
              <a:noFill/>
            </a:ln>
          </p:spPr>
        </p:pic>
        <p:pic>
          <p:nvPicPr>
            <p:cNvPr id="47" name="Google Shape;1129;p25">
              <a:extLst>
                <a:ext uri="{FF2B5EF4-FFF2-40B4-BE49-F238E27FC236}">
                  <a16:creationId xmlns:a16="http://schemas.microsoft.com/office/drawing/2014/main" id="{8FA0A5D9-0566-49CE-BE52-95BE67F883B8}"/>
                </a:ext>
              </a:extLst>
            </p:cNvPr>
            <p:cNvPicPr preferRelativeResize="0"/>
            <p:nvPr/>
          </p:nvPicPr>
          <p:blipFill rotWithShape="1">
            <a:blip r:embed="rId4">
              <a:alphaModFix/>
            </a:blip>
            <a:srcRect/>
            <a:stretch/>
          </p:blipFill>
          <p:spPr>
            <a:xfrm>
              <a:off x="3740846" y="2097436"/>
              <a:ext cx="790487" cy="763961"/>
            </a:xfrm>
            <a:prstGeom prst="rect">
              <a:avLst/>
            </a:prstGeom>
            <a:noFill/>
            <a:ln>
              <a:noFill/>
            </a:ln>
          </p:spPr>
        </p:pic>
      </p:grpSp>
      <p:grpSp>
        <p:nvGrpSpPr>
          <p:cNvPr id="48" name="Google Shape;1086;p25">
            <a:extLst>
              <a:ext uri="{FF2B5EF4-FFF2-40B4-BE49-F238E27FC236}">
                <a16:creationId xmlns:a16="http://schemas.microsoft.com/office/drawing/2014/main" id="{F7F6968A-79A9-4F59-9B6D-D8D41DAABB77}"/>
              </a:ext>
            </a:extLst>
          </p:cNvPr>
          <p:cNvGrpSpPr/>
          <p:nvPr/>
        </p:nvGrpSpPr>
        <p:grpSpPr>
          <a:xfrm>
            <a:off x="8803712" y="551137"/>
            <a:ext cx="784361" cy="779531"/>
            <a:chOff x="7236595" y="93175"/>
            <a:chExt cx="1066185" cy="1190196"/>
          </a:xfrm>
        </p:grpSpPr>
        <p:pic>
          <p:nvPicPr>
            <p:cNvPr id="49" name="Google Shape;1087;p25">
              <a:extLst>
                <a:ext uri="{FF2B5EF4-FFF2-40B4-BE49-F238E27FC236}">
                  <a16:creationId xmlns:a16="http://schemas.microsoft.com/office/drawing/2014/main" id="{456CAA7B-A0FA-4DBF-98A5-C34FBDD2B8D1}"/>
                </a:ext>
              </a:extLst>
            </p:cNvPr>
            <p:cNvPicPr preferRelativeResize="0"/>
            <p:nvPr/>
          </p:nvPicPr>
          <p:blipFill rotWithShape="1">
            <a:blip r:embed="rId8">
              <a:alphaModFix/>
            </a:blip>
            <a:srcRect/>
            <a:stretch/>
          </p:blipFill>
          <p:spPr>
            <a:xfrm>
              <a:off x="7236595" y="93175"/>
              <a:ext cx="911607" cy="1164831"/>
            </a:xfrm>
            <a:prstGeom prst="rect">
              <a:avLst/>
            </a:prstGeom>
            <a:noFill/>
            <a:ln>
              <a:noFill/>
            </a:ln>
          </p:spPr>
        </p:pic>
        <p:pic>
          <p:nvPicPr>
            <p:cNvPr id="50" name="Google Shape;1088;p25">
              <a:extLst>
                <a:ext uri="{FF2B5EF4-FFF2-40B4-BE49-F238E27FC236}">
                  <a16:creationId xmlns:a16="http://schemas.microsoft.com/office/drawing/2014/main" id="{E6250204-0607-4FC3-A757-48F4EA704C8A}"/>
                </a:ext>
              </a:extLst>
            </p:cNvPr>
            <p:cNvPicPr preferRelativeResize="0"/>
            <p:nvPr/>
          </p:nvPicPr>
          <p:blipFill rotWithShape="1">
            <a:blip r:embed="rId9">
              <a:alphaModFix/>
            </a:blip>
            <a:srcRect/>
            <a:stretch/>
          </p:blipFill>
          <p:spPr>
            <a:xfrm>
              <a:off x="7377309" y="354784"/>
              <a:ext cx="925471" cy="928587"/>
            </a:xfrm>
            <a:prstGeom prst="rect">
              <a:avLst/>
            </a:prstGeom>
            <a:noFill/>
            <a:ln>
              <a:noFill/>
            </a:ln>
          </p:spPr>
        </p:pic>
      </p:grpSp>
      <p:sp>
        <p:nvSpPr>
          <p:cNvPr id="51" name="Google Shape;1090;p25">
            <a:extLst>
              <a:ext uri="{FF2B5EF4-FFF2-40B4-BE49-F238E27FC236}">
                <a16:creationId xmlns:a16="http://schemas.microsoft.com/office/drawing/2014/main" id="{68CBECF8-4FC4-491C-A9E7-DF70236D8A65}"/>
              </a:ext>
            </a:extLst>
          </p:cNvPr>
          <p:cNvSpPr txBox="1"/>
          <p:nvPr/>
        </p:nvSpPr>
        <p:spPr>
          <a:xfrm>
            <a:off x="6283026" y="2483078"/>
            <a:ext cx="5858963" cy="4622804"/>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1) Daniel travels to France.</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2) He didn’t help out at home.</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3) He cleaned the floor.</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4) He visited Madrid.</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5) He spends time in El Prado.</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6) He didn’t enjoy the art and culture.</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7) He visits museums and they’re interesting.</a:t>
            </a:r>
            <a:endParaRPr dirty="0"/>
          </a:p>
          <a:p>
            <a:pPr marL="0" marR="0" lvl="0" indent="0" algn="l" rtl="0">
              <a:lnSpc>
                <a:spcPct val="120000"/>
              </a:lnSpc>
              <a:spcBef>
                <a:spcPts val="0"/>
              </a:spcBef>
              <a:spcAft>
                <a:spcPts val="0"/>
              </a:spcAft>
              <a:buNone/>
            </a:pPr>
            <a:r>
              <a:rPr lang="en-GB" sz="2300" dirty="0">
                <a:latin typeface="Century Gothic"/>
                <a:ea typeface="Century Gothic"/>
                <a:cs typeface="Century Gothic"/>
                <a:sym typeface="Century Gothic"/>
              </a:rPr>
              <a:t>8) He travels by train.</a:t>
            </a:r>
            <a:endParaRPr dirty="0"/>
          </a:p>
          <a:p>
            <a:pPr marL="0" marR="0" lvl="0" indent="0" algn="l" rtl="0">
              <a:spcBef>
                <a:spcPts val="0"/>
              </a:spcBef>
              <a:spcAft>
                <a:spcPts val="0"/>
              </a:spcAft>
              <a:buNone/>
            </a:pPr>
            <a:endParaRPr sz="2300" dirty="0">
              <a:latin typeface="Century Gothic"/>
              <a:ea typeface="Century Gothic"/>
              <a:cs typeface="Century Gothic"/>
              <a:sym typeface="Century Gothic"/>
            </a:endParaRPr>
          </a:p>
          <a:p>
            <a:pPr marL="0" marR="0" lvl="0" indent="0" algn="l" rtl="0">
              <a:spcBef>
                <a:spcPts val="0"/>
              </a:spcBef>
              <a:spcAft>
                <a:spcPts val="0"/>
              </a:spcAft>
              <a:buNone/>
            </a:pPr>
            <a:endParaRPr sz="2300" dirty="0">
              <a:latin typeface="Century Gothic"/>
              <a:ea typeface="Century Gothic"/>
              <a:cs typeface="Century Gothic"/>
              <a:sym typeface="Century Gothic"/>
            </a:endParaRPr>
          </a:p>
        </p:txBody>
      </p:sp>
      <p:pic>
        <p:nvPicPr>
          <p:cNvPr id="52" name="Google Shape;1181;p26" descr="http://www.clker.com/cliparts/j/p/l/D/8/K/green-tick-md.png">
            <a:extLst>
              <a:ext uri="{FF2B5EF4-FFF2-40B4-BE49-F238E27FC236}">
                <a16:creationId xmlns:a16="http://schemas.microsoft.com/office/drawing/2014/main" id="{9B442BD8-116E-4600-881C-6758ABE2158B}"/>
              </a:ext>
            </a:extLst>
          </p:cNvPr>
          <p:cNvPicPr preferRelativeResize="0"/>
          <p:nvPr/>
        </p:nvPicPr>
        <p:blipFill rotWithShape="1">
          <a:blip r:embed="rId10">
            <a:alphaModFix/>
          </a:blip>
          <a:srcRect/>
          <a:stretch/>
        </p:blipFill>
        <p:spPr>
          <a:xfrm>
            <a:off x="10197241" y="2484536"/>
            <a:ext cx="422268" cy="440047"/>
          </a:xfrm>
          <a:prstGeom prst="rect">
            <a:avLst/>
          </a:prstGeom>
          <a:noFill/>
          <a:ln>
            <a:noFill/>
          </a:ln>
        </p:spPr>
      </p:pic>
      <p:pic>
        <p:nvPicPr>
          <p:cNvPr id="53" name="Google Shape;1182;p26">
            <a:extLst>
              <a:ext uri="{FF2B5EF4-FFF2-40B4-BE49-F238E27FC236}">
                <a16:creationId xmlns:a16="http://schemas.microsoft.com/office/drawing/2014/main" id="{FCC42844-BB6D-49B7-9E85-0270D339F429}"/>
              </a:ext>
            </a:extLst>
          </p:cNvPr>
          <p:cNvPicPr preferRelativeResize="0"/>
          <p:nvPr/>
        </p:nvPicPr>
        <p:blipFill rotWithShape="1">
          <a:blip r:embed="rId11">
            <a:alphaModFix/>
          </a:blip>
          <a:srcRect/>
          <a:stretch/>
        </p:blipFill>
        <p:spPr>
          <a:xfrm>
            <a:off x="9765575" y="3320997"/>
            <a:ext cx="422892" cy="422892"/>
          </a:xfrm>
          <a:prstGeom prst="rect">
            <a:avLst/>
          </a:prstGeom>
          <a:noFill/>
          <a:ln>
            <a:noFill/>
          </a:ln>
        </p:spPr>
      </p:pic>
      <p:pic>
        <p:nvPicPr>
          <p:cNvPr id="54" name="Google Shape;1183;p26" descr="http://www.clker.com/cliparts/j/p/l/D/8/K/green-tick-md.png">
            <a:extLst>
              <a:ext uri="{FF2B5EF4-FFF2-40B4-BE49-F238E27FC236}">
                <a16:creationId xmlns:a16="http://schemas.microsoft.com/office/drawing/2014/main" id="{384B7B8E-FF3B-458B-A23B-70FF3A9907B9}"/>
              </a:ext>
            </a:extLst>
          </p:cNvPr>
          <p:cNvPicPr preferRelativeResize="0"/>
          <p:nvPr/>
        </p:nvPicPr>
        <p:blipFill rotWithShape="1">
          <a:blip r:embed="rId10">
            <a:alphaModFix/>
          </a:blip>
          <a:srcRect/>
          <a:stretch/>
        </p:blipFill>
        <p:spPr>
          <a:xfrm>
            <a:off x="10721508" y="2882088"/>
            <a:ext cx="422268" cy="440047"/>
          </a:xfrm>
          <a:prstGeom prst="rect">
            <a:avLst/>
          </a:prstGeom>
          <a:noFill/>
          <a:ln>
            <a:noFill/>
          </a:ln>
        </p:spPr>
      </p:pic>
      <p:pic>
        <p:nvPicPr>
          <p:cNvPr id="55" name="Google Shape;1184;p26">
            <a:extLst>
              <a:ext uri="{FF2B5EF4-FFF2-40B4-BE49-F238E27FC236}">
                <a16:creationId xmlns:a16="http://schemas.microsoft.com/office/drawing/2014/main" id="{F04DA681-AA17-4F6A-B348-BB2D6FDAC422}"/>
              </a:ext>
            </a:extLst>
          </p:cNvPr>
          <p:cNvPicPr preferRelativeResize="0"/>
          <p:nvPr/>
        </p:nvPicPr>
        <p:blipFill rotWithShape="1">
          <a:blip r:embed="rId11">
            <a:alphaModFix/>
          </a:blip>
          <a:srcRect/>
          <a:stretch/>
        </p:blipFill>
        <p:spPr>
          <a:xfrm>
            <a:off x="10549625" y="4186412"/>
            <a:ext cx="422892" cy="422892"/>
          </a:xfrm>
          <a:prstGeom prst="rect">
            <a:avLst/>
          </a:prstGeom>
          <a:noFill/>
          <a:ln>
            <a:noFill/>
          </a:ln>
        </p:spPr>
      </p:pic>
      <p:pic>
        <p:nvPicPr>
          <p:cNvPr id="56" name="Google Shape;1185;p26">
            <a:extLst>
              <a:ext uri="{FF2B5EF4-FFF2-40B4-BE49-F238E27FC236}">
                <a16:creationId xmlns:a16="http://schemas.microsoft.com/office/drawing/2014/main" id="{53B9361A-92A7-47F5-8725-75B80F480CC1}"/>
              </a:ext>
            </a:extLst>
          </p:cNvPr>
          <p:cNvPicPr preferRelativeResize="0"/>
          <p:nvPr/>
        </p:nvPicPr>
        <p:blipFill rotWithShape="1">
          <a:blip r:embed="rId11">
            <a:alphaModFix/>
          </a:blip>
          <a:srcRect/>
          <a:stretch/>
        </p:blipFill>
        <p:spPr>
          <a:xfrm>
            <a:off x="11667420" y="4640919"/>
            <a:ext cx="422892" cy="422892"/>
          </a:xfrm>
          <a:prstGeom prst="rect">
            <a:avLst/>
          </a:prstGeom>
          <a:noFill/>
          <a:ln>
            <a:noFill/>
          </a:ln>
        </p:spPr>
      </p:pic>
      <p:pic>
        <p:nvPicPr>
          <p:cNvPr id="57" name="Google Shape;1186;p26" descr="http://www.clker.com/cliparts/j/p/l/D/8/K/green-tick-md.png">
            <a:extLst>
              <a:ext uri="{FF2B5EF4-FFF2-40B4-BE49-F238E27FC236}">
                <a16:creationId xmlns:a16="http://schemas.microsoft.com/office/drawing/2014/main" id="{594CDA48-3595-4875-A8F1-F43F98F8E4BA}"/>
              </a:ext>
            </a:extLst>
          </p:cNvPr>
          <p:cNvPicPr preferRelativeResize="0"/>
          <p:nvPr/>
        </p:nvPicPr>
        <p:blipFill rotWithShape="1">
          <a:blip r:embed="rId10">
            <a:alphaModFix/>
          </a:blip>
          <a:srcRect/>
          <a:stretch/>
        </p:blipFill>
        <p:spPr>
          <a:xfrm>
            <a:off x="7943816" y="5401356"/>
            <a:ext cx="422268" cy="440047"/>
          </a:xfrm>
          <a:prstGeom prst="rect">
            <a:avLst/>
          </a:prstGeom>
          <a:noFill/>
          <a:ln>
            <a:noFill/>
          </a:ln>
        </p:spPr>
      </p:pic>
      <p:pic>
        <p:nvPicPr>
          <p:cNvPr id="58" name="Google Shape;1187;p26">
            <a:extLst>
              <a:ext uri="{FF2B5EF4-FFF2-40B4-BE49-F238E27FC236}">
                <a16:creationId xmlns:a16="http://schemas.microsoft.com/office/drawing/2014/main" id="{5E933259-76E2-4DBB-84DD-6A7CA625A15D}"/>
              </a:ext>
            </a:extLst>
          </p:cNvPr>
          <p:cNvPicPr preferRelativeResize="0"/>
          <p:nvPr/>
        </p:nvPicPr>
        <p:blipFill rotWithShape="1">
          <a:blip r:embed="rId11">
            <a:alphaModFix/>
          </a:blip>
          <a:srcRect/>
          <a:stretch/>
        </p:blipFill>
        <p:spPr>
          <a:xfrm>
            <a:off x="9404170" y="5867097"/>
            <a:ext cx="422892" cy="422892"/>
          </a:xfrm>
          <a:prstGeom prst="rect">
            <a:avLst/>
          </a:prstGeom>
          <a:noFill/>
          <a:ln>
            <a:noFill/>
          </a:ln>
        </p:spPr>
      </p:pic>
      <p:pic>
        <p:nvPicPr>
          <p:cNvPr id="59" name="Google Shape;1188;p26" descr="http://www.clker.com/cliparts/j/p/l/D/8/K/green-tick-md.png">
            <a:extLst>
              <a:ext uri="{FF2B5EF4-FFF2-40B4-BE49-F238E27FC236}">
                <a16:creationId xmlns:a16="http://schemas.microsoft.com/office/drawing/2014/main" id="{C3A35B71-320A-48ED-8A09-D597E49EC853}"/>
              </a:ext>
            </a:extLst>
          </p:cNvPr>
          <p:cNvPicPr preferRelativeResize="0"/>
          <p:nvPr/>
        </p:nvPicPr>
        <p:blipFill rotWithShape="1">
          <a:blip r:embed="rId10">
            <a:alphaModFix/>
          </a:blip>
          <a:srcRect/>
          <a:stretch/>
        </p:blipFill>
        <p:spPr>
          <a:xfrm>
            <a:off x="9432454" y="3780519"/>
            <a:ext cx="422268" cy="440047"/>
          </a:xfrm>
          <a:prstGeom prst="rect">
            <a:avLst/>
          </a:prstGeom>
          <a:noFill/>
          <a:ln>
            <a:noFill/>
          </a:ln>
        </p:spPr>
      </p:pic>
    </p:spTree>
    <p:extLst>
      <p:ext uri="{BB962C8B-B14F-4D97-AF65-F5344CB8AC3E}">
        <p14:creationId xmlns:p14="http://schemas.microsoft.com/office/powerpoint/2010/main" val="907868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44BFC9-3600-4B40-938C-7938E479D5DC}"/>
              </a:ext>
            </a:extLst>
          </p:cNvPr>
          <p:cNvSpPr>
            <a:spLocks noGrp="1"/>
          </p:cNvSpPr>
          <p:nvPr>
            <p:ph type="title"/>
          </p:nvPr>
        </p:nvSpPr>
        <p:spPr>
          <a:xfrm>
            <a:off x="-1" y="213557"/>
            <a:ext cx="5517931" cy="647577"/>
          </a:xfrm>
        </p:spPr>
        <p:txBody>
          <a:bodyPr>
            <a:noAutofit/>
          </a:bodyPr>
          <a:lstStyle/>
          <a:p>
            <a:r>
              <a:rPr lang="en-GB" sz="2400" dirty="0"/>
              <a:t>Lucía </a:t>
            </a:r>
            <a:r>
              <a:rPr lang="en-GB" sz="2400" dirty="0" err="1"/>
              <a:t>habla</a:t>
            </a:r>
            <a:r>
              <a:rPr lang="en-GB" sz="2400" dirty="0"/>
              <a:t> con </a:t>
            </a:r>
            <a:r>
              <a:rPr lang="en-GB" sz="2400" dirty="0" err="1"/>
              <a:t>unos</a:t>
            </a:r>
            <a:r>
              <a:rPr lang="en-GB" sz="2400" dirty="0"/>
              <a:t> amigos</a:t>
            </a:r>
          </a:p>
        </p:txBody>
      </p:sp>
      <p:sp>
        <p:nvSpPr>
          <p:cNvPr id="4" name="Google Shape;1252;p28">
            <a:extLst>
              <a:ext uri="{FF2B5EF4-FFF2-40B4-BE49-F238E27FC236}">
                <a16:creationId xmlns:a16="http://schemas.microsoft.com/office/drawing/2014/main" id="{E4D59A53-46EE-4555-B1C4-D813DA4C6124}"/>
              </a:ext>
            </a:extLst>
          </p:cNvPr>
          <p:cNvSpPr/>
          <p:nvPr/>
        </p:nvSpPr>
        <p:spPr>
          <a:xfrm>
            <a:off x="10515600" y="258166"/>
            <a:ext cx="14125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escuchar</a:t>
            </a:r>
            <a:endParaRPr/>
          </a:p>
        </p:txBody>
      </p:sp>
      <p:sp>
        <p:nvSpPr>
          <p:cNvPr id="5" name="Google Shape;1241;p28">
            <a:extLst>
              <a:ext uri="{FF2B5EF4-FFF2-40B4-BE49-F238E27FC236}">
                <a16:creationId xmlns:a16="http://schemas.microsoft.com/office/drawing/2014/main" id="{7DBBAC45-0193-4A3E-8618-490F73D63886}"/>
              </a:ext>
            </a:extLst>
          </p:cNvPr>
          <p:cNvSpPr/>
          <p:nvPr/>
        </p:nvSpPr>
        <p:spPr>
          <a:xfrm>
            <a:off x="9358911" y="1299699"/>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6" name="Google Shape;1244;p28">
            <a:extLst>
              <a:ext uri="{FF2B5EF4-FFF2-40B4-BE49-F238E27FC236}">
                <a16:creationId xmlns:a16="http://schemas.microsoft.com/office/drawing/2014/main" id="{FAAF02A1-75B6-48EB-9A4A-E533EAF9CD80}"/>
              </a:ext>
            </a:extLst>
          </p:cNvPr>
          <p:cNvSpPr/>
          <p:nvPr/>
        </p:nvSpPr>
        <p:spPr>
          <a:xfrm>
            <a:off x="6720976" y="1292083"/>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7" name="Google Shape;1245;p28">
            <a:extLst>
              <a:ext uri="{FF2B5EF4-FFF2-40B4-BE49-F238E27FC236}">
                <a16:creationId xmlns:a16="http://schemas.microsoft.com/office/drawing/2014/main" id="{6F9C4763-E564-4300-A7AB-501F821EDC07}"/>
              </a:ext>
            </a:extLst>
          </p:cNvPr>
          <p:cNvSpPr/>
          <p:nvPr/>
        </p:nvSpPr>
        <p:spPr>
          <a:xfrm>
            <a:off x="8031761" y="2956150"/>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sp>
        <p:nvSpPr>
          <p:cNvPr id="8" name="Google Shape;1246;p28">
            <a:extLst>
              <a:ext uri="{FF2B5EF4-FFF2-40B4-BE49-F238E27FC236}">
                <a16:creationId xmlns:a16="http://schemas.microsoft.com/office/drawing/2014/main" id="{71923C70-F74E-4B66-9173-C48A2A9A636C}"/>
              </a:ext>
            </a:extLst>
          </p:cNvPr>
          <p:cNvSpPr/>
          <p:nvPr/>
        </p:nvSpPr>
        <p:spPr>
          <a:xfrm>
            <a:off x="6720587" y="4707454"/>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graphicFrame>
        <p:nvGraphicFramePr>
          <p:cNvPr id="9" name="Google Shape;1253;p28">
            <a:extLst>
              <a:ext uri="{FF2B5EF4-FFF2-40B4-BE49-F238E27FC236}">
                <a16:creationId xmlns:a16="http://schemas.microsoft.com/office/drawing/2014/main" id="{A5FEB45C-C7B6-4CED-AEEA-82FA7FA62A29}"/>
              </a:ext>
            </a:extLst>
          </p:cNvPr>
          <p:cNvGraphicFramePr/>
          <p:nvPr>
            <p:extLst>
              <p:ext uri="{D42A27DB-BD31-4B8C-83A1-F6EECF244321}">
                <p14:modId xmlns:p14="http://schemas.microsoft.com/office/powerpoint/2010/main" val="3703779940"/>
              </p:ext>
            </p:extLst>
          </p:nvPr>
        </p:nvGraphicFramePr>
        <p:xfrm>
          <a:off x="182598" y="1669033"/>
          <a:ext cx="6148894" cy="4283502"/>
        </p:xfrm>
        <a:graphic>
          <a:graphicData uri="http://schemas.openxmlformats.org/drawingml/2006/table">
            <a:tbl>
              <a:tblPr firstRow="1" bandRow="1">
                <a:noFill/>
              </a:tblPr>
              <a:tblGrid>
                <a:gridCol w="479554">
                  <a:extLst>
                    <a:ext uri="{9D8B030D-6E8A-4147-A177-3AD203B41FA5}">
                      <a16:colId xmlns:a16="http://schemas.microsoft.com/office/drawing/2014/main" val="20000"/>
                    </a:ext>
                  </a:extLst>
                </a:gridCol>
                <a:gridCol w="2049517">
                  <a:extLst>
                    <a:ext uri="{9D8B030D-6E8A-4147-A177-3AD203B41FA5}">
                      <a16:colId xmlns:a16="http://schemas.microsoft.com/office/drawing/2014/main" val="20001"/>
                    </a:ext>
                  </a:extLst>
                </a:gridCol>
                <a:gridCol w="2159876">
                  <a:extLst>
                    <a:ext uri="{9D8B030D-6E8A-4147-A177-3AD203B41FA5}">
                      <a16:colId xmlns:a16="http://schemas.microsoft.com/office/drawing/2014/main" val="20002"/>
                    </a:ext>
                  </a:extLst>
                </a:gridCol>
                <a:gridCol w="1459947">
                  <a:extLst>
                    <a:ext uri="{9D8B030D-6E8A-4147-A177-3AD203B41FA5}">
                      <a16:colId xmlns:a16="http://schemas.microsoft.com/office/drawing/2014/main" val="20003"/>
                    </a:ext>
                  </a:extLst>
                </a:gridCol>
              </a:tblGrid>
              <a:tr h="713917">
                <a:tc>
                  <a:txBody>
                    <a:bodyPr/>
                    <a:lstStyle/>
                    <a:p>
                      <a:pPr marL="0" marR="0" lvl="0" indent="0" algn="l" rtl="0">
                        <a:spcBef>
                          <a:spcPts val="0"/>
                        </a:spcBef>
                        <a:spcAft>
                          <a:spcPts val="0"/>
                        </a:spcAft>
                        <a:buNone/>
                      </a:pPr>
                      <a:endParaRPr sz="1800" dirty="0"/>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chemeClr val="tx1"/>
                          </a:solidFill>
                          <a:latin typeface="Century Gothic"/>
                          <a:sym typeface="Century Gothic"/>
                        </a:rPr>
                        <a:t>Normalmente</a:t>
                      </a:r>
                      <a:r>
                        <a:rPr lang="en-GB" sz="2000" b="1" i="0" u="none" strike="noStrike" cap="none" dirty="0">
                          <a:solidFill>
                            <a:schemeClr val="tx1"/>
                          </a:solidFill>
                          <a:latin typeface="Century Gothic"/>
                          <a:sym typeface="Century Gothic"/>
                        </a:rPr>
                        <a:t>…</a:t>
                      </a:r>
                      <a:endParaRPr sz="2000" b="1"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dirty="0">
                          <a:solidFill>
                            <a:schemeClr val="tx1"/>
                          </a:solidFill>
                        </a:rPr>
                        <a:t>El </a:t>
                      </a:r>
                      <a:r>
                        <a:rPr lang="en-GB" sz="2000" b="1" dirty="0" err="1">
                          <a:solidFill>
                            <a:schemeClr val="tx1"/>
                          </a:solidFill>
                        </a:rPr>
                        <a:t>sábado</a:t>
                      </a:r>
                      <a:r>
                        <a:rPr lang="en-GB" sz="2000" b="1" dirty="0">
                          <a:solidFill>
                            <a:schemeClr val="tx1"/>
                          </a:solidFill>
                        </a:rPr>
                        <a:t> </a:t>
                      </a:r>
                      <a:r>
                        <a:rPr lang="en-GB" sz="2000" b="1" dirty="0" err="1">
                          <a:solidFill>
                            <a:schemeClr val="tx1"/>
                          </a:solidFill>
                        </a:rPr>
                        <a:t>pasado</a:t>
                      </a:r>
                      <a:r>
                        <a:rPr lang="en-GB" sz="2000" b="1" dirty="0">
                          <a:solidFill>
                            <a:schemeClr val="tx1"/>
                          </a:solidFill>
                        </a:rPr>
                        <a:t>…</a:t>
                      </a:r>
                      <a:endParaRPr sz="2000" b="1" dirty="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dirty="0" err="1">
                          <a:solidFill>
                            <a:schemeClr val="tx1"/>
                          </a:solidFill>
                        </a:rPr>
                        <a:t>Actividad</a:t>
                      </a:r>
                      <a:endParaRPr sz="2000" b="1" dirty="0">
                        <a:solidFill>
                          <a:schemeClr val="tx1"/>
                        </a:solidFill>
                      </a:endParaRPr>
                    </a:p>
                  </a:txBody>
                  <a:tcPr marL="91450" marR="91450" marT="45725" marB="45725"/>
                </a:tc>
                <a:extLst>
                  <a:ext uri="{0D108BD9-81ED-4DB2-BD59-A6C34878D82A}">
                    <a16:rowId xmlns:a16="http://schemas.microsoft.com/office/drawing/2014/main" val="10000"/>
                  </a:ext>
                </a:extLst>
              </a:tr>
              <a:tr h="713917">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1"/>
                  </a:ext>
                </a:extLst>
              </a:tr>
              <a:tr h="713917">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2"/>
                  </a:ext>
                </a:extLst>
              </a:tr>
              <a:tr h="713917">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3"/>
                  </a:ext>
                </a:extLst>
              </a:tr>
              <a:tr h="713917">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10004"/>
                  </a:ext>
                </a:extLst>
              </a:tr>
              <a:tr h="713917">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10005"/>
                  </a:ext>
                </a:extLst>
              </a:tr>
            </a:tbl>
          </a:graphicData>
        </a:graphic>
      </p:graphicFrame>
      <p:sp>
        <p:nvSpPr>
          <p:cNvPr id="10" name="Google Shape;1254;p28">
            <a:hlinkClick r:id="" action="ppaction://noaction">
              <a:snd r:embed="rId3" name="Use%CC%81 el tele%CC%81fono.wav"/>
            </a:hlinkClick>
            <a:extLst>
              <a:ext uri="{FF2B5EF4-FFF2-40B4-BE49-F238E27FC236}">
                <a16:creationId xmlns:a16="http://schemas.microsoft.com/office/drawing/2014/main" id="{541AAFAA-D017-4E1E-AFD1-BCC110D6A510}"/>
              </a:ext>
            </a:extLst>
          </p:cNvPr>
          <p:cNvSpPr/>
          <p:nvPr/>
        </p:nvSpPr>
        <p:spPr>
          <a:xfrm>
            <a:off x="205680" y="254779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1</a:t>
            </a:r>
            <a:endParaRPr/>
          </a:p>
        </p:txBody>
      </p:sp>
      <p:sp>
        <p:nvSpPr>
          <p:cNvPr id="11" name="Google Shape;1255;p28">
            <a:hlinkClick r:id="" action="ppaction://noaction">
              <a:snd r:embed="rId4" name="pinto las paredes de rojo.wav"/>
            </a:hlinkClick>
            <a:extLst>
              <a:ext uri="{FF2B5EF4-FFF2-40B4-BE49-F238E27FC236}">
                <a16:creationId xmlns:a16="http://schemas.microsoft.com/office/drawing/2014/main" id="{3C2D4029-B877-4032-BEC8-27D3F97DB8DA}"/>
              </a:ext>
            </a:extLst>
          </p:cNvPr>
          <p:cNvSpPr/>
          <p:nvPr/>
        </p:nvSpPr>
        <p:spPr>
          <a:xfrm>
            <a:off x="205680" y="3258626"/>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2</a:t>
            </a:r>
            <a:endParaRPr/>
          </a:p>
        </p:txBody>
      </p:sp>
      <p:sp>
        <p:nvSpPr>
          <p:cNvPr id="12" name="Google Shape;1256;p28">
            <a:hlinkClick r:id="" action="ppaction://noaction">
              <a:snd r:embed="rId5" name="Aprovecho el tiempo libre con mi padre.wav"/>
            </a:hlinkClick>
            <a:extLst>
              <a:ext uri="{FF2B5EF4-FFF2-40B4-BE49-F238E27FC236}">
                <a16:creationId xmlns:a16="http://schemas.microsoft.com/office/drawing/2014/main" id="{8D7F8BE8-30A6-4A59-9E46-37D33D19D58C}"/>
              </a:ext>
            </a:extLst>
          </p:cNvPr>
          <p:cNvSpPr/>
          <p:nvPr/>
        </p:nvSpPr>
        <p:spPr>
          <a:xfrm>
            <a:off x="205680" y="399304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3</a:t>
            </a:r>
            <a:endParaRPr/>
          </a:p>
        </p:txBody>
      </p:sp>
      <p:sp>
        <p:nvSpPr>
          <p:cNvPr id="13" name="Google Shape;1257;p28">
            <a:hlinkClick r:id="" action="ppaction://noaction">
              <a:snd r:embed="rId6" name="Ayude%CC%81 con las atreas en casa.wav"/>
            </a:hlinkClick>
            <a:extLst>
              <a:ext uri="{FF2B5EF4-FFF2-40B4-BE49-F238E27FC236}">
                <a16:creationId xmlns:a16="http://schemas.microsoft.com/office/drawing/2014/main" id="{DAF7CAE0-7CFC-4D9A-B1D8-48CA163251CC}"/>
              </a:ext>
            </a:extLst>
          </p:cNvPr>
          <p:cNvSpPr/>
          <p:nvPr/>
        </p:nvSpPr>
        <p:spPr>
          <a:xfrm>
            <a:off x="205680" y="469012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4</a:t>
            </a:r>
            <a:endParaRPr/>
          </a:p>
        </p:txBody>
      </p:sp>
      <p:pic>
        <p:nvPicPr>
          <p:cNvPr id="14" name="Google Shape;1275;p28">
            <a:extLst>
              <a:ext uri="{FF2B5EF4-FFF2-40B4-BE49-F238E27FC236}">
                <a16:creationId xmlns:a16="http://schemas.microsoft.com/office/drawing/2014/main" id="{B277C0BC-515B-4204-8DE3-765F8412523A}"/>
              </a:ext>
            </a:extLst>
          </p:cNvPr>
          <p:cNvPicPr preferRelativeResize="0"/>
          <p:nvPr/>
        </p:nvPicPr>
        <p:blipFill rotWithShape="1">
          <a:blip r:embed="rId7">
            <a:clrChange>
              <a:clrFrom>
                <a:srgbClr val="FCFAFB"/>
              </a:clrFrom>
              <a:clrTo>
                <a:srgbClr val="FCFAFB">
                  <a:alpha val="0"/>
                </a:srgbClr>
              </a:clrTo>
            </a:clrChange>
            <a:alphaModFix/>
          </a:blip>
          <a:srcRect t="6889" b="41146"/>
          <a:stretch/>
        </p:blipFill>
        <p:spPr>
          <a:xfrm>
            <a:off x="8799254" y="2915325"/>
            <a:ext cx="895304" cy="1224478"/>
          </a:xfrm>
          <a:prstGeom prst="rect">
            <a:avLst/>
          </a:prstGeom>
          <a:noFill/>
          <a:ln>
            <a:noFill/>
          </a:ln>
        </p:spPr>
      </p:pic>
      <p:pic>
        <p:nvPicPr>
          <p:cNvPr id="15" name="Google Shape;1277;p28">
            <a:extLst>
              <a:ext uri="{FF2B5EF4-FFF2-40B4-BE49-F238E27FC236}">
                <a16:creationId xmlns:a16="http://schemas.microsoft.com/office/drawing/2014/main" id="{CBC526D6-F696-47FE-9754-2D0D29E3634B}"/>
              </a:ext>
            </a:extLst>
          </p:cNvPr>
          <p:cNvPicPr preferRelativeResize="0"/>
          <p:nvPr/>
        </p:nvPicPr>
        <p:blipFill rotWithShape="1">
          <a:blip r:embed="rId8">
            <a:clrChange>
              <a:clrFrom>
                <a:srgbClr val="FCFAFB"/>
              </a:clrFrom>
              <a:clrTo>
                <a:srgbClr val="FCFAFB">
                  <a:alpha val="0"/>
                </a:srgbClr>
              </a:clrTo>
            </a:clrChange>
            <a:alphaModFix/>
          </a:blip>
          <a:srcRect/>
          <a:stretch/>
        </p:blipFill>
        <p:spPr>
          <a:xfrm>
            <a:off x="6783583" y="4643795"/>
            <a:ext cx="2508107" cy="1410810"/>
          </a:xfrm>
          <a:prstGeom prst="rect">
            <a:avLst/>
          </a:prstGeom>
          <a:noFill/>
          <a:ln>
            <a:noFill/>
          </a:ln>
        </p:spPr>
      </p:pic>
      <p:pic>
        <p:nvPicPr>
          <p:cNvPr id="16" name="Google Shape;1278;p28">
            <a:extLst>
              <a:ext uri="{FF2B5EF4-FFF2-40B4-BE49-F238E27FC236}">
                <a16:creationId xmlns:a16="http://schemas.microsoft.com/office/drawing/2014/main" id="{42C46DAB-91B9-4550-9DEF-DACC01645935}"/>
              </a:ext>
            </a:extLst>
          </p:cNvPr>
          <p:cNvPicPr preferRelativeResize="0"/>
          <p:nvPr/>
        </p:nvPicPr>
        <p:blipFill rotWithShape="1">
          <a:blip r:embed="rId9">
            <a:clrChange>
              <a:clrFrom>
                <a:srgbClr val="FBF9FA"/>
              </a:clrFrom>
              <a:clrTo>
                <a:srgbClr val="FBF9FA">
                  <a:alpha val="0"/>
                </a:srgbClr>
              </a:clrTo>
            </a:clrChange>
            <a:alphaModFix/>
          </a:blip>
          <a:srcRect l="42368" t="31721" r="28501" b="13550"/>
          <a:stretch/>
        </p:blipFill>
        <p:spPr>
          <a:xfrm>
            <a:off x="7424973" y="1306420"/>
            <a:ext cx="1183341" cy="1250576"/>
          </a:xfrm>
          <a:prstGeom prst="rect">
            <a:avLst/>
          </a:prstGeom>
          <a:noFill/>
          <a:ln>
            <a:noFill/>
          </a:ln>
        </p:spPr>
      </p:pic>
      <p:grpSp>
        <p:nvGrpSpPr>
          <p:cNvPr id="17" name="Group 16">
            <a:extLst>
              <a:ext uri="{FF2B5EF4-FFF2-40B4-BE49-F238E27FC236}">
                <a16:creationId xmlns:a16="http://schemas.microsoft.com/office/drawing/2014/main" id="{D1BFA5C0-B700-408E-8AE6-545518CD8637}"/>
              </a:ext>
            </a:extLst>
          </p:cNvPr>
          <p:cNvGrpSpPr/>
          <p:nvPr/>
        </p:nvGrpSpPr>
        <p:grpSpPr>
          <a:xfrm>
            <a:off x="10064013" y="1309932"/>
            <a:ext cx="1110429" cy="1264537"/>
            <a:chOff x="11386227" y="2627494"/>
            <a:chExt cx="1110429" cy="1264537"/>
          </a:xfrm>
        </p:grpSpPr>
        <p:pic>
          <p:nvPicPr>
            <p:cNvPr id="18" name="Google Shape;1281;p28">
              <a:extLst>
                <a:ext uri="{FF2B5EF4-FFF2-40B4-BE49-F238E27FC236}">
                  <a16:creationId xmlns:a16="http://schemas.microsoft.com/office/drawing/2014/main" id="{831CA076-867C-4EFB-B698-0A695F9D50F6}"/>
                </a:ext>
              </a:extLst>
            </p:cNvPr>
            <p:cNvPicPr preferRelativeResize="0"/>
            <p:nvPr/>
          </p:nvPicPr>
          <p:blipFill rotWithShape="1">
            <a:blip r:embed="rId10">
              <a:clrChange>
                <a:clrFrom>
                  <a:srgbClr val="FCFAFB"/>
                </a:clrFrom>
                <a:clrTo>
                  <a:srgbClr val="FCFAFB">
                    <a:alpha val="0"/>
                  </a:srgbClr>
                </a:clrTo>
              </a:clrChange>
              <a:alphaModFix/>
            </a:blip>
            <a:srcRect l="45866" r="22091" b="20183"/>
            <a:stretch/>
          </p:blipFill>
          <p:spPr>
            <a:xfrm>
              <a:off x="11700066" y="2627494"/>
              <a:ext cx="776178" cy="1087562"/>
            </a:xfrm>
            <a:prstGeom prst="rect">
              <a:avLst/>
            </a:prstGeom>
            <a:noFill/>
            <a:ln>
              <a:noFill/>
            </a:ln>
          </p:spPr>
        </p:pic>
        <p:sp>
          <p:nvSpPr>
            <p:cNvPr id="19" name="Google Shape;1282;p28">
              <a:extLst>
                <a:ext uri="{FF2B5EF4-FFF2-40B4-BE49-F238E27FC236}">
                  <a16:creationId xmlns:a16="http://schemas.microsoft.com/office/drawing/2014/main" id="{030F0603-4B7F-49F3-903A-4654BF5E23B4}"/>
                </a:ext>
              </a:extLst>
            </p:cNvPr>
            <p:cNvSpPr/>
            <p:nvPr/>
          </p:nvSpPr>
          <p:spPr>
            <a:xfrm>
              <a:off x="11679654" y="3521050"/>
              <a:ext cx="817002" cy="275706"/>
            </a:xfrm>
            <a:prstGeom prst="rect">
              <a:avLst/>
            </a:prstGeom>
            <a:solidFill>
              <a:srgbClr val="FFF2CC"/>
            </a:solidFill>
            <a:ln w="12700" cap="flat" cmpd="sng">
              <a:solidFill>
                <a:srgbClr val="FFF2CC"/>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entury Gothic"/>
                <a:buNone/>
              </a:pPr>
              <a:endParaRPr sz="1800" b="0" i="0" u="none" strike="noStrike" cap="none">
                <a:solidFill>
                  <a:srgbClr val="FFFFFF"/>
                </a:solidFill>
                <a:latin typeface="Twentieth Century"/>
                <a:ea typeface="Twentieth Century"/>
                <a:cs typeface="Twentieth Century"/>
                <a:sym typeface="Twentieth Century"/>
              </a:endParaRPr>
            </a:p>
          </p:txBody>
        </p:sp>
        <p:pic>
          <p:nvPicPr>
            <p:cNvPr id="20" name="Google Shape;1283;p28">
              <a:extLst>
                <a:ext uri="{FF2B5EF4-FFF2-40B4-BE49-F238E27FC236}">
                  <a16:creationId xmlns:a16="http://schemas.microsoft.com/office/drawing/2014/main" id="{D5295F0D-8CA4-4787-98B1-F5EBA3F5A6AF}"/>
                </a:ext>
              </a:extLst>
            </p:cNvPr>
            <p:cNvPicPr preferRelativeResize="0"/>
            <p:nvPr/>
          </p:nvPicPr>
          <p:blipFill rotWithShape="1">
            <a:blip r:embed="rId11">
              <a:alphaModFix/>
            </a:blip>
            <a:srcRect/>
            <a:stretch/>
          </p:blipFill>
          <p:spPr>
            <a:xfrm rot="2606951">
              <a:off x="11386227" y="3189302"/>
              <a:ext cx="564064" cy="702729"/>
            </a:xfrm>
            <a:prstGeom prst="rect">
              <a:avLst/>
            </a:prstGeom>
            <a:noFill/>
            <a:ln>
              <a:noFill/>
            </a:ln>
          </p:spPr>
        </p:pic>
      </p:grpSp>
      <p:sp>
        <p:nvSpPr>
          <p:cNvPr id="21" name="Google Shape;1290;p28">
            <a:extLst>
              <a:ext uri="{FF2B5EF4-FFF2-40B4-BE49-F238E27FC236}">
                <a16:creationId xmlns:a16="http://schemas.microsoft.com/office/drawing/2014/main" id="{DCCA32E7-CCE3-48E4-9261-58F27B17511F}"/>
              </a:ext>
            </a:extLst>
          </p:cNvPr>
          <p:cNvSpPr/>
          <p:nvPr/>
        </p:nvSpPr>
        <p:spPr>
          <a:xfrm>
            <a:off x="6712423" y="1299699"/>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a:solidFill>
                  <a:schemeClr val="lt1"/>
                </a:solidFill>
                <a:latin typeface="Century Gothic"/>
                <a:ea typeface="Century Gothic"/>
                <a:cs typeface="Century Gothic"/>
                <a:sym typeface="Century Gothic"/>
              </a:rPr>
              <a:t>A</a:t>
            </a:r>
            <a:endParaRPr/>
          </a:p>
        </p:txBody>
      </p:sp>
      <p:sp>
        <p:nvSpPr>
          <p:cNvPr id="22" name="Google Shape;1293;p28">
            <a:extLst>
              <a:ext uri="{FF2B5EF4-FFF2-40B4-BE49-F238E27FC236}">
                <a16:creationId xmlns:a16="http://schemas.microsoft.com/office/drawing/2014/main" id="{CFE8BE4D-8CF6-425E-A620-53EEF43D6CC1}"/>
              </a:ext>
            </a:extLst>
          </p:cNvPr>
          <p:cNvSpPr/>
          <p:nvPr/>
        </p:nvSpPr>
        <p:spPr>
          <a:xfrm>
            <a:off x="8033682" y="2964538"/>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b="1" dirty="0">
                <a:solidFill>
                  <a:schemeClr val="lt1"/>
                </a:solidFill>
                <a:latin typeface="Century Gothic"/>
                <a:sym typeface="Century Gothic"/>
              </a:rPr>
              <a:t>C</a:t>
            </a:r>
            <a:endParaRPr dirty="0"/>
          </a:p>
        </p:txBody>
      </p:sp>
      <p:sp>
        <p:nvSpPr>
          <p:cNvPr id="23" name="Google Shape;1296;p28">
            <a:extLst>
              <a:ext uri="{FF2B5EF4-FFF2-40B4-BE49-F238E27FC236}">
                <a16:creationId xmlns:a16="http://schemas.microsoft.com/office/drawing/2014/main" id="{479E4FC7-F24C-4967-BCFB-D200EA817768}"/>
              </a:ext>
            </a:extLst>
          </p:cNvPr>
          <p:cNvSpPr/>
          <p:nvPr/>
        </p:nvSpPr>
        <p:spPr>
          <a:xfrm>
            <a:off x="6722508" y="4716461"/>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chemeClr val="lt1"/>
                </a:solidFill>
                <a:latin typeface="Century Gothic"/>
                <a:ea typeface="Century Gothic"/>
                <a:cs typeface="Century Gothic"/>
                <a:sym typeface="Century Gothic"/>
              </a:rPr>
              <a:t>D</a:t>
            </a:r>
            <a:endParaRPr dirty="0"/>
          </a:p>
        </p:txBody>
      </p:sp>
      <p:sp>
        <p:nvSpPr>
          <p:cNvPr id="24" name="Google Shape;1299;p28">
            <a:extLst>
              <a:ext uri="{FF2B5EF4-FFF2-40B4-BE49-F238E27FC236}">
                <a16:creationId xmlns:a16="http://schemas.microsoft.com/office/drawing/2014/main" id="{68836A85-DA0D-46C9-BFEF-5E98171174C0}"/>
              </a:ext>
            </a:extLst>
          </p:cNvPr>
          <p:cNvSpPr/>
          <p:nvPr/>
        </p:nvSpPr>
        <p:spPr>
          <a:xfrm>
            <a:off x="9363711" y="1309599"/>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800" b="1" dirty="0">
                <a:solidFill>
                  <a:schemeClr val="lt1"/>
                </a:solidFill>
                <a:latin typeface="Century Gothic"/>
                <a:ea typeface="Century Gothic"/>
                <a:cs typeface="Century Gothic"/>
                <a:sym typeface="Century Gothic"/>
              </a:rPr>
              <a:t>B</a:t>
            </a:r>
            <a:endParaRPr dirty="0"/>
          </a:p>
        </p:txBody>
      </p:sp>
      <p:pic>
        <p:nvPicPr>
          <p:cNvPr id="25" name="Google Shape;1300;p28" descr="http://www.clker.com/cliparts/j/p/l/D/8/K/green-tick-md.png">
            <a:extLst>
              <a:ext uri="{FF2B5EF4-FFF2-40B4-BE49-F238E27FC236}">
                <a16:creationId xmlns:a16="http://schemas.microsoft.com/office/drawing/2014/main" id="{253F338E-46EC-4451-8B0D-A1F0023196E7}"/>
              </a:ext>
            </a:extLst>
          </p:cNvPr>
          <p:cNvPicPr preferRelativeResize="0"/>
          <p:nvPr/>
        </p:nvPicPr>
        <p:blipFill rotWithShape="1">
          <a:blip r:embed="rId12">
            <a:alphaModFix/>
          </a:blip>
          <a:srcRect/>
          <a:stretch/>
        </p:blipFill>
        <p:spPr>
          <a:xfrm>
            <a:off x="3762873" y="2515167"/>
            <a:ext cx="422268" cy="440047"/>
          </a:xfrm>
          <a:prstGeom prst="rect">
            <a:avLst/>
          </a:prstGeom>
          <a:noFill/>
          <a:ln>
            <a:noFill/>
          </a:ln>
        </p:spPr>
      </p:pic>
      <p:pic>
        <p:nvPicPr>
          <p:cNvPr id="26" name="Google Shape;1301;p28" descr="http://www.clker.com/cliparts/j/p/l/D/8/K/green-tick-md.png">
            <a:extLst>
              <a:ext uri="{FF2B5EF4-FFF2-40B4-BE49-F238E27FC236}">
                <a16:creationId xmlns:a16="http://schemas.microsoft.com/office/drawing/2014/main" id="{C31613BE-0C96-4CF9-BCAC-EB4AD498121F}"/>
              </a:ext>
            </a:extLst>
          </p:cNvPr>
          <p:cNvPicPr preferRelativeResize="0"/>
          <p:nvPr/>
        </p:nvPicPr>
        <p:blipFill rotWithShape="1">
          <a:blip r:embed="rId12">
            <a:alphaModFix/>
          </a:blip>
          <a:srcRect/>
          <a:stretch/>
        </p:blipFill>
        <p:spPr>
          <a:xfrm>
            <a:off x="1575747" y="3189705"/>
            <a:ext cx="422268" cy="440047"/>
          </a:xfrm>
          <a:prstGeom prst="rect">
            <a:avLst/>
          </a:prstGeom>
          <a:noFill/>
          <a:ln>
            <a:noFill/>
          </a:ln>
        </p:spPr>
      </p:pic>
      <p:pic>
        <p:nvPicPr>
          <p:cNvPr id="27" name="Google Shape;1302;p28" descr="http://www.clker.com/cliparts/j/p/l/D/8/K/green-tick-md.png">
            <a:extLst>
              <a:ext uri="{FF2B5EF4-FFF2-40B4-BE49-F238E27FC236}">
                <a16:creationId xmlns:a16="http://schemas.microsoft.com/office/drawing/2014/main" id="{7E2B6384-5543-402A-8555-BC09C0738472}"/>
              </a:ext>
            </a:extLst>
          </p:cNvPr>
          <p:cNvPicPr preferRelativeResize="0"/>
          <p:nvPr/>
        </p:nvPicPr>
        <p:blipFill rotWithShape="1">
          <a:blip r:embed="rId12">
            <a:alphaModFix/>
          </a:blip>
          <a:srcRect/>
          <a:stretch/>
        </p:blipFill>
        <p:spPr>
          <a:xfrm>
            <a:off x="1575747" y="3836067"/>
            <a:ext cx="422268" cy="440047"/>
          </a:xfrm>
          <a:prstGeom prst="rect">
            <a:avLst/>
          </a:prstGeom>
          <a:noFill/>
          <a:ln>
            <a:noFill/>
          </a:ln>
        </p:spPr>
      </p:pic>
      <p:pic>
        <p:nvPicPr>
          <p:cNvPr id="28" name="Google Shape;1303;p28" descr="http://www.clker.com/cliparts/j/p/l/D/8/K/green-tick-md.png">
            <a:extLst>
              <a:ext uri="{FF2B5EF4-FFF2-40B4-BE49-F238E27FC236}">
                <a16:creationId xmlns:a16="http://schemas.microsoft.com/office/drawing/2014/main" id="{C23AF8E2-1F7F-45FF-9D3E-B963D28E26AB}"/>
              </a:ext>
            </a:extLst>
          </p:cNvPr>
          <p:cNvPicPr preferRelativeResize="0"/>
          <p:nvPr/>
        </p:nvPicPr>
        <p:blipFill rotWithShape="1">
          <a:blip r:embed="rId12">
            <a:alphaModFix/>
          </a:blip>
          <a:srcRect/>
          <a:stretch/>
        </p:blipFill>
        <p:spPr>
          <a:xfrm>
            <a:off x="3762873" y="4627065"/>
            <a:ext cx="422268" cy="440047"/>
          </a:xfrm>
          <a:prstGeom prst="rect">
            <a:avLst/>
          </a:prstGeom>
          <a:noFill/>
          <a:ln>
            <a:noFill/>
          </a:ln>
        </p:spPr>
      </p:pic>
      <p:pic>
        <p:nvPicPr>
          <p:cNvPr id="29" name="Google Shape;1304;p28" descr="http://www.clker.com/cliparts/j/p/l/D/8/K/green-tick-md.png">
            <a:extLst>
              <a:ext uri="{FF2B5EF4-FFF2-40B4-BE49-F238E27FC236}">
                <a16:creationId xmlns:a16="http://schemas.microsoft.com/office/drawing/2014/main" id="{36497660-9745-4A51-BAA4-37DF138B2B17}"/>
              </a:ext>
            </a:extLst>
          </p:cNvPr>
          <p:cNvPicPr preferRelativeResize="0"/>
          <p:nvPr/>
        </p:nvPicPr>
        <p:blipFill rotWithShape="1">
          <a:blip r:embed="rId12">
            <a:alphaModFix/>
          </a:blip>
          <a:srcRect/>
          <a:stretch/>
        </p:blipFill>
        <p:spPr>
          <a:xfrm>
            <a:off x="3762873" y="5438822"/>
            <a:ext cx="422268" cy="440047"/>
          </a:xfrm>
          <a:prstGeom prst="rect">
            <a:avLst/>
          </a:prstGeom>
          <a:noFill/>
          <a:ln>
            <a:noFill/>
          </a:ln>
        </p:spPr>
      </p:pic>
      <p:sp>
        <p:nvSpPr>
          <p:cNvPr id="30" name="Google Shape;1310;p28">
            <a:extLst>
              <a:ext uri="{FF2B5EF4-FFF2-40B4-BE49-F238E27FC236}">
                <a16:creationId xmlns:a16="http://schemas.microsoft.com/office/drawing/2014/main" id="{364FFC5D-A486-410A-A84C-5C6C3BBC32BC}"/>
              </a:ext>
            </a:extLst>
          </p:cNvPr>
          <p:cNvSpPr txBox="1"/>
          <p:nvPr/>
        </p:nvSpPr>
        <p:spPr>
          <a:xfrm>
            <a:off x="5377340" y="2504357"/>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C</a:t>
            </a:r>
            <a:endParaRPr dirty="0"/>
          </a:p>
        </p:txBody>
      </p:sp>
      <p:sp>
        <p:nvSpPr>
          <p:cNvPr id="31" name="Google Shape;1311;p28">
            <a:extLst>
              <a:ext uri="{FF2B5EF4-FFF2-40B4-BE49-F238E27FC236}">
                <a16:creationId xmlns:a16="http://schemas.microsoft.com/office/drawing/2014/main" id="{21043EBC-700F-4A62-BBF7-2F53B95D9CEB}"/>
              </a:ext>
            </a:extLst>
          </p:cNvPr>
          <p:cNvSpPr txBox="1"/>
          <p:nvPr/>
        </p:nvSpPr>
        <p:spPr>
          <a:xfrm>
            <a:off x="5436826" y="3198167"/>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B</a:t>
            </a:r>
            <a:endParaRPr dirty="0"/>
          </a:p>
        </p:txBody>
      </p:sp>
      <p:sp>
        <p:nvSpPr>
          <p:cNvPr id="32" name="Google Shape;1312;p28">
            <a:extLst>
              <a:ext uri="{FF2B5EF4-FFF2-40B4-BE49-F238E27FC236}">
                <a16:creationId xmlns:a16="http://schemas.microsoft.com/office/drawing/2014/main" id="{8B23778A-D096-4FEF-8908-D8317258F0CC}"/>
              </a:ext>
            </a:extLst>
          </p:cNvPr>
          <p:cNvSpPr txBox="1"/>
          <p:nvPr/>
        </p:nvSpPr>
        <p:spPr>
          <a:xfrm>
            <a:off x="5436826" y="3940932"/>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D</a:t>
            </a:r>
            <a:endParaRPr dirty="0"/>
          </a:p>
        </p:txBody>
      </p:sp>
      <p:sp>
        <p:nvSpPr>
          <p:cNvPr id="33" name="Google Shape;1313;p28">
            <a:extLst>
              <a:ext uri="{FF2B5EF4-FFF2-40B4-BE49-F238E27FC236}">
                <a16:creationId xmlns:a16="http://schemas.microsoft.com/office/drawing/2014/main" id="{EFEBF544-2845-448D-80AE-7871C39E3E66}"/>
              </a:ext>
            </a:extLst>
          </p:cNvPr>
          <p:cNvSpPr txBox="1"/>
          <p:nvPr/>
        </p:nvSpPr>
        <p:spPr>
          <a:xfrm>
            <a:off x="5400974" y="4683698"/>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latin typeface="Century Gothic"/>
                <a:ea typeface="Century Gothic"/>
                <a:cs typeface="Century Gothic"/>
                <a:sym typeface="Century Gothic"/>
              </a:rPr>
              <a:t>A</a:t>
            </a:r>
            <a:endParaRPr/>
          </a:p>
        </p:txBody>
      </p:sp>
      <p:sp>
        <p:nvSpPr>
          <p:cNvPr id="34" name="Google Shape;1314;p28">
            <a:extLst>
              <a:ext uri="{FF2B5EF4-FFF2-40B4-BE49-F238E27FC236}">
                <a16:creationId xmlns:a16="http://schemas.microsoft.com/office/drawing/2014/main" id="{B40AA6CB-C14E-4657-8C07-C5C4CD0E2DDD}"/>
              </a:ext>
            </a:extLst>
          </p:cNvPr>
          <p:cNvSpPr txBox="1"/>
          <p:nvPr/>
        </p:nvSpPr>
        <p:spPr>
          <a:xfrm>
            <a:off x="5436827" y="5438822"/>
            <a:ext cx="49464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E</a:t>
            </a:r>
            <a:endParaRPr dirty="0"/>
          </a:p>
        </p:txBody>
      </p:sp>
      <p:sp>
        <p:nvSpPr>
          <p:cNvPr id="35" name="Google Shape;1262;p28">
            <a:hlinkClick r:id="" action="ppaction://noaction">
              <a:snd r:embed="rId13" name="Visite%CC%81 las tiendas.wav"/>
            </a:hlinkClick>
            <a:extLst>
              <a:ext uri="{FF2B5EF4-FFF2-40B4-BE49-F238E27FC236}">
                <a16:creationId xmlns:a16="http://schemas.microsoft.com/office/drawing/2014/main" id="{F57F9F22-F8EA-475C-A46B-00485047CAAF}"/>
              </a:ext>
            </a:extLst>
          </p:cNvPr>
          <p:cNvSpPr/>
          <p:nvPr/>
        </p:nvSpPr>
        <p:spPr>
          <a:xfrm>
            <a:off x="209034" y="538658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5</a:t>
            </a:r>
            <a:endParaRPr kumimoji="0" sz="2000" b="1" i="0" u="none" strike="noStrike" kern="0" cap="none" spc="0" normalizeH="0" baseline="0" noProof="0" dirty="0">
              <a:ln>
                <a:noFill/>
              </a:ln>
              <a:effectLst/>
              <a:uLnTx/>
              <a:uFillTx/>
              <a:latin typeface="Century Gothic"/>
              <a:ea typeface="Century Gothic"/>
              <a:cs typeface="Century Gothic"/>
              <a:sym typeface="Century Gothic"/>
            </a:endParaRPr>
          </a:p>
        </p:txBody>
      </p:sp>
      <p:sp>
        <p:nvSpPr>
          <p:cNvPr id="36" name="Google Shape;1243;p28">
            <a:extLst>
              <a:ext uri="{FF2B5EF4-FFF2-40B4-BE49-F238E27FC236}">
                <a16:creationId xmlns:a16="http://schemas.microsoft.com/office/drawing/2014/main" id="{A8618B3A-24CE-4E0D-A50A-BB9F4DCE2A46}"/>
              </a:ext>
            </a:extLst>
          </p:cNvPr>
          <p:cNvSpPr/>
          <p:nvPr/>
        </p:nvSpPr>
        <p:spPr>
          <a:xfrm>
            <a:off x="9363711" y="4682412"/>
            <a:ext cx="2520635" cy="1528586"/>
          </a:xfrm>
          <a:prstGeom prst="rect">
            <a:avLst/>
          </a:prstGeom>
          <a:solidFill>
            <a:srgbClr val="FFF2CC"/>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Century Gothic"/>
              <a:buNone/>
              <a:tabLst/>
              <a:defRPr/>
            </a:pPr>
            <a:endParaRPr kumimoji="0" sz="1800" b="0" i="0" u="none" strike="noStrike" kern="0" cap="none" spc="0" normalizeH="0" baseline="0" noProof="0">
              <a:ln>
                <a:noFill/>
              </a:ln>
              <a:solidFill>
                <a:srgbClr val="FFFFFF"/>
              </a:solidFill>
              <a:effectLst/>
              <a:uLnTx/>
              <a:uFillTx/>
              <a:latin typeface="Twentieth Century"/>
              <a:ea typeface="Twentieth Century"/>
              <a:cs typeface="Twentieth Century"/>
              <a:sym typeface="Twentieth Century"/>
            </a:endParaRPr>
          </a:p>
        </p:txBody>
      </p:sp>
      <p:pic>
        <p:nvPicPr>
          <p:cNvPr id="37" name="Google Shape;1288;p28">
            <a:extLst>
              <a:ext uri="{FF2B5EF4-FFF2-40B4-BE49-F238E27FC236}">
                <a16:creationId xmlns:a16="http://schemas.microsoft.com/office/drawing/2014/main" id="{3F8D8DF6-C6E1-4DD7-85AD-692BD81E3BDF}"/>
              </a:ext>
            </a:extLst>
          </p:cNvPr>
          <p:cNvPicPr preferRelativeResize="0"/>
          <p:nvPr/>
        </p:nvPicPr>
        <p:blipFill rotWithShape="1">
          <a:blip r:embed="rId14">
            <a:clrChange>
              <a:clrFrom>
                <a:srgbClr val="FAFAFA"/>
              </a:clrFrom>
              <a:clrTo>
                <a:srgbClr val="FAFAFA">
                  <a:alpha val="0"/>
                </a:srgbClr>
              </a:clrTo>
            </a:clrChange>
            <a:alphaModFix/>
          </a:blip>
          <a:srcRect l="36603" t="14147" r="39189" b="8428"/>
          <a:stretch/>
        </p:blipFill>
        <p:spPr>
          <a:xfrm>
            <a:off x="10364979" y="4769978"/>
            <a:ext cx="667256" cy="1200478"/>
          </a:xfrm>
          <a:prstGeom prst="rect">
            <a:avLst/>
          </a:prstGeom>
          <a:noFill/>
          <a:ln>
            <a:noFill/>
          </a:ln>
        </p:spPr>
      </p:pic>
      <p:sp>
        <p:nvSpPr>
          <p:cNvPr id="38" name="Google Shape;1292;p28">
            <a:extLst>
              <a:ext uri="{FF2B5EF4-FFF2-40B4-BE49-F238E27FC236}">
                <a16:creationId xmlns:a16="http://schemas.microsoft.com/office/drawing/2014/main" id="{25636C1A-FE17-4F9D-9739-8B3DA20A5FDA}"/>
              </a:ext>
            </a:extLst>
          </p:cNvPr>
          <p:cNvSpPr/>
          <p:nvPr/>
        </p:nvSpPr>
        <p:spPr>
          <a:xfrm>
            <a:off x="9371803" y="4682348"/>
            <a:ext cx="281354" cy="261256"/>
          </a:xfrm>
          <a:prstGeom prst="rect">
            <a:avLst/>
          </a:prstGeom>
          <a:solidFill>
            <a:schemeClr val="accent2"/>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1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1" name="Picture 40" descr="A pink shopping bag with a grey string&#10;&#10;Description automatically generated">
            <a:extLst>
              <a:ext uri="{FF2B5EF4-FFF2-40B4-BE49-F238E27FC236}">
                <a16:creationId xmlns:a16="http://schemas.microsoft.com/office/drawing/2014/main" id="{3812CEA5-E46A-49B1-8079-FE077DB84432}"/>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198933" y="5798320"/>
            <a:ext cx="357838" cy="385549"/>
          </a:xfrm>
          <a:prstGeom prst="rect">
            <a:avLst/>
          </a:prstGeom>
        </p:spPr>
      </p:pic>
      <p:pic>
        <p:nvPicPr>
          <p:cNvPr id="44" name="Picture 43" descr="A green bag with handles&#10;&#10;Description automatically generated">
            <a:extLst>
              <a:ext uri="{FF2B5EF4-FFF2-40B4-BE49-F238E27FC236}">
                <a16:creationId xmlns:a16="http://schemas.microsoft.com/office/drawing/2014/main" id="{51BD04D2-4D2B-443F-B371-7638BE42F2B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83528" y="5642583"/>
            <a:ext cx="496316" cy="564697"/>
          </a:xfrm>
          <a:prstGeom prst="rect">
            <a:avLst/>
          </a:prstGeom>
        </p:spPr>
      </p:pic>
      <p:pic>
        <p:nvPicPr>
          <p:cNvPr id="39" name="Picture 38" descr="A red shopping bag with two handles&#10;&#10;Description automatically generated">
            <a:extLst>
              <a:ext uri="{FF2B5EF4-FFF2-40B4-BE49-F238E27FC236}">
                <a16:creationId xmlns:a16="http://schemas.microsoft.com/office/drawing/2014/main" id="{8AD33E3F-781B-4571-8B08-23B85ABC399E}"/>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655482" y="5638865"/>
            <a:ext cx="396736" cy="566765"/>
          </a:xfrm>
          <a:prstGeom prst="rect">
            <a:avLst/>
          </a:prstGeom>
        </p:spPr>
      </p:pic>
      <p:pic>
        <p:nvPicPr>
          <p:cNvPr id="43" name="Picture 42" descr="A green bag with handles&#10;&#10;Description automatically generated">
            <a:extLst>
              <a:ext uri="{FF2B5EF4-FFF2-40B4-BE49-F238E27FC236}">
                <a16:creationId xmlns:a16="http://schemas.microsoft.com/office/drawing/2014/main" id="{C9900FDF-18F3-47B3-ACEA-13BE9029325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01079" y="5669654"/>
            <a:ext cx="496316" cy="564697"/>
          </a:xfrm>
          <a:prstGeom prst="rect">
            <a:avLst/>
          </a:prstGeom>
        </p:spPr>
      </p:pic>
    </p:spTree>
    <p:extLst>
      <p:ext uri="{BB962C8B-B14F-4D97-AF65-F5344CB8AC3E}">
        <p14:creationId xmlns:p14="http://schemas.microsoft.com/office/powerpoint/2010/main" val="578901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A27698-9708-44DF-A1FC-BA18FCC3272C}"/>
              </a:ext>
            </a:extLst>
          </p:cNvPr>
          <p:cNvSpPr>
            <a:spLocks noGrp="1"/>
          </p:cNvSpPr>
          <p:nvPr>
            <p:ph type="title"/>
          </p:nvPr>
        </p:nvSpPr>
        <p:spPr>
          <a:xfrm>
            <a:off x="-1" y="213557"/>
            <a:ext cx="3527123" cy="647577"/>
          </a:xfrm>
        </p:spPr>
        <p:txBody>
          <a:bodyPr>
            <a:noAutofit/>
          </a:bodyPr>
          <a:lstStyle/>
          <a:p>
            <a:r>
              <a:rPr lang="en-GB" sz="2800" dirty="0" err="1"/>
              <a:t>En</a:t>
            </a:r>
            <a:r>
              <a:rPr lang="en-GB" sz="2800" dirty="0"/>
              <a:t> </a:t>
            </a:r>
            <a:r>
              <a:rPr lang="en-GB" sz="2800" dirty="0" err="1"/>
              <a:t>clase</a:t>
            </a:r>
            <a:r>
              <a:rPr lang="en-GB" sz="2800" dirty="0"/>
              <a:t> </a:t>
            </a:r>
            <a:r>
              <a:rPr lang="en-GB" sz="2800" b="0" dirty="0"/>
              <a:t>(1/2)</a:t>
            </a:r>
            <a:endParaRPr lang="en-GB" sz="2800" dirty="0"/>
          </a:p>
        </p:txBody>
      </p:sp>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3155415437"/>
              </p:ext>
            </p:extLst>
          </p:nvPr>
        </p:nvGraphicFramePr>
        <p:xfrm>
          <a:off x="312171" y="1383999"/>
          <a:ext cx="3669732" cy="2315141"/>
        </p:xfrm>
        <a:graphic>
          <a:graphicData uri="http://schemas.openxmlformats.org/drawingml/2006/table">
            <a:tbl>
              <a:tblPr firstRow="1" bandRow="1">
                <a:tableStyleId>{5940675A-B579-460E-94D1-54222C63F5DA}</a:tableStyleId>
              </a:tblPr>
              <a:tblGrid>
                <a:gridCol w="2005360">
                  <a:extLst>
                    <a:ext uri="{9D8B030D-6E8A-4147-A177-3AD203B41FA5}">
                      <a16:colId xmlns:a16="http://schemas.microsoft.com/office/drawing/2014/main" val="3179540757"/>
                    </a:ext>
                  </a:extLst>
                </a:gridCol>
                <a:gridCol w="1664372">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6</a:t>
            </a:r>
          </a:p>
        </p:txBody>
      </p:sp>
      <p:sp>
        <p:nvSpPr>
          <p:cNvPr id="15" name="TextBox 14">
            <a:extLst>
              <a:ext uri="{FF2B5EF4-FFF2-40B4-BE49-F238E27FC236}">
                <a16:creationId xmlns:a16="http://schemas.microsoft.com/office/drawing/2014/main" id="{3F9CB0DE-993D-4B44-88B9-5D6FF3C0823A}"/>
              </a:ext>
            </a:extLst>
          </p:cNvPr>
          <p:cNvSpPr txBox="1"/>
          <p:nvPr/>
        </p:nvSpPr>
        <p:spPr>
          <a:xfrm>
            <a:off x="1049976" y="2598455"/>
            <a:ext cx="264333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listen to music</a:t>
            </a: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extLst>
              <p:ext uri="{D42A27DB-BD31-4B8C-83A1-F6EECF244321}">
                <p14:modId xmlns:p14="http://schemas.microsoft.com/office/powerpoint/2010/main" val="1073666481"/>
              </p:ext>
            </p:extLst>
          </p:nvPr>
        </p:nvGraphicFramePr>
        <p:xfrm>
          <a:off x="4383621" y="1383999"/>
          <a:ext cx="3669732" cy="2315141"/>
        </p:xfrm>
        <a:graphic>
          <a:graphicData uri="http://schemas.openxmlformats.org/drawingml/2006/table">
            <a:tbl>
              <a:tblPr firstRow="1" bandRow="1">
                <a:tableStyleId>{5940675A-B579-460E-94D1-54222C63F5DA}</a:tableStyleId>
              </a:tblPr>
              <a:tblGrid>
                <a:gridCol w="1985648">
                  <a:extLst>
                    <a:ext uri="{9D8B030D-6E8A-4147-A177-3AD203B41FA5}">
                      <a16:colId xmlns:a16="http://schemas.microsoft.com/office/drawing/2014/main" val="3179540757"/>
                    </a:ext>
                  </a:extLst>
                </a:gridCol>
                <a:gridCol w="1684084">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A4F623B3-75EA-42D5-B160-490BCB064E7F}"/>
              </a:ext>
            </a:extLst>
          </p:cNvPr>
          <p:cNvSpPr txBox="1"/>
          <p:nvPr/>
        </p:nvSpPr>
        <p:spPr>
          <a:xfrm>
            <a:off x="4972746" y="2635645"/>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study in silence</a:t>
            </a:r>
          </a:p>
        </p:txBody>
      </p:sp>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extLst>
              <p:ext uri="{D42A27DB-BD31-4B8C-83A1-F6EECF244321}">
                <p14:modId xmlns:p14="http://schemas.microsoft.com/office/powerpoint/2010/main" val="1637671608"/>
              </p:ext>
            </p:extLst>
          </p:nvPr>
        </p:nvGraphicFramePr>
        <p:xfrm>
          <a:off x="8450408" y="1411285"/>
          <a:ext cx="3669732" cy="2315141"/>
        </p:xfrm>
        <a:graphic>
          <a:graphicData uri="http://schemas.openxmlformats.org/drawingml/2006/table">
            <a:tbl>
              <a:tblPr firstRow="1" bandRow="1">
                <a:tableStyleId>{5940675A-B579-460E-94D1-54222C63F5DA}</a:tableStyleId>
              </a:tblPr>
              <a:tblGrid>
                <a:gridCol w="1993243">
                  <a:extLst>
                    <a:ext uri="{9D8B030D-6E8A-4147-A177-3AD203B41FA5}">
                      <a16:colId xmlns:a16="http://schemas.microsoft.com/office/drawing/2014/main" val="3179540757"/>
                    </a:ext>
                  </a:extLst>
                </a:gridCol>
                <a:gridCol w="1676489">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23" name="TextBox 22">
            <a:extLst>
              <a:ext uri="{FF2B5EF4-FFF2-40B4-BE49-F238E27FC236}">
                <a16:creationId xmlns:a16="http://schemas.microsoft.com/office/drawing/2014/main" id="{B125EABD-307B-4FC9-BD8C-18A501B797FA}"/>
              </a:ext>
            </a:extLst>
          </p:cNvPr>
          <p:cNvSpPr txBox="1"/>
          <p:nvPr/>
        </p:nvSpPr>
        <p:spPr>
          <a:xfrm>
            <a:off x="8577641" y="2625741"/>
            <a:ext cx="3415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speak </a:t>
            </a:r>
            <a:r>
              <a:rPr lang="en-GB" sz="2000" dirty="0">
                <a:latin typeface="Century Gothic"/>
              </a:rPr>
              <a:t>with a partner</a:t>
            </a:r>
            <a:endParaRPr kumimoji="0" lang="en-GB" sz="2000" b="0" i="0" u="none" strike="noStrike" kern="1200" cap="none" spc="0" normalizeH="0" baseline="0" noProof="0" dirty="0">
              <a:ln>
                <a:noFill/>
              </a:ln>
              <a:effectLst/>
              <a:uLnTx/>
              <a:uFillTx/>
              <a:latin typeface="Century Gothic"/>
              <a:ea typeface="+mn-ea"/>
              <a:cs typeface="+mn-cs"/>
            </a:endParaRPr>
          </a:p>
        </p:txBody>
      </p:sp>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extLst>
              <p:ext uri="{D42A27DB-BD31-4B8C-83A1-F6EECF244321}">
                <p14:modId xmlns:p14="http://schemas.microsoft.com/office/powerpoint/2010/main" val="2689074291"/>
              </p:ext>
            </p:extLst>
          </p:nvPr>
        </p:nvGraphicFramePr>
        <p:xfrm>
          <a:off x="312171" y="3979077"/>
          <a:ext cx="3669732" cy="2315141"/>
        </p:xfrm>
        <a:graphic>
          <a:graphicData uri="http://schemas.openxmlformats.org/drawingml/2006/table">
            <a:tbl>
              <a:tblPr firstRow="1" bandRow="1">
                <a:tableStyleId>{5940675A-B579-460E-94D1-54222C63F5DA}</a:tableStyleId>
              </a:tblPr>
              <a:tblGrid>
                <a:gridCol w="1895001">
                  <a:extLst>
                    <a:ext uri="{9D8B030D-6E8A-4147-A177-3AD203B41FA5}">
                      <a16:colId xmlns:a16="http://schemas.microsoft.com/office/drawing/2014/main" val="3179540757"/>
                    </a:ext>
                  </a:extLst>
                </a:gridCol>
                <a:gridCol w="1774731">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883792" y="5166517"/>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use a dictionary</a:t>
            </a: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extLst>
              <p:ext uri="{D42A27DB-BD31-4B8C-83A1-F6EECF244321}">
                <p14:modId xmlns:p14="http://schemas.microsoft.com/office/powerpoint/2010/main" val="712989886"/>
              </p:ext>
            </p:extLst>
          </p:nvPr>
        </p:nvGraphicFramePr>
        <p:xfrm>
          <a:off x="4383621" y="3979077"/>
          <a:ext cx="3669732" cy="2315141"/>
        </p:xfrm>
        <a:graphic>
          <a:graphicData uri="http://schemas.openxmlformats.org/drawingml/2006/table">
            <a:tbl>
              <a:tblPr firstRow="1" bandRow="1">
                <a:tableStyleId>{5940675A-B579-460E-94D1-54222C63F5DA}</a:tableStyleId>
              </a:tblPr>
              <a:tblGrid>
                <a:gridCol w="1891055">
                  <a:extLst>
                    <a:ext uri="{9D8B030D-6E8A-4147-A177-3AD203B41FA5}">
                      <a16:colId xmlns:a16="http://schemas.microsoft.com/office/drawing/2014/main" val="3179540757"/>
                    </a:ext>
                  </a:extLst>
                </a:gridCol>
                <a:gridCol w="1778677">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4972746" y="5230723"/>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dance salsa</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extLst>
              <p:ext uri="{D42A27DB-BD31-4B8C-83A1-F6EECF244321}">
                <p14:modId xmlns:p14="http://schemas.microsoft.com/office/powerpoint/2010/main" val="2476747870"/>
              </p:ext>
            </p:extLst>
          </p:nvPr>
        </p:nvGraphicFramePr>
        <p:xfrm>
          <a:off x="8450407" y="4006363"/>
          <a:ext cx="3669732" cy="2315141"/>
        </p:xfrm>
        <a:graphic>
          <a:graphicData uri="http://schemas.openxmlformats.org/drawingml/2006/table">
            <a:tbl>
              <a:tblPr firstRow="1" bandRow="1">
                <a:tableStyleId>{5940675A-B579-460E-94D1-54222C63F5DA}</a:tableStyleId>
              </a:tblPr>
              <a:tblGrid>
                <a:gridCol w="2017896">
                  <a:extLst>
                    <a:ext uri="{9D8B030D-6E8A-4147-A177-3AD203B41FA5}">
                      <a16:colId xmlns:a16="http://schemas.microsoft.com/office/drawing/2014/main" val="3179540757"/>
                    </a:ext>
                  </a:extLst>
                </a:gridCol>
                <a:gridCol w="165183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7" name="TextBox 36">
            <a:extLst>
              <a:ext uri="{FF2B5EF4-FFF2-40B4-BE49-F238E27FC236}">
                <a16:creationId xmlns:a16="http://schemas.microsoft.com/office/drawing/2014/main" id="{2A1C5FF8-08AC-4613-9DDC-72258FCDF2F8}"/>
              </a:ext>
            </a:extLst>
          </p:cNvPr>
          <p:cNvSpPr txBox="1"/>
          <p:nvPr/>
        </p:nvSpPr>
        <p:spPr>
          <a:xfrm>
            <a:off x="9027284" y="5220819"/>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sing in class</a:t>
            </a:r>
          </a:p>
        </p:txBody>
      </p:sp>
      <p:pic>
        <p:nvPicPr>
          <p:cNvPr id="48" name="Picture 47" descr="A purple circle with black figures&#10;&#10;Description automatically generated">
            <a:extLst>
              <a:ext uri="{FF2B5EF4-FFF2-40B4-BE49-F238E27FC236}">
                <a16:creationId xmlns:a16="http://schemas.microsoft.com/office/drawing/2014/main" id="{77DB4C5C-13CB-4E9C-9DDC-85C37F3096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6547" y="4236380"/>
            <a:ext cx="1014687" cy="1007777"/>
          </a:xfrm>
          <a:prstGeom prst="rect">
            <a:avLst/>
          </a:prstGeom>
        </p:spPr>
      </p:pic>
      <p:pic>
        <p:nvPicPr>
          <p:cNvPr id="49" name="Picture 48" descr="A group of kids singing&#10;&#10;Description automatically generated">
            <a:extLst>
              <a:ext uri="{FF2B5EF4-FFF2-40B4-BE49-F238E27FC236}">
                <a16:creationId xmlns:a16="http://schemas.microsoft.com/office/drawing/2014/main" id="{558A30DE-E538-4FD0-866D-46792A1CD8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80423" y="4087757"/>
            <a:ext cx="1110791" cy="1105776"/>
          </a:xfrm>
          <a:prstGeom prst="rect">
            <a:avLst/>
          </a:prstGeom>
        </p:spPr>
      </p:pic>
      <p:pic>
        <p:nvPicPr>
          <p:cNvPr id="50" name="Picture 49" descr="A blue and grey circle with black text and gloves&#10;&#10;Description automatically generated">
            <a:extLst>
              <a:ext uri="{FF2B5EF4-FFF2-40B4-BE49-F238E27FC236}">
                <a16:creationId xmlns:a16="http://schemas.microsoft.com/office/drawing/2014/main" id="{29659C37-EACB-41DD-B0BF-2C959A21E2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413" y="4119164"/>
            <a:ext cx="1116672" cy="1121657"/>
          </a:xfrm>
          <a:prstGeom prst="rect">
            <a:avLst/>
          </a:prstGeom>
        </p:spPr>
      </p:pic>
      <p:pic>
        <p:nvPicPr>
          <p:cNvPr id="52" name="Picture 51">
            <a:extLst>
              <a:ext uri="{FF2B5EF4-FFF2-40B4-BE49-F238E27FC236}">
                <a16:creationId xmlns:a16="http://schemas.microsoft.com/office/drawing/2014/main" id="{E0FAC4B2-8C38-4C5F-B6CD-07B3A2627781}"/>
              </a:ext>
            </a:extLst>
          </p:cNvPr>
          <p:cNvPicPr>
            <a:picLocks noChangeAspect="1"/>
          </p:cNvPicPr>
          <p:nvPr/>
        </p:nvPicPr>
        <p:blipFill>
          <a:blip r:embed="rId6"/>
          <a:stretch>
            <a:fillRect/>
          </a:stretch>
        </p:blipFill>
        <p:spPr>
          <a:xfrm>
            <a:off x="2614466" y="4381363"/>
            <a:ext cx="658133" cy="785154"/>
          </a:xfrm>
          <a:prstGeom prst="rect">
            <a:avLst/>
          </a:prstGeom>
        </p:spPr>
      </p:pic>
      <p:pic>
        <p:nvPicPr>
          <p:cNvPr id="54" name="Picture 53" descr="A group of people with speech bubbles&#10;&#10;Description automatically generated">
            <a:extLst>
              <a:ext uri="{FF2B5EF4-FFF2-40B4-BE49-F238E27FC236}">
                <a16:creationId xmlns:a16="http://schemas.microsoft.com/office/drawing/2014/main" id="{0DBACFE8-203C-4B99-B568-9362DED9E4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78924" y="1635034"/>
            <a:ext cx="1052508" cy="937390"/>
          </a:xfrm>
          <a:prstGeom prst="rect">
            <a:avLst/>
          </a:prstGeom>
        </p:spPr>
      </p:pic>
      <p:pic>
        <p:nvPicPr>
          <p:cNvPr id="56" name="Picture 55" descr="A blue circle with a stack of books in it&#10;&#10;Description automatically generated">
            <a:extLst>
              <a:ext uri="{FF2B5EF4-FFF2-40B4-BE49-F238E27FC236}">
                <a16:creationId xmlns:a16="http://schemas.microsoft.com/office/drawing/2014/main" id="{8EEB32F9-D2E2-4ED5-A5CE-B583942FFB5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80486" y="1550378"/>
            <a:ext cx="1001012" cy="1010050"/>
          </a:xfrm>
          <a:prstGeom prst="rect">
            <a:avLst/>
          </a:prstGeom>
        </p:spPr>
      </p:pic>
      <p:pic>
        <p:nvPicPr>
          <p:cNvPr id="57" name="Picture 56" descr="Shape, circle&#10;&#10;Description automatically generated">
            <a:extLst>
              <a:ext uri="{FF2B5EF4-FFF2-40B4-BE49-F238E27FC236}">
                <a16:creationId xmlns:a16="http://schemas.microsoft.com/office/drawing/2014/main" id="{1A83A4C2-6A15-4A50-B941-2DDA58FF13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3657" y="1570367"/>
            <a:ext cx="840696" cy="1009468"/>
          </a:xfrm>
          <a:prstGeom prst="rect">
            <a:avLst/>
          </a:prstGeom>
        </p:spPr>
      </p:pic>
      <p:pic>
        <p:nvPicPr>
          <p:cNvPr id="61" name="Picture 60" descr="A cartoon of a person with his hand on his ear&#10;&#10;Description automatically generated">
            <a:extLst>
              <a:ext uri="{FF2B5EF4-FFF2-40B4-BE49-F238E27FC236}">
                <a16:creationId xmlns:a16="http://schemas.microsoft.com/office/drawing/2014/main" id="{49AE9F0D-D99D-4451-8313-17ED5B6555E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4728" y="1653925"/>
            <a:ext cx="912278" cy="902926"/>
          </a:xfrm>
          <a:prstGeom prst="rect">
            <a:avLst/>
          </a:prstGeom>
        </p:spPr>
      </p:pic>
      <p:pic>
        <p:nvPicPr>
          <p:cNvPr id="63" name="Graphic 62" descr="Music notes with solid fill">
            <a:extLst>
              <a:ext uri="{FF2B5EF4-FFF2-40B4-BE49-F238E27FC236}">
                <a16:creationId xmlns:a16="http://schemas.microsoft.com/office/drawing/2014/main" id="{F594E127-C9AD-4266-AB38-AC82367D4CB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333295" y="1551554"/>
            <a:ext cx="914400" cy="914400"/>
          </a:xfrm>
          <a:prstGeom prst="rect">
            <a:avLst/>
          </a:prstGeom>
        </p:spPr>
      </p:pic>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90495" y="131199"/>
            <a:ext cx="1864840" cy="1219212"/>
          </a:xfrm>
          <a:prstGeom prst="rect">
            <a:avLst/>
          </a:prstGeom>
        </p:spPr>
      </p:pic>
      <p:grpSp>
        <p:nvGrpSpPr>
          <p:cNvPr id="66" name="Google Shape;1474;p35">
            <a:extLst>
              <a:ext uri="{FF2B5EF4-FFF2-40B4-BE49-F238E27FC236}">
                <a16:creationId xmlns:a16="http://schemas.microsoft.com/office/drawing/2014/main" id="{45DAD6CA-ADB7-43AF-9580-B5AB70C10FE7}"/>
              </a:ext>
            </a:extLst>
          </p:cNvPr>
          <p:cNvGrpSpPr/>
          <p:nvPr/>
        </p:nvGrpSpPr>
        <p:grpSpPr>
          <a:xfrm>
            <a:off x="6255199" y="4256692"/>
            <a:ext cx="1360877" cy="907241"/>
            <a:chOff x="8327824" y="4515835"/>
            <a:chExt cx="2420257" cy="1593113"/>
          </a:xfrm>
        </p:grpSpPr>
        <p:pic>
          <p:nvPicPr>
            <p:cNvPr id="67" name="Google Shape;1475;p35">
              <a:extLst>
                <a:ext uri="{FF2B5EF4-FFF2-40B4-BE49-F238E27FC236}">
                  <a16:creationId xmlns:a16="http://schemas.microsoft.com/office/drawing/2014/main" id="{4127B1D3-344C-472F-A979-F9DFBAFE863B}"/>
                </a:ext>
              </a:extLst>
            </p:cNvPr>
            <p:cNvPicPr preferRelativeResize="0"/>
            <p:nvPr/>
          </p:nvPicPr>
          <p:blipFill rotWithShape="1">
            <a:blip r:embed="rId14">
              <a:alphaModFix/>
            </a:blip>
            <a:srcRect/>
            <a:stretch/>
          </p:blipFill>
          <p:spPr>
            <a:xfrm>
              <a:off x="8327824" y="4924345"/>
              <a:ext cx="2197848" cy="1184603"/>
            </a:xfrm>
            <a:prstGeom prst="rect">
              <a:avLst/>
            </a:prstGeom>
            <a:noFill/>
            <a:ln>
              <a:noFill/>
            </a:ln>
          </p:spPr>
        </p:pic>
        <p:pic>
          <p:nvPicPr>
            <p:cNvPr id="68" name="Google Shape;1476;p35">
              <a:extLst>
                <a:ext uri="{FF2B5EF4-FFF2-40B4-BE49-F238E27FC236}">
                  <a16:creationId xmlns:a16="http://schemas.microsoft.com/office/drawing/2014/main" id="{02F31389-E039-4EBB-934C-120507612570}"/>
                </a:ext>
              </a:extLst>
            </p:cNvPr>
            <p:cNvPicPr preferRelativeResize="0"/>
            <p:nvPr/>
          </p:nvPicPr>
          <p:blipFill rotWithShape="1">
            <a:blip r:embed="rId15">
              <a:alphaModFix/>
            </a:blip>
            <a:srcRect/>
            <a:stretch/>
          </p:blipFill>
          <p:spPr>
            <a:xfrm rot="-1386429">
              <a:off x="10189661" y="4586668"/>
              <a:ext cx="471368" cy="539996"/>
            </a:xfrm>
            <a:prstGeom prst="rect">
              <a:avLst/>
            </a:prstGeom>
            <a:noFill/>
            <a:ln>
              <a:noFill/>
            </a:ln>
          </p:spPr>
        </p:pic>
      </p:grpSp>
      <p:pic>
        <p:nvPicPr>
          <p:cNvPr id="69" name="Graphic 68" descr="Teacher with solid fill">
            <a:extLst>
              <a:ext uri="{FF2B5EF4-FFF2-40B4-BE49-F238E27FC236}">
                <a16:creationId xmlns:a16="http://schemas.microsoft.com/office/drawing/2014/main" id="{37C9C9BD-53F9-4AC5-968A-1BBD28B10887}"/>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682837" y="35196"/>
            <a:ext cx="914400" cy="914400"/>
          </a:xfrm>
          <a:prstGeom prst="rect">
            <a:avLst/>
          </a:prstGeom>
        </p:spPr>
      </p:pic>
      <p:sp>
        <p:nvSpPr>
          <p:cNvPr id="70" name="Speech Bubble: Rectangle with Corners Rounded 69">
            <a:extLst>
              <a:ext uri="{FF2B5EF4-FFF2-40B4-BE49-F238E27FC236}">
                <a16:creationId xmlns:a16="http://schemas.microsoft.com/office/drawing/2014/main" id="{CEB5B69A-74C8-4B01-B78F-6B6C36FAA0F4}"/>
              </a:ext>
            </a:extLst>
          </p:cNvPr>
          <p:cNvSpPr/>
          <p:nvPr/>
        </p:nvSpPr>
        <p:spPr>
          <a:xfrm>
            <a:off x="5790377" y="109676"/>
            <a:ext cx="4675239" cy="1063949"/>
          </a:xfrm>
          <a:prstGeom prst="wedgeRoundRectCallout">
            <a:avLst>
              <a:gd name="adj1" fmla="val -57453"/>
              <a:gd name="adj2" fmla="val -1742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Habla </a:t>
            </a:r>
            <a:r>
              <a:rPr lang="en-GB" sz="2400" dirty="0" err="1">
                <a:solidFill>
                  <a:schemeClr val="tx1"/>
                </a:solidFill>
              </a:rPr>
              <a:t>en</a:t>
            </a:r>
            <a:r>
              <a:rPr lang="en-GB" sz="2400" dirty="0">
                <a:solidFill>
                  <a:schemeClr val="tx1"/>
                </a:solidFill>
              </a:rPr>
              <a:t> </a:t>
            </a:r>
            <a:r>
              <a:rPr lang="en-GB" sz="2400" dirty="0" err="1">
                <a:solidFill>
                  <a:schemeClr val="tx1"/>
                </a:solidFill>
              </a:rPr>
              <a:t>español</a:t>
            </a:r>
            <a:r>
              <a:rPr lang="en-GB" sz="2400" dirty="0">
                <a:solidFill>
                  <a:schemeClr val="tx1"/>
                </a:solidFill>
              </a:rPr>
              <a:t> </a:t>
            </a:r>
            <a:r>
              <a:rPr lang="en-GB" sz="2400" dirty="0" err="1">
                <a:solidFill>
                  <a:schemeClr val="tx1"/>
                </a:solidFill>
              </a:rPr>
              <a:t>sobre</a:t>
            </a:r>
            <a:r>
              <a:rPr lang="en-GB" sz="2400" dirty="0">
                <a:solidFill>
                  <a:schemeClr val="tx1"/>
                </a:solidFill>
              </a:rPr>
              <a:t> </a:t>
            </a:r>
            <a:r>
              <a:rPr lang="en-GB" sz="2400" dirty="0" err="1">
                <a:solidFill>
                  <a:schemeClr val="tx1"/>
                </a:solidFill>
              </a:rPr>
              <a:t>tus</a:t>
            </a:r>
            <a:r>
              <a:rPr lang="en-GB" sz="2400" dirty="0">
                <a:solidFill>
                  <a:schemeClr val="tx1"/>
                </a:solidFill>
              </a:rPr>
              <a:t> </a:t>
            </a:r>
            <a:r>
              <a:rPr lang="en-GB" sz="2400" dirty="0" err="1">
                <a:solidFill>
                  <a:schemeClr val="tx1"/>
                </a:solidFill>
              </a:rPr>
              <a:t>clases</a:t>
            </a:r>
            <a:r>
              <a:rPr lang="en-GB" sz="2400" dirty="0">
                <a:solidFill>
                  <a:schemeClr val="tx1"/>
                </a:solidFill>
              </a:rPr>
              <a:t> de </a:t>
            </a:r>
            <a:r>
              <a:rPr lang="en-GB" sz="2400" dirty="0" err="1">
                <a:solidFill>
                  <a:schemeClr val="tx1"/>
                </a:solidFill>
              </a:rPr>
              <a:t>español</a:t>
            </a:r>
            <a:r>
              <a:rPr lang="en-GB" sz="2400" dirty="0">
                <a:solidFill>
                  <a:schemeClr val="tx1"/>
                </a:solidFill>
              </a:rPr>
              <a:t> </a:t>
            </a:r>
            <a:r>
              <a:rPr lang="en-GB" sz="2400" dirty="0" err="1">
                <a:solidFill>
                  <a:schemeClr val="tx1"/>
                </a:solidFill>
              </a:rPr>
              <a:t>en</a:t>
            </a:r>
            <a:r>
              <a:rPr lang="en-GB" sz="2400" dirty="0">
                <a:solidFill>
                  <a:schemeClr val="tx1"/>
                </a:solidFill>
              </a:rPr>
              <a:t> </a:t>
            </a:r>
            <a:r>
              <a:rPr lang="en-GB" sz="2400" dirty="0" err="1">
                <a:solidFill>
                  <a:schemeClr val="tx1"/>
                </a:solidFill>
              </a:rPr>
              <a:t>año</a:t>
            </a:r>
            <a:r>
              <a:rPr lang="en-GB" sz="2400" dirty="0">
                <a:solidFill>
                  <a:schemeClr val="tx1"/>
                </a:solidFill>
              </a:rPr>
              <a:t> 8 y </a:t>
            </a:r>
            <a:r>
              <a:rPr lang="en-GB" sz="2400" dirty="0" err="1">
                <a:solidFill>
                  <a:schemeClr val="tx1"/>
                </a:solidFill>
              </a:rPr>
              <a:t>en</a:t>
            </a:r>
            <a:r>
              <a:rPr lang="en-GB" sz="2400" dirty="0">
                <a:solidFill>
                  <a:schemeClr val="tx1"/>
                </a:solidFill>
              </a:rPr>
              <a:t> </a:t>
            </a:r>
            <a:r>
              <a:rPr lang="en-GB" sz="2400" dirty="0" err="1">
                <a:solidFill>
                  <a:schemeClr val="tx1"/>
                </a:solidFill>
              </a:rPr>
              <a:t>año</a:t>
            </a:r>
            <a:r>
              <a:rPr lang="en-GB" sz="2400" dirty="0">
                <a:solidFill>
                  <a:schemeClr val="tx1"/>
                </a:solidFill>
              </a:rPr>
              <a:t> 7.</a:t>
            </a:r>
          </a:p>
        </p:txBody>
      </p:sp>
    </p:spTree>
    <p:extLst>
      <p:ext uri="{BB962C8B-B14F-4D97-AF65-F5344CB8AC3E}">
        <p14:creationId xmlns:p14="http://schemas.microsoft.com/office/powerpoint/2010/main" val="30457004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461;p35">
            <a:extLst>
              <a:ext uri="{FF2B5EF4-FFF2-40B4-BE49-F238E27FC236}">
                <a16:creationId xmlns:a16="http://schemas.microsoft.com/office/drawing/2014/main" id="{F6815F4F-2480-46F4-B523-ED67589B6B4B}"/>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hablar</a:t>
            </a:r>
            <a:endParaRPr sz="2000" b="1" i="0" u="none" strike="noStrike" cap="none" dirty="0">
              <a:solidFill>
                <a:srgbClr val="FFFFFF"/>
              </a:solidFill>
              <a:latin typeface="Century Gothic"/>
              <a:ea typeface="Century Gothic"/>
              <a:cs typeface="Century Gothic"/>
              <a:sym typeface="Century Gothic"/>
            </a:endParaRPr>
          </a:p>
        </p:txBody>
      </p:sp>
      <p:graphicFrame>
        <p:nvGraphicFramePr>
          <p:cNvPr id="5" name="Table 4">
            <a:extLst>
              <a:ext uri="{FF2B5EF4-FFF2-40B4-BE49-F238E27FC236}">
                <a16:creationId xmlns:a16="http://schemas.microsoft.com/office/drawing/2014/main" id="{1BCB6980-A2DD-478D-9205-0493CBD51E58}"/>
              </a:ext>
            </a:extLst>
          </p:cNvPr>
          <p:cNvGraphicFramePr>
            <a:graphicFrameLocks noGrp="1"/>
          </p:cNvGraphicFramePr>
          <p:nvPr>
            <p:extLst>
              <p:ext uri="{D42A27DB-BD31-4B8C-83A1-F6EECF244321}">
                <p14:modId xmlns:p14="http://schemas.microsoft.com/office/powerpoint/2010/main" val="3278708639"/>
              </p:ext>
            </p:extLst>
          </p:nvPr>
        </p:nvGraphicFramePr>
        <p:xfrm>
          <a:off x="312171" y="1383999"/>
          <a:ext cx="3669732" cy="2315141"/>
        </p:xfrm>
        <a:graphic>
          <a:graphicData uri="http://schemas.openxmlformats.org/drawingml/2006/table">
            <a:tbl>
              <a:tblPr firstRow="1" bandRow="1">
                <a:tableStyleId>{5940675A-B579-460E-94D1-54222C63F5DA}</a:tableStyleId>
              </a:tblPr>
              <a:tblGrid>
                <a:gridCol w="2005360">
                  <a:extLst>
                    <a:ext uri="{9D8B030D-6E8A-4147-A177-3AD203B41FA5}">
                      <a16:colId xmlns:a16="http://schemas.microsoft.com/office/drawing/2014/main" val="3179540757"/>
                    </a:ext>
                  </a:extLst>
                </a:gridCol>
                <a:gridCol w="1664372">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6" name="TextBox 5">
            <a:extLst>
              <a:ext uri="{FF2B5EF4-FFF2-40B4-BE49-F238E27FC236}">
                <a16:creationId xmlns:a16="http://schemas.microsoft.com/office/drawing/2014/main" id="{4E1399A9-D8CA-475A-9EDA-8209954435F0}"/>
              </a:ext>
            </a:extLst>
          </p:cNvPr>
          <p:cNvSpPr txBox="1"/>
          <p:nvPr/>
        </p:nvSpPr>
        <p:spPr>
          <a:xfrm>
            <a:off x="-59524"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1</a:t>
            </a:r>
          </a:p>
        </p:txBody>
      </p:sp>
      <p:sp>
        <p:nvSpPr>
          <p:cNvPr id="7" name="TextBox 6">
            <a:extLst>
              <a:ext uri="{FF2B5EF4-FFF2-40B4-BE49-F238E27FC236}">
                <a16:creationId xmlns:a16="http://schemas.microsoft.com/office/drawing/2014/main" id="{C203E9B8-2714-461F-A72E-288D463DC1ED}"/>
              </a:ext>
            </a:extLst>
          </p:cNvPr>
          <p:cNvSpPr txBox="1"/>
          <p:nvPr/>
        </p:nvSpPr>
        <p:spPr>
          <a:xfrm>
            <a:off x="4063998" y="1688655"/>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2</a:t>
            </a:r>
          </a:p>
        </p:txBody>
      </p:sp>
      <p:sp>
        <p:nvSpPr>
          <p:cNvPr id="8" name="TextBox 7">
            <a:extLst>
              <a:ext uri="{FF2B5EF4-FFF2-40B4-BE49-F238E27FC236}">
                <a16:creationId xmlns:a16="http://schemas.microsoft.com/office/drawing/2014/main" id="{1D81EC7E-B4D6-46AA-9C0A-C6CABA6937F5}"/>
              </a:ext>
            </a:extLst>
          </p:cNvPr>
          <p:cNvSpPr txBox="1"/>
          <p:nvPr/>
        </p:nvSpPr>
        <p:spPr>
          <a:xfrm>
            <a:off x="8127999" y="1663990"/>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3</a:t>
            </a:r>
          </a:p>
        </p:txBody>
      </p:sp>
      <p:sp>
        <p:nvSpPr>
          <p:cNvPr id="9" name="TextBox 8">
            <a:extLst>
              <a:ext uri="{FF2B5EF4-FFF2-40B4-BE49-F238E27FC236}">
                <a16:creationId xmlns:a16="http://schemas.microsoft.com/office/drawing/2014/main" id="{CD86DC7F-3761-44B2-90E2-26A9103C8725}"/>
              </a:ext>
            </a:extLst>
          </p:cNvPr>
          <p:cNvSpPr txBox="1"/>
          <p:nvPr/>
        </p:nvSpPr>
        <p:spPr>
          <a:xfrm>
            <a:off x="-5952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4</a:t>
            </a:r>
          </a:p>
        </p:txBody>
      </p:sp>
      <p:sp>
        <p:nvSpPr>
          <p:cNvPr id="10" name="TextBox 9">
            <a:extLst>
              <a:ext uri="{FF2B5EF4-FFF2-40B4-BE49-F238E27FC236}">
                <a16:creationId xmlns:a16="http://schemas.microsoft.com/office/drawing/2014/main" id="{24382FE7-8B7C-4B90-AA7C-481472922501}"/>
              </a:ext>
            </a:extLst>
          </p:cNvPr>
          <p:cNvSpPr txBox="1"/>
          <p:nvPr/>
        </p:nvSpPr>
        <p:spPr>
          <a:xfrm>
            <a:off x="4063996" y="4040927"/>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5</a:t>
            </a:r>
          </a:p>
        </p:txBody>
      </p:sp>
      <p:sp>
        <p:nvSpPr>
          <p:cNvPr id="11" name="TextBox 10">
            <a:extLst>
              <a:ext uri="{FF2B5EF4-FFF2-40B4-BE49-F238E27FC236}">
                <a16:creationId xmlns:a16="http://schemas.microsoft.com/office/drawing/2014/main" id="{D2A83B8E-409B-4C24-A4B6-E96F388D57FA}"/>
              </a:ext>
            </a:extLst>
          </p:cNvPr>
          <p:cNvSpPr txBox="1"/>
          <p:nvPr/>
        </p:nvSpPr>
        <p:spPr>
          <a:xfrm>
            <a:off x="8127997" y="4016262"/>
            <a:ext cx="39426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effectLst/>
                <a:uLnTx/>
                <a:uFillTx/>
                <a:latin typeface="Century Gothic"/>
                <a:ea typeface="+mn-ea"/>
                <a:cs typeface="+mn-cs"/>
              </a:rPr>
              <a:t>6</a:t>
            </a:r>
          </a:p>
        </p:txBody>
      </p:sp>
      <p:sp>
        <p:nvSpPr>
          <p:cNvPr id="15" name="TextBox 14">
            <a:extLst>
              <a:ext uri="{FF2B5EF4-FFF2-40B4-BE49-F238E27FC236}">
                <a16:creationId xmlns:a16="http://schemas.microsoft.com/office/drawing/2014/main" id="{3F9CB0DE-993D-4B44-88B9-5D6FF3C0823A}"/>
              </a:ext>
            </a:extLst>
          </p:cNvPr>
          <p:cNvSpPr txBox="1"/>
          <p:nvPr/>
        </p:nvSpPr>
        <p:spPr>
          <a:xfrm>
            <a:off x="809224" y="2579835"/>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think a lot</a:t>
            </a:r>
          </a:p>
        </p:txBody>
      </p:sp>
      <p:graphicFrame>
        <p:nvGraphicFramePr>
          <p:cNvPr id="16" name="Table 4">
            <a:extLst>
              <a:ext uri="{FF2B5EF4-FFF2-40B4-BE49-F238E27FC236}">
                <a16:creationId xmlns:a16="http://schemas.microsoft.com/office/drawing/2014/main" id="{7D1F7E20-AB45-4646-8DB3-4A9C2BFE2758}"/>
              </a:ext>
            </a:extLst>
          </p:cNvPr>
          <p:cNvGraphicFramePr>
            <a:graphicFrameLocks noGrp="1"/>
          </p:cNvGraphicFramePr>
          <p:nvPr>
            <p:extLst>
              <p:ext uri="{D42A27DB-BD31-4B8C-83A1-F6EECF244321}">
                <p14:modId xmlns:p14="http://schemas.microsoft.com/office/powerpoint/2010/main" val="3068587949"/>
              </p:ext>
            </p:extLst>
          </p:nvPr>
        </p:nvGraphicFramePr>
        <p:xfrm>
          <a:off x="4383621" y="1383999"/>
          <a:ext cx="3669732" cy="2315141"/>
        </p:xfrm>
        <a:graphic>
          <a:graphicData uri="http://schemas.openxmlformats.org/drawingml/2006/table">
            <a:tbl>
              <a:tblPr firstRow="1" bandRow="1">
                <a:tableStyleId>{5940675A-B579-460E-94D1-54222C63F5DA}</a:tableStyleId>
              </a:tblPr>
              <a:tblGrid>
                <a:gridCol w="1985648">
                  <a:extLst>
                    <a:ext uri="{9D8B030D-6E8A-4147-A177-3AD203B41FA5}">
                      <a16:colId xmlns:a16="http://schemas.microsoft.com/office/drawing/2014/main" val="3179540757"/>
                    </a:ext>
                  </a:extLst>
                </a:gridCol>
                <a:gridCol w="1684084">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19" name="TextBox 18">
            <a:extLst>
              <a:ext uri="{FF2B5EF4-FFF2-40B4-BE49-F238E27FC236}">
                <a16:creationId xmlns:a16="http://schemas.microsoft.com/office/drawing/2014/main" id="{A4F623B3-75EA-42D5-B160-490BCB064E7F}"/>
              </a:ext>
            </a:extLst>
          </p:cNvPr>
          <p:cNvSpPr txBox="1"/>
          <p:nvPr/>
        </p:nvSpPr>
        <p:spPr>
          <a:xfrm>
            <a:off x="4972746" y="2635645"/>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speak from memory</a:t>
            </a:r>
          </a:p>
        </p:txBody>
      </p:sp>
      <p:graphicFrame>
        <p:nvGraphicFramePr>
          <p:cNvPr id="20" name="Table 4">
            <a:extLst>
              <a:ext uri="{FF2B5EF4-FFF2-40B4-BE49-F238E27FC236}">
                <a16:creationId xmlns:a16="http://schemas.microsoft.com/office/drawing/2014/main" id="{CD038C7F-F6F1-4E9C-8A59-1AA45D46DDD0}"/>
              </a:ext>
            </a:extLst>
          </p:cNvPr>
          <p:cNvGraphicFramePr>
            <a:graphicFrameLocks noGrp="1"/>
          </p:cNvGraphicFramePr>
          <p:nvPr>
            <p:extLst>
              <p:ext uri="{D42A27DB-BD31-4B8C-83A1-F6EECF244321}">
                <p14:modId xmlns:p14="http://schemas.microsoft.com/office/powerpoint/2010/main" val="4031763846"/>
              </p:ext>
            </p:extLst>
          </p:nvPr>
        </p:nvGraphicFramePr>
        <p:xfrm>
          <a:off x="8450408" y="1411285"/>
          <a:ext cx="3669732" cy="2315141"/>
        </p:xfrm>
        <a:graphic>
          <a:graphicData uri="http://schemas.openxmlformats.org/drawingml/2006/table">
            <a:tbl>
              <a:tblPr firstRow="1" bandRow="1">
                <a:tableStyleId>{5940675A-B579-460E-94D1-54222C63F5DA}</a:tableStyleId>
              </a:tblPr>
              <a:tblGrid>
                <a:gridCol w="1993243">
                  <a:extLst>
                    <a:ext uri="{9D8B030D-6E8A-4147-A177-3AD203B41FA5}">
                      <a16:colId xmlns:a16="http://schemas.microsoft.com/office/drawing/2014/main" val="3179540757"/>
                    </a:ext>
                  </a:extLst>
                </a:gridCol>
                <a:gridCol w="1676489">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23" name="TextBox 22">
            <a:extLst>
              <a:ext uri="{FF2B5EF4-FFF2-40B4-BE49-F238E27FC236}">
                <a16:creationId xmlns:a16="http://schemas.microsoft.com/office/drawing/2014/main" id="{B125EABD-307B-4FC9-BD8C-18A501B797FA}"/>
              </a:ext>
            </a:extLst>
          </p:cNvPr>
          <p:cNvSpPr txBox="1"/>
          <p:nvPr/>
        </p:nvSpPr>
        <p:spPr>
          <a:xfrm>
            <a:off x="8577641" y="2625741"/>
            <a:ext cx="341526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help in class</a:t>
            </a:r>
          </a:p>
        </p:txBody>
      </p:sp>
      <p:graphicFrame>
        <p:nvGraphicFramePr>
          <p:cNvPr id="26" name="Table 4">
            <a:extLst>
              <a:ext uri="{FF2B5EF4-FFF2-40B4-BE49-F238E27FC236}">
                <a16:creationId xmlns:a16="http://schemas.microsoft.com/office/drawing/2014/main" id="{2019413B-C9CB-4FCD-9A2F-6348251617F2}"/>
              </a:ext>
            </a:extLst>
          </p:cNvPr>
          <p:cNvGraphicFramePr>
            <a:graphicFrameLocks noGrp="1"/>
          </p:cNvGraphicFramePr>
          <p:nvPr>
            <p:extLst>
              <p:ext uri="{D42A27DB-BD31-4B8C-83A1-F6EECF244321}">
                <p14:modId xmlns:p14="http://schemas.microsoft.com/office/powerpoint/2010/main" val="480082730"/>
              </p:ext>
            </p:extLst>
          </p:nvPr>
        </p:nvGraphicFramePr>
        <p:xfrm>
          <a:off x="312171" y="3979077"/>
          <a:ext cx="3669732" cy="2315141"/>
        </p:xfrm>
        <a:graphic>
          <a:graphicData uri="http://schemas.openxmlformats.org/drawingml/2006/table">
            <a:tbl>
              <a:tblPr firstRow="1" bandRow="1">
                <a:tableStyleId>{5940675A-B579-460E-94D1-54222C63F5DA}</a:tableStyleId>
              </a:tblPr>
              <a:tblGrid>
                <a:gridCol w="1895001">
                  <a:extLst>
                    <a:ext uri="{9D8B030D-6E8A-4147-A177-3AD203B41FA5}">
                      <a16:colId xmlns:a16="http://schemas.microsoft.com/office/drawing/2014/main" val="3179540757"/>
                    </a:ext>
                  </a:extLst>
                </a:gridCol>
                <a:gridCol w="1774731">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29" name="TextBox 28">
            <a:extLst>
              <a:ext uri="{FF2B5EF4-FFF2-40B4-BE49-F238E27FC236}">
                <a16:creationId xmlns:a16="http://schemas.microsoft.com/office/drawing/2014/main" id="{3DBABF74-CCCD-43D6-B5E8-C44623E8A380}"/>
              </a:ext>
            </a:extLst>
          </p:cNvPr>
          <p:cNvSpPr txBox="1"/>
          <p:nvPr/>
        </p:nvSpPr>
        <p:spPr>
          <a:xfrm>
            <a:off x="883792" y="5166517"/>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speak in Spanish</a:t>
            </a:r>
          </a:p>
        </p:txBody>
      </p:sp>
      <p:graphicFrame>
        <p:nvGraphicFramePr>
          <p:cNvPr id="30" name="Table 4">
            <a:extLst>
              <a:ext uri="{FF2B5EF4-FFF2-40B4-BE49-F238E27FC236}">
                <a16:creationId xmlns:a16="http://schemas.microsoft.com/office/drawing/2014/main" id="{B525C3CC-BFD0-4569-874C-1FF54F99EB40}"/>
              </a:ext>
            </a:extLst>
          </p:cNvPr>
          <p:cNvGraphicFramePr>
            <a:graphicFrameLocks noGrp="1"/>
          </p:cNvGraphicFramePr>
          <p:nvPr>
            <p:extLst>
              <p:ext uri="{D42A27DB-BD31-4B8C-83A1-F6EECF244321}">
                <p14:modId xmlns:p14="http://schemas.microsoft.com/office/powerpoint/2010/main" val="2416910024"/>
              </p:ext>
            </p:extLst>
          </p:nvPr>
        </p:nvGraphicFramePr>
        <p:xfrm>
          <a:off x="4383621" y="3979077"/>
          <a:ext cx="3669732" cy="2315141"/>
        </p:xfrm>
        <a:graphic>
          <a:graphicData uri="http://schemas.openxmlformats.org/drawingml/2006/table">
            <a:tbl>
              <a:tblPr firstRow="1" bandRow="1">
                <a:tableStyleId>{5940675A-B579-460E-94D1-54222C63F5DA}</a:tableStyleId>
              </a:tblPr>
              <a:tblGrid>
                <a:gridCol w="1891055">
                  <a:extLst>
                    <a:ext uri="{9D8B030D-6E8A-4147-A177-3AD203B41FA5}">
                      <a16:colId xmlns:a16="http://schemas.microsoft.com/office/drawing/2014/main" val="3179540757"/>
                    </a:ext>
                  </a:extLst>
                </a:gridCol>
                <a:gridCol w="1778677">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3" name="TextBox 32">
            <a:extLst>
              <a:ext uri="{FF2B5EF4-FFF2-40B4-BE49-F238E27FC236}">
                <a16:creationId xmlns:a16="http://schemas.microsoft.com/office/drawing/2014/main" id="{35967461-1152-4A8F-8417-513B6F60877A}"/>
              </a:ext>
            </a:extLst>
          </p:cNvPr>
          <p:cNvSpPr txBox="1"/>
          <p:nvPr/>
        </p:nvSpPr>
        <p:spPr>
          <a:xfrm>
            <a:off x="4972746" y="5230723"/>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listen well</a:t>
            </a:r>
          </a:p>
        </p:txBody>
      </p:sp>
      <p:graphicFrame>
        <p:nvGraphicFramePr>
          <p:cNvPr id="34" name="Table 4">
            <a:extLst>
              <a:ext uri="{FF2B5EF4-FFF2-40B4-BE49-F238E27FC236}">
                <a16:creationId xmlns:a16="http://schemas.microsoft.com/office/drawing/2014/main" id="{550DB312-DD67-4806-8571-9752345207D1}"/>
              </a:ext>
            </a:extLst>
          </p:cNvPr>
          <p:cNvGraphicFramePr>
            <a:graphicFrameLocks noGrp="1"/>
          </p:cNvGraphicFramePr>
          <p:nvPr>
            <p:extLst>
              <p:ext uri="{D42A27DB-BD31-4B8C-83A1-F6EECF244321}">
                <p14:modId xmlns:p14="http://schemas.microsoft.com/office/powerpoint/2010/main" val="3256290148"/>
              </p:ext>
            </p:extLst>
          </p:nvPr>
        </p:nvGraphicFramePr>
        <p:xfrm>
          <a:off x="8450407" y="4006363"/>
          <a:ext cx="3669732" cy="2315141"/>
        </p:xfrm>
        <a:graphic>
          <a:graphicData uri="http://schemas.openxmlformats.org/drawingml/2006/table">
            <a:tbl>
              <a:tblPr firstRow="1" bandRow="1">
                <a:tableStyleId>{5940675A-B579-460E-94D1-54222C63F5DA}</a:tableStyleId>
              </a:tblPr>
              <a:tblGrid>
                <a:gridCol w="2017896">
                  <a:extLst>
                    <a:ext uri="{9D8B030D-6E8A-4147-A177-3AD203B41FA5}">
                      <a16:colId xmlns:a16="http://schemas.microsoft.com/office/drawing/2014/main" val="3179540757"/>
                    </a:ext>
                  </a:extLst>
                </a:gridCol>
                <a:gridCol w="1651836">
                  <a:extLst>
                    <a:ext uri="{9D8B030D-6E8A-4147-A177-3AD203B41FA5}">
                      <a16:colId xmlns:a16="http://schemas.microsoft.com/office/drawing/2014/main" val="523771431"/>
                    </a:ext>
                  </a:extLst>
                </a:gridCol>
              </a:tblGrid>
              <a:tr h="1614101">
                <a:tc gridSpan="2">
                  <a:txBody>
                    <a:bodyPr/>
                    <a:lstStyle/>
                    <a:p>
                      <a:endParaRPr lang="en-GB" sz="2000" b="1" dirty="0"/>
                    </a:p>
                  </a:txBody>
                  <a:tcPr>
                    <a:solidFill>
                      <a:srgbClr val="FEF4F4"/>
                    </a:solidFill>
                  </a:tcPr>
                </a:tc>
                <a:tc hMerge="1">
                  <a:txBody>
                    <a:bodyPr/>
                    <a:lstStyle/>
                    <a:p>
                      <a:endParaRPr lang="en-GB" sz="2000" b="1" dirty="0"/>
                    </a:p>
                  </a:txBody>
                  <a:tcPr>
                    <a:solidFill>
                      <a:schemeClr val="accent6"/>
                    </a:solidFill>
                  </a:tcPr>
                </a:tc>
                <a:extLst>
                  <a:ext uri="{0D108BD9-81ED-4DB2-BD59-A6C34878D82A}">
                    <a16:rowId xmlns:a16="http://schemas.microsoft.com/office/drawing/2014/main" val="1495984772"/>
                  </a:ext>
                </a:extLst>
              </a:tr>
              <a:tr h="598199">
                <a:tc>
                  <a:txBody>
                    <a:bodyPr/>
                    <a:lstStyle/>
                    <a:p>
                      <a:r>
                        <a:rPr lang="en-GB" sz="2000" b="1" dirty="0"/>
                        <a:t>A </a:t>
                      </a:r>
                      <a:r>
                        <a:rPr lang="en-GB" sz="2000" b="0" dirty="0" err="1"/>
                        <a:t>normalmente</a:t>
                      </a:r>
                      <a:endParaRPr lang="en-GB" sz="2000" b="0" dirty="0"/>
                    </a:p>
                  </a:txBody>
                  <a:tcPr>
                    <a:solidFill>
                      <a:srgbClr val="FEF4F4"/>
                    </a:solidFill>
                  </a:tcPr>
                </a:tc>
                <a:tc>
                  <a:txBody>
                    <a:bodyPr/>
                    <a:lstStyle/>
                    <a:p>
                      <a:r>
                        <a:rPr lang="en-GB" sz="2000" b="1" dirty="0"/>
                        <a:t>B </a:t>
                      </a:r>
                      <a:r>
                        <a:rPr lang="en-GB" sz="2000" b="0" dirty="0" err="1"/>
                        <a:t>el</a:t>
                      </a:r>
                      <a:r>
                        <a:rPr lang="en-GB" sz="2000" b="0" dirty="0"/>
                        <a:t> lunes </a:t>
                      </a:r>
                      <a:r>
                        <a:rPr lang="en-GB" sz="2000" b="0" dirty="0" err="1"/>
                        <a:t>pasado</a:t>
                      </a:r>
                      <a:endParaRPr lang="en-GB" sz="2000" b="0" dirty="0"/>
                    </a:p>
                  </a:txBody>
                  <a:tcPr>
                    <a:solidFill>
                      <a:srgbClr val="FEF4F4"/>
                    </a:solidFill>
                  </a:tcPr>
                </a:tc>
                <a:extLst>
                  <a:ext uri="{0D108BD9-81ED-4DB2-BD59-A6C34878D82A}">
                    <a16:rowId xmlns:a16="http://schemas.microsoft.com/office/drawing/2014/main" val="3341780857"/>
                  </a:ext>
                </a:extLst>
              </a:tr>
            </a:tbl>
          </a:graphicData>
        </a:graphic>
      </p:graphicFrame>
      <p:sp>
        <p:nvSpPr>
          <p:cNvPr id="37" name="TextBox 36">
            <a:extLst>
              <a:ext uri="{FF2B5EF4-FFF2-40B4-BE49-F238E27FC236}">
                <a16:creationId xmlns:a16="http://schemas.microsoft.com/office/drawing/2014/main" id="{2A1C5FF8-08AC-4613-9DDC-72258FCDF2F8}"/>
              </a:ext>
            </a:extLst>
          </p:cNvPr>
          <p:cNvSpPr txBox="1"/>
          <p:nvPr/>
        </p:nvSpPr>
        <p:spPr>
          <a:xfrm>
            <a:off x="9027284" y="5220819"/>
            <a:ext cx="264333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effectLst/>
                <a:uLnTx/>
                <a:uFillTx/>
                <a:latin typeface="Century Gothic"/>
                <a:ea typeface="+mn-ea"/>
                <a:cs typeface="+mn-cs"/>
              </a:rPr>
              <a:t>use (the) head</a:t>
            </a:r>
          </a:p>
        </p:txBody>
      </p:sp>
      <p:pic>
        <p:nvPicPr>
          <p:cNvPr id="50" name="Picture 49" descr="A blue and grey circle with black text and gloves&#10;&#10;Description automatically generated">
            <a:extLst>
              <a:ext uri="{FF2B5EF4-FFF2-40B4-BE49-F238E27FC236}">
                <a16:creationId xmlns:a16="http://schemas.microsoft.com/office/drawing/2014/main" id="{29659C37-EACB-41DD-B0BF-2C959A21E2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27721" y="4102720"/>
            <a:ext cx="1116672" cy="1071965"/>
          </a:xfrm>
          <a:prstGeom prst="rect">
            <a:avLst/>
          </a:prstGeom>
        </p:spPr>
      </p:pic>
      <p:pic>
        <p:nvPicPr>
          <p:cNvPr id="51" name="Picture 50" descr="A blue and white circle with a head and a cloud with text&#10;&#10;Description automatically generated">
            <a:extLst>
              <a:ext uri="{FF2B5EF4-FFF2-40B4-BE49-F238E27FC236}">
                <a16:creationId xmlns:a16="http://schemas.microsoft.com/office/drawing/2014/main" id="{C1A89C48-9328-4AE6-8737-2D314CD08C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196" y="1492260"/>
            <a:ext cx="1023719" cy="1051950"/>
          </a:xfrm>
          <a:prstGeom prst="rect">
            <a:avLst/>
          </a:prstGeom>
        </p:spPr>
      </p:pic>
      <p:pic>
        <p:nvPicPr>
          <p:cNvPr id="61" name="Picture 60" descr="A cartoon of a person with his hand on his ear&#10;&#10;Description automatically generated">
            <a:extLst>
              <a:ext uri="{FF2B5EF4-FFF2-40B4-BE49-F238E27FC236}">
                <a16:creationId xmlns:a16="http://schemas.microsoft.com/office/drawing/2014/main" id="{49AE9F0D-D99D-4451-8313-17ED5B6555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13031" y="4159640"/>
            <a:ext cx="1025558" cy="1015045"/>
          </a:xfrm>
          <a:prstGeom prst="rect">
            <a:avLst/>
          </a:prstGeom>
        </p:spPr>
      </p:pic>
      <p:pic>
        <p:nvPicPr>
          <p:cNvPr id="12" name="Picture 11" descr="A red and blue hands touching each other&#10;&#10;Description automatically generated">
            <a:extLst>
              <a:ext uri="{FF2B5EF4-FFF2-40B4-BE49-F238E27FC236}">
                <a16:creationId xmlns:a16="http://schemas.microsoft.com/office/drawing/2014/main" id="{6A843313-605B-496D-9864-362F8F66E3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8704" y="1411285"/>
            <a:ext cx="1088529" cy="1144598"/>
          </a:xfrm>
          <a:prstGeom prst="rect">
            <a:avLst/>
          </a:prstGeom>
        </p:spPr>
      </p:pic>
      <p:pic>
        <p:nvPicPr>
          <p:cNvPr id="18" name="Picture 17" descr="A pink circle with a megaphone&#10;&#10;Description automatically generated">
            <a:extLst>
              <a:ext uri="{FF2B5EF4-FFF2-40B4-BE49-F238E27FC236}">
                <a16:creationId xmlns:a16="http://schemas.microsoft.com/office/drawing/2014/main" id="{5B488DB2-4660-4E37-804A-10FC3AC29D5A}"/>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95548" y="1383999"/>
            <a:ext cx="1360261" cy="1371987"/>
          </a:xfrm>
          <a:prstGeom prst="rect">
            <a:avLst/>
          </a:prstGeom>
        </p:spPr>
      </p:pic>
      <p:pic>
        <p:nvPicPr>
          <p:cNvPr id="22" name="Graphic 21" descr="Brain in head with solid fill">
            <a:extLst>
              <a:ext uri="{FF2B5EF4-FFF2-40B4-BE49-F238E27FC236}">
                <a16:creationId xmlns:a16="http://schemas.microsoft.com/office/drawing/2014/main" id="{53A35494-F006-46DC-BE8D-532B46F3005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604938" y="4156391"/>
            <a:ext cx="914400" cy="914400"/>
          </a:xfrm>
          <a:prstGeom prst="rect">
            <a:avLst/>
          </a:prstGeom>
        </p:spPr>
      </p:pic>
      <p:sp>
        <p:nvSpPr>
          <p:cNvPr id="24" name="TextBox 23">
            <a:extLst>
              <a:ext uri="{FF2B5EF4-FFF2-40B4-BE49-F238E27FC236}">
                <a16:creationId xmlns:a16="http://schemas.microsoft.com/office/drawing/2014/main" id="{3590607A-8890-4885-AE2B-8B3D7D45F230}"/>
              </a:ext>
            </a:extLst>
          </p:cNvPr>
          <p:cNvSpPr txBox="1"/>
          <p:nvPr/>
        </p:nvSpPr>
        <p:spPr>
          <a:xfrm>
            <a:off x="6264205" y="1716049"/>
            <a:ext cx="1758942" cy="707886"/>
          </a:xfrm>
          <a:prstGeom prst="rect">
            <a:avLst/>
          </a:prstGeom>
          <a:noFill/>
        </p:spPr>
        <p:txBody>
          <a:bodyPr wrap="square" rtlCol="0">
            <a:spAutoFit/>
          </a:bodyPr>
          <a:lstStyle/>
          <a:p>
            <a:pPr algn="ctr"/>
            <a:r>
              <a:rPr lang="en-GB" sz="2000" b="1" dirty="0"/>
              <a:t>[de </a:t>
            </a:r>
            <a:r>
              <a:rPr lang="en-GB" sz="2000" b="1" dirty="0" err="1"/>
              <a:t>memoria</a:t>
            </a:r>
            <a:r>
              <a:rPr lang="en-GB" sz="2000" b="1" dirty="0"/>
              <a:t>]</a:t>
            </a:r>
          </a:p>
        </p:txBody>
      </p:sp>
      <p:pic>
        <p:nvPicPr>
          <p:cNvPr id="42" name="Picture 41" descr="A red and yellow rectangular shape with a flag inside&#10;&#10;Description automatically generated">
            <a:extLst>
              <a:ext uri="{FF2B5EF4-FFF2-40B4-BE49-F238E27FC236}">
                <a16:creationId xmlns:a16="http://schemas.microsoft.com/office/drawing/2014/main" id="{38F0F265-86C9-41F5-9203-56865FCAB17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3196" y="4125879"/>
            <a:ext cx="1307295" cy="995172"/>
          </a:xfrm>
          <a:prstGeom prst="rect">
            <a:avLst/>
          </a:prstGeom>
        </p:spPr>
      </p:pic>
      <p:sp>
        <p:nvSpPr>
          <p:cNvPr id="31" name="Title 30">
            <a:extLst>
              <a:ext uri="{FF2B5EF4-FFF2-40B4-BE49-F238E27FC236}">
                <a16:creationId xmlns:a16="http://schemas.microsoft.com/office/drawing/2014/main" id="{DFC6D298-AFD5-453A-879C-3587A200B083}"/>
              </a:ext>
            </a:extLst>
          </p:cNvPr>
          <p:cNvSpPr>
            <a:spLocks noGrp="1"/>
          </p:cNvSpPr>
          <p:nvPr>
            <p:ph type="title"/>
          </p:nvPr>
        </p:nvSpPr>
        <p:spPr>
          <a:xfrm>
            <a:off x="0" y="338842"/>
            <a:ext cx="3452554" cy="647577"/>
          </a:xfrm>
        </p:spPr>
        <p:txBody>
          <a:bodyPr/>
          <a:lstStyle/>
          <a:p>
            <a:r>
              <a:rPr lang="en-GB" dirty="0" err="1"/>
              <a:t>En</a:t>
            </a:r>
            <a:r>
              <a:rPr lang="en-GB" dirty="0"/>
              <a:t> </a:t>
            </a:r>
            <a:r>
              <a:rPr lang="en-GB" dirty="0" err="1"/>
              <a:t>clase</a:t>
            </a:r>
            <a:r>
              <a:rPr lang="en-GB" dirty="0"/>
              <a:t> </a:t>
            </a:r>
            <a:r>
              <a:rPr lang="en-GB" b="0" dirty="0"/>
              <a:t>(2/2)</a:t>
            </a:r>
          </a:p>
        </p:txBody>
      </p:sp>
      <p:pic>
        <p:nvPicPr>
          <p:cNvPr id="53" name="Graphic 52" descr="Teacher with solid fill">
            <a:extLst>
              <a:ext uri="{FF2B5EF4-FFF2-40B4-BE49-F238E27FC236}">
                <a16:creationId xmlns:a16="http://schemas.microsoft.com/office/drawing/2014/main" id="{6676D31F-CA4A-4601-B70A-BEBC0E5203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82837" y="35196"/>
            <a:ext cx="914400" cy="914400"/>
          </a:xfrm>
          <a:prstGeom prst="rect">
            <a:avLst/>
          </a:prstGeom>
        </p:spPr>
      </p:pic>
      <p:sp>
        <p:nvSpPr>
          <p:cNvPr id="55" name="Speech Bubble: Rectangle with Corners Rounded 54">
            <a:extLst>
              <a:ext uri="{FF2B5EF4-FFF2-40B4-BE49-F238E27FC236}">
                <a16:creationId xmlns:a16="http://schemas.microsoft.com/office/drawing/2014/main" id="{1ACF3131-4D23-44CB-9692-D2AC40881D5A}"/>
              </a:ext>
            </a:extLst>
          </p:cNvPr>
          <p:cNvSpPr/>
          <p:nvPr/>
        </p:nvSpPr>
        <p:spPr>
          <a:xfrm>
            <a:off x="5790377" y="109676"/>
            <a:ext cx="4675239" cy="1063949"/>
          </a:xfrm>
          <a:prstGeom prst="wedgeRoundRectCallout">
            <a:avLst>
              <a:gd name="adj1" fmla="val -57453"/>
              <a:gd name="adj2" fmla="val -17426"/>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Habla </a:t>
            </a:r>
            <a:r>
              <a:rPr lang="en-GB" sz="2400" dirty="0" err="1">
                <a:solidFill>
                  <a:schemeClr val="tx1"/>
                </a:solidFill>
              </a:rPr>
              <a:t>en</a:t>
            </a:r>
            <a:r>
              <a:rPr lang="en-GB" sz="2400" dirty="0">
                <a:solidFill>
                  <a:schemeClr val="tx1"/>
                </a:solidFill>
              </a:rPr>
              <a:t> </a:t>
            </a:r>
            <a:r>
              <a:rPr lang="en-GB" sz="2400" dirty="0" err="1">
                <a:solidFill>
                  <a:schemeClr val="tx1"/>
                </a:solidFill>
              </a:rPr>
              <a:t>español</a:t>
            </a:r>
            <a:r>
              <a:rPr lang="en-GB" sz="2400" dirty="0">
                <a:solidFill>
                  <a:schemeClr val="tx1"/>
                </a:solidFill>
              </a:rPr>
              <a:t> </a:t>
            </a:r>
            <a:r>
              <a:rPr lang="en-GB" sz="2400" dirty="0" err="1">
                <a:solidFill>
                  <a:schemeClr val="tx1"/>
                </a:solidFill>
              </a:rPr>
              <a:t>sobre</a:t>
            </a:r>
            <a:r>
              <a:rPr lang="en-GB" sz="2400" dirty="0">
                <a:solidFill>
                  <a:schemeClr val="tx1"/>
                </a:solidFill>
              </a:rPr>
              <a:t> </a:t>
            </a:r>
            <a:r>
              <a:rPr lang="en-GB" sz="2400" dirty="0" err="1">
                <a:solidFill>
                  <a:schemeClr val="tx1"/>
                </a:solidFill>
              </a:rPr>
              <a:t>tus</a:t>
            </a:r>
            <a:r>
              <a:rPr lang="en-GB" sz="2400" dirty="0">
                <a:solidFill>
                  <a:schemeClr val="tx1"/>
                </a:solidFill>
              </a:rPr>
              <a:t> </a:t>
            </a:r>
            <a:r>
              <a:rPr lang="en-GB" sz="2400" dirty="0" err="1">
                <a:solidFill>
                  <a:schemeClr val="tx1"/>
                </a:solidFill>
              </a:rPr>
              <a:t>clases</a:t>
            </a:r>
            <a:r>
              <a:rPr lang="en-GB" sz="2400" dirty="0">
                <a:solidFill>
                  <a:schemeClr val="tx1"/>
                </a:solidFill>
              </a:rPr>
              <a:t> de </a:t>
            </a:r>
            <a:r>
              <a:rPr lang="en-GB" sz="2400" dirty="0" err="1">
                <a:solidFill>
                  <a:schemeClr val="tx1"/>
                </a:solidFill>
              </a:rPr>
              <a:t>español</a:t>
            </a:r>
            <a:r>
              <a:rPr lang="en-GB" sz="2400" dirty="0">
                <a:solidFill>
                  <a:schemeClr val="tx1"/>
                </a:solidFill>
              </a:rPr>
              <a:t> </a:t>
            </a:r>
            <a:r>
              <a:rPr lang="en-GB" sz="2400" dirty="0" err="1">
                <a:solidFill>
                  <a:schemeClr val="tx1"/>
                </a:solidFill>
              </a:rPr>
              <a:t>en</a:t>
            </a:r>
            <a:r>
              <a:rPr lang="en-GB" sz="2400" dirty="0">
                <a:solidFill>
                  <a:schemeClr val="tx1"/>
                </a:solidFill>
              </a:rPr>
              <a:t> </a:t>
            </a:r>
            <a:r>
              <a:rPr lang="en-GB" sz="2400" dirty="0" err="1">
                <a:solidFill>
                  <a:schemeClr val="tx1"/>
                </a:solidFill>
              </a:rPr>
              <a:t>año</a:t>
            </a:r>
            <a:r>
              <a:rPr lang="en-GB" sz="2400" dirty="0">
                <a:solidFill>
                  <a:schemeClr val="tx1"/>
                </a:solidFill>
              </a:rPr>
              <a:t> 8 y </a:t>
            </a:r>
            <a:r>
              <a:rPr lang="en-GB" sz="2400" dirty="0" err="1">
                <a:solidFill>
                  <a:schemeClr val="tx1"/>
                </a:solidFill>
              </a:rPr>
              <a:t>en</a:t>
            </a:r>
            <a:r>
              <a:rPr lang="en-GB" sz="2400" dirty="0">
                <a:solidFill>
                  <a:schemeClr val="tx1"/>
                </a:solidFill>
              </a:rPr>
              <a:t> </a:t>
            </a:r>
            <a:r>
              <a:rPr lang="en-GB" sz="2400" dirty="0" err="1">
                <a:solidFill>
                  <a:schemeClr val="tx1"/>
                </a:solidFill>
              </a:rPr>
              <a:t>año</a:t>
            </a:r>
            <a:r>
              <a:rPr lang="en-GB" sz="2400" dirty="0">
                <a:solidFill>
                  <a:schemeClr val="tx1"/>
                </a:solidFill>
              </a:rPr>
              <a:t> 7.</a:t>
            </a:r>
          </a:p>
        </p:txBody>
      </p:sp>
      <p:pic>
        <p:nvPicPr>
          <p:cNvPr id="65" name="Picture 64" descr="A yellow and blue oval shaped objects&#10;&#10;Description automatically generated with medium confidence">
            <a:extLst>
              <a:ext uri="{FF2B5EF4-FFF2-40B4-BE49-F238E27FC236}">
                <a16:creationId xmlns:a16="http://schemas.microsoft.com/office/drawing/2014/main" id="{5BED8A57-6BC7-4479-817D-925A63DDF8D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1148" y="89982"/>
            <a:ext cx="1864840" cy="1219212"/>
          </a:xfrm>
          <a:prstGeom prst="rect">
            <a:avLst/>
          </a:prstGeom>
        </p:spPr>
      </p:pic>
    </p:spTree>
    <p:extLst>
      <p:ext uri="{BB962C8B-B14F-4D97-AF65-F5344CB8AC3E}">
        <p14:creationId xmlns:p14="http://schemas.microsoft.com/office/powerpoint/2010/main" val="27971545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descr="Teacher">
            <a:extLst>
              <a:ext uri="{FF2B5EF4-FFF2-40B4-BE49-F238E27FC236}">
                <a16:creationId xmlns:a16="http://schemas.microsoft.com/office/drawing/2014/main" id="{DA060DAA-D417-2170-C212-26C115279A3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38699" y="-53266"/>
            <a:ext cx="914400" cy="914400"/>
          </a:xfrm>
          <a:prstGeom prst="rect">
            <a:avLst/>
          </a:prstGeom>
        </p:spPr>
      </p:pic>
      <p:sp>
        <p:nvSpPr>
          <p:cNvPr id="6" name="Speech Bubble: Rectangle with Corners Rounded 5">
            <a:extLst>
              <a:ext uri="{FF2B5EF4-FFF2-40B4-BE49-F238E27FC236}">
                <a16:creationId xmlns:a16="http://schemas.microsoft.com/office/drawing/2014/main" id="{D90ED804-5B4D-F558-7AD1-C24DA9CD67D3}"/>
              </a:ext>
            </a:extLst>
          </p:cNvPr>
          <p:cNvSpPr/>
          <p:nvPr/>
        </p:nvSpPr>
        <p:spPr>
          <a:xfrm>
            <a:off x="5753099" y="167531"/>
            <a:ext cx="4375833" cy="518040"/>
          </a:xfrm>
          <a:prstGeom prst="wedgeRoundRectCallout">
            <a:avLst>
              <a:gd name="adj1" fmla="val -54079"/>
              <a:gd name="adj2" fmla="val -3157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Lee. ¿</a:t>
            </a:r>
            <a:r>
              <a:rPr kumimoji="0" lang="en-GB" sz="2800" b="1"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Qué</a:t>
            </a:r>
            <a:r>
              <a:rPr kumimoji="0" lang="en-GB" sz="28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imagen es?</a:t>
            </a:r>
          </a:p>
        </p:txBody>
      </p:sp>
      <p:sp>
        <p:nvSpPr>
          <p:cNvPr id="2" name="Title 1">
            <a:extLst>
              <a:ext uri="{FF2B5EF4-FFF2-40B4-BE49-F238E27FC236}">
                <a16:creationId xmlns:a16="http://schemas.microsoft.com/office/drawing/2014/main" id="{3D251C33-CFF9-4F53-8ECB-C34A8577B53D}"/>
              </a:ext>
            </a:extLst>
          </p:cNvPr>
          <p:cNvSpPr>
            <a:spLocks noGrp="1"/>
          </p:cNvSpPr>
          <p:nvPr>
            <p:ph type="title"/>
          </p:nvPr>
        </p:nvSpPr>
        <p:spPr>
          <a:xfrm>
            <a:off x="0" y="213557"/>
            <a:ext cx="4357640" cy="647577"/>
          </a:xfrm>
        </p:spPr>
        <p:txBody>
          <a:bodyPr>
            <a:normAutofit fontScale="90000"/>
          </a:bodyPr>
          <a:lstStyle/>
          <a:p>
            <a:r>
              <a:rPr lang="en-GB" sz="3200" b="1" dirty="0">
                <a:latin typeface="Century Gothic" panose="020B0502020202020204" pitchFamily="34" charset="0"/>
              </a:rPr>
              <a:t>¿</a:t>
            </a:r>
            <a:r>
              <a:rPr lang="en-GB" sz="3200" b="1" dirty="0" err="1">
                <a:latin typeface="Century Gothic" panose="020B0502020202020204" pitchFamily="34" charset="0"/>
              </a:rPr>
              <a:t>Qué</a:t>
            </a:r>
            <a:r>
              <a:rPr lang="en-GB" sz="3200" b="1" dirty="0">
                <a:latin typeface="Century Gothic" panose="020B0502020202020204" pitchFamily="34" charset="0"/>
              </a:rPr>
              <a:t> vas a </a:t>
            </a:r>
            <a:r>
              <a:rPr lang="en-GB" sz="3200" b="1" dirty="0" err="1">
                <a:latin typeface="Century Gothic" panose="020B0502020202020204" pitchFamily="34" charset="0"/>
              </a:rPr>
              <a:t>hacer</a:t>
            </a:r>
            <a:r>
              <a:rPr lang="en-GB" sz="3200" b="1" dirty="0">
                <a:latin typeface="Century Gothic" panose="020B0502020202020204" pitchFamily="34" charset="0"/>
              </a:rPr>
              <a:t> ?</a:t>
            </a:r>
            <a:br>
              <a:rPr lang="en-GB" sz="3200" b="1" dirty="0">
                <a:latin typeface="Century Gothic" panose="020B0502020202020204" pitchFamily="34" charset="0"/>
              </a:rPr>
            </a:br>
            <a:endParaRPr lang="en-GB" dirty="0"/>
          </a:p>
        </p:txBody>
      </p:sp>
      <p:sp>
        <p:nvSpPr>
          <p:cNvPr id="30" name="Rounded Rectangle 11">
            <a:extLst>
              <a:ext uri="{FF2B5EF4-FFF2-40B4-BE49-F238E27FC236}">
                <a16:creationId xmlns:a16="http://schemas.microsoft.com/office/drawing/2014/main" id="{22FADE07-A5FC-47BD-92A2-795325BC02A0}"/>
              </a:ext>
            </a:extLst>
          </p:cNvPr>
          <p:cNvSpPr/>
          <p:nvPr/>
        </p:nvSpPr>
        <p:spPr>
          <a:xfrm>
            <a:off x="10771633" y="131806"/>
            <a:ext cx="1228700" cy="518039"/>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9" name="Picture 68" descr="A red and yellow flag&#10;&#10;Description automatically generated">
            <a:extLst>
              <a:ext uri="{FF2B5EF4-FFF2-40B4-BE49-F238E27FC236}">
                <a16:creationId xmlns:a16="http://schemas.microsoft.com/office/drawing/2014/main" id="{F67151D2-6732-4A63-83BB-69CC758C2FBD}"/>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3262" y="915467"/>
            <a:ext cx="1614392" cy="1040145"/>
          </a:xfrm>
          <a:prstGeom prst="rect">
            <a:avLst/>
          </a:prstGeom>
        </p:spPr>
      </p:pic>
      <p:sp>
        <p:nvSpPr>
          <p:cNvPr id="70" name="Speech Bubble: Rectangle with Corners Rounded 69">
            <a:extLst>
              <a:ext uri="{FF2B5EF4-FFF2-40B4-BE49-F238E27FC236}">
                <a16:creationId xmlns:a16="http://schemas.microsoft.com/office/drawing/2014/main" id="{0117EE19-F23F-4831-A03A-A162F3C01506}"/>
              </a:ext>
            </a:extLst>
          </p:cNvPr>
          <p:cNvSpPr/>
          <p:nvPr/>
        </p:nvSpPr>
        <p:spPr>
          <a:xfrm>
            <a:off x="2114007" y="928003"/>
            <a:ext cx="3546003" cy="857465"/>
          </a:xfrm>
          <a:prstGeom prst="wedgeRoundRectCallout">
            <a:avLst>
              <a:gd name="adj1" fmla="val -61245"/>
              <a:gd name="adj2" fmla="val 429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t>
            </a:r>
            <a:r>
              <a:rPr lang="en-GB" sz="2400" dirty="0" err="1"/>
              <a:t>Qué</a:t>
            </a:r>
            <a:r>
              <a:rPr lang="en-GB" sz="2400" dirty="0"/>
              <a:t> vas a </a:t>
            </a:r>
            <a:r>
              <a:rPr lang="en-GB" sz="2400" dirty="0" err="1"/>
              <a:t>hacer</a:t>
            </a:r>
            <a:r>
              <a:rPr lang="en-GB" sz="2400" dirty="0"/>
              <a:t> </a:t>
            </a:r>
            <a:r>
              <a:rPr lang="en-GB" sz="2400" dirty="0" err="1"/>
              <a:t>en</a:t>
            </a:r>
            <a:r>
              <a:rPr lang="en-GB" sz="2400" dirty="0"/>
              <a:t> </a:t>
            </a:r>
            <a:r>
              <a:rPr lang="en-GB" sz="2400" dirty="0" err="1"/>
              <a:t>español</a:t>
            </a:r>
            <a:r>
              <a:rPr lang="en-GB" sz="2400" dirty="0"/>
              <a:t> </a:t>
            </a:r>
            <a:r>
              <a:rPr lang="en-GB" sz="2400" dirty="0" err="1"/>
              <a:t>en</a:t>
            </a:r>
            <a:r>
              <a:rPr lang="en-GB" sz="2400" dirty="0"/>
              <a:t> </a:t>
            </a:r>
            <a:r>
              <a:rPr lang="en-GB" sz="2400" dirty="0" err="1"/>
              <a:t>año</a:t>
            </a:r>
            <a:r>
              <a:rPr lang="en-GB" sz="2400" dirty="0"/>
              <a:t> 8?</a:t>
            </a:r>
          </a:p>
        </p:txBody>
      </p:sp>
      <p:pic>
        <p:nvPicPr>
          <p:cNvPr id="38" name="Picture 37" descr="A purple circle with black figures&#10;&#10;Description automatically generated">
            <a:extLst>
              <a:ext uri="{FF2B5EF4-FFF2-40B4-BE49-F238E27FC236}">
                <a16:creationId xmlns:a16="http://schemas.microsoft.com/office/drawing/2014/main" id="{77206829-CA28-4A7B-A842-DAC3D1B38CD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9968" y="5040847"/>
            <a:ext cx="1205812" cy="1197601"/>
          </a:xfrm>
          <a:prstGeom prst="rect">
            <a:avLst/>
          </a:prstGeom>
        </p:spPr>
      </p:pic>
      <p:pic>
        <p:nvPicPr>
          <p:cNvPr id="39" name="Picture 38" descr="A cartoon lizard reading a book&#10;&#10;Description automatically generated">
            <a:extLst>
              <a:ext uri="{FF2B5EF4-FFF2-40B4-BE49-F238E27FC236}">
                <a16:creationId xmlns:a16="http://schemas.microsoft.com/office/drawing/2014/main" id="{E7BEBBDA-5216-4AAD-AD4C-3B5CD86E1E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35952" y="2978236"/>
            <a:ext cx="1241378" cy="1197600"/>
          </a:xfrm>
          <a:prstGeom prst="rect">
            <a:avLst/>
          </a:prstGeom>
        </p:spPr>
      </p:pic>
      <p:pic>
        <p:nvPicPr>
          <p:cNvPr id="40" name="Picture 39" descr="A group of kids singing&#10;&#10;Description automatically generated">
            <a:extLst>
              <a:ext uri="{FF2B5EF4-FFF2-40B4-BE49-F238E27FC236}">
                <a16:creationId xmlns:a16="http://schemas.microsoft.com/office/drawing/2014/main" id="{833A892F-DD70-4BF3-B286-1B5DED32F2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9123" y="3983434"/>
            <a:ext cx="1227525" cy="1221983"/>
          </a:xfrm>
          <a:prstGeom prst="rect">
            <a:avLst/>
          </a:prstGeom>
        </p:spPr>
      </p:pic>
      <p:pic>
        <p:nvPicPr>
          <p:cNvPr id="41" name="Picture 40" descr="A blue and grey circle with black text and gloves&#10;&#10;Description automatically generated">
            <a:extLst>
              <a:ext uri="{FF2B5EF4-FFF2-40B4-BE49-F238E27FC236}">
                <a16:creationId xmlns:a16="http://schemas.microsoft.com/office/drawing/2014/main" id="{8B334566-4B06-4B83-A0E3-8EDD1259F0C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5717" y="3078553"/>
            <a:ext cx="1241379" cy="1246921"/>
          </a:xfrm>
          <a:prstGeom prst="rect">
            <a:avLst/>
          </a:prstGeom>
        </p:spPr>
      </p:pic>
      <p:pic>
        <p:nvPicPr>
          <p:cNvPr id="42" name="Picture 41" descr="A burger and mouth in a circle&#10;&#10;Description automatically generated">
            <a:extLst>
              <a:ext uri="{FF2B5EF4-FFF2-40B4-BE49-F238E27FC236}">
                <a16:creationId xmlns:a16="http://schemas.microsoft.com/office/drawing/2014/main" id="{99830893-ABDD-4993-BFCA-3C776E1A22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9345" y="5077912"/>
            <a:ext cx="1227525" cy="1219212"/>
          </a:xfrm>
          <a:prstGeom prst="rect">
            <a:avLst/>
          </a:prstGeom>
        </p:spPr>
      </p:pic>
      <p:pic>
        <p:nvPicPr>
          <p:cNvPr id="44" name="Picture 43" descr="A blue circle with orange letters&#10;&#10;Description automatically generated">
            <a:extLst>
              <a:ext uri="{FF2B5EF4-FFF2-40B4-BE49-F238E27FC236}">
                <a16:creationId xmlns:a16="http://schemas.microsoft.com/office/drawing/2014/main" id="{69792603-7BDB-45A7-8AA1-C22E0C2756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7811" y="5107691"/>
            <a:ext cx="1204329" cy="1174069"/>
          </a:xfrm>
          <a:prstGeom prst="rect">
            <a:avLst/>
          </a:prstGeom>
        </p:spPr>
      </p:pic>
      <p:pic>
        <p:nvPicPr>
          <p:cNvPr id="45" name="Picture 44" descr="A blue and white circle with a head and a cloud with text&#10;&#10;Description automatically generated">
            <a:extLst>
              <a:ext uri="{FF2B5EF4-FFF2-40B4-BE49-F238E27FC236}">
                <a16:creationId xmlns:a16="http://schemas.microsoft.com/office/drawing/2014/main" id="{314BD772-554E-41FE-B7C1-6B03A5C531E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0781" y="3983434"/>
            <a:ext cx="1179403" cy="1211927"/>
          </a:xfrm>
          <a:prstGeom prst="rect">
            <a:avLst/>
          </a:prstGeom>
        </p:spPr>
      </p:pic>
      <p:pic>
        <p:nvPicPr>
          <p:cNvPr id="46" name="Picture 45" descr="A green circle with a head and light bulb and text&#10;&#10;Description automatically generated">
            <a:extLst>
              <a:ext uri="{FF2B5EF4-FFF2-40B4-BE49-F238E27FC236}">
                <a16:creationId xmlns:a16="http://schemas.microsoft.com/office/drawing/2014/main" id="{8CE5074E-58A7-475F-B205-8BA96FC1455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55002" y="3115590"/>
            <a:ext cx="1334624" cy="1221983"/>
          </a:xfrm>
          <a:prstGeom prst="rect">
            <a:avLst/>
          </a:prstGeom>
        </p:spPr>
      </p:pic>
      <p:sp>
        <p:nvSpPr>
          <p:cNvPr id="48" name="Speech Bubble: Rectangle with Corners Rounded 47">
            <a:extLst>
              <a:ext uri="{FF2B5EF4-FFF2-40B4-BE49-F238E27FC236}">
                <a16:creationId xmlns:a16="http://schemas.microsoft.com/office/drawing/2014/main" id="{DD923101-CE1C-4C3D-B03D-96DE81DABECE}"/>
              </a:ext>
            </a:extLst>
          </p:cNvPr>
          <p:cNvSpPr/>
          <p:nvPr/>
        </p:nvSpPr>
        <p:spPr>
          <a:xfrm>
            <a:off x="352570" y="2115992"/>
            <a:ext cx="1869530" cy="578327"/>
          </a:xfrm>
          <a:prstGeom prst="wedgeRoundRectCallout">
            <a:avLst>
              <a:gd name="adj1" fmla="val -16599"/>
              <a:gd name="adj2" fmla="val 8162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t>Voy</a:t>
            </a:r>
            <a:r>
              <a:rPr lang="en-GB" sz="2400" dirty="0"/>
              <a:t> a …</a:t>
            </a:r>
          </a:p>
        </p:txBody>
      </p:sp>
      <p:sp>
        <p:nvSpPr>
          <p:cNvPr id="50" name="Speech Bubble: Rectangle with Corners Rounded 49">
            <a:extLst>
              <a:ext uri="{FF2B5EF4-FFF2-40B4-BE49-F238E27FC236}">
                <a16:creationId xmlns:a16="http://schemas.microsoft.com/office/drawing/2014/main" id="{79611491-EF7B-4E03-9393-2FBAA79DDA57}"/>
              </a:ext>
            </a:extLst>
          </p:cNvPr>
          <p:cNvSpPr/>
          <p:nvPr/>
        </p:nvSpPr>
        <p:spPr>
          <a:xfrm>
            <a:off x="2727603" y="2078670"/>
            <a:ext cx="2114408" cy="600105"/>
          </a:xfrm>
          <a:prstGeom prst="wedgeRoundRectCallout">
            <a:avLst>
              <a:gd name="adj1" fmla="val -16599"/>
              <a:gd name="adj2" fmla="val 8162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 </a:t>
            </a:r>
            <a:r>
              <a:rPr lang="en-GB" sz="2400" dirty="0" err="1"/>
              <a:t>voy</a:t>
            </a:r>
            <a:r>
              <a:rPr lang="en-GB" sz="2400" dirty="0"/>
              <a:t> a …</a:t>
            </a:r>
          </a:p>
        </p:txBody>
      </p:sp>
      <p:graphicFrame>
        <p:nvGraphicFramePr>
          <p:cNvPr id="52" name="Table 51">
            <a:extLst>
              <a:ext uri="{FF2B5EF4-FFF2-40B4-BE49-F238E27FC236}">
                <a16:creationId xmlns:a16="http://schemas.microsoft.com/office/drawing/2014/main" id="{0AB0D985-6DC8-4FFA-8436-E6C6F3539F22}"/>
              </a:ext>
            </a:extLst>
          </p:cNvPr>
          <p:cNvGraphicFramePr>
            <a:graphicFrameLocks noGrp="1"/>
          </p:cNvGraphicFramePr>
          <p:nvPr>
            <p:extLst>
              <p:ext uri="{D42A27DB-BD31-4B8C-83A1-F6EECF244321}">
                <p14:modId xmlns:p14="http://schemas.microsoft.com/office/powerpoint/2010/main" val="2134213032"/>
              </p:ext>
            </p:extLst>
          </p:nvPr>
        </p:nvGraphicFramePr>
        <p:xfrm>
          <a:off x="6332732" y="2301316"/>
          <a:ext cx="3088487" cy="3749040"/>
        </p:xfrm>
        <a:graphic>
          <a:graphicData uri="http://schemas.openxmlformats.org/drawingml/2006/table">
            <a:tbl>
              <a:tblPr firstRow="1" bandRow="1">
                <a:tableStyleId>{5940675A-B579-460E-94D1-54222C63F5DA}</a:tableStyleId>
              </a:tblPr>
              <a:tblGrid>
                <a:gridCol w="3088487">
                  <a:extLst>
                    <a:ext uri="{9D8B030D-6E8A-4147-A177-3AD203B41FA5}">
                      <a16:colId xmlns:a16="http://schemas.microsoft.com/office/drawing/2014/main" val="2676010606"/>
                    </a:ext>
                  </a:extLst>
                </a:gridCol>
              </a:tblGrid>
              <a:tr h="2225040">
                <a:tc>
                  <a:txBody>
                    <a:bodyPr/>
                    <a:lstStyle/>
                    <a:p>
                      <a:r>
                        <a:rPr lang="en-GB" sz="2400" dirty="0" err="1">
                          <a:latin typeface="Century Gothic" panose="020B0502020202020204" pitchFamily="34" charset="0"/>
                        </a:rPr>
                        <a:t>mucho</a:t>
                      </a:r>
                      <a:br>
                        <a:rPr lang="en-GB" sz="2400" dirty="0">
                          <a:latin typeface="Century Gothic" panose="020B0502020202020204" pitchFamily="34" charset="0"/>
                        </a:rPr>
                      </a:br>
                      <a:r>
                        <a:rPr lang="en-GB" sz="2400" dirty="0" err="1">
                          <a:latin typeface="Century Gothic" panose="020B0502020202020204" pitchFamily="34" charset="0"/>
                        </a:rPr>
                        <a:t>textos</a:t>
                      </a:r>
                      <a:endParaRPr lang="en-GB" sz="2400" dirty="0">
                        <a:latin typeface="Century Gothic" panose="020B0502020202020204" pitchFamily="34" charset="0"/>
                      </a:endParaRPr>
                    </a:p>
                    <a:p>
                      <a:r>
                        <a:rPr lang="en-GB" sz="2400" dirty="0">
                          <a:latin typeface="Century Gothic" panose="020B0502020202020204" pitchFamily="34" charset="0"/>
                        </a:rPr>
                        <a:t>la cabeza</a:t>
                      </a:r>
                    </a:p>
                    <a:p>
                      <a:r>
                        <a:rPr lang="en-GB" sz="2400" dirty="0">
                          <a:latin typeface="Century Gothic" panose="020B0502020202020204" pitchFamily="34" charset="0"/>
                        </a:rPr>
                        <a:t>un </a:t>
                      </a:r>
                      <a:r>
                        <a:rPr lang="en-GB" sz="2400" dirty="0" err="1">
                          <a:latin typeface="Century Gothic" panose="020B0502020202020204" pitchFamily="34" charset="0"/>
                        </a:rPr>
                        <a:t>diccionario</a:t>
                      </a:r>
                      <a:br>
                        <a:rPr lang="en-GB" sz="2400" dirty="0">
                          <a:latin typeface="Century Gothic" panose="020B0502020202020204" pitchFamily="34" charset="0"/>
                        </a:rPr>
                      </a:br>
                      <a:r>
                        <a:rPr lang="en-GB" sz="2400" dirty="0">
                          <a:latin typeface="Century Gothic" panose="020B0502020202020204" pitchFamily="34" charset="0"/>
                        </a:rPr>
                        <a:t>chicle*</a:t>
                      </a:r>
                    </a:p>
                    <a:p>
                      <a:r>
                        <a:rPr lang="en-GB" sz="2400" dirty="0" err="1">
                          <a:latin typeface="Century Gothic" panose="020B0502020202020204" pitchFamily="34" charset="0"/>
                        </a:rPr>
                        <a:t>nervioso</a:t>
                      </a:r>
                      <a:endParaRPr lang="en-GB" sz="2400" dirty="0">
                        <a:latin typeface="Century Gothic" panose="020B0502020202020204" pitchFamily="34" charset="0"/>
                      </a:endParaRPr>
                    </a:p>
                    <a:p>
                      <a:r>
                        <a:rPr lang="en-GB" sz="2400" dirty="0" err="1">
                          <a:latin typeface="Century Gothic" panose="020B0502020202020204" pitchFamily="34" charset="0"/>
                        </a:rPr>
                        <a:t>tranquilo</a:t>
                      </a:r>
                      <a:endParaRPr lang="en-GB" sz="2400" dirty="0">
                        <a:latin typeface="Century Gothic" panose="020B0502020202020204" pitchFamily="34" charset="0"/>
                      </a:endParaRPr>
                    </a:p>
                    <a:p>
                      <a:r>
                        <a:rPr lang="en-GB" sz="2400" dirty="0">
                          <a:latin typeface="Century Gothic" panose="020B0502020202020204" pitchFamily="34" charset="0"/>
                        </a:rPr>
                        <a:t>salsa</a:t>
                      </a:r>
                    </a:p>
                    <a:p>
                      <a:r>
                        <a:rPr lang="en-GB" sz="2400" dirty="0" err="1">
                          <a:latin typeface="Century Gothic" panose="020B0502020202020204" pitchFamily="34" charset="0"/>
                        </a:rPr>
                        <a:t>en</a:t>
                      </a:r>
                      <a:r>
                        <a:rPr lang="en-GB" sz="2400" dirty="0">
                          <a:latin typeface="Century Gothic" panose="020B0502020202020204" pitchFamily="34" charset="0"/>
                        </a:rPr>
                        <a:t> </a:t>
                      </a:r>
                      <a:r>
                        <a:rPr lang="en-GB" sz="2400" dirty="0" err="1">
                          <a:latin typeface="Century Gothic" panose="020B0502020202020204" pitchFamily="34" charset="0"/>
                        </a:rPr>
                        <a:t>español</a:t>
                      </a:r>
                      <a:endParaRPr lang="en-GB" sz="2400" dirty="0">
                        <a:latin typeface="Century Gothic" panose="020B0502020202020204" pitchFamily="34" charset="0"/>
                      </a:endParaRPr>
                    </a:p>
                    <a:p>
                      <a:r>
                        <a:rPr lang="en-GB" sz="2400" dirty="0" err="1">
                          <a:latin typeface="Century Gothic" panose="020B0502020202020204" pitchFamily="34" charset="0"/>
                        </a:rPr>
                        <a:t>en</a:t>
                      </a:r>
                      <a:r>
                        <a:rPr lang="en-GB" sz="2400" dirty="0">
                          <a:latin typeface="Century Gothic" panose="020B0502020202020204" pitchFamily="34" charset="0"/>
                        </a:rPr>
                        <a:t> </a:t>
                      </a:r>
                      <a:r>
                        <a:rPr lang="en-GB" sz="2400" dirty="0" err="1">
                          <a:latin typeface="Century Gothic" panose="020B0502020202020204" pitchFamily="34" charset="0"/>
                        </a:rPr>
                        <a:t>clase</a:t>
                      </a:r>
                      <a:endParaRPr lang="en-GB" sz="2400" dirty="0">
                        <a:latin typeface="Century Gothic" panose="020B0502020202020204" pitchFamily="34" charset="0"/>
                      </a:endParaRPr>
                    </a:p>
                  </a:txBody>
                  <a:tcPr>
                    <a:solidFill>
                      <a:schemeClr val="accent4">
                        <a:lumMod val="40000"/>
                        <a:lumOff val="60000"/>
                      </a:schemeClr>
                    </a:solidFill>
                  </a:tcPr>
                </a:tc>
                <a:extLst>
                  <a:ext uri="{0D108BD9-81ED-4DB2-BD59-A6C34878D82A}">
                    <a16:rowId xmlns:a16="http://schemas.microsoft.com/office/drawing/2014/main" val="2810041007"/>
                  </a:ext>
                </a:extLst>
              </a:tr>
            </a:tbl>
          </a:graphicData>
        </a:graphic>
      </p:graphicFrame>
      <p:pic>
        <p:nvPicPr>
          <p:cNvPr id="54" name="Picture 53" descr="A cartoon of a purple ball with arms and eyes closed&#10;&#10;Description automatically generated">
            <a:extLst>
              <a:ext uri="{FF2B5EF4-FFF2-40B4-BE49-F238E27FC236}">
                <a16:creationId xmlns:a16="http://schemas.microsoft.com/office/drawing/2014/main" id="{D2C54BD9-87D8-429D-BA62-512D23B313E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15008" y="4218189"/>
            <a:ext cx="1863694" cy="1197602"/>
          </a:xfrm>
          <a:prstGeom prst="rect">
            <a:avLst/>
          </a:prstGeom>
        </p:spPr>
      </p:pic>
      <p:pic>
        <p:nvPicPr>
          <p:cNvPr id="55" name="Picture 54" descr="A cartoon of a purple face&#10;&#10;Description automatically generated">
            <a:extLst>
              <a:ext uri="{FF2B5EF4-FFF2-40B4-BE49-F238E27FC236}">
                <a16:creationId xmlns:a16="http://schemas.microsoft.com/office/drawing/2014/main" id="{AA3D3CB8-81B8-4B17-B8A9-3907EBCDE15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932042" y="3473114"/>
            <a:ext cx="1205812" cy="1308113"/>
          </a:xfrm>
          <a:prstGeom prst="rect">
            <a:avLst/>
          </a:prstGeom>
        </p:spPr>
      </p:pic>
      <p:pic>
        <p:nvPicPr>
          <p:cNvPr id="56" name="Picture 55">
            <a:extLst>
              <a:ext uri="{FF2B5EF4-FFF2-40B4-BE49-F238E27FC236}">
                <a16:creationId xmlns:a16="http://schemas.microsoft.com/office/drawing/2014/main" id="{294A6318-68AA-4ABC-83D9-A13D989405E9}"/>
              </a:ext>
            </a:extLst>
          </p:cNvPr>
          <p:cNvPicPr>
            <a:picLocks noChangeAspect="1"/>
          </p:cNvPicPr>
          <p:nvPr/>
        </p:nvPicPr>
        <p:blipFill>
          <a:blip r:embed="rId16"/>
          <a:stretch>
            <a:fillRect/>
          </a:stretch>
        </p:blipFill>
        <p:spPr>
          <a:xfrm>
            <a:off x="9972287" y="2549627"/>
            <a:ext cx="1003855" cy="1197601"/>
          </a:xfrm>
          <a:prstGeom prst="rect">
            <a:avLst/>
          </a:prstGeom>
        </p:spPr>
      </p:pic>
      <p:pic>
        <p:nvPicPr>
          <p:cNvPr id="11" name="Picture 10">
            <a:extLst>
              <a:ext uri="{FF2B5EF4-FFF2-40B4-BE49-F238E27FC236}">
                <a16:creationId xmlns:a16="http://schemas.microsoft.com/office/drawing/2014/main" id="{690E1167-7887-429E-823E-1C85C7B9FC0C}"/>
              </a:ext>
            </a:extLst>
          </p:cNvPr>
          <p:cNvPicPr>
            <a:picLocks noChangeAspect="1"/>
          </p:cNvPicPr>
          <p:nvPr/>
        </p:nvPicPr>
        <p:blipFill>
          <a:blip r:embed="rId17"/>
          <a:stretch>
            <a:fillRect/>
          </a:stretch>
        </p:blipFill>
        <p:spPr>
          <a:xfrm>
            <a:off x="11225463" y="3429000"/>
            <a:ext cx="985944" cy="1027409"/>
          </a:xfrm>
          <a:prstGeom prst="rect">
            <a:avLst/>
          </a:prstGeom>
        </p:spPr>
      </p:pic>
      <p:sp>
        <p:nvSpPr>
          <p:cNvPr id="12" name="TextBox 11">
            <a:extLst>
              <a:ext uri="{FF2B5EF4-FFF2-40B4-BE49-F238E27FC236}">
                <a16:creationId xmlns:a16="http://schemas.microsoft.com/office/drawing/2014/main" id="{3D255246-5A59-41A8-BB13-01D8AE4669B7}"/>
              </a:ext>
            </a:extLst>
          </p:cNvPr>
          <p:cNvSpPr txBox="1"/>
          <p:nvPr/>
        </p:nvSpPr>
        <p:spPr>
          <a:xfrm>
            <a:off x="1287335" y="6413610"/>
            <a:ext cx="4465764" cy="461665"/>
          </a:xfrm>
          <a:prstGeom prst="rect">
            <a:avLst/>
          </a:prstGeom>
          <a:noFill/>
        </p:spPr>
        <p:txBody>
          <a:bodyPr wrap="square" rtlCol="0">
            <a:spAutoFit/>
          </a:bodyPr>
          <a:lstStyle/>
          <a:p>
            <a:r>
              <a:rPr lang="en-GB" sz="2400" dirty="0">
                <a:solidFill>
                  <a:schemeClr val="bg2"/>
                </a:solidFill>
              </a:rPr>
              <a:t>chicle – chewing gum</a:t>
            </a:r>
          </a:p>
        </p:txBody>
      </p:sp>
    </p:spTree>
    <p:extLst>
      <p:ext uri="{BB962C8B-B14F-4D97-AF65-F5344CB8AC3E}">
        <p14:creationId xmlns:p14="http://schemas.microsoft.com/office/powerpoint/2010/main" val="21324826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oogle Shape;1458;p35">
            <a:extLst>
              <a:ext uri="{FF2B5EF4-FFF2-40B4-BE49-F238E27FC236}">
                <a16:creationId xmlns:a16="http://schemas.microsoft.com/office/drawing/2014/main" id="{A57A6673-9294-4BC7-8637-62CA764D4A98}"/>
              </a:ext>
            </a:extLst>
          </p:cNvPr>
          <p:cNvGraphicFramePr/>
          <p:nvPr>
            <p:extLst>
              <p:ext uri="{D42A27DB-BD31-4B8C-83A1-F6EECF244321}">
                <p14:modId xmlns:p14="http://schemas.microsoft.com/office/powerpoint/2010/main" val="827469491"/>
              </p:ext>
            </p:extLst>
          </p:nvPr>
        </p:nvGraphicFramePr>
        <p:xfrm>
          <a:off x="390475" y="1449187"/>
          <a:ext cx="11411050" cy="3959625"/>
        </p:xfrm>
        <a:graphic>
          <a:graphicData uri="http://schemas.openxmlformats.org/drawingml/2006/table">
            <a:tbl>
              <a:tblPr firstRow="1" bandRow="1">
                <a:noFill/>
              </a:tblPr>
              <a:tblGrid>
                <a:gridCol w="5705525">
                  <a:extLst>
                    <a:ext uri="{9D8B030D-6E8A-4147-A177-3AD203B41FA5}">
                      <a16:colId xmlns:a16="http://schemas.microsoft.com/office/drawing/2014/main" val="20000"/>
                    </a:ext>
                  </a:extLst>
                </a:gridCol>
                <a:gridCol w="5705525">
                  <a:extLst>
                    <a:ext uri="{9D8B030D-6E8A-4147-A177-3AD203B41FA5}">
                      <a16:colId xmlns:a16="http://schemas.microsoft.com/office/drawing/2014/main" val="20001"/>
                    </a:ext>
                  </a:extLst>
                </a:gridCol>
              </a:tblGrid>
              <a:tr h="1319875">
                <a:tc>
                  <a:txBody>
                    <a:bodyPr/>
                    <a:lstStyle/>
                    <a:p>
                      <a:pPr marL="0" marR="0" lvl="0" indent="0" algn="l" rtl="0">
                        <a:spcBef>
                          <a:spcPts val="0"/>
                        </a:spcBef>
                        <a:spcAft>
                          <a:spcPts val="0"/>
                        </a:spcAft>
                        <a:buNone/>
                      </a:pPr>
                      <a:r>
                        <a:rPr lang="en-GB" sz="2800" b="1" dirty="0">
                          <a:solidFill>
                            <a:srgbClr val="3660B0"/>
                          </a:solidFill>
                        </a:rPr>
                        <a:t>1</a:t>
                      </a:r>
                      <a:endParaRPr sz="2800" b="1" dirty="0">
                        <a:solidFill>
                          <a:srgbClr val="3660B0"/>
                        </a:solidFill>
                      </a:endParaRPr>
                    </a:p>
                  </a:txBody>
                  <a:tcPr marL="91450" marR="91450" marT="45725" marB="45725"/>
                </a:tc>
                <a:tc>
                  <a:txBody>
                    <a:bodyPr/>
                    <a:lstStyle/>
                    <a:p>
                      <a:pPr marL="0" marR="0" lvl="0" indent="0" algn="l" rtl="0">
                        <a:spcBef>
                          <a:spcPts val="0"/>
                        </a:spcBef>
                        <a:spcAft>
                          <a:spcPts val="0"/>
                        </a:spcAft>
                        <a:buNone/>
                      </a:pPr>
                      <a:r>
                        <a:rPr lang="en-GB" sz="2800" b="1" dirty="0">
                          <a:solidFill>
                            <a:srgbClr val="3660B0"/>
                          </a:solidFill>
                        </a:rPr>
                        <a:t>4</a:t>
                      </a:r>
                      <a:endParaRPr sz="2800" b="1" dirty="0">
                        <a:solidFill>
                          <a:srgbClr val="3660B0"/>
                        </a:solidFill>
                      </a:endParaRPr>
                    </a:p>
                  </a:txBody>
                  <a:tcPr marL="91450" marR="91450" marT="45725" marB="45725"/>
                </a:tc>
                <a:extLst>
                  <a:ext uri="{0D108BD9-81ED-4DB2-BD59-A6C34878D82A}">
                    <a16:rowId xmlns:a16="http://schemas.microsoft.com/office/drawing/2014/main" val="10000"/>
                  </a:ext>
                </a:extLst>
              </a:tr>
              <a:tr h="1319875">
                <a:tc>
                  <a:txBody>
                    <a:bodyPr/>
                    <a:lstStyle/>
                    <a:p>
                      <a:pPr marL="0" marR="0" lvl="0" indent="0" algn="l" rtl="0">
                        <a:spcBef>
                          <a:spcPts val="0"/>
                        </a:spcBef>
                        <a:spcAft>
                          <a:spcPts val="0"/>
                        </a:spcAft>
                        <a:buNone/>
                      </a:pPr>
                      <a:r>
                        <a:rPr lang="en-GB" sz="2800" b="1" dirty="0">
                          <a:solidFill>
                            <a:srgbClr val="3660B0"/>
                          </a:solidFill>
                        </a:rPr>
                        <a:t>2</a:t>
                      </a:r>
                      <a:endParaRPr sz="2800" b="1" dirty="0">
                        <a:solidFill>
                          <a:srgbClr val="3660B0"/>
                        </a:solidFill>
                      </a:endParaRPr>
                    </a:p>
                  </a:txBody>
                  <a:tcPr marL="91450" marR="91450" marT="45725" marB="45725"/>
                </a:tc>
                <a:tc>
                  <a:txBody>
                    <a:bodyPr/>
                    <a:lstStyle/>
                    <a:p>
                      <a:pPr marL="0" marR="0" lvl="0" indent="0" algn="l" rtl="0">
                        <a:spcBef>
                          <a:spcPts val="0"/>
                        </a:spcBef>
                        <a:spcAft>
                          <a:spcPts val="0"/>
                        </a:spcAft>
                        <a:buNone/>
                      </a:pPr>
                      <a:r>
                        <a:rPr lang="en-GB" sz="2800" b="1" dirty="0">
                          <a:solidFill>
                            <a:srgbClr val="3660B0"/>
                          </a:solidFill>
                        </a:rPr>
                        <a:t>5</a:t>
                      </a:r>
                      <a:endParaRPr sz="2800" b="1" dirty="0">
                        <a:solidFill>
                          <a:srgbClr val="3660B0"/>
                        </a:solidFill>
                      </a:endParaRPr>
                    </a:p>
                  </a:txBody>
                  <a:tcPr marL="91450" marR="91450" marT="45725" marB="45725"/>
                </a:tc>
                <a:extLst>
                  <a:ext uri="{0D108BD9-81ED-4DB2-BD59-A6C34878D82A}">
                    <a16:rowId xmlns:a16="http://schemas.microsoft.com/office/drawing/2014/main" val="10001"/>
                  </a:ext>
                </a:extLst>
              </a:tr>
              <a:tr h="1319875">
                <a:tc>
                  <a:txBody>
                    <a:bodyPr/>
                    <a:lstStyle/>
                    <a:p>
                      <a:pPr marL="0" marR="0" lvl="0" indent="0" algn="l" rtl="0">
                        <a:spcBef>
                          <a:spcPts val="0"/>
                        </a:spcBef>
                        <a:spcAft>
                          <a:spcPts val="0"/>
                        </a:spcAft>
                        <a:buNone/>
                      </a:pPr>
                      <a:r>
                        <a:rPr lang="en-GB" sz="2800" b="1" dirty="0">
                          <a:solidFill>
                            <a:srgbClr val="3660B0"/>
                          </a:solidFill>
                        </a:rPr>
                        <a:t>3</a:t>
                      </a:r>
                      <a:endParaRPr sz="2800" b="1" dirty="0">
                        <a:solidFill>
                          <a:srgbClr val="3660B0"/>
                        </a:solidFill>
                      </a:endParaRPr>
                    </a:p>
                  </a:txBody>
                  <a:tcPr marL="91450" marR="91450" marT="45725" marB="45725"/>
                </a:tc>
                <a:tc>
                  <a:txBody>
                    <a:bodyPr/>
                    <a:lstStyle/>
                    <a:p>
                      <a:pPr marL="0" marR="0" lvl="0" indent="0" algn="l" rtl="0">
                        <a:spcBef>
                          <a:spcPts val="0"/>
                        </a:spcBef>
                        <a:spcAft>
                          <a:spcPts val="0"/>
                        </a:spcAft>
                        <a:buNone/>
                      </a:pPr>
                      <a:r>
                        <a:rPr lang="en-GB" sz="2800" b="1" dirty="0">
                          <a:solidFill>
                            <a:srgbClr val="3660B0"/>
                          </a:solidFill>
                        </a:rPr>
                        <a:t>6</a:t>
                      </a:r>
                      <a:endParaRPr sz="2800" b="1" dirty="0">
                        <a:solidFill>
                          <a:srgbClr val="3660B0"/>
                        </a:solidFill>
                      </a:endParaRPr>
                    </a:p>
                  </a:txBody>
                  <a:tcPr marL="91450" marR="91450" marT="45725" marB="45725"/>
                </a:tc>
                <a:extLst>
                  <a:ext uri="{0D108BD9-81ED-4DB2-BD59-A6C34878D82A}">
                    <a16:rowId xmlns:a16="http://schemas.microsoft.com/office/drawing/2014/main" val="10002"/>
                  </a:ext>
                </a:extLst>
              </a:tr>
            </a:tbl>
          </a:graphicData>
        </a:graphic>
      </p:graphicFrame>
      <p:sp>
        <p:nvSpPr>
          <p:cNvPr id="3" name="Title 2">
            <a:extLst>
              <a:ext uri="{FF2B5EF4-FFF2-40B4-BE49-F238E27FC236}">
                <a16:creationId xmlns:a16="http://schemas.microsoft.com/office/drawing/2014/main" id="{DD42D2AA-5517-4A5E-A3A9-EB984F6CC91B}"/>
              </a:ext>
            </a:extLst>
          </p:cNvPr>
          <p:cNvSpPr>
            <a:spLocks noGrp="1"/>
          </p:cNvSpPr>
          <p:nvPr>
            <p:ph type="title"/>
          </p:nvPr>
        </p:nvSpPr>
        <p:spPr>
          <a:xfrm>
            <a:off x="0" y="213557"/>
            <a:ext cx="2506717" cy="647577"/>
          </a:xfrm>
        </p:spPr>
        <p:txBody>
          <a:bodyPr>
            <a:normAutofit/>
          </a:bodyPr>
          <a:lstStyle/>
          <a:p>
            <a:r>
              <a:rPr lang="en-GB" sz="2800" dirty="0"/>
              <a:t>¡A </a:t>
            </a:r>
            <a:r>
              <a:rPr lang="en-GB" sz="2800" dirty="0" err="1"/>
              <a:t>escribir</a:t>
            </a:r>
            <a:r>
              <a:rPr lang="en-GB" sz="2800" dirty="0"/>
              <a:t>!</a:t>
            </a:r>
          </a:p>
        </p:txBody>
      </p:sp>
      <p:sp>
        <p:nvSpPr>
          <p:cNvPr id="4" name="Google Shape;1461;p35">
            <a:extLst>
              <a:ext uri="{FF2B5EF4-FFF2-40B4-BE49-F238E27FC236}">
                <a16:creationId xmlns:a16="http://schemas.microsoft.com/office/drawing/2014/main" id="{63593D3B-480A-464F-8FC0-5FD5A5EB939C}"/>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escribir</a:t>
            </a:r>
            <a:endParaRPr sz="2000" b="1" i="0" u="none" strike="noStrike" cap="none" dirty="0">
              <a:solidFill>
                <a:srgbClr val="FFFFFF"/>
              </a:solidFill>
              <a:latin typeface="Century Gothic"/>
              <a:ea typeface="Century Gothic"/>
              <a:cs typeface="Century Gothic"/>
              <a:sym typeface="Century Gothic"/>
            </a:endParaRPr>
          </a:p>
        </p:txBody>
      </p:sp>
      <p:pic>
        <p:nvPicPr>
          <p:cNvPr id="6" name="Google Shape;1463;p35">
            <a:extLst>
              <a:ext uri="{FF2B5EF4-FFF2-40B4-BE49-F238E27FC236}">
                <a16:creationId xmlns:a16="http://schemas.microsoft.com/office/drawing/2014/main" id="{242B2164-4878-42E3-AC27-6629979218B5}"/>
              </a:ext>
            </a:extLst>
          </p:cNvPr>
          <p:cNvPicPr preferRelativeResize="0"/>
          <p:nvPr/>
        </p:nvPicPr>
        <p:blipFill rotWithShape="1">
          <a:blip r:embed="rId3">
            <a:alphaModFix/>
          </a:blip>
          <a:srcRect/>
          <a:stretch/>
        </p:blipFill>
        <p:spPr>
          <a:xfrm>
            <a:off x="659309" y="1436841"/>
            <a:ext cx="1160933" cy="1176728"/>
          </a:xfrm>
          <a:prstGeom prst="rect">
            <a:avLst/>
          </a:prstGeom>
          <a:noFill/>
          <a:ln>
            <a:noFill/>
          </a:ln>
        </p:spPr>
      </p:pic>
      <p:sp>
        <p:nvSpPr>
          <p:cNvPr id="7" name="Google Shape;1464;p35">
            <a:extLst>
              <a:ext uri="{FF2B5EF4-FFF2-40B4-BE49-F238E27FC236}">
                <a16:creationId xmlns:a16="http://schemas.microsoft.com/office/drawing/2014/main" id="{12F8690D-8F5F-4DFA-9A45-82FD0A469A62}"/>
              </a:ext>
            </a:extLst>
          </p:cNvPr>
          <p:cNvSpPr txBox="1"/>
          <p:nvPr/>
        </p:nvSpPr>
        <p:spPr>
          <a:xfrm rot="-497374">
            <a:off x="527858" y="2347251"/>
            <a:ext cx="1687569" cy="400110"/>
          </a:xfrm>
          <a:prstGeom prst="rect">
            <a:avLst/>
          </a:prstGeom>
          <a:solidFill>
            <a:srgbClr val="3660B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bg2"/>
                </a:solidFill>
                <a:latin typeface="Century Gothic"/>
                <a:ea typeface="Century Gothic"/>
                <a:cs typeface="Century Gothic"/>
                <a:sym typeface="Century Gothic"/>
              </a:rPr>
              <a:t>[normally]</a:t>
            </a:r>
            <a:endParaRPr>
              <a:solidFill>
                <a:schemeClr val="bg2"/>
              </a:solidFill>
            </a:endParaRPr>
          </a:p>
        </p:txBody>
      </p:sp>
      <p:pic>
        <p:nvPicPr>
          <p:cNvPr id="9" name="Google Shape;1466;p35" descr="http://www.clker.com/cliparts/4/e/2/9/1194986473930810829smiley119.svg.med.png">
            <a:extLst>
              <a:ext uri="{FF2B5EF4-FFF2-40B4-BE49-F238E27FC236}">
                <a16:creationId xmlns:a16="http://schemas.microsoft.com/office/drawing/2014/main" id="{3E9943DD-45E1-4F28-AF48-F1C2E769996F}"/>
              </a:ext>
            </a:extLst>
          </p:cNvPr>
          <p:cNvPicPr preferRelativeResize="0"/>
          <p:nvPr/>
        </p:nvPicPr>
        <p:blipFill rotWithShape="1">
          <a:blip r:embed="rId4">
            <a:alphaModFix/>
          </a:blip>
          <a:srcRect/>
          <a:stretch/>
        </p:blipFill>
        <p:spPr>
          <a:xfrm>
            <a:off x="822110" y="4261897"/>
            <a:ext cx="654067" cy="789666"/>
          </a:xfrm>
          <a:prstGeom prst="rect">
            <a:avLst/>
          </a:prstGeom>
          <a:noFill/>
          <a:ln>
            <a:noFill/>
          </a:ln>
        </p:spPr>
      </p:pic>
      <p:pic>
        <p:nvPicPr>
          <p:cNvPr id="10" name="Google Shape;1467;p35" descr="http://www.clker.com/cliparts/5/b/9/8/1194984513646717809chat_icon_01.svg.med.png">
            <a:extLst>
              <a:ext uri="{FF2B5EF4-FFF2-40B4-BE49-F238E27FC236}">
                <a16:creationId xmlns:a16="http://schemas.microsoft.com/office/drawing/2014/main" id="{33477643-7F1C-4124-8A63-3C4FB2C01CCB}"/>
              </a:ext>
            </a:extLst>
          </p:cNvPr>
          <p:cNvPicPr preferRelativeResize="0"/>
          <p:nvPr/>
        </p:nvPicPr>
        <p:blipFill rotWithShape="1">
          <a:blip r:embed="rId5">
            <a:alphaModFix/>
          </a:blip>
          <a:srcRect/>
          <a:stretch/>
        </p:blipFill>
        <p:spPr>
          <a:xfrm>
            <a:off x="6548361" y="1463230"/>
            <a:ext cx="940254" cy="940254"/>
          </a:xfrm>
          <a:prstGeom prst="rect">
            <a:avLst/>
          </a:prstGeom>
          <a:noFill/>
          <a:ln>
            <a:noFill/>
          </a:ln>
        </p:spPr>
      </p:pic>
      <p:pic>
        <p:nvPicPr>
          <p:cNvPr id="11" name="Google Shape;1468;p35">
            <a:extLst>
              <a:ext uri="{FF2B5EF4-FFF2-40B4-BE49-F238E27FC236}">
                <a16:creationId xmlns:a16="http://schemas.microsoft.com/office/drawing/2014/main" id="{74005FCA-901E-4A86-951A-D539690A3AB5}"/>
              </a:ext>
            </a:extLst>
          </p:cNvPr>
          <p:cNvPicPr preferRelativeResize="0"/>
          <p:nvPr/>
        </p:nvPicPr>
        <p:blipFill rotWithShape="1">
          <a:blip r:embed="rId6">
            <a:alphaModFix/>
          </a:blip>
          <a:srcRect r="8513" b="30197"/>
          <a:stretch/>
        </p:blipFill>
        <p:spPr>
          <a:xfrm>
            <a:off x="786476" y="2764467"/>
            <a:ext cx="1570795" cy="965233"/>
          </a:xfrm>
          <a:prstGeom prst="rect">
            <a:avLst/>
          </a:prstGeom>
          <a:noFill/>
          <a:ln>
            <a:noFill/>
          </a:ln>
        </p:spPr>
      </p:pic>
      <p:sp>
        <p:nvSpPr>
          <p:cNvPr id="12" name="Google Shape;1469;p35">
            <a:extLst>
              <a:ext uri="{FF2B5EF4-FFF2-40B4-BE49-F238E27FC236}">
                <a16:creationId xmlns:a16="http://schemas.microsoft.com/office/drawing/2014/main" id="{6BF3A5C3-596C-4D09-831F-72A37E0BAF22}"/>
              </a:ext>
            </a:extLst>
          </p:cNvPr>
          <p:cNvSpPr txBox="1"/>
          <p:nvPr/>
        </p:nvSpPr>
        <p:spPr>
          <a:xfrm rot="-497374">
            <a:off x="557023" y="4994895"/>
            <a:ext cx="1687569" cy="400110"/>
          </a:xfrm>
          <a:prstGeom prst="rect">
            <a:avLst/>
          </a:prstGeom>
          <a:solidFill>
            <a:srgbClr val="3660B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bg2"/>
                </a:solidFill>
                <a:latin typeface="Century Gothic"/>
                <a:ea typeface="Century Gothic"/>
                <a:cs typeface="Century Gothic"/>
                <a:sym typeface="Century Gothic"/>
              </a:rPr>
              <a:t>[normally]</a:t>
            </a:r>
            <a:endParaRPr>
              <a:solidFill>
                <a:schemeClr val="bg2"/>
              </a:solidFill>
            </a:endParaRPr>
          </a:p>
        </p:txBody>
      </p:sp>
      <p:sp>
        <p:nvSpPr>
          <p:cNvPr id="13" name="Google Shape;1470;p35">
            <a:extLst>
              <a:ext uri="{FF2B5EF4-FFF2-40B4-BE49-F238E27FC236}">
                <a16:creationId xmlns:a16="http://schemas.microsoft.com/office/drawing/2014/main" id="{961E650C-F261-4038-A4BA-353CFDB7E591}"/>
              </a:ext>
            </a:extLst>
          </p:cNvPr>
          <p:cNvSpPr txBox="1"/>
          <p:nvPr/>
        </p:nvSpPr>
        <p:spPr>
          <a:xfrm rot="-497374">
            <a:off x="407972" y="3576298"/>
            <a:ext cx="1918981" cy="400110"/>
          </a:xfrm>
          <a:prstGeom prst="rect">
            <a:avLst/>
          </a:prstGeom>
          <a:solidFill>
            <a:srgbClr val="3660B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bg2"/>
                </a:solidFill>
                <a:latin typeface="Century Gothic"/>
                <a:ea typeface="Century Gothic"/>
                <a:cs typeface="Century Gothic"/>
                <a:sym typeface="Century Gothic"/>
              </a:rPr>
              <a:t>[las</a:t>
            </a:r>
            <a:r>
              <a:rPr lang="en-GB" sz="2000" b="1">
                <a:solidFill>
                  <a:schemeClr val="bg2"/>
                </a:solidFill>
                <a:latin typeface="Century Gothic"/>
                <a:ea typeface="Century Gothic"/>
                <a:cs typeface="Century Gothic"/>
                <a:sym typeface="Century Gothic"/>
              </a:rPr>
              <a:t>t Monday</a:t>
            </a:r>
            <a:r>
              <a:rPr lang="en-GB" sz="2000" b="1" i="0" u="none" strike="noStrike" cap="none">
                <a:solidFill>
                  <a:schemeClr val="bg2"/>
                </a:solidFill>
                <a:latin typeface="Century Gothic"/>
                <a:ea typeface="Century Gothic"/>
                <a:cs typeface="Century Gothic"/>
                <a:sym typeface="Century Gothic"/>
              </a:rPr>
              <a:t>]</a:t>
            </a:r>
            <a:endParaRPr>
              <a:solidFill>
                <a:schemeClr val="bg2"/>
              </a:solidFill>
            </a:endParaRPr>
          </a:p>
        </p:txBody>
      </p:sp>
      <p:sp>
        <p:nvSpPr>
          <p:cNvPr id="14" name="Google Shape;1471;p35">
            <a:extLst>
              <a:ext uri="{FF2B5EF4-FFF2-40B4-BE49-F238E27FC236}">
                <a16:creationId xmlns:a16="http://schemas.microsoft.com/office/drawing/2014/main" id="{CAC1A889-A8F1-427F-8ADE-D0F306430F58}"/>
              </a:ext>
            </a:extLst>
          </p:cNvPr>
          <p:cNvSpPr txBox="1"/>
          <p:nvPr/>
        </p:nvSpPr>
        <p:spPr>
          <a:xfrm rot="-497374">
            <a:off x="5987797" y="2283371"/>
            <a:ext cx="1890967" cy="400110"/>
          </a:xfrm>
          <a:prstGeom prst="rect">
            <a:avLst/>
          </a:prstGeom>
          <a:solidFill>
            <a:srgbClr val="3660B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bg2"/>
                </a:solidFill>
                <a:latin typeface="Century Gothic"/>
                <a:ea typeface="Century Gothic"/>
                <a:cs typeface="Century Gothic"/>
                <a:sym typeface="Century Gothic"/>
              </a:rPr>
              <a:t>[las</a:t>
            </a:r>
            <a:r>
              <a:rPr lang="en-GB" sz="2000" b="1">
                <a:solidFill>
                  <a:schemeClr val="bg2"/>
                </a:solidFill>
                <a:latin typeface="Century Gothic"/>
                <a:ea typeface="Century Gothic"/>
                <a:cs typeface="Century Gothic"/>
                <a:sym typeface="Century Gothic"/>
              </a:rPr>
              <a:t>t Monday</a:t>
            </a:r>
            <a:r>
              <a:rPr lang="en-GB" sz="2000" b="1" i="0" u="none" strike="noStrike" cap="none">
                <a:solidFill>
                  <a:schemeClr val="bg2"/>
                </a:solidFill>
                <a:latin typeface="Century Gothic"/>
                <a:ea typeface="Century Gothic"/>
                <a:cs typeface="Century Gothic"/>
                <a:sym typeface="Century Gothic"/>
              </a:rPr>
              <a:t>]</a:t>
            </a:r>
            <a:endParaRPr>
              <a:solidFill>
                <a:schemeClr val="bg2"/>
              </a:solidFill>
            </a:endParaRPr>
          </a:p>
        </p:txBody>
      </p:sp>
      <p:sp>
        <p:nvSpPr>
          <p:cNvPr id="15" name="Google Shape;1472;p35">
            <a:extLst>
              <a:ext uri="{FF2B5EF4-FFF2-40B4-BE49-F238E27FC236}">
                <a16:creationId xmlns:a16="http://schemas.microsoft.com/office/drawing/2014/main" id="{8D9630FE-AB2E-4440-A31D-0A1B084CCE5D}"/>
              </a:ext>
            </a:extLst>
          </p:cNvPr>
          <p:cNvSpPr txBox="1"/>
          <p:nvPr/>
        </p:nvSpPr>
        <p:spPr>
          <a:xfrm rot="-497374">
            <a:off x="6182601" y="3572658"/>
            <a:ext cx="1687569" cy="400110"/>
          </a:xfrm>
          <a:prstGeom prst="rect">
            <a:avLst/>
          </a:prstGeom>
          <a:solidFill>
            <a:srgbClr val="3660B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bg2"/>
                </a:solidFill>
                <a:latin typeface="Century Gothic"/>
                <a:ea typeface="Century Gothic"/>
                <a:cs typeface="Century Gothic"/>
                <a:sym typeface="Century Gothic"/>
              </a:rPr>
              <a:t>[normally]</a:t>
            </a:r>
            <a:endParaRPr>
              <a:solidFill>
                <a:schemeClr val="bg2"/>
              </a:solidFill>
            </a:endParaRPr>
          </a:p>
        </p:txBody>
      </p:sp>
      <p:sp>
        <p:nvSpPr>
          <p:cNvPr id="16" name="Google Shape;1473;p35">
            <a:extLst>
              <a:ext uri="{FF2B5EF4-FFF2-40B4-BE49-F238E27FC236}">
                <a16:creationId xmlns:a16="http://schemas.microsoft.com/office/drawing/2014/main" id="{A5FB4EE2-B3D0-47F1-84DE-CB4F4ADF584D}"/>
              </a:ext>
            </a:extLst>
          </p:cNvPr>
          <p:cNvSpPr txBox="1"/>
          <p:nvPr/>
        </p:nvSpPr>
        <p:spPr>
          <a:xfrm>
            <a:off x="2401142" y="1666586"/>
            <a:ext cx="42851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dirty="0" err="1">
                <a:latin typeface="Century Gothic"/>
                <a:ea typeface="Century Gothic"/>
                <a:cs typeface="Century Gothic"/>
                <a:sym typeface="Century Gothic"/>
              </a:rPr>
              <a:t>Normalmente</a:t>
            </a:r>
            <a:r>
              <a:rPr lang="en-GB" sz="2800" i="0" u="none" strike="noStrike" cap="none" dirty="0">
                <a:latin typeface="Century Gothic"/>
                <a:ea typeface="Century Gothic"/>
                <a:cs typeface="Century Gothic"/>
                <a:sym typeface="Century Gothic"/>
              </a:rPr>
              <a:t> </a:t>
            </a:r>
            <a:r>
              <a:rPr lang="en-GB" sz="2800" i="0" u="none" strike="noStrike" cap="none" dirty="0" err="1">
                <a:latin typeface="Century Gothic"/>
                <a:ea typeface="Century Gothic"/>
                <a:cs typeface="Century Gothic"/>
                <a:sym typeface="Century Gothic"/>
              </a:rPr>
              <a:t>uso</a:t>
            </a:r>
            <a:r>
              <a:rPr lang="en-GB" sz="2800" i="0" u="none" strike="noStrike" cap="none" dirty="0">
                <a:latin typeface="Century Gothic"/>
                <a:ea typeface="Century Gothic"/>
                <a:cs typeface="Century Gothic"/>
                <a:sym typeface="Century Gothic"/>
              </a:rPr>
              <a:t> </a:t>
            </a:r>
            <a:r>
              <a:rPr lang="en-GB" sz="2800" i="0" u="none" strike="noStrike" cap="none" dirty="0" err="1">
                <a:latin typeface="Century Gothic"/>
                <a:ea typeface="Century Gothic"/>
                <a:cs typeface="Century Gothic"/>
                <a:sym typeface="Century Gothic"/>
              </a:rPr>
              <a:t>el</a:t>
            </a:r>
            <a:r>
              <a:rPr lang="en-GB" sz="2800" i="0" u="none" strike="noStrike" cap="none" dirty="0">
                <a:latin typeface="Century Gothic"/>
                <a:ea typeface="Century Gothic"/>
                <a:cs typeface="Century Gothic"/>
                <a:sym typeface="Century Gothic"/>
              </a:rPr>
              <a:t> </a:t>
            </a:r>
            <a:r>
              <a:rPr lang="en-GB" sz="2800" i="0" u="none" strike="noStrike" cap="none" dirty="0" err="1">
                <a:latin typeface="Century Gothic"/>
                <a:ea typeface="Century Gothic"/>
                <a:cs typeface="Century Gothic"/>
                <a:sym typeface="Century Gothic"/>
              </a:rPr>
              <a:t>diccionario</a:t>
            </a:r>
            <a:r>
              <a:rPr lang="en-GB" sz="2800" i="0" u="none" strike="noStrike" cap="none" dirty="0">
                <a:latin typeface="Century Gothic"/>
                <a:ea typeface="Century Gothic"/>
                <a:cs typeface="Century Gothic"/>
                <a:sym typeface="Century Gothic"/>
              </a:rPr>
              <a:t>.</a:t>
            </a:r>
            <a:endParaRPr sz="2800" i="0" u="none" strike="noStrike" cap="none" dirty="0">
              <a:latin typeface="Century Gothic"/>
              <a:ea typeface="Century Gothic"/>
              <a:cs typeface="Century Gothic"/>
              <a:sym typeface="Century Gothic"/>
            </a:endParaRPr>
          </a:p>
        </p:txBody>
      </p:sp>
      <p:grpSp>
        <p:nvGrpSpPr>
          <p:cNvPr id="17" name="Google Shape;1474;p35">
            <a:extLst>
              <a:ext uri="{FF2B5EF4-FFF2-40B4-BE49-F238E27FC236}">
                <a16:creationId xmlns:a16="http://schemas.microsoft.com/office/drawing/2014/main" id="{9D98E9DE-FFC1-49C7-9718-A1B59DE3B0C6}"/>
              </a:ext>
            </a:extLst>
          </p:cNvPr>
          <p:cNvGrpSpPr/>
          <p:nvPr/>
        </p:nvGrpSpPr>
        <p:grpSpPr>
          <a:xfrm>
            <a:off x="6480265" y="3964775"/>
            <a:ext cx="1360877" cy="907241"/>
            <a:chOff x="8327824" y="4515835"/>
            <a:chExt cx="2420257" cy="1593113"/>
          </a:xfrm>
        </p:grpSpPr>
        <p:pic>
          <p:nvPicPr>
            <p:cNvPr id="18" name="Google Shape;1475;p35">
              <a:extLst>
                <a:ext uri="{FF2B5EF4-FFF2-40B4-BE49-F238E27FC236}">
                  <a16:creationId xmlns:a16="http://schemas.microsoft.com/office/drawing/2014/main" id="{1E03AE0C-7F2A-4FD8-A47F-40838FCDE4A0}"/>
                </a:ext>
              </a:extLst>
            </p:cNvPr>
            <p:cNvPicPr preferRelativeResize="0"/>
            <p:nvPr/>
          </p:nvPicPr>
          <p:blipFill rotWithShape="1">
            <a:blip r:embed="rId7">
              <a:alphaModFix/>
            </a:blip>
            <a:srcRect/>
            <a:stretch/>
          </p:blipFill>
          <p:spPr>
            <a:xfrm>
              <a:off x="8327824" y="4924345"/>
              <a:ext cx="2197848" cy="1184603"/>
            </a:xfrm>
            <a:prstGeom prst="rect">
              <a:avLst/>
            </a:prstGeom>
            <a:noFill/>
            <a:ln>
              <a:noFill/>
            </a:ln>
          </p:spPr>
        </p:pic>
        <p:pic>
          <p:nvPicPr>
            <p:cNvPr id="19" name="Google Shape;1476;p35">
              <a:extLst>
                <a:ext uri="{FF2B5EF4-FFF2-40B4-BE49-F238E27FC236}">
                  <a16:creationId xmlns:a16="http://schemas.microsoft.com/office/drawing/2014/main" id="{E8FB23E8-D68B-4810-B66B-D2D4C6D36809}"/>
                </a:ext>
              </a:extLst>
            </p:cNvPr>
            <p:cNvPicPr preferRelativeResize="0"/>
            <p:nvPr/>
          </p:nvPicPr>
          <p:blipFill rotWithShape="1">
            <a:blip r:embed="rId8">
              <a:alphaModFix/>
            </a:blip>
            <a:srcRect/>
            <a:stretch/>
          </p:blipFill>
          <p:spPr>
            <a:xfrm rot="-1386429">
              <a:off x="10189661" y="4586668"/>
              <a:ext cx="471368" cy="539996"/>
            </a:xfrm>
            <a:prstGeom prst="rect">
              <a:avLst/>
            </a:prstGeom>
            <a:noFill/>
            <a:ln>
              <a:noFill/>
            </a:ln>
          </p:spPr>
        </p:pic>
      </p:grpSp>
      <p:sp>
        <p:nvSpPr>
          <p:cNvPr id="20" name="Google Shape;1477;p35">
            <a:extLst>
              <a:ext uri="{FF2B5EF4-FFF2-40B4-BE49-F238E27FC236}">
                <a16:creationId xmlns:a16="http://schemas.microsoft.com/office/drawing/2014/main" id="{EC8EA123-0CDA-4907-9499-92935AD4BF80}"/>
              </a:ext>
            </a:extLst>
          </p:cNvPr>
          <p:cNvSpPr txBox="1"/>
          <p:nvPr/>
        </p:nvSpPr>
        <p:spPr>
          <a:xfrm rot="-497374">
            <a:off x="6132939" y="4851508"/>
            <a:ext cx="1904710" cy="400110"/>
          </a:xfrm>
          <a:prstGeom prst="rect">
            <a:avLst/>
          </a:prstGeom>
          <a:solidFill>
            <a:srgbClr val="3660B0"/>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solidFill>
                  <a:schemeClr val="bg2"/>
                </a:solidFill>
                <a:latin typeface="Century Gothic"/>
                <a:ea typeface="Century Gothic"/>
                <a:cs typeface="Century Gothic"/>
                <a:sym typeface="Century Gothic"/>
              </a:rPr>
              <a:t>[las</a:t>
            </a:r>
            <a:r>
              <a:rPr lang="en-GB" sz="2000" b="1">
                <a:solidFill>
                  <a:schemeClr val="bg2"/>
                </a:solidFill>
                <a:latin typeface="Century Gothic"/>
                <a:ea typeface="Century Gothic"/>
                <a:cs typeface="Century Gothic"/>
                <a:sym typeface="Century Gothic"/>
              </a:rPr>
              <a:t>t Monday</a:t>
            </a:r>
            <a:r>
              <a:rPr lang="en-GB" sz="2000" b="1" i="0" u="none" strike="noStrike" cap="none">
                <a:solidFill>
                  <a:schemeClr val="bg2"/>
                </a:solidFill>
                <a:latin typeface="Century Gothic"/>
                <a:ea typeface="Century Gothic"/>
                <a:cs typeface="Century Gothic"/>
                <a:sym typeface="Century Gothic"/>
              </a:rPr>
              <a:t>]</a:t>
            </a:r>
            <a:endParaRPr>
              <a:solidFill>
                <a:schemeClr val="bg2"/>
              </a:solidFill>
            </a:endParaRPr>
          </a:p>
        </p:txBody>
      </p:sp>
      <p:sp>
        <p:nvSpPr>
          <p:cNvPr id="21" name="Google Shape;1478;p35">
            <a:extLst>
              <a:ext uri="{FF2B5EF4-FFF2-40B4-BE49-F238E27FC236}">
                <a16:creationId xmlns:a16="http://schemas.microsoft.com/office/drawing/2014/main" id="{78242E57-3340-4949-90EB-E0E5FB15E272}"/>
              </a:ext>
            </a:extLst>
          </p:cNvPr>
          <p:cNvSpPr txBox="1"/>
          <p:nvPr/>
        </p:nvSpPr>
        <p:spPr>
          <a:xfrm>
            <a:off x="2379058" y="2929000"/>
            <a:ext cx="371694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latin typeface="Century Gothic"/>
                <a:ea typeface="Century Gothic"/>
                <a:cs typeface="Century Gothic"/>
                <a:sym typeface="Century Gothic"/>
              </a:rPr>
              <a:t>El lunes pasado, canté en español</a:t>
            </a:r>
            <a:r>
              <a:rPr lang="en-GB" sz="2800" i="0" u="none" strike="noStrike" cap="none">
                <a:latin typeface="Century Gothic"/>
                <a:ea typeface="Century Gothic"/>
                <a:cs typeface="Century Gothic"/>
                <a:sym typeface="Century Gothic"/>
              </a:rPr>
              <a:t>.</a:t>
            </a:r>
            <a:endParaRPr sz="2800" i="0" u="none" strike="noStrike" cap="none">
              <a:latin typeface="Century Gothic"/>
              <a:ea typeface="Century Gothic"/>
              <a:cs typeface="Century Gothic"/>
              <a:sym typeface="Century Gothic"/>
            </a:endParaRPr>
          </a:p>
        </p:txBody>
      </p:sp>
      <p:sp>
        <p:nvSpPr>
          <p:cNvPr id="22" name="Google Shape;1479;p35">
            <a:extLst>
              <a:ext uri="{FF2B5EF4-FFF2-40B4-BE49-F238E27FC236}">
                <a16:creationId xmlns:a16="http://schemas.microsoft.com/office/drawing/2014/main" id="{CDF692E3-5BD9-4F8A-AD6D-5649F6BE3AFA}"/>
              </a:ext>
            </a:extLst>
          </p:cNvPr>
          <p:cNvSpPr txBox="1"/>
          <p:nvPr/>
        </p:nvSpPr>
        <p:spPr>
          <a:xfrm>
            <a:off x="2357271" y="4193003"/>
            <a:ext cx="361156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latin typeface="Century Gothic"/>
                <a:ea typeface="Century Gothic"/>
                <a:cs typeface="Century Gothic"/>
                <a:sym typeface="Century Gothic"/>
              </a:rPr>
              <a:t>Normalmente estudio en silencio.</a:t>
            </a:r>
            <a:endParaRPr sz="2800" i="0" u="none" strike="noStrike" cap="none">
              <a:latin typeface="Century Gothic"/>
              <a:ea typeface="Century Gothic"/>
              <a:cs typeface="Century Gothic"/>
              <a:sym typeface="Century Gothic"/>
            </a:endParaRPr>
          </a:p>
        </p:txBody>
      </p:sp>
      <p:sp>
        <p:nvSpPr>
          <p:cNvPr id="23" name="Google Shape;1480;p35">
            <a:extLst>
              <a:ext uri="{FF2B5EF4-FFF2-40B4-BE49-F238E27FC236}">
                <a16:creationId xmlns:a16="http://schemas.microsoft.com/office/drawing/2014/main" id="{1B478A4D-C51B-4C9C-89A9-ED823B11610C}"/>
              </a:ext>
            </a:extLst>
          </p:cNvPr>
          <p:cNvSpPr txBox="1"/>
          <p:nvPr/>
        </p:nvSpPr>
        <p:spPr>
          <a:xfrm>
            <a:off x="7809217" y="1633277"/>
            <a:ext cx="4285165"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latin typeface="Century Gothic"/>
                <a:ea typeface="Century Gothic"/>
                <a:cs typeface="Century Gothic"/>
                <a:sym typeface="Century Gothic"/>
              </a:rPr>
              <a:t>El lunes pasado, hablé con un compañero</a:t>
            </a:r>
            <a:r>
              <a:rPr lang="en-GB" sz="2800" i="0" u="none" strike="noStrike" cap="none">
                <a:latin typeface="Century Gothic"/>
                <a:ea typeface="Century Gothic"/>
                <a:cs typeface="Century Gothic"/>
                <a:sym typeface="Century Gothic"/>
              </a:rPr>
              <a:t>.</a:t>
            </a:r>
            <a:endParaRPr sz="2800" i="0" u="none" strike="noStrike" cap="none">
              <a:latin typeface="Century Gothic"/>
              <a:ea typeface="Century Gothic"/>
              <a:cs typeface="Century Gothic"/>
              <a:sym typeface="Century Gothic"/>
            </a:endParaRPr>
          </a:p>
        </p:txBody>
      </p:sp>
      <p:sp>
        <p:nvSpPr>
          <p:cNvPr id="24" name="Google Shape;1481;p35">
            <a:extLst>
              <a:ext uri="{FF2B5EF4-FFF2-40B4-BE49-F238E27FC236}">
                <a16:creationId xmlns:a16="http://schemas.microsoft.com/office/drawing/2014/main" id="{C154E033-750C-491F-90A9-30E5CCFB0058}"/>
              </a:ext>
            </a:extLst>
          </p:cNvPr>
          <p:cNvSpPr txBox="1"/>
          <p:nvPr/>
        </p:nvSpPr>
        <p:spPr>
          <a:xfrm>
            <a:off x="7971840" y="2750098"/>
            <a:ext cx="412254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latin typeface="Century Gothic"/>
                <a:ea typeface="Century Gothic"/>
                <a:cs typeface="Century Gothic"/>
                <a:sym typeface="Century Gothic"/>
              </a:rPr>
              <a:t>Normalmente escucho música</a:t>
            </a:r>
            <a:r>
              <a:rPr lang="en-GB" sz="2800" i="0" u="none" strike="noStrike" cap="none">
                <a:latin typeface="Century Gothic"/>
                <a:ea typeface="Century Gothic"/>
                <a:cs typeface="Century Gothic"/>
                <a:sym typeface="Century Gothic"/>
              </a:rPr>
              <a:t>.</a:t>
            </a:r>
            <a:endParaRPr sz="2800" i="0" u="none" strike="noStrike" cap="none">
              <a:latin typeface="Century Gothic"/>
              <a:ea typeface="Century Gothic"/>
              <a:cs typeface="Century Gothic"/>
              <a:sym typeface="Century Gothic"/>
            </a:endParaRPr>
          </a:p>
        </p:txBody>
      </p:sp>
      <p:sp>
        <p:nvSpPr>
          <p:cNvPr id="25" name="Google Shape;1482;p35">
            <a:extLst>
              <a:ext uri="{FF2B5EF4-FFF2-40B4-BE49-F238E27FC236}">
                <a16:creationId xmlns:a16="http://schemas.microsoft.com/office/drawing/2014/main" id="{D45AA111-EB9A-44DB-8C89-A452959C8757}"/>
              </a:ext>
            </a:extLst>
          </p:cNvPr>
          <p:cNvSpPr txBox="1"/>
          <p:nvPr/>
        </p:nvSpPr>
        <p:spPr>
          <a:xfrm>
            <a:off x="7968668" y="4317583"/>
            <a:ext cx="3478814"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latin typeface="Century Gothic"/>
                <a:ea typeface="Century Gothic"/>
                <a:cs typeface="Century Gothic"/>
                <a:sym typeface="Century Gothic"/>
              </a:rPr>
              <a:t>El lunes pasado, bailé salsa</a:t>
            </a:r>
            <a:r>
              <a:rPr lang="en-GB" sz="2800" i="0" u="none" strike="noStrike" cap="none">
                <a:latin typeface="Century Gothic"/>
                <a:ea typeface="Century Gothic"/>
                <a:cs typeface="Century Gothic"/>
                <a:sym typeface="Century Gothic"/>
              </a:rPr>
              <a:t>.</a:t>
            </a:r>
            <a:endParaRPr sz="2800" i="0" u="none" strike="noStrike" cap="none">
              <a:latin typeface="Century Gothic"/>
              <a:ea typeface="Century Gothic"/>
              <a:cs typeface="Century Gothic"/>
              <a:sym typeface="Century Gothic"/>
            </a:endParaRPr>
          </a:p>
        </p:txBody>
      </p:sp>
      <p:pic>
        <p:nvPicPr>
          <p:cNvPr id="26" name="Google Shape;1484;p35">
            <a:extLst>
              <a:ext uri="{FF2B5EF4-FFF2-40B4-BE49-F238E27FC236}">
                <a16:creationId xmlns:a16="http://schemas.microsoft.com/office/drawing/2014/main" id="{E81ED8BF-99DA-48F9-A9FE-FC35E2FF8EF1}"/>
              </a:ext>
            </a:extLst>
          </p:cNvPr>
          <p:cNvPicPr preferRelativeResize="0"/>
          <p:nvPr/>
        </p:nvPicPr>
        <p:blipFill rotWithShape="1">
          <a:blip r:embed="rId9">
            <a:alphaModFix/>
          </a:blip>
          <a:srcRect/>
          <a:stretch/>
        </p:blipFill>
        <p:spPr>
          <a:xfrm>
            <a:off x="1513527" y="3157988"/>
            <a:ext cx="406517" cy="271012"/>
          </a:xfrm>
          <a:prstGeom prst="rect">
            <a:avLst/>
          </a:prstGeom>
          <a:noFill/>
          <a:ln>
            <a:noFill/>
          </a:ln>
        </p:spPr>
      </p:pic>
      <p:pic>
        <p:nvPicPr>
          <p:cNvPr id="27" name="Google Shape;1485;p35" descr="Musical Notes PNG Clipart ">
            <a:extLst>
              <a:ext uri="{FF2B5EF4-FFF2-40B4-BE49-F238E27FC236}">
                <a16:creationId xmlns:a16="http://schemas.microsoft.com/office/drawing/2014/main" id="{3A0C1821-427E-492C-A107-5E230A1AF1B1}"/>
              </a:ext>
            </a:extLst>
          </p:cNvPr>
          <p:cNvPicPr preferRelativeResize="0"/>
          <p:nvPr/>
        </p:nvPicPr>
        <p:blipFill rotWithShape="1">
          <a:blip r:embed="rId10">
            <a:alphaModFix/>
          </a:blip>
          <a:srcRect/>
          <a:stretch/>
        </p:blipFill>
        <p:spPr>
          <a:xfrm>
            <a:off x="7182964" y="2739004"/>
            <a:ext cx="611301" cy="746814"/>
          </a:xfrm>
          <a:prstGeom prst="rect">
            <a:avLst/>
          </a:prstGeom>
          <a:noFill/>
          <a:ln>
            <a:noFill/>
          </a:ln>
        </p:spPr>
      </p:pic>
      <p:sp>
        <p:nvSpPr>
          <p:cNvPr id="28" name="Google Shape;1486;p35">
            <a:extLst>
              <a:ext uri="{FF2B5EF4-FFF2-40B4-BE49-F238E27FC236}">
                <a16:creationId xmlns:a16="http://schemas.microsoft.com/office/drawing/2014/main" id="{881D18BD-0EF8-4F4C-81EB-65D834CD109C}"/>
              </a:ext>
            </a:extLst>
          </p:cNvPr>
          <p:cNvSpPr txBox="1"/>
          <p:nvPr/>
        </p:nvSpPr>
        <p:spPr>
          <a:xfrm>
            <a:off x="1513527" y="1357739"/>
            <a:ext cx="113472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[use]</a:t>
            </a:r>
            <a:endParaRPr dirty="0"/>
          </a:p>
        </p:txBody>
      </p:sp>
      <p:sp>
        <p:nvSpPr>
          <p:cNvPr id="29" name="Google Shape;1487;p35">
            <a:extLst>
              <a:ext uri="{FF2B5EF4-FFF2-40B4-BE49-F238E27FC236}">
                <a16:creationId xmlns:a16="http://schemas.microsoft.com/office/drawing/2014/main" id="{C3CF8AE8-4555-435E-B809-015D4731D1E4}"/>
              </a:ext>
            </a:extLst>
          </p:cNvPr>
          <p:cNvSpPr txBox="1"/>
          <p:nvPr/>
        </p:nvSpPr>
        <p:spPr>
          <a:xfrm>
            <a:off x="1294358" y="3981695"/>
            <a:ext cx="1303167"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bg2"/>
                </a:solidFill>
                <a:latin typeface="Century Gothic"/>
                <a:ea typeface="Century Gothic"/>
                <a:cs typeface="Century Gothic"/>
                <a:sym typeface="Century Gothic"/>
              </a:rPr>
              <a:t>[study]</a:t>
            </a:r>
            <a:endParaRPr>
              <a:solidFill>
                <a:schemeClr val="bg2"/>
              </a:solidFill>
            </a:endParaRPr>
          </a:p>
        </p:txBody>
      </p:sp>
      <p:pic>
        <p:nvPicPr>
          <p:cNvPr id="8" name="Google Shape;1465;p35" descr="http://www.clker.com/cliparts/3/0/3/8/1194986541442028018ear_-_body_part_nicu_buc_01.svg.med.png">
            <a:extLst>
              <a:ext uri="{FF2B5EF4-FFF2-40B4-BE49-F238E27FC236}">
                <a16:creationId xmlns:a16="http://schemas.microsoft.com/office/drawing/2014/main" id="{4AE50451-9DD6-4FF6-8A8F-C0FC06366A70}"/>
              </a:ext>
            </a:extLst>
          </p:cNvPr>
          <p:cNvPicPr preferRelativeResize="0"/>
          <p:nvPr/>
        </p:nvPicPr>
        <p:blipFill rotWithShape="1">
          <a:blip r:embed="rId11">
            <a:alphaModFix/>
          </a:blip>
          <a:srcRect/>
          <a:stretch/>
        </p:blipFill>
        <p:spPr>
          <a:xfrm>
            <a:off x="6668313" y="2787361"/>
            <a:ext cx="466325" cy="777209"/>
          </a:xfrm>
          <a:prstGeom prst="rect">
            <a:avLst/>
          </a:prstGeom>
          <a:noFill/>
          <a:ln>
            <a:noFill/>
          </a:ln>
        </p:spPr>
      </p:pic>
      <p:pic>
        <p:nvPicPr>
          <p:cNvPr id="44" name="Graphic 43" descr="Teacher with solid fill">
            <a:extLst>
              <a:ext uri="{FF2B5EF4-FFF2-40B4-BE49-F238E27FC236}">
                <a16:creationId xmlns:a16="http://schemas.microsoft.com/office/drawing/2014/main" id="{7FBE0B75-726B-4673-93B7-7138AF45D38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506717" y="108953"/>
            <a:ext cx="914400" cy="914400"/>
          </a:xfrm>
          <a:prstGeom prst="rect">
            <a:avLst/>
          </a:prstGeom>
        </p:spPr>
      </p:pic>
      <p:sp>
        <p:nvSpPr>
          <p:cNvPr id="45" name="Speech Bubble: Rectangle with Corners Rounded 44">
            <a:extLst>
              <a:ext uri="{FF2B5EF4-FFF2-40B4-BE49-F238E27FC236}">
                <a16:creationId xmlns:a16="http://schemas.microsoft.com/office/drawing/2014/main" id="{D1B80891-C12B-4EF6-B362-DD8D03F5CEF9}"/>
              </a:ext>
            </a:extLst>
          </p:cNvPr>
          <p:cNvSpPr/>
          <p:nvPr/>
        </p:nvSpPr>
        <p:spPr>
          <a:xfrm>
            <a:off x="3539613" y="258166"/>
            <a:ext cx="4675239" cy="567062"/>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Escribe las </a:t>
            </a:r>
            <a:r>
              <a:rPr lang="en-GB" sz="2400" dirty="0" err="1">
                <a:solidFill>
                  <a:schemeClr val="tx1"/>
                </a:solidFill>
              </a:rPr>
              <a:t>frases</a:t>
            </a:r>
            <a:r>
              <a:rPr lang="en-GB" sz="2400" dirty="0">
                <a:solidFill>
                  <a:schemeClr val="tx1"/>
                </a:solidFill>
              </a:rPr>
              <a:t> </a:t>
            </a:r>
            <a:r>
              <a:rPr lang="en-GB" sz="2400" dirty="0" err="1">
                <a:solidFill>
                  <a:schemeClr val="tx1"/>
                </a:solidFill>
              </a:rPr>
              <a:t>en</a:t>
            </a:r>
            <a:r>
              <a:rPr lang="en-GB" sz="2400" dirty="0">
                <a:solidFill>
                  <a:schemeClr val="tx1"/>
                </a:solidFill>
              </a:rPr>
              <a:t> </a:t>
            </a:r>
            <a:r>
              <a:rPr lang="en-GB" sz="2400" dirty="0" err="1">
                <a:solidFill>
                  <a:schemeClr val="tx1"/>
                </a:solidFill>
              </a:rPr>
              <a:t>español</a:t>
            </a:r>
            <a:r>
              <a:rPr lang="en-GB" sz="2400" dirty="0">
                <a:solidFill>
                  <a:schemeClr val="tx1"/>
                </a:solidFill>
              </a:rPr>
              <a:t>.</a:t>
            </a:r>
          </a:p>
        </p:txBody>
      </p:sp>
    </p:spTree>
    <p:extLst>
      <p:ext uri="{BB962C8B-B14F-4D97-AF65-F5344CB8AC3E}">
        <p14:creationId xmlns:p14="http://schemas.microsoft.com/office/powerpoint/2010/main" val="321663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42D2AA-5517-4A5E-A3A9-EB984F6CC91B}"/>
              </a:ext>
            </a:extLst>
          </p:cNvPr>
          <p:cNvSpPr>
            <a:spLocks noGrp="1"/>
          </p:cNvSpPr>
          <p:nvPr>
            <p:ph type="title"/>
          </p:nvPr>
        </p:nvSpPr>
        <p:spPr>
          <a:xfrm>
            <a:off x="0" y="213557"/>
            <a:ext cx="2506717" cy="647577"/>
          </a:xfrm>
        </p:spPr>
        <p:txBody>
          <a:bodyPr>
            <a:normAutofit/>
          </a:bodyPr>
          <a:lstStyle/>
          <a:p>
            <a:r>
              <a:rPr lang="en-GB" sz="2800" dirty="0"/>
              <a:t>¡A </a:t>
            </a:r>
            <a:r>
              <a:rPr lang="en-GB" sz="2800" dirty="0" err="1"/>
              <a:t>escribir</a:t>
            </a:r>
            <a:r>
              <a:rPr lang="en-GB" sz="2800" dirty="0"/>
              <a:t>!</a:t>
            </a:r>
          </a:p>
        </p:txBody>
      </p:sp>
      <p:sp>
        <p:nvSpPr>
          <p:cNvPr id="4" name="Google Shape;1461;p35">
            <a:extLst>
              <a:ext uri="{FF2B5EF4-FFF2-40B4-BE49-F238E27FC236}">
                <a16:creationId xmlns:a16="http://schemas.microsoft.com/office/drawing/2014/main" id="{63593D3B-480A-464F-8FC0-5FD5A5EB939C}"/>
              </a:ext>
            </a:extLst>
          </p:cNvPr>
          <p:cNvSpPr/>
          <p:nvPr/>
        </p:nvSpPr>
        <p:spPr>
          <a:xfrm>
            <a:off x="10782300" y="258166"/>
            <a:ext cx="11458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escribir</a:t>
            </a:r>
            <a:endParaRPr sz="2000" b="1" i="0" u="none" strike="noStrike" cap="none" dirty="0">
              <a:solidFill>
                <a:srgbClr val="FFFFFF"/>
              </a:solidFill>
              <a:latin typeface="Century Gothic"/>
              <a:ea typeface="Century Gothic"/>
              <a:cs typeface="Century Gothic"/>
              <a:sym typeface="Century Gothic"/>
            </a:endParaRPr>
          </a:p>
        </p:txBody>
      </p:sp>
      <p:pic>
        <p:nvPicPr>
          <p:cNvPr id="30" name="Graphic 29" descr="Teacher with solid fill">
            <a:extLst>
              <a:ext uri="{FF2B5EF4-FFF2-40B4-BE49-F238E27FC236}">
                <a16:creationId xmlns:a16="http://schemas.microsoft.com/office/drawing/2014/main" id="{97122EED-D001-4AA8-BA04-93F9095C44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06717" y="108953"/>
            <a:ext cx="914400" cy="914400"/>
          </a:xfrm>
          <a:prstGeom prst="rect">
            <a:avLst/>
          </a:prstGeom>
        </p:spPr>
      </p:pic>
      <p:sp>
        <p:nvSpPr>
          <p:cNvPr id="31" name="Speech Bubble: Rectangle with Corners Rounded 30">
            <a:extLst>
              <a:ext uri="{FF2B5EF4-FFF2-40B4-BE49-F238E27FC236}">
                <a16:creationId xmlns:a16="http://schemas.microsoft.com/office/drawing/2014/main" id="{5E72A66E-7DD2-470E-9788-A3C3E652E721}"/>
              </a:ext>
            </a:extLst>
          </p:cNvPr>
          <p:cNvSpPr/>
          <p:nvPr/>
        </p:nvSpPr>
        <p:spPr>
          <a:xfrm>
            <a:off x="3524094" y="258166"/>
            <a:ext cx="3377381" cy="567062"/>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rPr>
              <a:t>Escribe </a:t>
            </a:r>
            <a:r>
              <a:rPr lang="en-GB" sz="2400" dirty="0" err="1">
                <a:solidFill>
                  <a:schemeClr val="tx1"/>
                </a:solidFill>
              </a:rPr>
              <a:t>en</a:t>
            </a:r>
            <a:r>
              <a:rPr lang="en-GB" sz="2400" dirty="0">
                <a:solidFill>
                  <a:schemeClr val="tx1"/>
                </a:solidFill>
              </a:rPr>
              <a:t> </a:t>
            </a:r>
            <a:r>
              <a:rPr lang="en-GB" sz="2400" dirty="0" err="1">
                <a:solidFill>
                  <a:schemeClr val="tx1"/>
                </a:solidFill>
              </a:rPr>
              <a:t>español</a:t>
            </a:r>
            <a:r>
              <a:rPr lang="en-GB" sz="2400" dirty="0">
                <a:solidFill>
                  <a:schemeClr val="tx1"/>
                </a:solidFill>
              </a:rPr>
              <a:t>.</a:t>
            </a:r>
          </a:p>
        </p:txBody>
      </p:sp>
      <p:pic>
        <p:nvPicPr>
          <p:cNvPr id="32" name="Picture 31" descr="A red and yellow flag&#10;&#10;Description automatically generated">
            <a:extLst>
              <a:ext uri="{FF2B5EF4-FFF2-40B4-BE49-F238E27FC236}">
                <a16:creationId xmlns:a16="http://schemas.microsoft.com/office/drawing/2014/main" id="{CA4CCB83-AA13-4D00-B617-A8A3A4657D0B}"/>
              </a:ext>
            </a:extLst>
          </p:cNvPr>
          <p:cNvPicPr>
            <a:picLocks noChangeAspect="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0" y="915467"/>
            <a:ext cx="1614392" cy="1040145"/>
          </a:xfrm>
          <a:prstGeom prst="rect">
            <a:avLst/>
          </a:prstGeom>
        </p:spPr>
      </p:pic>
      <p:sp>
        <p:nvSpPr>
          <p:cNvPr id="33" name="Speech Bubble: Rectangle with Corners Rounded 32">
            <a:extLst>
              <a:ext uri="{FF2B5EF4-FFF2-40B4-BE49-F238E27FC236}">
                <a16:creationId xmlns:a16="http://schemas.microsoft.com/office/drawing/2014/main" id="{77310D33-5980-479F-9B2C-EE53A2FB7DA3}"/>
              </a:ext>
            </a:extLst>
          </p:cNvPr>
          <p:cNvSpPr/>
          <p:nvPr/>
        </p:nvSpPr>
        <p:spPr>
          <a:xfrm>
            <a:off x="2127269" y="928003"/>
            <a:ext cx="3841563" cy="1139079"/>
          </a:xfrm>
          <a:prstGeom prst="wedgeRoundRectCallout">
            <a:avLst>
              <a:gd name="adj1" fmla="val -61245"/>
              <a:gd name="adj2" fmla="val 429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a:t>
            </a:r>
            <a:r>
              <a:rPr lang="en-GB" sz="2400" dirty="0" err="1"/>
              <a:t>Qué</a:t>
            </a:r>
            <a:r>
              <a:rPr lang="en-GB" sz="2400" dirty="0"/>
              <a:t> </a:t>
            </a:r>
            <a:r>
              <a:rPr lang="en-GB" sz="2400" dirty="0" err="1"/>
              <a:t>haces</a:t>
            </a:r>
            <a:r>
              <a:rPr lang="en-GB" sz="2400" dirty="0"/>
              <a:t> </a:t>
            </a:r>
            <a:r>
              <a:rPr lang="en-GB" sz="2400" dirty="0" err="1"/>
              <a:t>en</a:t>
            </a:r>
            <a:r>
              <a:rPr lang="en-GB" sz="2400" dirty="0"/>
              <a:t> </a:t>
            </a:r>
            <a:r>
              <a:rPr lang="en-GB" sz="2400" dirty="0" err="1"/>
              <a:t>tu</a:t>
            </a:r>
            <a:r>
              <a:rPr lang="en-GB" sz="2400" dirty="0"/>
              <a:t> </a:t>
            </a:r>
            <a:r>
              <a:rPr lang="en-GB" sz="2400" dirty="0" err="1"/>
              <a:t>clase</a:t>
            </a:r>
            <a:r>
              <a:rPr lang="en-GB" sz="2400" dirty="0"/>
              <a:t> de </a:t>
            </a:r>
            <a:r>
              <a:rPr lang="en-GB" sz="2400" dirty="0" err="1"/>
              <a:t>español</a:t>
            </a:r>
            <a:r>
              <a:rPr lang="en-GB" sz="2400" dirty="0"/>
              <a:t> </a:t>
            </a:r>
            <a:r>
              <a:rPr lang="en-GB" sz="2400" dirty="0" err="1"/>
              <a:t>en</a:t>
            </a:r>
            <a:r>
              <a:rPr lang="en-GB" sz="2400" dirty="0"/>
              <a:t> </a:t>
            </a:r>
            <a:r>
              <a:rPr lang="en-GB" sz="2400" dirty="0" err="1"/>
              <a:t>año</a:t>
            </a:r>
            <a:r>
              <a:rPr lang="en-GB" sz="2400" dirty="0"/>
              <a:t> 8?</a:t>
            </a:r>
          </a:p>
        </p:txBody>
      </p:sp>
      <p:sp>
        <p:nvSpPr>
          <p:cNvPr id="34" name="Speech Bubble: Rectangle with Corners Rounded 33">
            <a:extLst>
              <a:ext uri="{FF2B5EF4-FFF2-40B4-BE49-F238E27FC236}">
                <a16:creationId xmlns:a16="http://schemas.microsoft.com/office/drawing/2014/main" id="{4C479826-82B2-400C-946F-7D1E18D877CC}"/>
              </a:ext>
            </a:extLst>
          </p:cNvPr>
          <p:cNvSpPr/>
          <p:nvPr/>
        </p:nvSpPr>
        <p:spPr>
          <a:xfrm>
            <a:off x="6480265" y="919538"/>
            <a:ext cx="3841563" cy="1139079"/>
          </a:xfrm>
          <a:prstGeom prst="wedgeRoundRectCallout">
            <a:avLst>
              <a:gd name="adj1" fmla="val -61245"/>
              <a:gd name="adj2" fmla="val 4297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¿Y </a:t>
            </a:r>
            <a:r>
              <a:rPr lang="en-GB" sz="2400" dirty="0" err="1"/>
              <a:t>en</a:t>
            </a:r>
            <a:r>
              <a:rPr lang="en-GB" sz="2400" dirty="0"/>
              <a:t> </a:t>
            </a:r>
            <a:r>
              <a:rPr lang="en-GB" sz="2400" dirty="0" err="1"/>
              <a:t>año</a:t>
            </a:r>
            <a:r>
              <a:rPr lang="en-GB" sz="2400" dirty="0"/>
              <a:t> 7?</a:t>
            </a:r>
          </a:p>
        </p:txBody>
      </p:sp>
      <p:pic>
        <p:nvPicPr>
          <p:cNvPr id="35" name="Picture 34" descr="A purple circle with black figures&#10;&#10;Description automatically generated">
            <a:extLst>
              <a:ext uri="{FF2B5EF4-FFF2-40B4-BE49-F238E27FC236}">
                <a16:creationId xmlns:a16="http://schemas.microsoft.com/office/drawing/2014/main" id="{C30B6835-B0D0-4CAA-9DF6-6CE84A8B9D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36782" y="3927310"/>
            <a:ext cx="914401" cy="908174"/>
          </a:xfrm>
          <a:prstGeom prst="rect">
            <a:avLst/>
          </a:prstGeom>
        </p:spPr>
      </p:pic>
      <p:pic>
        <p:nvPicPr>
          <p:cNvPr id="36" name="Picture 35" descr="A group of kids singing&#10;&#10;Description automatically generated">
            <a:extLst>
              <a:ext uri="{FF2B5EF4-FFF2-40B4-BE49-F238E27FC236}">
                <a16:creationId xmlns:a16="http://schemas.microsoft.com/office/drawing/2014/main" id="{EA998DE9-E9E7-4E14-8EA5-79A7125A37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9481" y="5130639"/>
            <a:ext cx="1002268" cy="997743"/>
          </a:xfrm>
          <a:prstGeom prst="rect">
            <a:avLst/>
          </a:prstGeom>
        </p:spPr>
      </p:pic>
      <p:pic>
        <p:nvPicPr>
          <p:cNvPr id="37" name="Picture 36" descr="A blue and grey circle with black text and gloves&#10;&#10;Description automatically generated">
            <a:extLst>
              <a:ext uri="{FF2B5EF4-FFF2-40B4-BE49-F238E27FC236}">
                <a16:creationId xmlns:a16="http://schemas.microsoft.com/office/drawing/2014/main" id="{21A7C07D-AA1A-4E86-B904-9E855251EB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77393" y="3930154"/>
            <a:ext cx="1014687" cy="1019217"/>
          </a:xfrm>
          <a:prstGeom prst="rect">
            <a:avLst/>
          </a:prstGeom>
        </p:spPr>
      </p:pic>
      <p:pic>
        <p:nvPicPr>
          <p:cNvPr id="38" name="Picture 37">
            <a:extLst>
              <a:ext uri="{FF2B5EF4-FFF2-40B4-BE49-F238E27FC236}">
                <a16:creationId xmlns:a16="http://schemas.microsoft.com/office/drawing/2014/main" id="{B737B8F5-2860-4C11-9CC5-137779CAC806}"/>
              </a:ext>
            </a:extLst>
          </p:cNvPr>
          <p:cNvPicPr>
            <a:picLocks noChangeAspect="1"/>
          </p:cNvPicPr>
          <p:nvPr/>
        </p:nvPicPr>
        <p:blipFill>
          <a:blip r:embed="rId9"/>
          <a:stretch>
            <a:fillRect/>
          </a:stretch>
        </p:blipFill>
        <p:spPr>
          <a:xfrm>
            <a:off x="8131059" y="3992259"/>
            <a:ext cx="658133" cy="785154"/>
          </a:xfrm>
          <a:prstGeom prst="rect">
            <a:avLst/>
          </a:prstGeom>
        </p:spPr>
      </p:pic>
      <p:pic>
        <p:nvPicPr>
          <p:cNvPr id="39" name="Picture 38" descr="A group of people with speech bubbles&#10;&#10;Description automatically generated">
            <a:extLst>
              <a:ext uri="{FF2B5EF4-FFF2-40B4-BE49-F238E27FC236}">
                <a16:creationId xmlns:a16="http://schemas.microsoft.com/office/drawing/2014/main" id="{75680655-9967-46A2-ABEB-17C2B7693CD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717032" y="2554376"/>
            <a:ext cx="1052508" cy="937390"/>
          </a:xfrm>
          <a:prstGeom prst="rect">
            <a:avLst/>
          </a:prstGeom>
        </p:spPr>
      </p:pic>
      <p:pic>
        <p:nvPicPr>
          <p:cNvPr id="40" name="Picture 39" descr="A blue circle with a stack of books in it&#10;&#10;Description automatically generated">
            <a:extLst>
              <a:ext uri="{FF2B5EF4-FFF2-40B4-BE49-F238E27FC236}">
                <a16:creationId xmlns:a16="http://schemas.microsoft.com/office/drawing/2014/main" id="{1AED1281-E387-4D6B-AB7F-8A458F21780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46683" y="2685274"/>
            <a:ext cx="1001012" cy="1010050"/>
          </a:xfrm>
          <a:prstGeom prst="rect">
            <a:avLst/>
          </a:prstGeom>
        </p:spPr>
      </p:pic>
      <p:pic>
        <p:nvPicPr>
          <p:cNvPr id="41" name="Picture 40" descr="Shape, circle&#10;&#10;Description automatically generated">
            <a:extLst>
              <a:ext uri="{FF2B5EF4-FFF2-40B4-BE49-F238E27FC236}">
                <a16:creationId xmlns:a16="http://schemas.microsoft.com/office/drawing/2014/main" id="{CB21155A-7A66-4F8F-A64E-26F5373EE85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60702" y="2554376"/>
            <a:ext cx="840696" cy="1009468"/>
          </a:xfrm>
          <a:prstGeom prst="rect">
            <a:avLst/>
          </a:prstGeom>
        </p:spPr>
      </p:pic>
      <p:pic>
        <p:nvPicPr>
          <p:cNvPr id="42" name="Picture 41" descr="A cartoon of a person with his hand on his ear&#10;&#10;Description automatically generated">
            <a:extLst>
              <a:ext uri="{FF2B5EF4-FFF2-40B4-BE49-F238E27FC236}">
                <a16:creationId xmlns:a16="http://schemas.microsoft.com/office/drawing/2014/main" id="{4156316F-5C87-43B8-B119-89553F4B5E9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9471" y="2738836"/>
            <a:ext cx="912278" cy="902926"/>
          </a:xfrm>
          <a:prstGeom prst="rect">
            <a:avLst/>
          </a:prstGeom>
        </p:spPr>
      </p:pic>
      <p:pic>
        <p:nvPicPr>
          <p:cNvPr id="43" name="Graphic 42" descr="Music notes with solid fill">
            <a:extLst>
              <a:ext uri="{FF2B5EF4-FFF2-40B4-BE49-F238E27FC236}">
                <a16:creationId xmlns:a16="http://schemas.microsoft.com/office/drawing/2014/main" id="{946E7661-A44D-4F35-9FAF-6BDEC68E07A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9268541" y="3056516"/>
            <a:ext cx="914400" cy="914400"/>
          </a:xfrm>
          <a:prstGeom prst="rect">
            <a:avLst/>
          </a:prstGeom>
        </p:spPr>
      </p:pic>
      <p:grpSp>
        <p:nvGrpSpPr>
          <p:cNvPr id="44" name="Google Shape;1474;p35">
            <a:extLst>
              <a:ext uri="{FF2B5EF4-FFF2-40B4-BE49-F238E27FC236}">
                <a16:creationId xmlns:a16="http://schemas.microsoft.com/office/drawing/2014/main" id="{F2F465F8-A050-4369-B20F-7CAC86039C60}"/>
              </a:ext>
            </a:extLst>
          </p:cNvPr>
          <p:cNvGrpSpPr/>
          <p:nvPr/>
        </p:nvGrpSpPr>
        <p:grpSpPr>
          <a:xfrm>
            <a:off x="9722078" y="4479816"/>
            <a:ext cx="1360877" cy="907241"/>
            <a:chOff x="8327824" y="4515835"/>
            <a:chExt cx="2420257" cy="1593113"/>
          </a:xfrm>
        </p:grpSpPr>
        <p:pic>
          <p:nvPicPr>
            <p:cNvPr id="45" name="Google Shape;1475;p35">
              <a:extLst>
                <a:ext uri="{FF2B5EF4-FFF2-40B4-BE49-F238E27FC236}">
                  <a16:creationId xmlns:a16="http://schemas.microsoft.com/office/drawing/2014/main" id="{D14724DB-5505-4FFF-9686-6A313ADF399F}"/>
                </a:ext>
              </a:extLst>
            </p:cNvPr>
            <p:cNvPicPr preferRelativeResize="0"/>
            <p:nvPr/>
          </p:nvPicPr>
          <p:blipFill rotWithShape="1">
            <a:blip r:embed="rId16">
              <a:alphaModFix/>
            </a:blip>
            <a:srcRect/>
            <a:stretch/>
          </p:blipFill>
          <p:spPr>
            <a:xfrm>
              <a:off x="8327824" y="4924345"/>
              <a:ext cx="2197848" cy="1184603"/>
            </a:xfrm>
            <a:prstGeom prst="rect">
              <a:avLst/>
            </a:prstGeom>
            <a:noFill/>
            <a:ln>
              <a:noFill/>
            </a:ln>
          </p:spPr>
        </p:pic>
        <p:pic>
          <p:nvPicPr>
            <p:cNvPr id="46" name="Google Shape;1476;p35">
              <a:extLst>
                <a:ext uri="{FF2B5EF4-FFF2-40B4-BE49-F238E27FC236}">
                  <a16:creationId xmlns:a16="http://schemas.microsoft.com/office/drawing/2014/main" id="{E972859F-39F9-49D4-BA4E-274699A206DF}"/>
                </a:ext>
              </a:extLst>
            </p:cNvPr>
            <p:cNvPicPr preferRelativeResize="0"/>
            <p:nvPr/>
          </p:nvPicPr>
          <p:blipFill rotWithShape="1">
            <a:blip r:embed="rId17">
              <a:alphaModFix/>
            </a:blip>
            <a:srcRect/>
            <a:stretch/>
          </p:blipFill>
          <p:spPr>
            <a:xfrm rot="-1386429">
              <a:off x="10189661" y="4586668"/>
              <a:ext cx="471368" cy="539996"/>
            </a:xfrm>
            <a:prstGeom prst="rect">
              <a:avLst/>
            </a:prstGeom>
            <a:noFill/>
            <a:ln>
              <a:noFill/>
            </a:ln>
          </p:spPr>
        </p:pic>
      </p:grpSp>
      <p:pic>
        <p:nvPicPr>
          <p:cNvPr id="47" name="Picture 46" descr="A blue and white circle with a head and a cloud with text&#10;&#10;Description automatically generated">
            <a:extLst>
              <a:ext uri="{FF2B5EF4-FFF2-40B4-BE49-F238E27FC236}">
                <a16:creationId xmlns:a16="http://schemas.microsoft.com/office/drawing/2014/main" id="{BC053A5C-02CC-44BF-8251-4ED51CFDB7B2}"/>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3619842" y="5174302"/>
            <a:ext cx="914400" cy="939616"/>
          </a:xfrm>
          <a:prstGeom prst="rect">
            <a:avLst/>
          </a:prstGeom>
        </p:spPr>
      </p:pic>
      <p:pic>
        <p:nvPicPr>
          <p:cNvPr id="48" name="Picture 47" descr="A red and blue hands touching each other&#10;&#10;Description automatically generated">
            <a:extLst>
              <a:ext uri="{FF2B5EF4-FFF2-40B4-BE49-F238E27FC236}">
                <a16:creationId xmlns:a16="http://schemas.microsoft.com/office/drawing/2014/main" id="{42AFD367-1B34-4AE4-A330-A43D24E707F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40431" y="5169164"/>
            <a:ext cx="912968" cy="959994"/>
          </a:xfrm>
          <a:prstGeom prst="rect">
            <a:avLst/>
          </a:prstGeom>
        </p:spPr>
      </p:pic>
      <p:pic>
        <p:nvPicPr>
          <p:cNvPr id="49" name="Picture 48" descr="A pink circle with a megaphone&#10;&#10;Description automatically generated">
            <a:extLst>
              <a:ext uri="{FF2B5EF4-FFF2-40B4-BE49-F238E27FC236}">
                <a16:creationId xmlns:a16="http://schemas.microsoft.com/office/drawing/2014/main" id="{0663C279-7928-4ACE-886E-A6A20198076A}"/>
              </a:ext>
            </a:extLst>
          </p:cNvPr>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24094" y="2620759"/>
            <a:ext cx="1129344" cy="1139079"/>
          </a:xfrm>
          <a:prstGeom prst="rect">
            <a:avLst/>
          </a:prstGeom>
        </p:spPr>
      </p:pic>
      <p:pic>
        <p:nvPicPr>
          <p:cNvPr id="50" name="Graphic 49" descr="Brain in head with solid fill">
            <a:extLst>
              <a:ext uri="{FF2B5EF4-FFF2-40B4-BE49-F238E27FC236}">
                <a16:creationId xmlns:a16="http://schemas.microsoft.com/office/drawing/2014/main" id="{0DEAA9D7-5310-461D-818B-30B03CD655BF}"/>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083718" y="5191961"/>
            <a:ext cx="914400" cy="914400"/>
          </a:xfrm>
          <a:prstGeom prst="rect">
            <a:avLst/>
          </a:prstGeom>
        </p:spPr>
      </p:pic>
      <p:pic>
        <p:nvPicPr>
          <p:cNvPr id="51" name="Picture 50" descr="A red and yellow rectangular shape with a flag inside&#10;&#10;Description automatically generated">
            <a:extLst>
              <a:ext uri="{FF2B5EF4-FFF2-40B4-BE49-F238E27FC236}">
                <a16:creationId xmlns:a16="http://schemas.microsoft.com/office/drawing/2014/main" id="{138AEF23-A32E-4A06-9427-932DA9BF679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54445" y="5213982"/>
            <a:ext cx="1201190" cy="914400"/>
          </a:xfrm>
          <a:prstGeom prst="rect">
            <a:avLst/>
          </a:prstGeom>
        </p:spPr>
      </p:pic>
    </p:spTree>
    <p:extLst>
      <p:ext uri="{BB962C8B-B14F-4D97-AF65-F5344CB8AC3E}">
        <p14:creationId xmlns:p14="http://schemas.microsoft.com/office/powerpoint/2010/main" val="4292488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0" y="213557"/>
            <a:ext cx="2492188" cy="647577"/>
          </a:xfrm>
        </p:spPr>
        <p:txBody>
          <a:bodyPr>
            <a:normAutofit/>
          </a:bodyPr>
          <a:lstStyle/>
          <a:p>
            <a:r>
              <a:rPr lang="en-GB" sz="3600" b="1" dirty="0" err="1">
                <a:solidFill>
                  <a:schemeClr val="bg1"/>
                </a:solidFill>
              </a:rPr>
              <a:t>Deberes</a:t>
            </a:r>
            <a:endParaRPr lang="en-GB" sz="3600" b="1" dirty="0">
              <a:solidFill>
                <a:schemeClr val="bg1"/>
              </a:solidFill>
            </a:endParaRPr>
          </a:p>
        </p:txBody>
      </p:sp>
      <p:sp>
        <p:nvSpPr>
          <p:cNvPr id="3" name="TextBox 2">
            <a:extLst>
              <a:ext uri="{FF2B5EF4-FFF2-40B4-BE49-F238E27FC236}">
                <a16:creationId xmlns:a16="http://schemas.microsoft.com/office/drawing/2014/main" id="{460DF8D2-68FD-4381-BCA5-55DDF56097FA}"/>
              </a:ext>
            </a:extLst>
          </p:cNvPr>
          <p:cNvSpPr txBox="1"/>
          <p:nvPr/>
        </p:nvSpPr>
        <p:spPr>
          <a:xfrm>
            <a:off x="0" y="1179265"/>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rPr>
              <a:t> (Y8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Calibri" panose="020F0502020204030204" pitchFamily="34" charset="0"/>
              </a:rPr>
              <a:t>Term 1.1, Week 2)</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pic>
        <p:nvPicPr>
          <p:cNvPr id="12" name="Picture 11" descr="A blue cartoon face with orange headphones&#10;&#10;Description automatically generated">
            <a:extLst>
              <a:ext uri="{FF2B5EF4-FFF2-40B4-BE49-F238E27FC236}">
                <a16:creationId xmlns:a16="http://schemas.microsoft.com/office/drawing/2014/main" id="{4770EEEF-88FB-4C07-A529-EFFC7E6B9D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200" y="89426"/>
            <a:ext cx="1143160" cy="1286054"/>
          </a:xfrm>
          <a:prstGeom prst="rect">
            <a:avLst/>
          </a:prstGeom>
        </p:spPr>
      </p:pic>
      <p:sp>
        <p:nvSpPr>
          <p:cNvPr id="8" name="TextBox 12">
            <a:extLst>
              <a:ext uri="{FF2B5EF4-FFF2-40B4-BE49-F238E27FC236}">
                <a16:creationId xmlns:a16="http://schemas.microsoft.com/office/drawing/2014/main" id="{6DCEA38E-A302-4C67-B09F-EABBA3DB0CD3}"/>
              </a:ext>
            </a:extLst>
          </p:cNvPr>
          <p:cNvSpPr txBox="1"/>
          <p:nvPr/>
        </p:nvSpPr>
        <p:spPr>
          <a:xfrm>
            <a:off x="175149" y="1919440"/>
            <a:ext cx="10885786"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4"/>
              </a:rPr>
              <a:t>Audio file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0" name="TextBox 11">
            <a:extLst>
              <a:ext uri="{FF2B5EF4-FFF2-40B4-BE49-F238E27FC236}">
                <a16:creationId xmlns:a16="http://schemas.microsoft.com/office/drawing/2014/main" id="{4A81600A-B15D-493E-8A60-FC06485D6D05}"/>
              </a:ext>
            </a:extLst>
          </p:cNvPr>
          <p:cNvSpPr txBox="1"/>
          <p:nvPr/>
        </p:nvSpPr>
        <p:spPr>
          <a:xfrm>
            <a:off x="175149" y="3797490"/>
            <a:ext cx="11066804"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hlinkClick r:id="rId5"/>
              </a:rPr>
              <a:t>Student worksheet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11" name="Rectangle 10">
            <a:extLst>
              <a:ext uri="{FF2B5EF4-FFF2-40B4-BE49-F238E27FC236}">
                <a16:creationId xmlns:a16="http://schemas.microsoft.com/office/drawing/2014/main" id="{0C3E7A51-5848-4EAF-8DAD-F6BF5849E22C}"/>
              </a:ext>
            </a:extLst>
          </p:cNvPr>
          <p:cNvSpPr/>
          <p:nvPr/>
        </p:nvSpPr>
        <p:spPr>
          <a:xfrm>
            <a:off x="175149" y="5418637"/>
            <a:ext cx="9209484"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Y7 Term 3.2 Week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Y7 Term 3.1 Week 4</a:t>
            </a:r>
            <a:br>
              <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US"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6934728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D61641-92A2-48A7-9693-2F27438F80E2}"/>
              </a:ext>
            </a:extLst>
          </p:cNvPr>
          <p:cNvSpPr>
            <a:spLocks noGrp="1"/>
          </p:cNvSpPr>
          <p:nvPr>
            <p:ph type="title"/>
          </p:nvPr>
        </p:nvSpPr>
        <p:spPr>
          <a:xfrm>
            <a:off x="0" y="214107"/>
            <a:ext cx="6211614" cy="647577"/>
          </a:xfrm>
        </p:spPr>
        <p:txBody>
          <a:bodyPr>
            <a:normAutofit/>
          </a:bodyPr>
          <a:lstStyle/>
          <a:p>
            <a:r>
              <a:rPr lang="en-GB" sz="2800" dirty="0"/>
              <a:t>Las </a:t>
            </a:r>
            <a:r>
              <a:rPr lang="en-GB" sz="2800" dirty="0" err="1"/>
              <a:t>clases</a:t>
            </a:r>
            <a:r>
              <a:rPr lang="en-GB" sz="2800" dirty="0"/>
              <a:t> de Pedro y Patricia</a:t>
            </a:r>
          </a:p>
        </p:txBody>
      </p:sp>
      <p:sp>
        <p:nvSpPr>
          <p:cNvPr id="6" name="Google Shape;1327;p29">
            <a:extLst>
              <a:ext uri="{FF2B5EF4-FFF2-40B4-BE49-F238E27FC236}">
                <a16:creationId xmlns:a16="http://schemas.microsoft.com/office/drawing/2014/main" id="{00978D6D-66C9-4D19-874F-EACCC28684AA}"/>
              </a:ext>
            </a:extLst>
          </p:cNvPr>
          <p:cNvSpPr/>
          <p:nvPr/>
        </p:nvSpPr>
        <p:spPr>
          <a:xfrm>
            <a:off x="9347200" y="258166"/>
            <a:ext cx="2580944"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 / escuchar</a:t>
            </a:r>
            <a:endParaRPr sz="2000" b="1" i="0" u="none" strike="noStrike" cap="none">
              <a:solidFill>
                <a:srgbClr val="FFFFFF"/>
              </a:solidFill>
              <a:latin typeface="Century Gothic"/>
              <a:ea typeface="Century Gothic"/>
              <a:cs typeface="Century Gothic"/>
              <a:sym typeface="Century Gothic"/>
            </a:endParaRPr>
          </a:p>
        </p:txBody>
      </p:sp>
      <p:pic>
        <p:nvPicPr>
          <p:cNvPr id="7" name="Google Shape;1328;p29">
            <a:extLst>
              <a:ext uri="{FF2B5EF4-FFF2-40B4-BE49-F238E27FC236}">
                <a16:creationId xmlns:a16="http://schemas.microsoft.com/office/drawing/2014/main" id="{B97DDD47-4E48-4F86-B21B-A66BEE2557A4}"/>
              </a:ext>
            </a:extLst>
          </p:cNvPr>
          <p:cNvPicPr preferRelativeResize="0"/>
          <p:nvPr/>
        </p:nvPicPr>
        <p:blipFill rotWithShape="1">
          <a:blip r:embed="rId3">
            <a:alphaModFix/>
          </a:blip>
          <a:srcRect/>
          <a:stretch/>
        </p:blipFill>
        <p:spPr>
          <a:xfrm>
            <a:off x="10727140" y="783506"/>
            <a:ext cx="1030043" cy="1711016"/>
          </a:xfrm>
          <a:prstGeom prst="rect">
            <a:avLst/>
          </a:prstGeom>
          <a:noFill/>
          <a:ln>
            <a:noFill/>
          </a:ln>
        </p:spPr>
      </p:pic>
      <p:sp>
        <p:nvSpPr>
          <p:cNvPr id="8" name="Google Shape;1329;p29">
            <a:extLst>
              <a:ext uri="{FF2B5EF4-FFF2-40B4-BE49-F238E27FC236}">
                <a16:creationId xmlns:a16="http://schemas.microsoft.com/office/drawing/2014/main" id="{A401B77B-FFF3-46BB-ABB4-5194355BE113}"/>
              </a:ext>
            </a:extLst>
          </p:cNvPr>
          <p:cNvSpPr txBox="1"/>
          <p:nvPr/>
        </p:nvSpPr>
        <p:spPr>
          <a:xfrm>
            <a:off x="149146" y="2848690"/>
            <a:ext cx="10547142"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latin typeface="Century Gothic"/>
                <a:ea typeface="Century Gothic"/>
                <a:cs typeface="Century Gothic"/>
                <a:sym typeface="Century Gothic"/>
              </a:rPr>
              <a:t>Pedro y Patricia están en la misma escuela, pero en clases diferentes.</a:t>
            </a:r>
            <a:endParaRPr sz="2800" i="0" u="none" strike="noStrike" cap="none">
              <a:latin typeface="Century Gothic"/>
              <a:ea typeface="Century Gothic"/>
              <a:cs typeface="Century Gothic"/>
              <a:sym typeface="Century Gothic"/>
            </a:endParaRPr>
          </a:p>
        </p:txBody>
      </p:sp>
      <p:sp>
        <p:nvSpPr>
          <p:cNvPr id="9" name="Google Shape;1330;p29">
            <a:extLst>
              <a:ext uri="{FF2B5EF4-FFF2-40B4-BE49-F238E27FC236}">
                <a16:creationId xmlns:a16="http://schemas.microsoft.com/office/drawing/2014/main" id="{64125736-B7D5-47FB-9089-D1682881F84D}"/>
              </a:ext>
            </a:extLst>
          </p:cNvPr>
          <p:cNvSpPr txBox="1"/>
          <p:nvPr/>
        </p:nvSpPr>
        <p:spPr>
          <a:xfrm>
            <a:off x="179999" y="4017649"/>
            <a:ext cx="1054714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latin typeface="Century Gothic"/>
                <a:ea typeface="Century Gothic"/>
                <a:cs typeface="Century Gothic"/>
                <a:sym typeface="Century Gothic"/>
              </a:rPr>
              <a:t>Persona A = eres Pedro.</a:t>
            </a:r>
            <a:endParaRPr/>
          </a:p>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latin typeface="Century Gothic"/>
                <a:ea typeface="Century Gothic"/>
                <a:cs typeface="Century Gothic"/>
                <a:sym typeface="Century Gothic"/>
              </a:rPr>
              <a:t>Persona B = eres Patricia.</a:t>
            </a:r>
            <a:endParaRPr sz="2800" i="0" u="none" strike="noStrike" cap="none">
              <a:latin typeface="Century Gothic"/>
              <a:ea typeface="Century Gothic"/>
              <a:cs typeface="Century Gothic"/>
              <a:sym typeface="Century Gothic"/>
            </a:endParaRPr>
          </a:p>
        </p:txBody>
      </p:sp>
      <p:sp>
        <p:nvSpPr>
          <p:cNvPr id="10" name="Google Shape;1331;p29">
            <a:extLst>
              <a:ext uri="{FF2B5EF4-FFF2-40B4-BE49-F238E27FC236}">
                <a16:creationId xmlns:a16="http://schemas.microsoft.com/office/drawing/2014/main" id="{CD9BC0D6-8607-40D5-A1E0-46249B17DD3A}"/>
              </a:ext>
            </a:extLst>
          </p:cNvPr>
          <p:cNvSpPr txBox="1"/>
          <p:nvPr/>
        </p:nvSpPr>
        <p:spPr>
          <a:xfrm>
            <a:off x="82286" y="5111072"/>
            <a:ext cx="11778998"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latin typeface="Century Gothic"/>
                <a:ea typeface="Century Gothic"/>
                <a:cs typeface="Century Gothic"/>
                <a:sym typeface="Century Gothic"/>
              </a:rPr>
              <a:t>Usa las cartas.  Describe las actividades en clase. Usa la forma correcta del verbo para el presente o pasado.</a:t>
            </a:r>
            <a:endParaRPr sz="2800" i="0" u="none" strike="noStrike" cap="none">
              <a:latin typeface="Century Gothic"/>
              <a:ea typeface="Century Gothic"/>
              <a:cs typeface="Century Gothic"/>
              <a:sym typeface="Century Gothic"/>
            </a:endParaRPr>
          </a:p>
        </p:txBody>
      </p:sp>
      <p:grpSp>
        <p:nvGrpSpPr>
          <p:cNvPr id="11" name="Google Shape;1332;p29">
            <a:extLst>
              <a:ext uri="{FF2B5EF4-FFF2-40B4-BE49-F238E27FC236}">
                <a16:creationId xmlns:a16="http://schemas.microsoft.com/office/drawing/2014/main" id="{306417DB-3D38-4F75-9F44-20063920E293}"/>
              </a:ext>
            </a:extLst>
          </p:cNvPr>
          <p:cNvGrpSpPr/>
          <p:nvPr/>
        </p:nvGrpSpPr>
        <p:grpSpPr>
          <a:xfrm>
            <a:off x="8080565" y="835549"/>
            <a:ext cx="2844370" cy="1873825"/>
            <a:chOff x="6737780" y="68258"/>
            <a:chExt cx="2844370" cy="1873825"/>
          </a:xfrm>
        </p:grpSpPr>
        <p:pic>
          <p:nvPicPr>
            <p:cNvPr id="12" name="Google Shape;1333;p29">
              <a:extLst>
                <a:ext uri="{FF2B5EF4-FFF2-40B4-BE49-F238E27FC236}">
                  <a16:creationId xmlns:a16="http://schemas.microsoft.com/office/drawing/2014/main" id="{38079AB3-389B-4FFC-B066-B583FDD909CD}"/>
                </a:ext>
              </a:extLst>
            </p:cNvPr>
            <p:cNvPicPr preferRelativeResize="0"/>
            <p:nvPr/>
          </p:nvPicPr>
          <p:blipFill rotWithShape="1">
            <a:blip r:embed="rId4">
              <a:alphaModFix/>
            </a:blip>
            <a:srcRect/>
            <a:stretch/>
          </p:blipFill>
          <p:spPr>
            <a:xfrm>
              <a:off x="6737780" y="68258"/>
              <a:ext cx="2844370" cy="1873825"/>
            </a:xfrm>
            <a:prstGeom prst="rect">
              <a:avLst/>
            </a:prstGeom>
            <a:noFill/>
            <a:ln>
              <a:noFill/>
            </a:ln>
          </p:spPr>
        </p:pic>
        <p:sp>
          <p:nvSpPr>
            <p:cNvPr id="13" name="Google Shape;1334;p29">
              <a:extLst>
                <a:ext uri="{FF2B5EF4-FFF2-40B4-BE49-F238E27FC236}">
                  <a16:creationId xmlns:a16="http://schemas.microsoft.com/office/drawing/2014/main" id="{B4106ECA-0267-45E1-9BA3-27247A78D0F1}"/>
                </a:ext>
              </a:extLst>
            </p:cNvPr>
            <p:cNvSpPr txBox="1"/>
            <p:nvPr/>
          </p:nvSpPr>
          <p:spPr>
            <a:xfrm>
              <a:off x="7081005" y="545177"/>
              <a:ext cx="2019168"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lt1"/>
                  </a:solidFill>
                  <a:latin typeface="Century Gothic"/>
                  <a:ea typeface="Century Gothic"/>
                  <a:cs typeface="Century Gothic"/>
                  <a:sym typeface="Century Gothic"/>
                </a:rPr>
                <a:t>İEl español es divertido!</a:t>
              </a:r>
              <a:endParaRPr/>
            </a:p>
          </p:txBody>
        </p:sp>
        <p:sp>
          <p:nvSpPr>
            <p:cNvPr id="14" name="Google Shape;1335;p29">
              <a:extLst>
                <a:ext uri="{FF2B5EF4-FFF2-40B4-BE49-F238E27FC236}">
                  <a16:creationId xmlns:a16="http://schemas.microsoft.com/office/drawing/2014/main" id="{F091A435-CF33-4FE2-9426-4E8B4805C319}"/>
                </a:ext>
              </a:extLst>
            </p:cNvPr>
            <p:cNvSpPr txBox="1"/>
            <p:nvPr/>
          </p:nvSpPr>
          <p:spPr>
            <a:xfrm>
              <a:off x="7052668" y="157056"/>
              <a:ext cx="2338398"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u="sng">
                  <a:solidFill>
                    <a:schemeClr val="lt1"/>
                  </a:solidFill>
                  <a:latin typeface="Century Gothic"/>
                  <a:ea typeface="Century Gothic"/>
                  <a:cs typeface="Century Gothic"/>
                  <a:sym typeface="Century Gothic"/>
                </a:rPr>
                <a:t>martes, 12 de julio.</a:t>
              </a:r>
              <a:endParaRPr/>
            </a:p>
          </p:txBody>
        </p:sp>
        <p:pic>
          <p:nvPicPr>
            <p:cNvPr id="15" name="Google Shape;1336;p29">
              <a:extLst>
                <a:ext uri="{FF2B5EF4-FFF2-40B4-BE49-F238E27FC236}">
                  <a16:creationId xmlns:a16="http://schemas.microsoft.com/office/drawing/2014/main" id="{D1F11020-16EE-418D-A837-773AC97964A1}"/>
                </a:ext>
              </a:extLst>
            </p:cNvPr>
            <p:cNvPicPr preferRelativeResize="0"/>
            <p:nvPr/>
          </p:nvPicPr>
          <p:blipFill rotWithShape="1">
            <a:blip r:embed="rId5">
              <a:alphaModFix/>
            </a:blip>
            <a:srcRect/>
            <a:stretch/>
          </p:blipFill>
          <p:spPr>
            <a:xfrm>
              <a:off x="8848944" y="1329876"/>
              <a:ext cx="406517" cy="271012"/>
            </a:xfrm>
            <a:prstGeom prst="rect">
              <a:avLst/>
            </a:prstGeom>
            <a:noFill/>
            <a:ln>
              <a:noFill/>
            </a:ln>
          </p:spPr>
        </p:pic>
      </p:grpSp>
      <p:pic>
        <p:nvPicPr>
          <p:cNvPr id="16" name="Google Shape;1337;p29">
            <a:extLst>
              <a:ext uri="{FF2B5EF4-FFF2-40B4-BE49-F238E27FC236}">
                <a16:creationId xmlns:a16="http://schemas.microsoft.com/office/drawing/2014/main" id="{E324D0B0-C7F3-490E-A467-5FE26CBB551D}"/>
              </a:ext>
            </a:extLst>
          </p:cNvPr>
          <p:cNvPicPr preferRelativeResize="0"/>
          <p:nvPr/>
        </p:nvPicPr>
        <p:blipFill rotWithShape="1">
          <a:blip r:embed="rId6">
            <a:alphaModFix/>
          </a:blip>
          <a:srcRect b="51348"/>
          <a:stretch/>
        </p:blipFill>
        <p:spPr>
          <a:xfrm>
            <a:off x="1953186" y="1506761"/>
            <a:ext cx="1027779" cy="1020022"/>
          </a:xfrm>
          <a:prstGeom prst="rect">
            <a:avLst/>
          </a:prstGeom>
          <a:noFill/>
          <a:ln>
            <a:noFill/>
          </a:ln>
        </p:spPr>
      </p:pic>
      <p:pic>
        <p:nvPicPr>
          <p:cNvPr id="17" name="Google Shape;1338;p29">
            <a:extLst>
              <a:ext uri="{FF2B5EF4-FFF2-40B4-BE49-F238E27FC236}">
                <a16:creationId xmlns:a16="http://schemas.microsoft.com/office/drawing/2014/main" id="{6C91FE3D-12C0-421A-AB38-A474BC7F053F}"/>
              </a:ext>
            </a:extLst>
          </p:cNvPr>
          <p:cNvPicPr preferRelativeResize="0"/>
          <p:nvPr/>
        </p:nvPicPr>
        <p:blipFill rotWithShape="1">
          <a:blip r:embed="rId7">
            <a:alphaModFix/>
          </a:blip>
          <a:srcRect r="54144" b="62786"/>
          <a:stretch/>
        </p:blipFill>
        <p:spPr>
          <a:xfrm>
            <a:off x="547258" y="1522382"/>
            <a:ext cx="1050137" cy="1004401"/>
          </a:xfrm>
          <a:prstGeom prst="rect">
            <a:avLst/>
          </a:prstGeom>
          <a:noFill/>
          <a:ln>
            <a:noFill/>
          </a:ln>
        </p:spPr>
      </p:pic>
    </p:spTree>
    <p:extLst>
      <p:ext uri="{BB962C8B-B14F-4D97-AF65-F5344CB8AC3E}">
        <p14:creationId xmlns:p14="http://schemas.microsoft.com/office/powerpoint/2010/main" val="19288129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31"/>
          <p:cNvSpPr txBox="1"/>
          <p:nvPr/>
        </p:nvSpPr>
        <p:spPr>
          <a:xfrm>
            <a:off x="363145" y="1819220"/>
            <a:ext cx="3246649"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1. use the dictionary</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67" name="Google Shape;1367;p31"/>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dirty="0">
                <a:solidFill>
                  <a:schemeClr val="tx1"/>
                </a:solidFill>
                <a:latin typeface="Century Gothic"/>
                <a:ea typeface="Century Gothic"/>
                <a:cs typeface="Century Gothic"/>
                <a:sym typeface="Century Gothic"/>
              </a:rPr>
              <a:t>Las </a:t>
            </a:r>
            <a:r>
              <a:rPr lang="en-GB" sz="3000" b="1" dirty="0" err="1">
                <a:solidFill>
                  <a:schemeClr val="tx1"/>
                </a:solidFill>
                <a:latin typeface="Century Gothic"/>
                <a:ea typeface="Century Gothic"/>
                <a:cs typeface="Century Gothic"/>
                <a:sym typeface="Century Gothic"/>
              </a:rPr>
              <a:t>clases</a:t>
            </a:r>
            <a:r>
              <a:rPr lang="en-GB" sz="3000" b="1" dirty="0">
                <a:solidFill>
                  <a:schemeClr val="tx1"/>
                </a:solidFill>
                <a:latin typeface="Century Gothic"/>
                <a:ea typeface="Century Gothic"/>
                <a:cs typeface="Century Gothic"/>
                <a:sym typeface="Century Gothic"/>
              </a:rPr>
              <a:t> de Pedro</a:t>
            </a:r>
            <a:endParaRPr sz="3000" b="1" dirty="0">
              <a:solidFill>
                <a:schemeClr val="tx1"/>
              </a:solidFill>
            </a:endParaRPr>
          </a:p>
        </p:txBody>
      </p:sp>
      <p:sp>
        <p:nvSpPr>
          <p:cNvPr id="1368" name="Google Shape;1368;p31"/>
          <p:cNvSpPr/>
          <p:nvPr/>
        </p:nvSpPr>
        <p:spPr>
          <a:xfrm>
            <a:off x="10833100" y="258166"/>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pic>
        <p:nvPicPr>
          <p:cNvPr id="1369" name="Google Shape;1369;p31"/>
          <p:cNvPicPr preferRelativeResize="0"/>
          <p:nvPr/>
        </p:nvPicPr>
        <p:blipFill rotWithShape="1">
          <a:blip r:embed="rId3">
            <a:alphaModFix/>
          </a:blip>
          <a:srcRect r="54144" b="62786"/>
          <a:stretch/>
        </p:blipFill>
        <p:spPr>
          <a:xfrm>
            <a:off x="6363614" y="663558"/>
            <a:ext cx="1050137" cy="1004401"/>
          </a:xfrm>
          <a:prstGeom prst="rect">
            <a:avLst/>
          </a:prstGeom>
          <a:noFill/>
          <a:ln>
            <a:noFill/>
          </a:ln>
        </p:spPr>
      </p:pic>
      <p:sp>
        <p:nvSpPr>
          <p:cNvPr id="1370" name="Google Shape;1370;p31"/>
          <p:cNvSpPr txBox="1"/>
          <p:nvPr/>
        </p:nvSpPr>
        <p:spPr>
          <a:xfrm>
            <a:off x="7883003" y="1819220"/>
            <a:ext cx="3087491"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5. listen to music</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71" name="Google Shape;1371;p31"/>
          <p:cNvSpPr txBox="1"/>
          <p:nvPr/>
        </p:nvSpPr>
        <p:spPr>
          <a:xfrm>
            <a:off x="363145" y="4259056"/>
            <a:ext cx="3260999"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2. study in silence</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72" name="Google Shape;1372;p31"/>
          <p:cNvSpPr txBox="1"/>
          <p:nvPr/>
        </p:nvSpPr>
        <p:spPr>
          <a:xfrm>
            <a:off x="4155617" y="1819220"/>
            <a:ext cx="3181563"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3. sing in Spanish</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73" name="Google Shape;1373;p31"/>
          <p:cNvSpPr txBox="1"/>
          <p:nvPr/>
        </p:nvSpPr>
        <p:spPr>
          <a:xfrm>
            <a:off x="4155617" y="4259056"/>
            <a:ext cx="3195913"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4. speak with a partner</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74" name="Google Shape;1374;p31"/>
          <p:cNvSpPr txBox="1"/>
          <p:nvPr/>
        </p:nvSpPr>
        <p:spPr>
          <a:xfrm>
            <a:off x="7883003" y="4259056"/>
            <a:ext cx="3087491"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dirty="0">
                <a:latin typeface="Century Gothic"/>
                <a:ea typeface="Century Gothic"/>
                <a:cs typeface="Century Gothic"/>
                <a:sym typeface="Century Gothic"/>
              </a:rPr>
              <a:t>6. dance salsa</a:t>
            </a:r>
            <a:endParaRPr dirty="0"/>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dirty="0">
                <a:latin typeface="Century Gothic"/>
                <a:ea typeface="Century Gothic"/>
                <a:cs typeface="Century Gothic"/>
                <a:sym typeface="Century Gothic"/>
              </a:rPr>
              <a:t>(last Monday)</a:t>
            </a:r>
            <a:endParaRPr dirty="0"/>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dirty="0">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dirty="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dirty="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dirty="0">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dirty="0">
              <a:latin typeface="Century Gothic"/>
              <a:ea typeface="Century Gothic"/>
              <a:cs typeface="Century Gothic"/>
              <a:sym typeface="Century Gothic"/>
            </a:endParaRPr>
          </a:p>
        </p:txBody>
      </p:sp>
      <p:grpSp>
        <p:nvGrpSpPr>
          <p:cNvPr id="1375" name="Google Shape;1375;p31"/>
          <p:cNvGrpSpPr/>
          <p:nvPr/>
        </p:nvGrpSpPr>
        <p:grpSpPr>
          <a:xfrm>
            <a:off x="1290012" y="2332681"/>
            <a:ext cx="1557768" cy="1422408"/>
            <a:chOff x="1290012" y="2332681"/>
            <a:chExt cx="1557768" cy="1422408"/>
          </a:xfrm>
        </p:grpSpPr>
        <p:pic>
          <p:nvPicPr>
            <p:cNvPr id="1376" name="Google Shape;1376;p31"/>
            <p:cNvPicPr preferRelativeResize="0"/>
            <p:nvPr/>
          </p:nvPicPr>
          <p:blipFill rotWithShape="1">
            <a:blip r:embed="rId3">
              <a:alphaModFix/>
            </a:blip>
            <a:srcRect r="54144" b="62786"/>
            <a:stretch/>
          </p:blipFill>
          <p:spPr>
            <a:xfrm>
              <a:off x="1470234" y="2332681"/>
              <a:ext cx="1197325" cy="1145179"/>
            </a:xfrm>
            <a:prstGeom prst="rect">
              <a:avLst/>
            </a:prstGeom>
            <a:noFill/>
            <a:ln>
              <a:noFill/>
            </a:ln>
          </p:spPr>
        </p:pic>
        <p:pic>
          <p:nvPicPr>
            <p:cNvPr id="1377" name="Google Shape;1377;p31"/>
            <p:cNvPicPr preferRelativeResize="0"/>
            <p:nvPr/>
          </p:nvPicPr>
          <p:blipFill rotWithShape="1">
            <a:blip r:embed="rId4">
              <a:alphaModFix/>
            </a:blip>
            <a:srcRect t="34094"/>
            <a:stretch/>
          </p:blipFill>
          <p:spPr>
            <a:xfrm>
              <a:off x="1290012" y="2897248"/>
              <a:ext cx="1557768" cy="857841"/>
            </a:xfrm>
            <a:prstGeom prst="rect">
              <a:avLst/>
            </a:prstGeom>
            <a:noFill/>
            <a:ln>
              <a:noFill/>
            </a:ln>
          </p:spPr>
        </p:pic>
      </p:grpSp>
      <p:grpSp>
        <p:nvGrpSpPr>
          <p:cNvPr id="1378" name="Google Shape;1378;p31"/>
          <p:cNvGrpSpPr/>
          <p:nvPr/>
        </p:nvGrpSpPr>
        <p:grpSpPr>
          <a:xfrm>
            <a:off x="8327824" y="4515835"/>
            <a:ext cx="2420257" cy="1593113"/>
            <a:chOff x="8327824" y="4515835"/>
            <a:chExt cx="2420257" cy="1593113"/>
          </a:xfrm>
        </p:grpSpPr>
        <p:pic>
          <p:nvPicPr>
            <p:cNvPr id="1379" name="Google Shape;1379;p31"/>
            <p:cNvPicPr preferRelativeResize="0"/>
            <p:nvPr/>
          </p:nvPicPr>
          <p:blipFill rotWithShape="1">
            <a:blip r:embed="rId5">
              <a:alphaModFix/>
            </a:blip>
            <a:srcRect/>
            <a:stretch/>
          </p:blipFill>
          <p:spPr>
            <a:xfrm>
              <a:off x="8327824" y="4924345"/>
              <a:ext cx="2197848" cy="1184603"/>
            </a:xfrm>
            <a:prstGeom prst="rect">
              <a:avLst/>
            </a:prstGeom>
            <a:noFill/>
            <a:ln>
              <a:noFill/>
            </a:ln>
          </p:spPr>
        </p:pic>
        <p:pic>
          <p:nvPicPr>
            <p:cNvPr id="1380" name="Google Shape;1380;p31"/>
            <p:cNvPicPr preferRelativeResize="0"/>
            <p:nvPr/>
          </p:nvPicPr>
          <p:blipFill rotWithShape="1">
            <a:blip r:embed="rId6">
              <a:alphaModFix/>
            </a:blip>
            <a:srcRect/>
            <a:stretch/>
          </p:blipFill>
          <p:spPr>
            <a:xfrm rot="-1386429">
              <a:off x="10189661" y="4586668"/>
              <a:ext cx="471368" cy="539996"/>
            </a:xfrm>
            <a:prstGeom prst="rect">
              <a:avLst/>
            </a:prstGeom>
            <a:noFill/>
            <a:ln>
              <a:noFill/>
            </a:ln>
          </p:spPr>
        </p:pic>
      </p:grpSp>
      <p:pic>
        <p:nvPicPr>
          <p:cNvPr id="1381" name="Google Shape;1381;p31" descr="http://www.clker.com/cliparts/3/0/3/8/1194986541442028018ear_-_body_part_nicu_buc_01.svg.med.png"/>
          <p:cNvPicPr preferRelativeResize="0"/>
          <p:nvPr/>
        </p:nvPicPr>
        <p:blipFill rotWithShape="1">
          <a:blip r:embed="rId7">
            <a:alphaModFix/>
          </a:blip>
          <a:srcRect/>
          <a:stretch/>
        </p:blipFill>
        <p:spPr>
          <a:xfrm>
            <a:off x="9063229" y="2508346"/>
            <a:ext cx="727038" cy="1211730"/>
          </a:xfrm>
          <a:prstGeom prst="rect">
            <a:avLst/>
          </a:prstGeom>
          <a:noFill/>
          <a:ln>
            <a:noFill/>
          </a:ln>
        </p:spPr>
      </p:pic>
      <p:pic>
        <p:nvPicPr>
          <p:cNvPr id="1382" name="Google Shape;1382;p31" descr="http://www.clker.com/cliparts/4/e/2/9/1194986473930810829smiley119.svg.med.png"/>
          <p:cNvPicPr preferRelativeResize="0"/>
          <p:nvPr/>
        </p:nvPicPr>
        <p:blipFill rotWithShape="1">
          <a:blip r:embed="rId8">
            <a:alphaModFix/>
          </a:blip>
          <a:srcRect/>
          <a:stretch/>
        </p:blipFill>
        <p:spPr>
          <a:xfrm>
            <a:off x="1362826" y="4914281"/>
            <a:ext cx="992505" cy="1198268"/>
          </a:xfrm>
          <a:prstGeom prst="rect">
            <a:avLst/>
          </a:prstGeom>
          <a:noFill/>
          <a:ln>
            <a:noFill/>
          </a:ln>
        </p:spPr>
      </p:pic>
      <p:pic>
        <p:nvPicPr>
          <p:cNvPr id="1383" name="Google Shape;1383;p31" descr="http://www.clker.com/cliparts/5/b/9/8/1194984513646717809chat_icon_01.svg.med.png"/>
          <p:cNvPicPr preferRelativeResize="0"/>
          <p:nvPr/>
        </p:nvPicPr>
        <p:blipFill rotWithShape="1">
          <a:blip r:embed="rId9">
            <a:alphaModFix/>
          </a:blip>
          <a:srcRect/>
          <a:stretch/>
        </p:blipFill>
        <p:spPr>
          <a:xfrm>
            <a:off x="5098519" y="5052628"/>
            <a:ext cx="1180665" cy="1180665"/>
          </a:xfrm>
          <a:prstGeom prst="rect">
            <a:avLst/>
          </a:prstGeom>
          <a:noFill/>
          <a:ln>
            <a:noFill/>
          </a:ln>
        </p:spPr>
      </p:pic>
      <p:pic>
        <p:nvPicPr>
          <p:cNvPr id="1384" name="Google Shape;1384;p31"/>
          <p:cNvPicPr preferRelativeResize="0"/>
          <p:nvPr/>
        </p:nvPicPr>
        <p:blipFill rotWithShape="1">
          <a:blip r:embed="rId10">
            <a:alphaModFix/>
          </a:blip>
          <a:srcRect b="30197"/>
          <a:stretch/>
        </p:blipFill>
        <p:spPr>
          <a:xfrm>
            <a:off x="4379054" y="2377877"/>
            <a:ext cx="2619596" cy="1472668"/>
          </a:xfrm>
          <a:prstGeom prst="rect">
            <a:avLst/>
          </a:prstGeom>
          <a:noFill/>
          <a:ln>
            <a:noFill/>
          </a:ln>
        </p:spPr>
      </p:pic>
    </p:spTree>
    <p:extLst>
      <p:ext uri="{BB962C8B-B14F-4D97-AF65-F5344CB8AC3E}">
        <p14:creationId xmlns:p14="http://schemas.microsoft.com/office/powerpoint/2010/main" val="14609812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89"/>
        <p:cNvGrpSpPr/>
        <p:nvPr/>
      </p:nvGrpSpPr>
      <p:grpSpPr>
        <a:xfrm>
          <a:off x="0" y="0"/>
          <a:ext cx="0" cy="0"/>
          <a:chOff x="0" y="0"/>
          <a:chExt cx="0" cy="0"/>
        </a:xfrm>
      </p:grpSpPr>
      <p:sp>
        <p:nvSpPr>
          <p:cNvPr id="1390" name="Google Shape;1390;p32"/>
          <p:cNvSpPr txBox="1"/>
          <p:nvPr/>
        </p:nvSpPr>
        <p:spPr>
          <a:xfrm>
            <a:off x="308554" y="1819220"/>
            <a:ext cx="3240739"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1. use the dictionary</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92" name="Google Shape;1392;p32"/>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Font typeface="Century Gothic"/>
              <a:buNone/>
            </a:pPr>
            <a:r>
              <a:rPr lang="en-GB" sz="3000" b="1" dirty="0">
                <a:solidFill>
                  <a:schemeClr val="tx1"/>
                </a:solidFill>
                <a:latin typeface="Century Gothic"/>
                <a:ea typeface="Century Gothic"/>
                <a:cs typeface="Century Gothic"/>
                <a:sym typeface="Century Gothic"/>
              </a:rPr>
              <a:t>Las </a:t>
            </a:r>
            <a:r>
              <a:rPr lang="en-GB" sz="3000" b="1" dirty="0" err="1">
                <a:solidFill>
                  <a:schemeClr val="tx1"/>
                </a:solidFill>
                <a:latin typeface="Century Gothic"/>
                <a:ea typeface="Century Gothic"/>
                <a:cs typeface="Century Gothic"/>
                <a:sym typeface="Century Gothic"/>
              </a:rPr>
              <a:t>clases</a:t>
            </a:r>
            <a:r>
              <a:rPr lang="en-GB" sz="3000" b="1" dirty="0">
                <a:solidFill>
                  <a:schemeClr val="tx1"/>
                </a:solidFill>
                <a:latin typeface="Century Gothic"/>
                <a:ea typeface="Century Gothic"/>
                <a:cs typeface="Century Gothic"/>
                <a:sym typeface="Century Gothic"/>
              </a:rPr>
              <a:t> de Patricia</a:t>
            </a:r>
            <a:endParaRPr sz="3000" b="1" dirty="0">
              <a:solidFill>
                <a:schemeClr val="tx1"/>
              </a:solidFill>
            </a:endParaRPr>
          </a:p>
        </p:txBody>
      </p:sp>
      <p:sp>
        <p:nvSpPr>
          <p:cNvPr id="1393" name="Google Shape;1393;p32"/>
          <p:cNvSpPr/>
          <p:nvPr/>
        </p:nvSpPr>
        <p:spPr>
          <a:xfrm>
            <a:off x="10833100" y="258166"/>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1394" name="Google Shape;1394;p32"/>
          <p:cNvSpPr txBox="1"/>
          <p:nvPr/>
        </p:nvSpPr>
        <p:spPr>
          <a:xfrm>
            <a:off x="7828412" y="1819220"/>
            <a:ext cx="3139006"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5. listen to music</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95" name="Google Shape;1395;p32"/>
          <p:cNvSpPr txBox="1"/>
          <p:nvPr/>
        </p:nvSpPr>
        <p:spPr>
          <a:xfrm>
            <a:off x="308554" y="4259056"/>
            <a:ext cx="3240739"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2. study in silence</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96" name="Google Shape;1396;p32"/>
          <p:cNvSpPr txBox="1"/>
          <p:nvPr/>
        </p:nvSpPr>
        <p:spPr>
          <a:xfrm>
            <a:off x="4101026" y="1837402"/>
            <a:ext cx="3221671"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3. sing in Spanish</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97" name="Google Shape;1397;p32"/>
          <p:cNvSpPr txBox="1"/>
          <p:nvPr/>
        </p:nvSpPr>
        <p:spPr>
          <a:xfrm>
            <a:off x="4101026" y="4259056"/>
            <a:ext cx="3221671"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4. speak with a partner</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(normally)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398" name="Google Shape;1398;p32"/>
          <p:cNvSpPr txBox="1"/>
          <p:nvPr/>
        </p:nvSpPr>
        <p:spPr>
          <a:xfrm>
            <a:off x="7828412" y="4259056"/>
            <a:ext cx="3139006" cy="2031325"/>
          </a:xfrm>
          <a:prstGeom prst="rect">
            <a:avLst/>
          </a:prstGeom>
          <a:noFill/>
          <a:ln w="19050" cap="flat" cmpd="sng">
            <a:solidFill>
              <a:schemeClr val="accent2"/>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6. dance salsa</a:t>
            </a:r>
            <a:endParaRPr/>
          </a:p>
          <a:p>
            <a:pPr marL="0" marR="0" lvl="0" indent="0" algn="l" rtl="0">
              <a:lnSpc>
                <a:spcPct val="100000"/>
              </a:lnSpc>
              <a:spcBef>
                <a:spcPts val="0"/>
              </a:spcBef>
              <a:spcAft>
                <a:spcPts val="0"/>
              </a:spcAft>
              <a:buClr>
                <a:srgbClr val="1F3864"/>
              </a:buClr>
              <a:buSzPts val="1800"/>
              <a:buFont typeface="Century Gothic"/>
              <a:buNone/>
            </a:pPr>
            <a:r>
              <a:rPr lang="en-GB" sz="1800" b="1" i="0" u="none" strike="noStrike" cap="none">
                <a:latin typeface="Century Gothic"/>
                <a:ea typeface="Century Gothic"/>
                <a:cs typeface="Century Gothic"/>
                <a:sym typeface="Century Gothic"/>
              </a:rPr>
              <a:t>(last Monday)</a:t>
            </a:r>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342900" marR="0" lvl="0" indent="-22860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800"/>
              <a:buFont typeface="Century Gothic"/>
              <a:buNone/>
            </a:pPr>
            <a:endParaRPr sz="1800" b="0" i="0" u="none" strike="noStrike" cap="none">
              <a:latin typeface="Century Gothic"/>
              <a:ea typeface="Century Gothic"/>
              <a:cs typeface="Century Gothic"/>
              <a:sym typeface="Century Gothic"/>
            </a:endParaRPr>
          </a:p>
        </p:txBody>
      </p:sp>
      <p:pic>
        <p:nvPicPr>
          <p:cNvPr id="1399" name="Google Shape;1399;p32"/>
          <p:cNvPicPr preferRelativeResize="0"/>
          <p:nvPr/>
        </p:nvPicPr>
        <p:blipFill rotWithShape="1">
          <a:blip r:embed="rId3">
            <a:alphaModFix/>
          </a:blip>
          <a:srcRect b="51348"/>
          <a:stretch/>
        </p:blipFill>
        <p:spPr>
          <a:xfrm>
            <a:off x="6303485" y="695871"/>
            <a:ext cx="1027779" cy="1020022"/>
          </a:xfrm>
          <a:prstGeom prst="rect">
            <a:avLst/>
          </a:prstGeom>
          <a:noFill/>
          <a:ln>
            <a:noFill/>
          </a:ln>
        </p:spPr>
      </p:pic>
      <p:pic>
        <p:nvPicPr>
          <p:cNvPr id="1400" name="Google Shape;1400;p32" descr="http://www.clker.com/cliparts/3/0/3/8/1194986541442028018ear_-_body_part_nicu_buc_01.svg.med.png"/>
          <p:cNvPicPr preferRelativeResize="0"/>
          <p:nvPr/>
        </p:nvPicPr>
        <p:blipFill rotWithShape="1">
          <a:blip r:embed="rId4">
            <a:alphaModFix/>
          </a:blip>
          <a:srcRect/>
          <a:stretch/>
        </p:blipFill>
        <p:spPr>
          <a:xfrm>
            <a:off x="9178321" y="2401101"/>
            <a:ext cx="727038" cy="1211730"/>
          </a:xfrm>
          <a:prstGeom prst="rect">
            <a:avLst/>
          </a:prstGeom>
          <a:noFill/>
          <a:ln>
            <a:noFill/>
          </a:ln>
        </p:spPr>
      </p:pic>
      <p:pic>
        <p:nvPicPr>
          <p:cNvPr id="1401" name="Google Shape;1401;p32" descr="http://www.clker.com/cliparts/4/e/2/9/1194986473930810829smiley119.svg.med.png"/>
          <p:cNvPicPr preferRelativeResize="0"/>
          <p:nvPr/>
        </p:nvPicPr>
        <p:blipFill rotWithShape="1">
          <a:blip r:embed="rId5">
            <a:alphaModFix/>
          </a:blip>
          <a:srcRect/>
          <a:stretch/>
        </p:blipFill>
        <p:spPr>
          <a:xfrm>
            <a:off x="1362826" y="4914281"/>
            <a:ext cx="992505" cy="1198268"/>
          </a:xfrm>
          <a:prstGeom prst="rect">
            <a:avLst/>
          </a:prstGeom>
          <a:noFill/>
          <a:ln>
            <a:noFill/>
          </a:ln>
        </p:spPr>
      </p:pic>
      <p:pic>
        <p:nvPicPr>
          <p:cNvPr id="1402" name="Google Shape;1402;p32" descr="http://www.clker.com/cliparts/5/b/9/8/1194984513646717809chat_icon_01.svg.med.png"/>
          <p:cNvPicPr preferRelativeResize="0"/>
          <p:nvPr/>
        </p:nvPicPr>
        <p:blipFill rotWithShape="1">
          <a:blip r:embed="rId6">
            <a:alphaModFix/>
          </a:blip>
          <a:srcRect/>
          <a:stretch/>
        </p:blipFill>
        <p:spPr>
          <a:xfrm>
            <a:off x="5040534" y="4928283"/>
            <a:ext cx="1180665" cy="1180665"/>
          </a:xfrm>
          <a:prstGeom prst="rect">
            <a:avLst/>
          </a:prstGeom>
          <a:noFill/>
          <a:ln>
            <a:noFill/>
          </a:ln>
        </p:spPr>
      </p:pic>
      <p:grpSp>
        <p:nvGrpSpPr>
          <p:cNvPr id="1403" name="Google Shape;1403;p32"/>
          <p:cNvGrpSpPr/>
          <p:nvPr/>
        </p:nvGrpSpPr>
        <p:grpSpPr>
          <a:xfrm>
            <a:off x="1288856" y="2306807"/>
            <a:ext cx="1557768" cy="1508465"/>
            <a:chOff x="1288856" y="2306807"/>
            <a:chExt cx="1557768" cy="1508465"/>
          </a:xfrm>
        </p:grpSpPr>
        <p:pic>
          <p:nvPicPr>
            <p:cNvPr id="1404" name="Google Shape;1404;p32"/>
            <p:cNvPicPr preferRelativeResize="0"/>
            <p:nvPr/>
          </p:nvPicPr>
          <p:blipFill rotWithShape="1">
            <a:blip r:embed="rId7">
              <a:alphaModFix/>
            </a:blip>
            <a:srcRect b="51348"/>
            <a:stretch/>
          </p:blipFill>
          <p:spPr>
            <a:xfrm>
              <a:off x="1439817" y="2306807"/>
              <a:ext cx="1255846" cy="1246368"/>
            </a:xfrm>
            <a:prstGeom prst="rect">
              <a:avLst/>
            </a:prstGeom>
            <a:noFill/>
            <a:ln>
              <a:noFill/>
            </a:ln>
          </p:spPr>
        </p:pic>
        <p:pic>
          <p:nvPicPr>
            <p:cNvPr id="1405" name="Google Shape;1405;p32"/>
            <p:cNvPicPr preferRelativeResize="0"/>
            <p:nvPr/>
          </p:nvPicPr>
          <p:blipFill rotWithShape="1">
            <a:blip r:embed="rId8">
              <a:alphaModFix/>
            </a:blip>
            <a:srcRect t="44081"/>
            <a:stretch/>
          </p:blipFill>
          <p:spPr>
            <a:xfrm>
              <a:off x="1288856" y="3087428"/>
              <a:ext cx="1557768" cy="727844"/>
            </a:xfrm>
            <a:prstGeom prst="rect">
              <a:avLst/>
            </a:prstGeom>
            <a:noFill/>
            <a:ln>
              <a:noFill/>
            </a:ln>
          </p:spPr>
        </p:pic>
      </p:grpSp>
      <p:grpSp>
        <p:nvGrpSpPr>
          <p:cNvPr id="1406" name="Google Shape;1406;p32"/>
          <p:cNvGrpSpPr/>
          <p:nvPr/>
        </p:nvGrpSpPr>
        <p:grpSpPr>
          <a:xfrm>
            <a:off x="8327824" y="4515835"/>
            <a:ext cx="2420257" cy="1593113"/>
            <a:chOff x="8327824" y="4515835"/>
            <a:chExt cx="2420257" cy="1593113"/>
          </a:xfrm>
        </p:grpSpPr>
        <p:pic>
          <p:nvPicPr>
            <p:cNvPr id="1407" name="Google Shape;1407;p32"/>
            <p:cNvPicPr preferRelativeResize="0"/>
            <p:nvPr/>
          </p:nvPicPr>
          <p:blipFill rotWithShape="1">
            <a:blip r:embed="rId9">
              <a:alphaModFix/>
            </a:blip>
            <a:srcRect/>
            <a:stretch/>
          </p:blipFill>
          <p:spPr>
            <a:xfrm>
              <a:off x="8327824" y="4924345"/>
              <a:ext cx="2197848" cy="1184603"/>
            </a:xfrm>
            <a:prstGeom prst="rect">
              <a:avLst/>
            </a:prstGeom>
            <a:noFill/>
            <a:ln>
              <a:noFill/>
            </a:ln>
          </p:spPr>
        </p:pic>
        <p:pic>
          <p:nvPicPr>
            <p:cNvPr id="1408" name="Google Shape;1408;p32"/>
            <p:cNvPicPr preferRelativeResize="0"/>
            <p:nvPr/>
          </p:nvPicPr>
          <p:blipFill rotWithShape="1">
            <a:blip r:embed="rId10">
              <a:alphaModFix/>
            </a:blip>
            <a:srcRect/>
            <a:stretch/>
          </p:blipFill>
          <p:spPr>
            <a:xfrm rot="-1386429">
              <a:off x="10189661" y="4586668"/>
              <a:ext cx="471368" cy="539996"/>
            </a:xfrm>
            <a:prstGeom prst="rect">
              <a:avLst/>
            </a:prstGeom>
            <a:noFill/>
            <a:ln>
              <a:noFill/>
            </a:ln>
          </p:spPr>
        </p:pic>
      </p:grpSp>
      <p:pic>
        <p:nvPicPr>
          <p:cNvPr id="1409" name="Google Shape;1409;p32"/>
          <p:cNvPicPr preferRelativeResize="0"/>
          <p:nvPr/>
        </p:nvPicPr>
        <p:blipFill rotWithShape="1">
          <a:blip r:embed="rId11">
            <a:alphaModFix/>
          </a:blip>
          <a:srcRect b="30197"/>
          <a:stretch/>
        </p:blipFill>
        <p:spPr>
          <a:xfrm>
            <a:off x="4379054" y="2377877"/>
            <a:ext cx="2619596" cy="1472668"/>
          </a:xfrm>
          <a:prstGeom prst="rect">
            <a:avLst/>
          </a:prstGeom>
          <a:noFill/>
          <a:ln>
            <a:noFill/>
          </a:ln>
        </p:spPr>
      </p:pic>
    </p:spTree>
    <p:extLst>
      <p:ext uri="{BB962C8B-B14F-4D97-AF65-F5344CB8AC3E}">
        <p14:creationId xmlns:p14="http://schemas.microsoft.com/office/powerpoint/2010/main" val="3104609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33"/>
          <p:cNvSpPr/>
          <p:nvPr/>
        </p:nvSpPr>
        <p:spPr>
          <a:xfrm>
            <a:off x="10833100" y="258166"/>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endParaRPr sz="2000" b="1" i="0" u="none" strike="noStrike" cap="none">
              <a:solidFill>
                <a:srgbClr val="FFFFFF"/>
              </a:solidFill>
              <a:latin typeface="Century Gothic"/>
              <a:ea typeface="Century Gothic"/>
              <a:cs typeface="Century Gothic"/>
              <a:sym typeface="Century Gothic"/>
            </a:endParaRPr>
          </a:p>
        </p:txBody>
      </p:sp>
      <p:graphicFrame>
        <p:nvGraphicFramePr>
          <p:cNvPr id="1416" name="Google Shape;1416;p33"/>
          <p:cNvGraphicFramePr/>
          <p:nvPr/>
        </p:nvGraphicFramePr>
        <p:xfrm>
          <a:off x="3493740" y="821110"/>
          <a:ext cx="7740325" cy="2773750"/>
        </p:xfrm>
        <a:graphic>
          <a:graphicData uri="http://schemas.openxmlformats.org/drawingml/2006/table">
            <a:tbl>
              <a:tblPr>
                <a:noFill/>
              </a:tblPr>
              <a:tblGrid>
                <a:gridCol w="4667375">
                  <a:extLst>
                    <a:ext uri="{9D8B030D-6E8A-4147-A177-3AD203B41FA5}">
                      <a16:colId xmlns:a16="http://schemas.microsoft.com/office/drawing/2014/main" val="20000"/>
                    </a:ext>
                  </a:extLst>
                </a:gridCol>
                <a:gridCol w="1737625">
                  <a:extLst>
                    <a:ext uri="{9D8B030D-6E8A-4147-A177-3AD203B41FA5}">
                      <a16:colId xmlns:a16="http://schemas.microsoft.com/office/drawing/2014/main" val="20001"/>
                    </a:ext>
                  </a:extLst>
                </a:gridCol>
                <a:gridCol w="13353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ED7D3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last Monday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normally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1. usar </a:t>
                      </a:r>
                      <a:r>
                        <a:rPr lang="en-GB" sz="2000" dirty="0" err="1">
                          <a:solidFill>
                            <a:srgbClr val="1F3864"/>
                          </a:solidFill>
                          <a:latin typeface="Century Gothic"/>
                          <a:ea typeface="Century Gothic"/>
                          <a:cs typeface="Century Gothic"/>
                          <a:sym typeface="Century Gothic"/>
                        </a:rPr>
                        <a:t>el</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diccionario</a:t>
                      </a:r>
                      <a:endParaRPr dirty="0"/>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2. estudiar en silencio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3. cantar </a:t>
                      </a:r>
                      <a:r>
                        <a:rPr lang="en-GB" sz="2000" dirty="0" err="1">
                          <a:solidFill>
                            <a:srgbClr val="1F3864"/>
                          </a:solidFill>
                          <a:latin typeface="Century Gothic"/>
                          <a:ea typeface="Century Gothic"/>
                          <a:cs typeface="Century Gothic"/>
                          <a:sym typeface="Century Gothic"/>
                        </a:rPr>
                        <a:t>en</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espanol</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4. hablar con una pareja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5. </a:t>
                      </a:r>
                      <a:r>
                        <a:rPr lang="en-GB" sz="2000" dirty="0" err="1">
                          <a:solidFill>
                            <a:srgbClr val="1F3864"/>
                          </a:solidFill>
                          <a:latin typeface="Century Gothic"/>
                          <a:ea typeface="Century Gothic"/>
                          <a:cs typeface="Century Gothic"/>
                          <a:sym typeface="Century Gothic"/>
                        </a:rPr>
                        <a:t>escuchar</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música</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6. </a:t>
                      </a:r>
                      <a:r>
                        <a:rPr lang="en-GB" sz="2000" dirty="0" err="1">
                          <a:solidFill>
                            <a:srgbClr val="1F3864"/>
                          </a:solidFill>
                          <a:latin typeface="Century Gothic"/>
                          <a:ea typeface="Century Gothic"/>
                          <a:cs typeface="Century Gothic"/>
                          <a:sym typeface="Century Gothic"/>
                        </a:rPr>
                        <a:t>bailar</a:t>
                      </a:r>
                      <a:r>
                        <a:rPr lang="en-GB" sz="2000" dirty="0">
                          <a:solidFill>
                            <a:srgbClr val="1F3864"/>
                          </a:solidFill>
                          <a:latin typeface="Century Gothic"/>
                          <a:ea typeface="Century Gothic"/>
                          <a:cs typeface="Century Gothic"/>
                          <a:sym typeface="Century Gothic"/>
                        </a:rPr>
                        <a:t> salsa</a:t>
                      </a:r>
                      <a:endParaRPr dirty="0"/>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417" name="Google Shape;1417;p33"/>
          <p:cNvGraphicFramePr/>
          <p:nvPr/>
        </p:nvGraphicFramePr>
        <p:xfrm>
          <a:off x="3493740" y="3594790"/>
          <a:ext cx="7740325" cy="2773750"/>
        </p:xfrm>
        <a:graphic>
          <a:graphicData uri="http://schemas.openxmlformats.org/drawingml/2006/table">
            <a:tbl>
              <a:tblPr>
                <a:noFill/>
              </a:tblPr>
              <a:tblGrid>
                <a:gridCol w="4667375">
                  <a:extLst>
                    <a:ext uri="{9D8B030D-6E8A-4147-A177-3AD203B41FA5}">
                      <a16:colId xmlns:a16="http://schemas.microsoft.com/office/drawing/2014/main" val="20000"/>
                    </a:ext>
                  </a:extLst>
                </a:gridCol>
                <a:gridCol w="1737625">
                  <a:extLst>
                    <a:ext uri="{9D8B030D-6E8A-4147-A177-3AD203B41FA5}">
                      <a16:colId xmlns:a16="http://schemas.microsoft.com/office/drawing/2014/main" val="20001"/>
                    </a:ext>
                  </a:extLst>
                </a:gridCol>
                <a:gridCol w="13353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ED7D3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last Monday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normally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1. usar el diccionario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2. estudiar en silencio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3. cantar </a:t>
                      </a:r>
                      <a:r>
                        <a:rPr lang="en-GB" sz="2000" dirty="0" err="1">
                          <a:solidFill>
                            <a:srgbClr val="1F3864"/>
                          </a:solidFill>
                          <a:latin typeface="Century Gothic"/>
                          <a:ea typeface="Century Gothic"/>
                          <a:cs typeface="Century Gothic"/>
                          <a:sym typeface="Century Gothic"/>
                        </a:rPr>
                        <a:t>en</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espanol</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4. hablar con una pareja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5. escuchar música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6. bailar salsa</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18" name="Google Shape;1418;p33"/>
          <p:cNvSpPr txBox="1"/>
          <p:nvPr/>
        </p:nvSpPr>
        <p:spPr>
          <a:xfrm>
            <a:off x="1340105" y="1974039"/>
            <a:ext cx="242443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a:solidFill>
                  <a:srgbClr val="1F3864"/>
                </a:solidFill>
                <a:latin typeface="Century Gothic"/>
                <a:ea typeface="Century Gothic"/>
                <a:cs typeface="Century Gothic"/>
                <a:sym typeface="Century Gothic"/>
              </a:rPr>
              <a:t>Las clases de Pedro</a:t>
            </a:r>
            <a:endParaRPr sz="2000" b="1" i="0" u="none" strike="noStrike" cap="none">
              <a:solidFill>
                <a:srgbClr val="1F3864"/>
              </a:solidFill>
              <a:latin typeface="Century Gothic"/>
              <a:ea typeface="Century Gothic"/>
              <a:cs typeface="Century Gothic"/>
              <a:sym typeface="Century Gothic"/>
            </a:endParaRPr>
          </a:p>
        </p:txBody>
      </p:sp>
      <p:sp>
        <p:nvSpPr>
          <p:cNvPr id="1419" name="Google Shape;1419;p33"/>
          <p:cNvSpPr txBox="1"/>
          <p:nvPr/>
        </p:nvSpPr>
        <p:spPr>
          <a:xfrm>
            <a:off x="139069" y="3941858"/>
            <a:ext cx="2999916" cy="40011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strike="noStrike" cap="none">
                <a:solidFill>
                  <a:srgbClr val="1F3864"/>
                </a:solidFill>
                <a:latin typeface="Century Gothic"/>
                <a:ea typeface="Century Gothic"/>
                <a:cs typeface="Century Gothic"/>
                <a:sym typeface="Century Gothic"/>
              </a:rPr>
              <a:t>Persona A</a:t>
            </a:r>
            <a:endParaRPr sz="2000" b="1" i="0" strike="noStrike" cap="none">
              <a:solidFill>
                <a:srgbClr val="1F3864"/>
              </a:solidFill>
              <a:latin typeface="Century Gothic"/>
              <a:ea typeface="Century Gothic"/>
              <a:cs typeface="Century Gothic"/>
              <a:sym typeface="Century Gothic"/>
            </a:endParaRPr>
          </a:p>
        </p:txBody>
      </p:sp>
      <p:sp>
        <p:nvSpPr>
          <p:cNvPr id="1420" name="Google Shape;1420;p33"/>
          <p:cNvSpPr txBox="1"/>
          <p:nvPr/>
        </p:nvSpPr>
        <p:spPr>
          <a:xfrm>
            <a:off x="1340105" y="4853229"/>
            <a:ext cx="242443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a:solidFill>
                  <a:srgbClr val="1F3864"/>
                </a:solidFill>
                <a:latin typeface="Century Gothic"/>
                <a:ea typeface="Century Gothic"/>
                <a:cs typeface="Century Gothic"/>
                <a:sym typeface="Century Gothic"/>
              </a:rPr>
              <a:t>Las clases de Patricia</a:t>
            </a:r>
            <a:endParaRPr sz="2000" b="1" i="0" u="none" strike="noStrike" cap="none">
              <a:solidFill>
                <a:srgbClr val="1F3864"/>
              </a:solidFill>
              <a:latin typeface="Century Gothic"/>
              <a:ea typeface="Century Gothic"/>
              <a:cs typeface="Century Gothic"/>
              <a:sym typeface="Century Gothic"/>
            </a:endParaRPr>
          </a:p>
        </p:txBody>
      </p:sp>
      <p:pic>
        <p:nvPicPr>
          <p:cNvPr id="1421" name="Google Shape;1421;p33"/>
          <p:cNvPicPr preferRelativeResize="0"/>
          <p:nvPr/>
        </p:nvPicPr>
        <p:blipFill rotWithShape="1">
          <a:blip r:embed="rId3">
            <a:alphaModFix/>
          </a:blip>
          <a:srcRect b="51348"/>
          <a:stretch/>
        </p:blipFill>
        <p:spPr>
          <a:xfrm>
            <a:off x="312326" y="4697161"/>
            <a:ext cx="1027779" cy="1020022"/>
          </a:xfrm>
          <a:prstGeom prst="rect">
            <a:avLst/>
          </a:prstGeom>
          <a:noFill/>
          <a:ln>
            <a:noFill/>
          </a:ln>
        </p:spPr>
      </p:pic>
      <p:pic>
        <p:nvPicPr>
          <p:cNvPr id="1422" name="Google Shape;1422;p33"/>
          <p:cNvPicPr preferRelativeResize="0"/>
          <p:nvPr/>
        </p:nvPicPr>
        <p:blipFill rotWithShape="1">
          <a:blip r:embed="rId4">
            <a:alphaModFix/>
          </a:blip>
          <a:srcRect r="54144" b="62786"/>
          <a:stretch/>
        </p:blipFill>
        <p:spPr>
          <a:xfrm>
            <a:off x="289968" y="1825782"/>
            <a:ext cx="1050137" cy="1004401"/>
          </a:xfrm>
          <a:prstGeom prst="rect">
            <a:avLst/>
          </a:prstGeom>
          <a:noFill/>
          <a:ln>
            <a:noFill/>
          </a:ln>
        </p:spPr>
      </p:pic>
      <p:sp>
        <p:nvSpPr>
          <p:cNvPr id="1423" name="Google Shape;1423;p33"/>
          <p:cNvSpPr txBox="1"/>
          <p:nvPr/>
        </p:nvSpPr>
        <p:spPr>
          <a:xfrm>
            <a:off x="139069" y="1270534"/>
            <a:ext cx="2999916" cy="40011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strike="noStrike" cap="none">
                <a:solidFill>
                  <a:srgbClr val="1F3864"/>
                </a:solidFill>
                <a:latin typeface="Century Gothic"/>
                <a:ea typeface="Century Gothic"/>
                <a:cs typeface="Century Gothic"/>
                <a:sym typeface="Century Gothic"/>
              </a:rPr>
              <a:t>Persona B</a:t>
            </a:r>
            <a:endParaRPr sz="2000" b="1" i="0" strike="noStrike" cap="none">
              <a:solidFill>
                <a:srgbClr val="1F3864"/>
              </a:solidFill>
              <a:latin typeface="Century Gothic"/>
              <a:ea typeface="Century Gothic"/>
              <a:cs typeface="Century Gothic"/>
              <a:sym typeface="Century Gothic"/>
            </a:endParaRPr>
          </a:p>
        </p:txBody>
      </p:sp>
      <p:sp>
        <p:nvSpPr>
          <p:cNvPr id="1424" name="Google Shape;1424;p33"/>
          <p:cNvSpPr txBox="1">
            <a:spLocks noGrp="1"/>
          </p:cNvSpPr>
          <p:nvPr>
            <p:ph type="title"/>
          </p:nvPr>
        </p:nvSpPr>
        <p:spPr>
          <a:xfrm>
            <a:off x="10871199" y="274946"/>
            <a:ext cx="1018843" cy="367358"/>
          </a:xfrm>
          <a:prstGeom prst="rect">
            <a:avLst/>
          </a:prstGeom>
          <a:solidFill>
            <a:srgbClr val="C00000"/>
          </a:solidFill>
          <a:ln>
            <a:solidFill>
              <a:srgbClr val="C00000"/>
            </a:solid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000"/>
              <a:buFont typeface="Century Gothic"/>
              <a:buNone/>
            </a:pPr>
            <a:r>
              <a:rPr lang="en-GB" sz="2000" b="1">
                <a:solidFill>
                  <a:schemeClr val="lt1"/>
                </a:solidFill>
              </a:rPr>
              <a:t>hablar</a:t>
            </a:r>
            <a:endParaRPr sz="2000" b="1">
              <a:solidFill>
                <a:schemeClr val="lt1"/>
              </a:solidFill>
            </a:endParaRPr>
          </a:p>
        </p:txBody>
      </p:sp>
    </p:spTree>
    <p:extLst>
      <p:ext uri="{BB962C8B-B14F-4D97-AF65-F5344CB8AC3E}">
        <p14:creationId xmlns:p14="http://schemas.microsoft.com/office/powerpoint/2010/main" val="36877068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29"/>
        <p:cNvGrpSpPr/>
        <p:nvPr/>
      </p:nvGrpSpPr>
      <p:grpSpPr>
        <a:xfrm>
          <a:off x="0" y="0"/>
          <a:ext cx="0" cy="0"/>
          <a:chOff x="0" y="0"/>
          <a:chExt cx="0" cy="0"/>
        </a:xfrm>
      </p:grpSpPr>
      <p:graphicFrame>
        <p:nvGraphicFramePr>
          <p:cNvPr id="1430" name="Google Shape;1430;p34"/>
          <p:cNvGraphicFramePr/>
          <p:nvPr/>
        </p:nvGraphicFramePr>
        <p:xfrm>
          <a:off x="3493740" y="821110"/>
          <a:ext cx="7740325" cy="2773750"/>
        </p:xfrm>
        <a:graphic>
          <a:graphicData uri="http://schemas.openxmlformats.org/drawingml/2006/table">
            <a:tbl>
              <a:tblPr>
                <a:noFill/>
              </a:tblPr>
              <a:tblGrid>
                <a:gridCol w="4667375">
                  <a:extLst>
                    <a:ext uri="{9D8B030D-6E8A-4147-A177-3AD203B41FA5}">
                      <a16:colId xmlns:a16="http://schemas.microsoft.com/office/drawing/2014/main" val="20000"/>
                    </a:ext>
                  </a:extLst>
                </a:gridCol>
                <a:gridCol w="1737625">
                  <a:extLst>
                    <a:ext uri="{9D8B030D-6E8A-4147-A177-3AD203B41FA5}">
                      <a16:colId xmlns:a16="http://schemas.microsoft.com/office/drawing/2014/main" val="20001"/>
                    </a:ext>
                  </a:extLst>
                </a:gridCol>
                <a:gridCol w="13353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ED7D3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last Monday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normally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1. usar el diccionario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2. estudiar en silencio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3. cantar </a:t>
                      </a:r>
                      <a:r>
                        <a:rPr lang="en-GB" sz="2000" dirty="0" err="1">
                          <a:solidFill>
                            <a:srgbClr val="1F3864"/>
                          </a:solidFill>
                          <a:latin typeface="Century Gothic"/>
                          <a:ea typeface="Century Gothic"/>
                          <a:cs typeface="Century Gothic"/>
                          <a:sym typeface="Century Gothic"/>
                        </a:rPr>
                        <a:t>en</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espanol</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4. hablar con una pareja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5. escuchar música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6. bailar salsa</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graphicFrame>
        <p:nvGraphicFramePr>
          <p:cNvPr id="1431" name="Google Shape;1431;p34"/>
          <p:cNvGraphicFramePr/>
          <p:nvPr/>
        </p:nvGraphicFramePr>
        <p:xfrm>
          <a:off x="3493740" y="3594790"/>
          <a:ext cx="7740325" cy="2773750"/>
        </p:xfrm>
        <a:graphic>
          <a:graphicData uri="http://schemas.openxmlformats.org/drawingml/2006/table">
            <a:tbl>
              <a:tblPr>
                <a:noFill/>
              </a:tblPr>
              <a:tblGrid>
                <a:gridCol w="4667375">
                  <a:extLst>
                    <a:ext uri="{9D8B030D-6E8A-4147-A177-3AD203B41FA5}">
                      <a16:colId xmlns:a16="http://schemas.microsoft.com/office/drawing/2014/main" val="20000"/>
                    </a:ext>
                  </a:extLst>
                </a:gridCol>
                <a:gridCol w="1737625">
                  <a:extLst>
                    <a:ext uri="{9D8B030D-6E8A-4147-A177-3AD203B41FA5}">
                      <a16:colId xmlns:a16="http://schemas.microsoft.com/office/drawing/2014/main" val="20001"/>
                    </a:ext>
                  </a:extLst>
                </a:gridCol>
                <a:gridCol w="1335325">
                  <a:extLst>
                    <a:ext uri="{9D8B030D-6E8A-4147-A177-3AD203B41FA5}">
                      <a16:colId xmlns:a16="http://schemas.microsoft.com/office/drawing/2014/main" val="20002"/>
                    </a:ext>
                  </a:extLst>
                </a:gridCol>
              </a:tblGrid>
              <a:tr h="370850">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9525" cap="flat" cmpd="sng">
                      <a:solidFill>
                        <a:srgbClr val="000000">
                          <a:alpha val="0"/>
                        </a:srgbClr>
                      </a:solidFill>
                      <a:prstDash val="solid"/>
                      <a:round/>
                      <a:headEnd type="none" w="sm" len="sm"/>
                      <a:tailEnd type="none" w="sm" len="sm"/>
                    </a:lnL>
                    <a:lnR w="12700" cap="flat" cmpd="sng">
                      <a:solidFill>
                        <a:srgbClr val="ED7D31"/>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last Monday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normally</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25400" cap="flat" cmpd="sng">
                      <a:solidFill>
                        <a:srgbClr val="ED7D3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1. usar el diccionario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254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2. estudiar en silencio</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spcBef>
                          <a:spcPts val="0"/>
                        </a:spcBef>
                        <a:spcAft>
                          <a:spcPts val="0"/>
                        </a:spcAft>
                        <a:buNone/>
                      </a:pPr>
                      <a:r>
                        <a:rPr lang="en-GB" sz="2000" dirty="0">
                          <a:solidFill>
                            <a:srgbClr val="1F3864"/>
                          </a:solidFill>
                          <a:latin typeface="Century Gothic"/>
                          <a:ea typeface="Century Gothic"/>
                          <a:cs typeface="Century Gothic"/>
                          <a:sym typeface="Century Gothic"/>
                        </a:rPr>
                        <a:t>3. cantar </a:t>
                      </a:r>
                      <a:r>
                        <a:rPr lang="en-GB" sz="2000" dirty="0" err="1">
                          <a:solidFill>
                            <a:srgbClr val="1F3864"/>
                          </a:solidFill>
                          <a:latin typeface="Century Gothic"/>
                          <a:ea typeface="Century Gothic"/>
                          <a:cs typeface="Century Gothic"/>
                          <a:sym typeface="Century Gothic"/>
                        </a:rPr>
                        <a:t>en</a:t>
                      </a:r>
                      <a:r>
                        <a:rPr lang="en-GB" sz="2000" dirty="0">
                          <a:solidFill>
                            <a:srgbClr val="1F3864"/>
                          </a:solidFill>
                          <a:latin typeface="Century Gothic"/>
                          <a:ea typeface="Century Gothic"/>
                          <a:cs typeface="Century Gothic"/>
                          <a:sym typeface="Century Gothic"/>
                        </a:rPr>
                        <a:t> </a:t>
                      </a:r>
                      <a:r>
                        <a:rPr lang="en-GB" sz="2000" dirty="0" err="1">
                          <a:solidFill>
                            <a:srgbClr val="1F3864"/>
                          </a:solidFill>
                          <a:latin typeface="Century Gothic"/>
                          <a:ea typeface="Century Gothic"/>
                          <a:cs typeface="Century Gothic"/>
                          <a:sym typeface="Century Gothic"/>
                        </a:rPr>
                        <a:t>espanol</a:t>
                      </a:r>
                      <a:endParaRPr sz="2000" dirty="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3"/>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4. hablar con una pareja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4"/>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5. escuchar música</a:t>
                      </a: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solidFill>
                      <a:srgbClr val="ED7D31">
                        <a:alpha val="20000"/>
                      </a:srgbClr>
                    </a:solidFill>
                  </a:tcPr>
                </a:tc>
                <a:extLst>
                  <a:ext uri="{0D108BD9-81ED-4DB2-BD59-A6C34878D82A}">
                    <a16:rowId xmlns:a16="http://schemas.microsoft.com/office/drawing/2014/main" val="10005"/>
                  </a:ext>
                </a:extLst>
              </a:tr>
              <a:tr h="370850">
                <a:tc>
                  <a:txBody>
                    <a:bodyPr/>
                    <a:lstStyle/>
                    <a:p>
                      <a:pPr marL="0" marR="0" lvl="0" indent="0" algn="l" rtl="0">
                        <a:spcBef>
                          <a:spcPts val="0"/>
                        </a:spcBef>
                        <a:spcAft>
                          <a:spcPts val="0"/>
                        </a:spcAft>
                        <a:buNone/>
                      </a:pPr>
                      <a:r>
                        <a:rPr lang="en-GB" sz="2000">
                          <a:solidFill>
                            <a:srgbClr val="1F3864"/>
                          </a:solidFill>
                          <a:latin typeface="Century Gothic"/>
                          <a:ea typeface="Century Gothic"/>
                          <a:cs typeface="Century Gothic"/>
                          <a:sym typeface="Century Gothic"/>
                        </a:rPr>
                        <a:t>6. bailar salsa</a:t>
                      </a:r>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tc>
                  <a:txBody>
                    <a:bodyPr/>
                    <a:lstStyle/>
                    <a:p>
                      <a:pPr marL="0" marR="0" lvl="0" indent="0" algn="l" rtl="0">
                        <a:spcBef>
                          <a:spcPts val="0"/>
                        </a:spcBef>
                        <a:spcAft>
                          <a:spcPts val="0"/>
                        </a:spcAft>
                        <a:buNone/>
                      </a:pPr>
                      <a:endParaRPr sz="2000">
                        <a:solidFill>
                          <a:srgbClr val="1F3864"/>
                        </a:solidFill>
                        <a:latin typeface="Century Gothic"/>
                        <a:ea typeface="Century Gothic"/>
                        <a:cs typeface="Century Gothic"/>
                        <a:sym typeface="Century Gothic"/>
                      </a:endParaRPr>
                    </a:p>
                  </a:txBody>
                  <a:tcPr marL="91450" marR="91450" marT="45725" marB="45725">
                    <a:lnL w="12700" cap="flat" cmpd="sng">
                      <a:solidFill>
                        <a:srgbClr val="ED7D31"/>
                      </a:solidFill>
                      <a:prstDash val="solid"/>
                      <a:round/>
                      <a:headEnd type="none" w="sm" len="sm"/>
                      <a:tailEnd type="none" w="sm" len="sm"/>
                    </a:lnL>
                    <a:lnR w="12700" cap="flat" cmpd="sng">
                      <a:solidFill>
                        <a:srgbClr val="ED7D31"/>
                      </a:solidFill>
                      <a:prstDash val="solid"/>
                      <a:round/>
                      <a:headEnd type="none" w="sm" len="sm"/>
                      <a:tailEnd type="none" w="sm" len="sm"/>
                    </a:lnR>
                    <a:lnT w="12700" cap="flat" cmpd="sng">
                      <a:solidFill>
                        <a:srgbClr val="ED7D31"/>
                      </a:solidFill>
                      <a:prstDash val="solid"/>
                      <a:round/>
                      <a:headEnd type="none" w="sm" len="sm"/>
                      <a:tailEnd type="none" w="sm" len="sm"/>
                    </a:lnT>
                    <a:lnB w="12700" cap="flat" cmpd="sng">
                      <a:solidFill>
                        <a:srgbClr val="ED7D31"/>
                      </a:solidFill>
                      <a:prstDash val="solid"/>
                      <a:round/>
                      <a:headEnd type="none" w="sm" len="sm"/>
                      <a:tailEnd type="none" w="sm" len="sm"/>
                    </a:lnB>
                  </a:tcPr>
                </a:tc>
                <a:extLst>
                  <a:ext uri="{0D108BD9-81ED-4DB2-BD59-A6C34878D82A}">
                    <a16:rowId xmlns:a16="http://schemas.microsoft.com/office/drawing/2014/main" val="10006"/>
                  </a:ext>
                </a:extLst>
              </a:tr>
            </a:tbl>
          </a:graphicData>
        </a:graphic>
      </p:graphicFrame>
      <p:sp>
        <p:nvSpPr>
          <p:cNvPr id="1433" name="Google Shape;1433;p34"/>
          <p:cNvSpPr txBox="1">
            <a:spLocks noGrp="1"/>
          </p:cNvSpPr>
          <p:nvPr>
            <p:ph type="title"/>
          </p:nvPr>
        </p:nvSpPr>
        <p:spPr>
          <a:xfrm>
            <a:off x="82286" y="0"/>
            <a:ext cx="6484584"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dirty="0" err="1">
                <a:solidFill>
                  <a:schemeClr val="tx1"/>
                </a:solidFill>
              </a:rPr>
              <a:t>Respuestas</a:t>
            </a:r>
            <a:endParaRPr sz="3600" b="1" dirty="0">
              <a:solidFill>
                <a:schemeClr val="tx1"/>
              </a:solidFill>
            </a:endParaRPr>
          </a:p>
        </p:txBody>
      </p:sp>
      <p:sp>
        <p:nvSpPr>
          <p:cNvPr id="1434" name="Google Shape;1434;p34"/>
          <p:cNvSpPr/>
          <p:nvPr/>
        </p:nvSpPr>
        <p:spPr>
          <a:xfrm>
            <a:off x="10833100" y="258166"/>
            <a:ext cx="1095043" cy="400919"/>
          </a:xfrm>
          <a:prstGeom prst="roundRect">
            <a:avLst>
              <a:gd name="adj" fmla="val 16667"/>
            </a:avLst>
          </a:prstGeom>
          <a:solidFill>
            <a:srgbClr val="C00000"/>
          </a:solidFill>
          <a:ln w="12700"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1435" name="Google Shape;1435;p34"/>
          <p:cNvSpPr txBox="1"/>
          <p:nvPr/>
        </p:nvSpPr>
        <p:spPr>
          <a:xfrm>
            <a:off x="1340105" y="1974039"/>
            <a:ext cx="242443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Las clases de Pedro</a:t>
            </a:r>
            <a:endParaRPr/>
          </a:p>
        </p:txBody>
      </p:sp>
      <p:sp>
        <p:nvSpPr>
          <p:cNvPr id="1436" name="Google Shape;1436;p34"/>
          <p:cNvSpPr txBox="1"/>
          <p:nvPr/>
        </p:nvSpPr>
        <p:spPr>
          <a:xfrm>
            <a:off x="139069" y="3941858"/>
            <a:ext cx="2999916" cy="40011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Persona A</a:t>
            </a:r>
            <a:endParaRPr/>
          </a:p>
        </p:txBody>
      </p:sp>
      <p:sp>
        <p:nvSpPr>
          <p:cNvPr id="1437" name="Google Shape;1437;p34"/>
          <p:cNvSpPr txBox="1"/>
          <p:nvPr/>
        </p:nvSpPr>
        <p:spPr>
          <a:xfrm>
            <a:off x="1340105" y="4853229"/>
            <a:ext cx="2424432"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Las clases de Patricia</a:t>
            </a:r>
            <a:endParaRPr/>
          </a:p>
        </p:txBody>
      </p:sp>
      <p:pic>
        <p:nvPicPr>
          <p:cNvPr id="1438" name="Google Shape;1438;p34"/>
          <p:cNvPicPr preferRelativeResize="0"/>
          <p:nvPr/>
        </p:nvPicPr>
        <p:blipFill rotWithShape="1">
          <a:blip r:embed="rId3">
            <a:alphaModFix/>
          </a:blip>
          <a:srcRect b="51348"/>
          <a:stretch/>
        </p:blipFill>
        <p:spPr>
          <a:xfrm>
            <a:off x="312326" y="4697161"/>
            <a:ext cx="1027779" cy="1020022"/>
          </a:xfrm>
          <a:prstGeom prst="rect">
            <a:avLst/>
          </a:prstGeom>
          <a:noFill/>
          <a:ln>
            <a:noFill/>
          </a:ln>
        </p:spPr>
      </p:pic>
      <p:pic>
        <p:nvPicPr>
          <p:cNvPr id="1439" name="Google Shape;1439;p34"/>
          <p:cNvPicPr preferRelativeResize="0"/>
          <p:nvPr/>
        </p:nvPicPr>
        <p:blipFill rotWithShape="1">
          <a:blip r:embed="rId4">
            <a:alphaModFix/>
          </a:blip>
          <a:srcRect r="54144" b="62786"/>
          <a:stretch/>
        </p:blipFill>
        <p:spPr>
          <a:xfrm>
            <a:off x="289968" y="1825782"/>
            <a:ext cx="1050137" cy="1004401"/>
          </a:xfrm>
          <a:prstGeom prst="rect">
            <a:avLst/>
          </a:prstGeom>
          <a:noFill/>
          <a:ln>
            <a:noFill/>
          </a:ln>
        </p:spPr>
      </p:pic>
      <p:sp>
        <p:nvSpPr>
          <p:cNvPr id="1440" name="Google Shape;1440;p34"/>
          <p:cNvSpPr txBox="1"/>
          <p:nvPr/>
        </p:nvSpPr>
        <p:spPr>
          <a:xfrm>
            <a:off x="139069" y="1270534"/>
            <a:ext cx="2999916" cy="400110"/>
          </a:xfrm>
          <a:prstGeom prst="rect">
            <a:avLst/>
          </a:prstGeom>
          <a:noFill/>
          <a:ln w="9525" cap="flat" cmpd="sng">
            <a:solidFill>
              <a:srgbClr val="1F3864"/>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2000"/>
              <a:buFont typeface="Century Gothic"/>
              <a:buNone/>
            </a:pPr>
            <a:r>
              <a:rPr lang="en-GB" sz="2000" b="1" i="0" u="none" strike="noStrike" cap="none">
                <a:solidFill>
                  <a:srgbClr val="1F3864"/>
                </a:solidFill>
                <a:latin typeface="Century Gothic"/>
                <a:ea typeface="Century Gothic"/>
                <a:cs typeface="Century Gothic"/>
                <a:sym typeface="Century Gothic"/>
              </a:rPr>
              <a:t>Persona B</a:t>
            </a:r>
            <a:endParaRPr/>
          </a:p>
        </p:txBody>
      </p:sp>
      <p:pic>
        <p:nvPicPr>
          <p:cNvPr id="1441" name="Google Shape;1441;p34" descr="http://www.clker.com/cliparts/j/p/l/D/8/K/green-tick-md.png"/>
          <p:cNvPicPr preferRelativeResize="0"/>
          <p:nvPr/>
        </p:nvPicPr>
        <p:blipFill rotWithShape="1">
          <a:blip r:embed="rId5">
            <a:alphaModFix/>
          </a:blip>
          <a:srcRect/>
          <a:stretch/>
        </p:blipFill>
        <p:spPr>
          <a:xfrm>
            <a:off x="8986536" y="1250498"/>
            <a:ext cx="286881" cy="298959"/>
          </a:xfrm>
          <a:prstGeom prst="rect">
            <a:avLst/>
          </a:prstGeom>
          <a:noFill/>
          <a:ln>
            <a:noFill/>
          </a:ln>
        </p:spPr>
      </p:pic>
      <p:pic>
        <p:nvPicPr>
          <p:cNvPr id="1442" name="Google Shape;1442;p34" descr="http://www.clker.com/cliparts/j/p/l/D/8/K/green-tick-md.png"/>
          <p:cNvPicPr preferRelativeResize="0"/>
          <p:nvPr/>
        </p:nvPicPr>
        <p:blipFill rotWithShape="1">
          <a:blip r:embed="rId5">
            <a:alphaModFix/>
          </a:blip>
          <a:srcRect/>
          <a:stretch/>
        </p:blipFill>
        <p:spPr>
          <a:xfrm>
            <a:off x="8982840" y="1639660"/>
            <a:ext cx="286881" cy="298959"/>
          </a:xfrm>
          <a:prstGeom prst="rect">
            <a:avLst/>
          </a:prstGeom>
          <a:noFill/>
          <a:ln>
            <a:noFill/>
          </a:ln>
        </p:spPr>
      </p:pic>
      <p:pic>
        <p:nvPicPr>
          <p:cNvPr id="1443" name="Google Shape;1443;p34" descr="http://www.clker.com/cliparts/j/p/l/D/8/K/green-tick-md.png"/>
          <p:cNvPicPr preferRelativeResize="0"/>
          <p:nvPr/>
        </p:nvPicPr>
        <p:blipFill rotWithShape="1">
          <a:blip r:embed="rId5">
            <a:alphaModFix/>
          </a:blip>
          <a:srcRect/>
          <a:stretch/>
        </p:blipFill>
        <p:spPr>
          <a:xfrm>
            <a:off x="10511026" y="2041689"/>
            <a:ext cx="286881" cy="298959"/>
          </a:xfrm>
          <a:prstGeom prst="rect">
            <a:avLst/>
          </a:prstGeom>
          <a:noFill/>
          <a:ln>
            <a:noFill/>
          </a:ln>
        </p:spPr>
      </p:pic>
      <p:pic>
        <p:nvPicPr>
          <p:cNvPr id="1444" name="Google Shape;1444;p34" descr="http://www.clker.com/cliparts/j/p/l/D/8/K/green-tick-md.png"/>
          <p:cNvPicPr preferRelativeResize="0"/>
          <p:nvPr/>
        </p:nvPicPr>
        <p:blipFill rotWithShape="1">
          <a:blip r:embed="rId5">
            <a:alphaModFix/>
          </a:blip>
          <a:srcRect/>
          <a:stretch/>
        </p:blipFill>
        <p:spPr>
          <a:xfrm>
            <a:off x="10511028" y="2453292"/>
            <a:ext cx="286881" cy="298959"/>
          </a:xfrm>
          <a:prstGeom prst="rect">
            <a:avLst/>
          </a:prstGeom>
          <a:noFill/>
          <a:ln>
            <a:noFill/>
          </a:ln>
        </p:spPr>
      </p:pic>
      <p:pic>
        <p:nvPicPr>
          <p:cNvPr id="1445" name="Google Shape;1445;p34" descr="http://www.clker.com/cliparts/j/p/l/D/8/K/green-tick-md.png"/>
          <p:cNvPicPr preferRelativeResize="0"/>
          <p:nvPr/>
        </p:nvPicPr>
        <p:blipFill rotWithShape="1">
          <a:blip r:embed="rId5">
            <a:alphaModFix/>
          </a:blip>
          <a:srcRect/>
          <a:stretch/>
        </p:blipFill>
        <p:spPr>
          <a:xfrm>
            <a:off x="10511028" y="2898099"/>
            <a:ext cx="286881" cy="298959"/>
          </a:xfrm>
          <a:prstGeom prst="rect">
            <a:avLst/>
          </a:prstGeom>
          <a:noFill/>
          <a:ln>
            <a:noFill/>
          </a:ln>
        </p:spPr>
      </p:pic>
      <p:pic>
        <p:nvPicPr>
          <p:cNvPr id="1446" name="Google Shape;1446;p34" descr="http://www.clker.com/cliparts/j/p/l/D/8/K/green-tick-md.png"/>
          <p:cNvPicPr preferRelativeResize="0"/>
          <p:nvPr/>
        </p:nvPicPr>
        <p:blipFill rotWithShape="1">
          <a:blip r:embed="rId5">
            <a:alphaModFix/>
          </a:blip>
          <a:srcRect/>
          <a:stretch/>
        </p:blipFill>
        <p:spPr>
          <a:xfrm>
            <a:off x="8965978" y="3224538"/>
            <a:ext cx="286881" cy="298959"/>
          </a:xfrm>
          <a:prstGeom prst="rect">
            <a:avLst/>
          </a:prstGeom>
          <a:noFill/>
          <a:ln>
            <a:noFill/>
          </a:ln>
        </p:spPr>
      </p:pic>
      <p:pic>
        <p:nvPicPr>
          <p:cNvPr id="1447" name="Google Shape;1447;p34" descr="http://www.clker.com/cliparts/j/p/l/D/8/K/green-tick-md.png"/>
          <p:cNvPicPr preferRelativeResize="0"/>
          <p:nvPr/>
        </p:nvPicPr>
        <p:blipFill rotWithShape="1">
          <a:blip r:embed="rId5">
            <a:alphaModFix/>
          </a:blip>
          <a:srcRect/>
          <a:stretch/>
        </p:blipFill>
        <p:spPr>
          <a:xfrm>
            <a:off x="10511026" y="4036964"/>
            <a:ext cx="286881" cy="298959"/>
          </a:xfrm>
          <a:prstGeom prst="rect">
            <a:avLst/>
          </a:prstGeom>
          <a:noFill/>
          <a:ln>
            <a:noFill/>
          </a:ln>
        </p:spPr>
      </p:pic>
      <p:pic>
        <p:nvPicPr>
          <p:cNvPr id="1448" name="Google Shape;1448;p34" descr="http://www.clker.com/cliparts/j/p/l/D/8/K/green-tick-md.png"/>
          <p:cNvPicPr preferRelativeResize="0"/>
          <p:nvPr/>
        </p:nvPicPr>
        <p:blipFill rotWithShape="1">
          <a:blip r:embed="rId5">
            <a:alphaModFix/>
          </a:blip>
          <a:srcRect/>
          <a:stretch/>
        </p:blipFill>
        <p:spPr>
          <a:xfrm>
            <a:off x="10511025" y="4463208"/>
            <a:ext cx="286881" cy="298959"/>
          </a:xfrm>
          <a:prstGeom prst="rect">
            <a:avLst/>
          </a:prstGeom>
          <a:noFill/>
          <a:ln>
            <a:noFill/>
          </a:ln>
        </p:spPr>
      </p:pic>
      <p:pic>
        <p:nvPicPr>
          <p:cNvPr id="1449" name="Google Shape;1449;p34" descr="http://www.clker.com/cliparts/j/p/l/D/8/K/green-tick-md.png"/>
          <p:cNvPicPr preferRelativeResize="0"/>
          <p:nvPr/>
        </p:nvPicPr>
        <p:blipFill rotWithShape="1">
          <a:blip r:embed="rId5">
            <a:alphaModFix/>
          </a:blip>
          <a:srcRect/>
          <a:stretch/>
        </p:blipFill>
        <p:spPr>
          <a:xfrm>
            <a:off x="8966958" y="4865172"/>
            <a:ext cx="286881" cy="298959"/>
          </a:xfrm>
          <a:prstGeom prst="rect">
            <a:avLst/>
          </a:prstGeom>
          <a:noFill/>
          <a:ln>
            <a:noFill/>
          </a:ln>
        </p:spPr>
      </p:pic>
      <p:pic>
        <p:nvPicPr>
          <p:cNvPr id="1450" name="Google Shape;1450;p34" descr="http://www.clker.com/cliparts/j/p/l/D/8/K/green-tick-md.png"/>
          <p:cNvPicPr preferRelativeResize="0"/>
          <p:nvPr/>
        </p:nvPicPr>
        <p:blipFill rotWithShape="1">
          <a:blip r:embed="rId5">
            <a:alphaModFix/>
          </a:blip>
          <a:srcRect/>
          <a:stretch/>
        </p:blipFill>
        <p:spPr>
          <a:xfrm>
            <a:off x="8965978" y="5235424"/>
            <a:ext cx="286881" cy="298959"/>
          </a:xfrm>
          <a:prstGeom prst="rect">
            <a:avLst/>
          </a:prstGeom>
          <a:noFill/>
          <a:ln>
            <a:noFill/>
          </a:ln>
        </p:spPr>
      </p:pic>
      <p:pic>
        <p:nvPicPr>
          <p:cNvPr id="1451" name="Google Shape;1451;p34" descr="http://www.clker.com/cliparts/j/p/l/D/8/K/green-tick-md.png"/>
          <p:cNvPicPr preferRelativeResize="0"/>
          <p:nvPr/>
        </p:nvPicPr>
        <p:blipFill rotWithShape="1">
          <a:blip r:embed="rId5">
            <a:alphaModFix/>
          </a:blip>
          <a:srcRect/>
          <a:stretch/>
        </p:blipFill>
        <p:spPr>
          <a:xfrm>
            <a:off x="10511024" y="5627857"/>
            <a:ext cx="286881" cy="298959"/>
          </a:xfrm>
          <a:prstGeom prst="rect">
            <a:avLst/>
          </a:prstGeom>
          <a:noFill/>
          <a:ln>
            <a:noFill/>
          </a:ln>
        </p:spPr>
      </p:pic>
      <p:pic>
        <p:nvPicPr>
          <p:cNvPr id="1452" name="Google Shape;1452;p34" descr="http://www.clker.com/cliparts/j/p/l/D/8/K/green-tick-md.png"/>
          <p:cNvPicPr preferRelativeResize="0"/>
          <p:nvPr/>
        </p:nvPicPr>
        <p:blipFill rotWithShape="1">
          <a:blip r:embed="rId5">
            <a:alphaModFix/>
          </a:blip>
          <a:srcRect/>
          <a:stretch/>
        </p:blipFill>
        <p:spPr>
          <a:xfrm>
            <a:off x="8965978" y="6025589"/>
            <a:ext cx="286881" cy="298959"/>
          </a:xfrm>
          <a:prstGeom prst="rect">
            <a:avLst/>
          </a:prstGeom>
          <a:noFill/>
          <a:ln>
            <a:noFill/>
          </a:ln>
        </p:spPr>
      </p:pic>
    </p:spTree>
    <p:extLst>
      <p:ext uri="{BB962C8B-B14F-4D97-AF65-F5344CB8AC3E}">
        <p14:creationId xmlns:p14="http://schemas.microsoft.com/office/powerpoint/2010/main" val="11991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4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4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4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4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5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4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2869324" cy="647577"/>
          </a:xfrm>
        </p:spPr>
        <p:txBody>
          <a:bodyPr>
            <a:normAutofit/>
          </a:bodyPr>
          <a:lstStyle/>
          <a:p>
            <a:r>
              <a:rPr lang="en-GB" sz="2800" dirty="0" err="1"/>
              <a:t>Vocabulario</a:t>
            </a:r>
            <a:endParaRPr lang="en-GB" sz="28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graphicFrame>
        <p:nvGraphicFramePr>
          <p:cNvPr id="15" name="Google Shape;269;p5">
            <a:extLst>
              <a:ext uri="{FF2B5EF4-FFF2-40B4-BE49-F238E27FC236}">
                <a16:creationId xmlns:a16="http://schemas.microsoft.com/office/drawing/2014/main" id="{220071E5-3955-436E-9263-83109E7176E9}"/>
              </a:ext>
            </a:extLst>
          </p:cNvPr>
          <p:cNvGraphicFramePr/>
          <p:nvPr>
            <p:extLst>
              <p:ext uri="{D42A27DB-BD31-4B8C-83A1-F6EECF244321}">
                <p14:modId xmlns:p14="http://schemas.microsoft.com/office/powerpoint/2010/main" val="1858167151"/>
              </p:ext>
            </p:extLst>
          </p:nvPr>
        </p:nvGraphicFramePr>
        <p:xfrm>
          <a:off x="2341609" y="220673"/>
          <a:ext cx="5728325" cy="6054650"/>
        </p:xfrm>
        <a:graphic>
          <a:graphicData uri="http://schemas.openxmlformats.org/drawingml/2006/table">
            <a:tbl>
              <a:tblPr firstRow="1" firstCol="1" bandRow="1">
                <a:noFill/>
              </a:tblPr>
              <a:tblGrid>
                <a:gridCol w="491050">
                  <a:extLst>
                    <a:ext uri="{9D8B030D-6E8A-4147-A177-3AD203B41FA5}">
                      <a16:colId xmlns:a16="http://schemas.microsoft.com/office/drawing/2014/main" val="20000"/>
                    </a:ext>
                  </a:extLst>
                </a:gridCol>
                <a:gridCol w="1906150">
                  <a:extLst>
                    <a:ext uri="{9D8B030D-6E8A-4147-A177-3AD203B41FA5}">
                      <a16:colId xmlns:a16="http://schemas.microsoft.com/office/drawing/2014/main" val="20001"/>
                    </a:ext>
                  </a:extLst>
                </a:gridCol>
                <a:gridCol w="3331125">
                  <a:extLst>
                    <a:ext uri="{9D8B030D-6E8A-4147-A177-3AD203B41FA5}">
                      <a16:colId xmlns:a16="http://schemas.microsoft.com/office/drawing/2014/main" val="20002"/>
                    </a:ext>
                  </a:extLst>
                </a:gridCol>
              </a:tblGrid>
              <a:tr h="432475">
                <a:tc>
                  <a:txBody>
                    <a:bodyPr/>
                    <a:lstStyle/>
                    <a:p>
                      <a:pPr marL="0" marR="0" lvl="0" indent="0" algn="l" rtl="0">
                        <a:lnSpc>
                          <a:spcPct val="107000"/>
                        </a:lnSpc>
                        <a:spcBef>
                          <a:spcPts val="0"/>
                        </a:spcBef>
                        <a:spcAft>
                          <a:spcPts val="0"/>
                        </a:spcAft>
                        <a:buNone/>
                      </a:pPr>
                      <a:r>
                        <a:rPr lang="en-GB" sz="2000" b="1" dirty="0">
                          <a:solidFill>
                            <a:schemeClr val="tx1"/>
                          </a:solidFill>
                          <a:latin typeface="+mn-lt"/>
                          <a:ea typeface="Century Gothic"/>
                          <a:cs typeface="Century Gothic"/>
                          <a:sym typeface="Century Gothic"/>
                        </a:rPr>
                        <a:t> </a:t>
                      </a:r>
                      <a:endParaRPr sz="1600" b="1" dirty="0">
                        <a:solidFill>
                          <a:schemeClr val="tx1"/>
                        </a:solidFill>
                        <a:latin typeface="+mn-lt"/>
                        <a:ea typeface="Calibri"/>
                        <a:cs typeface="Calibri"/>
                        <a:sym typeface="Calibri"/>
                      </a:endParaRPr>
                    </a:p>
                  </a:txBody>
                  <a:tcPr marL="68575" marR="68575" marT="0" marB="0" anchor="ctr">
                    <a:solidFill>
                      <a:schemeClr val="lt1"/>
                    </a:solidFill>
                  </a:tcPr>
                </a:tc>
                <a:tc>
                  <a:txBody>
                    <a:bodyPr/>
                    <a:lstStyle/>
                    <a:p>
                      <a:pPr marL="0" marR="0" lvl="0" indent="0" algn="ctr" rtl="0">
                        <a:lnSpc>
                          <a:spcPct val="107000"/>
                        </a:lnSpc>
                        <a:spcBef>
                          <a:spcPts val="0"/>
                        </a:spcBef>
                        <a:spcAft>
                          <a:spcPts val="0"/>
                        </a:spcAft>
                        <a:buNone/>
                      </a:pPr>
                      <a:r>
                        <a:rPr lang="en-GB" sz="2000" b="1" dirty="0">
                          <a:solidFill>
                            <a:schemeClr val="tx1"/>
                          </a:solidFill>
                          <a:latin typeface="+mn-lt"/>
                          <a:ea typeface="Century Gothic"/>
                          <a:cs typeface="Century Gothic"/>
                          <a:sym typeface="Century Gothic"/>
                        </a:rPr>
                        <a:t>Word</a:t>
                      </a:r>
                      <a:endParaRPr sz="1600" b="1" dirty="0">
                        <a:solidFill>
                          <a:schemeClr val="tx1"/>
                        </a:solidFill>
                        <a:latin typeface="+mn-lt"/>
                        <a:ea typeface="Calibri"/>
                        <a:cs typeface="Calibri"/>
                        <a:sym typeface="Calibri"/>
                      </a:endParaRPr>
                    </a:p>
                  </a:txBody>
                  <a:tcPr marL="68575" marR="68575" marT="0" marB="0" anchor="ctr">
                    <a:solidFill>
                      <a:schemeClr val="lt1"/>
                    </a:solidFill>
                  </a:tcPr>
                </a:tc>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English meaning</a:t>
                      </a:r>
                      <a:endParaRPr sz="1600" b="1">
                        <a:solidFill>
                          <a:schemeClr val="tx1"/>
                        </a:solidFill>
                        <a:latin typeface="+mn-lt"/>
                        <a:ea typeface="Calibri"/>
                        <a:cs typeface="Calibri"/>
                        <a:sym typeface="Calibri"/>
                      </a:endParaRPr>
                    </a:p>
                  </a:txBody>
                  <a:tcPr marL="68575" marR="68575" marT="0" marB="0" anchor="ctr">
                    <a:solidFill>
                      <a:schemeClr val="lt1"/>
                    </a:solidFill>
                  </a:tcPr>
                </a:tc>
                <a:extLst>
                  <a:ext uri="{0D108BD9-81ED-4DB2-BD59-A6C34878D82A}">
                    <a16:rowId xmlns:a16="http://schemas.microsoft.com/office/drawing/2014/main" val="10000"/>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1</a:t>
                      </a:r>
                      <a:endParaRPr sz="1600" b="1">
                        <a:solidFill>
                          <a:schemeClr val="tx1"/>
                        </a:solidFill>
                        <a:latin typeface="+mn-lt"/>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aprovechar</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to make the most of</a:t>
                      </a:r>
                      <a:endParaRPr>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1"/>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2</a:t>
                      </a:r>
                      <a:endParaRPr sz="1600" b="1">
                        <a:solidFill>
                          <a:schemeClr val="tx1"/>
                        </a:solidFill>
                        <a:latin typeface="+mn-lt"/>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dirty="0" err="1">
                          <a:solidFill>
                            <a:schemeClr val="tx1"/>
                          </a:solidFill>
                          <a:latin typeface="+mn-lt"/>
                        </a:rPr>
                        <a:t>quedar</a:t>
                      </a:r>
                      <a:endParaRPr sz="2000" dirty="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dirty="0">
                          <a:solidFill>
                            <a:schemeClr val="tx1"/>
                          </a:solidFill>
                          <a:latin typeface="+mn-lt"/>
                        </a:rPr>
                        <a:t>to meet up, meeting up</a:t>
                      </a:r>
                      <a:endParaRPr sz="2000" dirty="0">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2"/>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3</a:t>
                      </a:r>
                      <a:endParaRPr sz="1600" b="1">
                        <a:solidFill>
                          <a:schemeClr val="tx1"/>
                        </a:solidFill>
                        <a:latin typeface="+mn-lt"/>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pintar</a:t>
                      </a:r>
                      <a:endParaRPr sz="200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to paint, painting</a:t>
                      </a:r>
                      <a:endParaRPr>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3"/>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4</a:t>
                      </a:r>
                      <a:endParaRPr sz="1600" b="1">
                        <a:solidFill>
                          <a:schemeClr val="tx1"/>
                        </a:solidFill>
                        <a:latin typeface="+mn-lt"/>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ayudar</a:t>
                      </a:r>
                      <a:endParaRPr sz="200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to help, helping</a:t>
                      </a:r>
                      <a:endParaRPr>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4"/>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5</a:t>
                      </a:r>
                      <a:endParaRPr sz="1600" b="1">
                        <a:solidFill>
                          <a:schemeClr val="tx1"/>
                        </a:solidFill>
                        <a:latin typeface="+mn-lt"/>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la pared</a:t>
                      </a:r>
                      <a:endParaRPr sz="200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dirty="0">
                          <a:solidFill>
                            <a:schemeClr val="tx1"/>
                          </a:solidFill>
                          <a:latin typeface="+mn-lt"/>
                        </a:rPr>
                        <a:t>wall</a:t>
                      </a:r>
                      <a:endParaRPr dirty="0">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5"/>
                  </a:ext>
                </a:extLst>
              </a:tr>
              <a:tr h="432475">
                <a:tc>
                  <a:txBody>
                    <a:bodyPr/>
                    <a:lstStyle/>
                    <a:p>
                      <a:pPr marL="0" marR="0" lvl="0" indent="0" algn="ctr" rtl="0">
                        <a:lnSpc>
                          <a:spcPct val="107000"/>
                        </a:lnSpc>
                        <a:spcBef>
                          <a:spcPts val="0"/>
                        </a:spcBef>
                        <a:spcAft>
                          <a:spcPts val="0"/>
                        </a:spcAft>
                        <a:buClr>
                          <a:srgbClr val="02456F"/>
                        </a:buClr>
                        <a:buSzPts val="2000"/>
                        <a:buFont typeface="Century Gothic"/>
                        <a:buNone/>
                      </a:pPr>
                      <a:r>
                        <a:rPr lang="en-GB" sz="2000" b="1" i="0" u="none" strike="noStrike" cap="none">
                          <a:solidFill>
                            <a:schemeClr val="tx1"/>
                          </a:solidFill>
                          <a:latin typeface="+mn-lt"/>
                          <a:ea typeface="Century Gothic"/>
                          <a:cs typeface="Century Gothic"/>
                          <a:sym typeface="Century Gothic"/>
                        </a:rPr>
                        <a:t>6</a:t>
                      </a:r>
                      <a:endParaRPr sz="1600" b="1" i="0" u="none" strike="noStrike" cap="none">
                        <a:solidFill>
                          <a:schemeClr val="tx1"/>
                        </a:solidFill>
                        <a:latin typeface="+mn-lt"/>
                        <a:ea typeface="Calibri"/>
                        <a:cs typeface="Calibri"/>
                        <a:sym typeface="Calibri"/>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el verano</a:t>
                      </a:r>
                      <a:endParaRPr sz="200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summer</a:t>
                      </a:r>
                      <a:endParaRPr>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6"/>
                  </a:ext>
                </a:extLst>
              </a:tr>
              <a:tr h="432475">
                <a:tc>
                  <a:txBody>
                    <a:bodyPr/>
                    <a:lstStyle/>
                    <a:p>
                      <a:pPr marL="0" marR="0" lvl="0" indent="0" algn="ctr" rtl="0">
                        <a:lnSpc>
                          <a:spcPct val="107000"/>
                        </a:lnSpc>
                        <a:spcBef>
                          <a:spcPts val="0"/>
                        </a:spcBef>
                        <a:spcAft>
                          <a:spcPts val="0"/>
                        </a:spcAft>
                        <a:buClr>
                          <a:srgbClr val="02456F"/>
                        </a:buClr>
                        <a:buSzPts val="2000"/>
                        <a:buFont typeface="Century Gothic"/>
                        <a:buNone/>
                      </a:pPr>
                      <a:r>
                        <a:rPr lang="en-GB" sz="2000" b="1" i="0" u="none" strike="noStrike" cap="none">
                          <a:solidFill>
                            <a:schemeClr val="tx1"/>
                          </a:solidFill>
                          <a:latin typeface="+mn-lt"/>
                          <a:ea typeface="Century Gothic"/>
                          <a:cs typeface="Century Gothic"/>
                          <a:sym typeface="Century Gothic"/>
                        </a:rPr>
                        <a:t>7</a:t>
                      </a:r>
                      <a:endParaRPr sz="2000" b="1">
                        <a:solidFill>
                          <a:schemeClr val="tx1"/>
                        </a:solidFill>
                        <a:latin typeface="+mn-lt"/>
                        <a:ea typeface="Century Gothic"/>
                        <a:cs typeface="Century Gothic"/>
                        <a:sym typeface="Century Gothic"/>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pasado</a:t>
                      </a:r>
                      <a:endParaRPr sz="200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past, last</a:t>
                      </a:r>
                      <a:endParaRPr>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7"/>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8</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libre</a:t>
                      </a:r>
                      <a:endParaRPr sz="200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dirty="0">
                          <a:solidFill>
                            <a:schemeClr val="tx1"/>
                          </a:solidFill>
                          <a:latin typeface="+mn-lt"/>
                        </a:rPr>
                        <a:t>free</a:t>
                      </a:r>
                      <a:endParaRPr dirty="0">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8"/>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9</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ea typeface="Century Gothic"/>
                          <a:cs typeface="Century Gothic"/>
                          <a:sym typeface="Century Gothic"/>
                        </a:rPr>
                        <a:t>máximo </a:t>
                      </a:r>
                      <a:endParaRPr sz="200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maximum</a:t>
                      </a:r>
                      <a:endParaRPr>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09"/>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10</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antes (de)</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dirty="0">
                          <a:solidFill>
                            <a:schemeClr val="tx1"/>
                          </a:solidFill>
                          <a:latin typeface="+mn-lt"/>
                        </a:rPr>
                        <a:t>before</a:t>
                      </a:r>
                      <a:endParaRPr dirty="0">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10"/>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11</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sin embargo</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however</a:t>
                      </a:r>
                      <a:endParaRPr>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11"/>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12</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(un) poco</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dirty="0">
                          <a:solidFill>
                            <a:schemeClr val="tx1"/>
                          </a:solidFill>
                          <a:latin typeface="+mn-lt"/>
                        </a:rPr>
                        <a:t>(a) little</a:t>
                      </a:r>
                      <a:endParaRPr dirty="0">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12"/>
                  </a:ext>
                </a:extLst>
              </a:tr>
              <a:tr h="432475">
                <a:tc>
                  <a:txBody>
                    <a:bodyPr/>
                    <a:lstStyle/>
                    <a:p>
                      <a:pPr marL="0" marR="0" lvl="0" indent="0" algn="ctr" rtl="0">
                        <a:lnSpc>
                          <a:spcPct val="107000"/>
                        </a:lnSpc>
                        <a:spcBef>
                          <a:spcPts val="0"/>
                        </a:spcBef>
                        <a:spcAft>
                          <a:spcPts val="0"/>
                        </a:spcAft>
                        <a:buNone/>
                      </a:pPr>
                      <a:r>
                        <a:rPr lang="en-GB" sz="2000" b="1">
                          <a:solidFill>
                            <a:schemeClr val="tx1"/>
                          </a:solidFill>
                          <a:latin typeface="+mn-lt"/>
                          <a:ea typeface="Century Gothic"/>
                          <a:cs typeface="Century Gothic"/>
                          <a:sym typeface="Century Gothic"/>
                        </a:rPr>
                        <a:t>13</a:t>
                      </a:r>
                      <a:endParaRPr>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a:solidFill>
                            <a:schemeClr val="tx1"/>
                          </a:solidFill>
                          <a:latin typeface="+mn-lt"/>
                        </a:rPr>
                        <a:t>negro, negra</a:t>
                      </a:r>
                      <a:endParaRPr sz="2000">
                        <a:solidFill>
                          <a:schemeClr val="tx1"/>
                        </a:solidFill>
                        <a:latin typeface="+mn-lt"/>
                      </a:endParaRPr>
                    </a:p>
                  </a:txBody>
                  <a:tcPr marL="68575" marR="68575" marT="0" marB="0" anchor="ctr">
                    <a:solidFill>
                      <a:schemeClr val="lt1"/>
                    </a:solidFill>
                  </a:tcPr>
                </a:tc>
                <a:tc>
                  <a:txBody>
                    <a:bodyPr/>
                    <a:lstStyle/>
                    <a:p>
                      <a:pPr marL="0" marR="0" lvl="0" indent="0" algn="l" rtl="0">
                        <a:spcBef>
                          <a:spcPts val="0"/>
                        </a:spcBef>
                        <a:spcAft>
                          <a:spcPts val="0"/>
                        </a:spcAft>
                        <a:buNone/>
                      </a:pPr>
                      <a:r>
                        <a:rPr lang="en-GB" sz="2000" dirty="0">
                          <a:solidFill>
                            <a:schemeClr val="tx1"/>
                          </a:solidFill>
                          <a:latin typeface="+mn-lt"/>
                        </a:rPr>
                        <a:t>black</a:t>
                      </a:r>
                      <a:endParaRPr dirty="0">
                        <a:solidFill>
                          <a:schemeClr val="tx1"/>
                        </a:solidFill>
                        <a:latin typeface="+mn-lt"/>
                      </a:endParaRPr>
                    </a:p>
                  </a:txBody>
                  <a:tcPr marL="68575" marR="68575" marT="0" marB="0" anchor="ctr">
                    <a:solidFill>
                      <a:schemeClr val="lt1"/>
                    </a:solidFill>
                  </a:tcPr>
                </a:tc>
                <a:extLst>
                  <a:ext uri="{0D108BD9-81ED-4DB2-BD59-A6C34878D82A}">
                    <a16:rowId xmlns:a16="http://schemas.microsoft.com/office/drawing/2014/main" val="10013"/>
                  </a:ext>
                </a:extLst>
              </a:tr>
            </a:tbl>
          </a:graphicData>
        </a:graphic>
      </p:graphicFrame>
      <p:grpSp>
        <p:nvGrpSpPr>
          <p:cNvPr id="16" name="Google Shape;270;p5">
            <a:extLst>
              <a:ext uri="{FF2B5EF4-FFF2-40B4-BE49-F238E27FC236}">
                <a16:creationId xmlns:a16="http://schemas.microsoft.com/office/drawing/2014/main" id="{27F87CFB-29B3-41BF-B345-B0883FA26E9B}"/>
              </a:ext>
            </a:extLst>
          </p:cNvPr>
          <p:cNvGrpSpPr/>
          <p:nvPr/>
        </p:nvGrpSpPr>
        <p:grpSpPr>
          <a:xfrm>
            <a:off x="2850003" y="682378"/>
            <a:ext cx="1785134" cy="5569792"/>
            <a:chOff x="3941711" y="642055"/>
            <a:chExt cx="2022390" cy="5569792"/>
          </a:xfrm>
        </p:grpSpPr>
        <p:sp>
          <p:nvSpPr>
            <p:cNvPr id="17" name="Google Shape;271;p5">
              <a:extLst>
                <a:ext uri="{FF2B5EF4-FFF2-40B4-BE49-F238E27FC236}">
                  <a16:creationId xmlns:a16="http://schemas.microsoft.com/office/drawing/2014/main" id="{B9C3EF61-A0B2-4BD7-9CA5-D68F8222EC05}"/>
                </a:ext>
              </a:extLst>
            </p:cNvPr>
            <p:cNvSpPr/>
            <p:nvPr/>
          </p:nvSpPr>
          <p:spPr>
            <a:xfrm>
              <a:off x="3957454" y="642055"/>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8" name="Google Shape;272;p5">
              <a:extLst>
                <a:ext uri="{FF2B5EF4-FFF2-40B4-BE49-F238E27FC236}">
                  <a16:creationId xmlns:a16="http://schemas.microsoft.com/office/drawing/2014/main" id="{540CFE63-8EDA-486C-B3DD-93E5304E42D4}"/>
                </a:ext>
              </a:extLst>
            </p:cNvPr>
            <p:cNvSpPr/>
            <p:nvPr/>
          </p:nvSpPr>
          <p:spPr>
            <a:xfrm>
              <a:off x="3957453" y="1069682"/>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19" name="Google Shape;273;p5">
              <a:extLst>
                <a:ext uri="{FF2B5EF4-FFF2-40B4-BE49-F238E27FC236}">
                  <a16:creationId xmlns:a16="http://schemas.microsoft.com/office/drawing/2014/main" id="{4A1B29A8-0E71-4FA2-965E-0F65FD4B8614}"/>
                </a:ext>
              </a:extLst>
            </p:cNvPr>
            <p:cNvSpPr/>
            <p:nvPr/>
          </p:nvSpPr>
          <p:spPr>
            <a:xfrm>
              <a:off x="3957453" y="1510246"/>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0" name="Google Shape;274;p5">
              <a:extLst>
                <a:ext uri="{FF2B5EF4-FFF2-40B4-BE49-F238E27FC236}">
                  <a16:creationId xmlns:a16="http://schemas.microsoft.com/office/drawing/2014/main" id="{372E1B8E-F5DA-43D6-AF1D-22218FD59041}"/>
                </a:ext>
              </a:extLst>
            </p:cNvPr>
            <p:cNvSpPr/>
            <p:nvPr/>
          </p:nvSpPr>
          <p:spPr>
            <a:xfrm>
              <a:off x="3957453" y="1929944"/>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1" name="Google Shape;275;p5">
              <a:extLst>
                <a:ext uri="{FF2B5EF4-FFF2-40B4-BE49-F238E27FC236}">
                  <a16:creationId xmlns:a16="http://schemas.microsoft.com/office/drawing/2014/main" id="{36FDAE05-AF75-4ED1-AE62-D01FD729DA50}"/>
                </a:ext>
              </a:extLst>
            </p:cNvPr>
            <p:cNvSpPr/>
            <p:nvPr/>
          </p:nvSpPr>
          <p:spPr>
            <a:xfrm>
              <a:off x="3957453" y="2359742"/>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2" name="Google Shape;276;p5">
              <a:extLst>
                <a:ext uri="{FF2B5EF4-FFF2-40B4-BE49-F238E27FC236}">
                  <a16:creationId xmlns:a16="http://schemas.microsoft.com/office/drawing/2014/main" id="{24E9A3AD-A9C9-4C0B-B217-D74D721A3AA8}"/>
                </a:ext>
              </a:extLst>
            </p:cNvPr>
            <p:cNvSpPr/>
            <p:nvPr/>
          </p:nvSpPr>
          <p:spPr>
            <a:xfrm>
              <a:off x="3957452" y="2776603"/>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3" name="Google Shape;277;p5">
              <a:extLst>
                <a:ext uri="{FF2B5EF4-FFF2-40B4-BE49-F238E27FC236}">
                  <a16:creationId xmlns:a16="http://schemas.microsoft.com/office/drawing/2014/main" id="{EB51178B-6F9B-420E-90B5-5534BBA16700}"/>
                </a:ext>
              </a:extLst>
            </p:cNvPr>
            <p:cNvSpPr/>
            <p:nvPr/>
          </p:nvSpPr>
          <p:spPr>
            <a:xfrm>
              <a:off x="3941714" y="3214258"/>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4" name="Google Shape;278;p5">
              <a:extLst>
                <a:ext uri="{FF2B5EF4-FFF2-40B4-BE49-F238E27FC236}">
                  <a16:creationId xmlns:a16="http://schemas.microsoft.com/office/drawing/2014/main" id="{B8B8E551-092C-49C4-822F-F707E561EF32}"/>
                </a:ext>
              </a:extLst>
            </p:cNvPr>
            <p:cNvSpPr/>
            <p:nvPr/>
          </p:nvSpPr>
          <p:spPr>
            <a:xfrm>
              <a:off x="3941711" y="3658436"/>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5" name="Google Shape;279;p5">
              <a:extLst>
                <a:ext uri="{FF2B5EF4-FFF2-40B4-BE49-F238E27FC236}">
                  <a16:creationId xmlns:a16="http://schemas.microsoft.com/office/drawing/2014/main" id="{FAE17F3B-E72A-4AE1-8C90-DDE2ED92882F}"/>
                </a:ext>
              </a:extLst>
            </p:cNvPr>
            <p:cNvSpPr/>
            <p:nvPr/>
          </p:nvSpPr>
          <p:spPr>
            <a:xfrm>
              <a:off x="3941711" y="4113771"/>
              <a:ext cx="2006647"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6" name="Google Shape;280;p5">
              <a:extLst>
                <a:ext uri="{FF2B5EF4-FFF2-40B4-BE49-F238E27FC236}">
                  <a16:creationId xmlns:a16="http://schemas.microsoft.com/office/drawing/2014/main" id="{BEDA3EAE-366D-42EA-A473-23EF812C5792}"/>
                </a:ext>
              </a:extLst>
            </p:cNvPr>
            <p:cNvSpPr/>
            <p:nvPr/>
          </p:nvSpPr>
          <p:spPr>
            <a:xfrm>
              <a:off x="3941711" y="4567434"/>
              <a:ext cx="2006647" cy="30527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7" name="Google Shape;281;p5">
              <a:extLst>
                <a:ext uri="{FF2B5EF4-FFF2-40B4-BE49-F238E27FC236}">
                  <a16:creationId xmlns:a16="http://schemas.microsoft.com/office/drawing/2014/main" id="{1163049B-C68E-475A-9DAE-0319CAAD562B}"/>
                </a:ext>
              </a:extLst>
            </p:cNvPr>
            <p:cNvSpPr/>
            <p:nvPr/>
          </p:nvSpPr>
          <p:spPr>
            <a:xfrm>
              <a:off x="3957451" y="4972484"/>
              <a:ext cx="2006647" cy="341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8" name="Google Shape;282;p5">
              <a:extLst>
                <a:ext uri="{FF2B5EF4-FFF2-40B4-BE49-F238E27FC236}">
                  <a16:creationId xmlns:a16="http://schemas.microsoft.com/office/drawing/2014/main" id="{998AE219-1E5A-4819-AA47-AA10C81FE17F}"/>
                </a:ext>
              </a:extLst>
            </p:cNvPr>
            <p:cNvSpPr/>
            <p:nvPr/>
          </p:nvSpPr>
          <p:spPr>
            <a:xfrm>
              <a:off x="3941711" y="5379351"/>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29" name="Google Shape;283;p5">
              <a:extLst>
                <a:ext uri="{FF2B5EF4-FFF2-40B4-BE49-F238E27FC236}">
                  <a16:creationId xmlns:a16="http://schemas.microsoft.com/office/drawing/2014/main" id="{C0A0AFF8-2C31-4B20-B391-6AAB6F844F0D}"/>
                </a:ext>
              </a:extLst>
            </p:cNvPr>
            <p:cNvSpPr/>
            <p:nvPr/>
          </p:nvSpPr>
          <p:spPr>
            <a:xfrm>
              <a:off x="3957451" y="5828218"/>
              <a:ext cx="2006647"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grpSp>
      <p:grpSp>
        <p:nvGrpSpPr>
          <p:cNvPr id="30" name="Google Shape;284;p5">
            <a:extLst>
              <a:ext uri="{FF2B5EF4-FFF2-40B4-BE49-F238E27FC236}">
                <a16:creationId xmlns:a16="http://schemas.microsoft.com/office/drawing/2014/main" id="{4C2C120A-EC9D-4664-80E9-F690D19E248A}"/>
              </a:ext>
            </a:extLst>
          </p:cNvPr>
          <p:cNvGrpSpPr/>
          <p:nvPr/>
        </p:nvGrpSpPr>
        <p:grpSpPr>
          <a:xfrm>
            <a:off x="4786054" y="705671"/>
            <a:ext cx="3165627" cy="5569792"/>
            <a:chOff x="6491454" y="655641"/>
            <a:chExt cx="2556630" cy="5569792"/>
          </a:xfrm>
        </p:grpSpPr>
        <p:sp>
          <p:nvSpPr>
            <p:cNvPr id="31" name="Google Shape;285;p5">
              <a:extLst>
                <a:ext uri="{FF2B5EF4-FFF2-40B4-BE49-F238E27FC236}">
                  <a16:creationId xmlns:a16="http://schemas.microsoft.com/office/drawing/2014/main" id="{080951AC-7F54-4A0C-84CC-EF3DC331A58F}"/>
                </a:ext>
              </a:extLst>
            </p:cNvPr>
            <p:cNvSpPr/>
            <p:nvPr/>
          </p:nvSpPr>
          <p:spPr>
            <a:xfrm>
              <a:off x="6511356" y="655641"/>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2" name="Google Shape;286;p5">
              <a:extLst>
                <a:ext uri="{FF2B5EF4-FFF2-40B4-BE49-F238E27FC236}">
                  <a16:creationId xmlns:a16="http://schemas.microsoft.com/office/drawing/2014/main" id="{18E6744F-657F-4CA1-915C-BE03FF650BB5}"/>
                </a:ext>
              </a:extLst>
            </p:cNvPr>
            <p:cNvSpPr/>
            <p:nvPr/>
          </p:nvSpPr>
          <p:spPr>
            <a:xfrm>
              <a:off x="6511352" y="1048352"/>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3" name="Google Shape;287;p5">
              <a:extLst>
                <a:ext uri="{FF2B5EF4-FFF2-40B4-BE49-F238E27FC236}">
                  <a16:creationId xmlns:a16="http://schemas.microsoft.com/office/drawing/2014/main" id="{0CA0DFB2-5F5D-4867-A669-CFDF8425AAC3}"/>
                </a:ext>
              </a:extLst>
            </p:cNvPr>
            <p:cNvSpPr/>
            <p:nvPr/>
          </p:nvSpPr>
          <p:spPr>
            <a:xfrm>
              <a:off x="6511352" y="1485570"/>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4" name="Google Shape;288;p5">
              <a:extLst>
                <a:ext uri="{FF2B5EF4-FFF2-40B4-BE49-F238E27FC236}">
                  <a16:creationId xmlns:a16="http://schemas.microsoft.com/office/drawing/2014/main" id="{D355A3B3-B4D7-4EC2-AB24-DC61E6A25BA6}"/>
                </a:ext>
              </a:extLst>
            </p:cNvPr>
            <p:cNvSpPr/>
            <p:nvPr/>
          </p:nvSpPr>
          <p:spPr>
            <a:xfrm>
              <a:off x="6511354" y="1943530"/>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5" name="Google Shape;289;p5">
              <a:extLst>
                <a:ext uri="{FF2B5EF4-FFF2-40B4-BE49-F238E27FC236}">
                  <a16:creationId xmlns:a16="http://schemas.microsoft.com/office/drawing/2014/main" id="{556E0D6E-B6AC-4351-8266-4120E8F974E8}"/>
                </a:ext>
              </a:extLst>
            </p:cNvPr>
            <p:cNvSpPr/>
            <p:nvPr/>
          </p:nvSpPr>
          <p:spPr>
            <a:xfrm>
              <a:off x="6511354" y="2373328"/>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6" name="Google Shape;290;p5">
              <a:extLst>
                <a:ext uri="{FF2B5EF4-FFF2-40B4-BE49-F238E27FC236}">
                  <a16:creationId xmlns:a16="http://schemas.microsoft.com/office/drawing/2014/main" id="{671DE728-B682-40C7-957E-EF0FA3E2BE53}"/>
                </a:ext>
              </a:extLst>
            </p:cNvPr>
            <p:cNvSpPr/>
            <p:nvPr/>
          </p:nvSpPr>
          <p:spPr>
            <a:xfrm>
              <a:off x="6511353" y="2790189"/>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7" name="Google Shape;291;p5">
              <a:extLst>
                <a:ext uri="{FF2B5EF4-FFF2-40B4-BE49-F238E27FC236}">
                  <a16:creationId xmlns:a16="http://schemas.microsoft.com/office/drawing/2014/main" id="{EC0EBEDB-C418-4FA5-A0C5-104E77AA4BFC}"/>
                </a:ext>
              </a:extLst>
            </p:cNvPr>
            <p:cNvSpPr/>
            <p:nvPr/>
          </p:nvSpPr>
          <p:spPr>
            <a:xfrm>
              <a:off x="6491458" y="3227844"/>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8" name="Google Shape;292;p5">
              <a:extLst>
                <a:ext uri="{FF2B5EF4-FFF2-40B4-BE49-F238E27FC236}">
                  <a16:creationId xmlns:a16="http://schemas.microsoft.com/office/drawing/2014/main" id="{70B1A3E0-17E4-454C-8238-D70A77ADDC9A}"/>
                </a:ext>
              </a:extLst>
            </p:cNvPr>
            <p:cNvSpPr/>
            <p:nvPr/>
          </p:nvSpPr>
          <p:spPr>
            <a:xfrm>
              <a:off x="6491458" y="3660479"/>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39" name="Google Shape;293;p5">
              <a:extLst>
                <a:ext uri="{FF2B5EF4-FFF2-40B4-BE49-F238E27FC236}">
                  <a16:creationId xmlns:a16="http://schemas.microsoft.com/office/drawing/2014/main" id="{8EBA5723-2CE6-487C-9E4B-571667D1E41B}"/>
                </a:ext>
              </a:extLst>
            </p:cNvPr>
            <p:cNvSpPr/>
            <p:nvPr/>
          </p:nvSpPr>
          <p:spPr>
            <a:xfrm>
              <a:off x="6491458" y="4084679"/>
              <a:ext cx="2536728" cy="37069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40" name="Google Shape;294;p5">
              <a:extLst>
                <a:ext uri="{FF2B5EF4-FFF2-40B4-BE49-F238E27FC236}">
                  <a16:creationId xmlns:a16="http://schemas.microsoft.com/office/drawing/2014/main" id="{9B857B6E-B9B8-4829-A227-D51EBF007400}"/>
                </a:ext>
              </a:extLst>
            </p:cNvPr>
            <p:cNvSpPr/>
            <p:nvPr/>
          </p:nvSpPr>
          <p:spPr>
            <a:xfrm>
              <a:off x="6491454" y="4534916"/>
              <a:ext cx="2536728" cy="30527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41" name="Google Shape;295;p5">
              <a:extLst>
                <a:ext uri="{FF2B5EF4-FFF2-40B4-BE49-F238E27FC236}">
                  <a16:creationId xmlns:a16="http://schemas.microsoft.com/office/drawing/2014/main" id="{9520DBD3-46F8-48E7-8695-6A5421B8C4DE}"/>
                </a:ext>
              </a:extLst>
            </p:cNvPr>
            <p:cNvSpPr/>
            <p:nvPr/>
          </p:nvSpPr>
          <p:spPr>
            <a:xfrm>
              <a:off x="6511352" y="4986070"/>
              <a:ext cx="2536728" cy="341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42" name="Google Shape;296;p5">
              <a:extLst>
                <a:ext uri="{FF2B5EF4-FFF2-40B4-BE49-F238E27FC236}">
                  <a16:creationId xmlns:a16="http://schemas.microsoft.com/office/drawing/2014/main" id="{5B78E16E-05D2-4D87-BE41-17AEBC556480}"/>
                </a:ext>
              </a:extLst>
            </p:cNvPr>
            <p:cNvSpPr/>
            <p:nvPr/>
          </p:nvSpPr>
          <p:spPr>
            <a:xfrm>
              <a:off x="6491454" y="5392937"/>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sp>
          <p:nvSpPr>
            <p:cNvPr id="43" name="Google Shape;297;p5">
              <a:extLst>
                <a:ext uri="{FF2B5EF4-FFF2-40B4-BE49-F238E27FC236}">
                  <a16:creationId xmlns:a16="http://schemas.microsoft.com/office/drawing/2014/main" id="{441289C6-9ED1-4706-BDF2-0723B79EF5A2}"/>
                </a:ext>
              </a:extLst>
            </p:cNvPr>
            <p:cNvSpPr/>
            <p:nvPr/>
          </p:nvSpPr>
          <p:spPr>
            <a:xfrm>
              <a:off x="6511352" y="5841804"/>
              <a:ext cx="2536728" cy="383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entury Gothic"/>
                <a:buNone/>
              </a:pPr>
              <a:endParaRPr sz="1800" b="0" i="0" u="none" strike="noStrike" cap="none">
                <a:latin typeface="Century Gothic"/>
                <a:ea typeface="Century Gothic"/>
                <a:cs typeface="Century Gothic"/>
                <a:sym typeface="Century Gothic"/>
              </a:endParaRPr>
            </a:p>
          </p:txBody>
        </p:sp>
      </p:grpSp>
      <p:sp>
        <p:nvSpPr>
          <p:cNvPr id="44" name="Google Shape;298;p5">
            <a:extLst>
              <a:ext uri="{FF2B5EF4-FFF2-40B4-BE49-F238E27FC236}">
                <a16:creationId xmlns:a16="http://schemas.microsoft.com/office/drawing/2014/main" id="{123446B3-276E-4B10-BC7E-F2AC3AAD1D1F}"/>
              </a:ext>
            </a:extLst>
          </p:cNvPr>
          <p:cNvSpPr/>
          <p:nvPr/>
        </p:nvSpPr>
        <p:spPr>
          <a:xfrm>
            <a:off x="8437776" y="1993560"/>
            <a:ext cx="3710428" cy="3872257"/>
          </a:xfrm>
          <a:prstGeom prst="wedgeRectCallout">
            <a:avLst>
              <a:gd name="adj1" fmla="val -162690"/>
              <a:gd name="adj2" fmla="val 9806"/>
            </a:avLst>
          </a:prstGeom>
          <a:solidFill>
            <a:srgbClr val="002060"/>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a:solidFill>
                  <a:schemeClr val="bg2"/>
                </a:solidFill>
                <a:latin typeface="Century Gothic"/>
                <a:ea typeface="Century Gothic"/>
                <a:cs typeface="Century Gothic"/>
                <a:sym typeface="Century Gothic"/>
              </a:rPr>
              <a:t>Verb + ‘al máximo’ literally means ‘to the max’!</a:t>
            </a:r>
            <a:endParaRPr>
              <a:solidFill>
                <a:schemeClr val="bg2"/>
              </a:solidFill>
            </a:endParaRPr>
          </a:p>
          <a:p>
            <a:pPr marL="0" marR="0" lvl="0" indent="0" algn="ctr" rtl="0">
              <a:spcBef>
                <a:spcPts val="0"/>
              </a:spcBef>
              <a:spcAft>
                <a:spcPts val="0"/>
              </a:spcAft>
              <a:buNone/>
            </a:pPr>
            <a:endParaRPr sz="2000">
              <a:solidFill>
                <a:schemeClr val="bg2"/>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chemeClr val="bg2"/>
                </a:solidFill>
                <a:latin typeface="Century Gothic"/>
                <a:ea typeface="Century Gothic"/>
                <a:cs typeface="Century Gothic"/>
                <a:sym typeface="Century Gothic"/>
              </a:rPr>
              <a:t>In English, we can say this in different ways:</a:t>
            </a:r>
            <a:endParaRPr>
              <a:solidFill>
                <a:schemeClr val="bg2"/>
              </a:solidFill>
            </a:endParaRPr>
          </a:p>
          <a:p>
            <a:pPr marL="0" marR="0" lvl="0" indent="0" algn="ctr" rtl="0">
              <a:spcBef>
                <a:spcPts val="0"/>
              </a:spcBef>
              <a:spcAft>
                <a:spcPts val="0"/>
              </a:spcAft>
              <a:buNone/>
            </a:pPr>
            <a:endParaRPr sz="2000">
              <a:solidFill>
                <a:schemeClr val="bg2"/>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chemeClr val="bg2"/>
                </a:solidFill>
                <a:latin typeface="Century Gothic"/>
                <a:ea typeface="Century Gothic"/>
                <a:cs typeface="Century Gothic"/>
                <a:sym typeface="Century Gothic"/>
              </a:rPr>
              <a:t>disfrutar al máximo</a:t>
            </a:r>
            <a:endParaRPr>
              <a:solidFill>
                <a:schemeClr val="bg2"/>
              </a:solidFill>
            </a:endParaRPr>
          </a:p>
          <a:p>
            <a:pPr marL="0" marR="0" lvl="0" indent="0" algn="ctr" rtl="0">
              <a:spcBef>
                <a:spcPts val="0"/>
              </a:spcBef>
              <a:spcAft>
                <a:spcPts val="0"/>
              </a:spcAft>
              <a:buNone/>
            </a:pPr>
            <a:r>
              <a:rPr lang="en-GB" sz="2000">
                <a:solidFill>
                  <a:schemeClr val="bg2"/>
                </a:solidFill>
                <a:latin typeface="Century Gothic"/>
                <a:ea typeface="Century Gothic"/>
                <a:cs typeface="Century Gothic"/>
                <a:sym typeface="Century Gothic"/>
              </a:rPr>
              <a:t>to enjoy </a:t>
            </a:r>
            <a:r>
              <a:rPr lang="en-GB" sz="2000" i="1">
                <a:solidFill>
                  <a:schemeClr val="bg2"/>
                </a:solidFill>
                <a:latin typeface="Century Gothic"/>
                <a:ea typeface="Century Gothic"/>
                <a:cs typeface="Century Gothic"/>
                <a:sym typeface="Century Gothic"/>
              </a:rPr>
              <a:t>to the full/max</a:t>
            </a:r>
            <a:endParaRPr>
              <a:solidFill>
                <a:schemeClr val="bg2"/>
              </a:solidFill>
            </a:endParaRPr>
          </a:p>
          <a:p>
            <a:pPr marL="0" marR="0" lvl="0" indent="0" algn="ctr" rtl="0">
              <a:spcBef>
                <a:spcPts val="0"/>
              </a:spcBef>
              <a:spcAft>
                <a:spcPts val="0"/>
              </a:spcAft>
              <a:buNone/>
            </a:pPr>
            <a:endParaRPr sz="2000" i="1">
              <a:solidFill>
                <a:schemeClr val="bg2"/>
              </a:solidFill>
              <a:latin typeface="Century Gothic"/>
              <a:ea typeface="Century Gothic"/>
              <a:cs typeface="Century Gothic"/>
              <a:sym typeface="Century Gothic"/>
            </a:endParaRPr>
          </a:p>
          <a:p>
            <a:pPr marL="0" marR="0" lvl="0" indent="0" algn="ctr" rtl="0">
              <a:spcBef>
                <a:spcPts val="0"/>
              </a:spcBef>
              <a:spcAft>
                <a:spcPts val="0"/>
              </a:spcAft>
              <a:buNone/>
            </a:pPr>
            <a:r>
              <a:rPr lang="en-GB" sz="2000">
                <a:solidFill>
                  <a:schemeClr val="bg2"/>
                </a:solidFill>
                <a:latin typeface="Century Gothic"/>
                <a:ea typeface="Century Gothic"/>
                <a:cs typeface="Century Gothic"/>
                <a:sym typeface="Century Gothic"/>
              </a:rPr>
              <a:t>aprovechar al máximo </a:t>
            </a:r>
            <a:endParaRPr>
              <a:solidFill>
                <a:schemeClr val="bg2"/>
              </a:solidFill>
            </a:endParaRPr>
          </a:p>
          <a:p>
            <a:pPr marL="0" marR="0" lvl="0" indent="0" algn="ctr" rtl="0">
              <a:spcBef>
                <a:spcPts val="0"/>
              </a:spcBef>
              <a:spcAft>
                <a:spcPts val="0"/>
              </a:spcAft>
              <a:buNone/>
            </a:pPr>
            <a:r>
              <a:rPr lang="en-GB" sz="2000">
                <a:solidFill>
                  <a:schemeClr val="bg2"/>
                </a:solidFill>
                <a:latin typeface="Century Gothic"/>
                <a:ea typeface="Century Gothic"/>
                <a:cs typeface="Century Gothic"/>
                <a:sym typeface="Century Gothic"/>
              </a:rPr>
              <a:t>to </a:t>
            </a:r>
            <a:r>
              <a:rPr lang="en-GB" sz="2000" i="1">
                <a:solidFill>
                  <a:schemeClr val="bg2"/>
                </a:solidFill>
                <a:latin typeface="Century Gothic"/>
                <a:ea typeface="Century Gothic"/>
                <a:cs typeface="Century Gothic"/>
                <a:sym typeface="Century Gothic"/>
              </a:rPr>
              <a:t>really</a:t>
            </a:r>
            <a:r>
              <a:rPr lang="en-GB" sz="2000">
                <a:solidFill>
                  <a:schemeClr val="bg2"/>
                </a:solidFill>
                <a:latin typeface="Century Gothic"/>
                <a:ea typeface="Century Gothic"/>
                <a:cs typeface="Century Gothic"/>
                <a:sym typeface="Century Gothic"/>
              </a:rPr>
              <a:t> make the most of</a:t>
            </a:r>
            <a:endParaRPr>
              <a:solidFill>
                <a:schemeClr val="bg2"/>
              </a:solidFill>
            </a:endParaRPr>
          </a:p>
          <a:p>
            <a:pPr marL="0" marR="0" lvl="0" indent="0" algn="ctr" rtl="0">
              <a:spcBef>
                <a:spcPts val="0"/>
              </a:spcBef>
              <a:spcAft>
                <a:spcPts val="0"/>
              </a:spcAft>
              <a:buNone/>
            </a:pPr>
            <a:endParaRPr sz="2000" i="1">
              <a:solidFill>
                <a:schemeClr val="bg2"/>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26642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30"/>
                                        </p:tgtEl>
                                      </p:cBhvr>
                                    </p:animEffect>
                                    <p:set>
                                      <p:cBhvr>
                                        <p:cTn id="12" dur="1" fill="hold">
                                          <p:stCondLst>
                                            <p:cond delay="500"/>
                                          </p:stCondLst>
                                        </p:cTn>
                                        <p:tgtEl>
                                          <p:spTgt spid="3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6"/>
                                        </p:tgtEl>
                                      </p:cBhvr>
                                    </p:animEffect>
                                    <p:set>
                                      <p:cBhvr>
                                        <p:cTn id="22" dur="1" fill="hold">
                                          <p:stCondLst>
                                            <p:cond delay="500"/>
                                          </p:stCondLst>
                                        </p:cTn>
                                        <p:tgtEl>
                                          <p:spTgt spid="1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BD1BEA-1A64-4462-BD6C-5B63E6BEFF80}"/>
              </a:ext>
            </a:extLst>
          </p:cNvPr>
          <p:cNvSpPr>
            <a:spLocks noGrp="1"/>
          </p:cNvSpPr>
          <p:nvPr>
            <p:ph type="title"/>
          </p:nvPr>
        </p:nvSpPr>
        <p:spPr>
          <a:xfrm>
            <a:off x="0" y="213557"/>
            <a:ext cx="6763407" cy="851656"/>
          </a:xfrm>
        </p:spPr>
        <p:txBody>
          <a:bodyPr>
            <a:normAutofit/>
          </a:bodyPr>
          <a:lstStyle/>
          <a:p>
            <a:r>
              <a:rPr lang="en-GB" sz="2600" dirty="0"/>
              <a:t>Saying what I do and did</a:t>
            </a:r>
            <a:br>
              <a:rPr lang="en-GB" sz="2400" dirty="0"/>
            </a:br>
            <a:r>
              <a:rPr lang="en-GB" sz="2000" dirty="0">
                <a:solidFill>
                  <a:srgbClr val="FFFFFF"/>
                </a:solidFill>
              </a:rPr>
              <a:t>-</a:t>
            </a:r>
            <a:r>
              <a:rPr lang="en-GB" sz="2000" dirty="0" err="1">
                <a:solidFill>
                  <a:srgbClr val="FFFFFF"/>
                </a:solidFill>
              </a:rPr>
              <a:t>ar</a:t>
            </a:r>
            <a:r>
              <a:rPr lang="en-GB" sz="2000" dirty="0">
                <a:solidFill>
                  <a:srgbClr val="FFFFFF"/>
                </a:solidFill>
              </a:rPr>
              <a:t> verbs – 1</a:t>
            </a:r>
            <a:r>
              <a:rPr lang="en-GB" sz="2000" baseline="30000" dirty="0">
                <a:solidFill>
                  <a:srgbClr val="FFFFFF"/>
                </a:solidFill>
              </a:rPr>
              <a:t>st</a:t>
            </a:r>
            <a:r>
              <a:rPr lang="en-GB" sz="2000" dirty="0">
                <a:solidFill>
                  <a:srgbClr val="FFFFFF"/>
                </a:solidFill>
              </a:rPr>
              <a:t> person singular past (</a:t>
            </a:r>
            <a:r>
              <a:rPr lang="en-GB" sz="2000" dirty="0" err="1">
                <a:solidFill>
                  <a:srgbClr val="FFFFFF"/>
                </a:solidFill>
              </a:rPr>
              <a:t>preterite</a:t>
            </a:r>
            <a:r>
              <a:rPr lang="en-GB" sz="2000" dirty="0">
                <a:solidFill>
                  <a:srgbClr val="FFFFFF"/>
                </a:solidFill>
              </a:rPr>
              <a:t>)</a:t>
            </a:r>
            <a:endParaRPr lang="en-GB" sz="2400" dirty="0"/>
          </a:p>
        </p:txBody>
      </p:sp>
      <p:sp>
        <p:nvSpPr>
          <p:cNvPr id="4" name="Google Shape;152;p2">
            <a:extLst>
              <a:ext uri="{FF2B5EF4-FFF2-40B4-BE49-F238E27FC236}">
                <a16:creationId xmlns:a16="http://schemas.microsoft.com/office/drawing/2014/main" id="{0AB09336-10E9-4E3E-A5CF-3F5F795B3417}"/>
              </a:ext>
            </a:extLst>
          </p:cNvPr>
          <p:cNvSpPr/>
          <p:nvPr/>
        </p:nvSpPr>
        <p:spPr>
          <a:xfrm>
            <a:off x="10231822" y="258166"/>
            <a:ext cx="1696322" cy="429221"/>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dirty="0" err="1">
                <a:solidFill>
                  <a:srgbClr val="FFFFFF"/>
                </a:solidFill>
                <a:latin typeface="Century Gothic"/>
                <a:ea typeface="Century Gothic"/>
                <a:cs typeface="Century Gothic"/>
                <a:sym typeface="Century Gothic"/>
              </a:rPr>
              <a:t>gramática</a:t>
            </a:r>
            <a:endParaRPr sz="2000" b="1" i="0" u="none" strike="noStrike" cap="none" dirty="0">
              <a:solidFill>
                <a:srgbClr val="FFFFFF"/>
              </a:solidFill>
              <a:latin typeface="Century Gothic"/>
              <a:ea typeface="Century Gothic"/>
              <a:cs typeface="Century Gothic"/>
              <a:sym typeface="Century Gothic"/>
            </a:endParaRPr>
          </a:p>
        </p:txBody>
      </p:sp>
      <p:sp>
        <p:nvSpPr>
          <p:cNvPr id="5" name="Google Shape;306;p6">
            <a:extLst>
              <a:ext uri="{FF2B5EF4-FFF2-40B4-BE49-F238E27FC236}">
                <a16:creationId xmlns:a16="http://schemas.microsoft.com/office/drawing/2014/main" id="{78F81FDB-9E8E-421D-8B74-68A622627577}"/>
              </a:ext>
            </a:extLst>
          </p:cNvPr>
          <p:cNvSpPr txBox="1"/>
          <p:nvPr/>
        </p:nvSpPr>
        <p:spPr>
          <a:xfrm>
            <a:off x="582612" y="2709145"/>
            <a:ext cx="5001180"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Ayud</a:t>
            </a:r>
            <a:r>
              <a:rPr lang="en-GB" sz="2800" b="1" u="sng">
                <a:latin typeface="Century Gothic"/>
                <a:ea typeface="Century Gothic"/>
                <a:cs typeface="Century Gothic"/>
                <a:sym typeface="Century Gothic"/>
              </a:rPr>
              <a:t>__</a:t>
            </a:r>
            <a:r>
              <a:rPr lang="en-GB" sz="2800" b="0" i="0" u="none" strike="noStrike" cap="none">
                <a:latin typeface="Century Gothic"/>
                <a:ea typeface="Century Gothic"/>
                <a:cs typeface="Century Gothic"/>
                <a:sym typeface="Century Gothic"/>
              </a:rPr>
              <a:t> </a:t>
            </a:r>
            <a:r>
              <a:rPr lang="en-GB" sz="2800">
                <a:latin typeface="Century Gothic"/>
                <a:ea typeface="Century Gothic"/>
                <a:cs typeface="Century Gothic"/>
                <a:sym typeface="Century Gothic"/>
              </a:rPr>
              <a:t>en casa</a:t>
            </a:r>
            <a:r>
              <a:rPr lang="en-GB" sz="2800" b="0" i="0" u="none" strike="noStrike" cap="none">
                <a:latin typeface="Century Gothic"/>
                <a:ea typeface="Century Gothic"/>
                <a:cs typeface="Century Gothic"/>
                <a:sym typeface="Century Gothic"/>
              </a:rPr>
              <a:t>.</a:t>
            </a:r>
            <a:endParaRPr/>
          </a:p>
        </p:txBody>
      </p:sp>
      <p:sp>
        <p:nvSpPr>
          <p:cNvPr id="6" name="Google Shape;307;p6">
            <a:extLst>
              <a:ext uri="{FF2B5EF4-FFF2-40B4-BE49-F238E27FC236}">
                <a16:creationId xmlns:a16="http://schemas.microsoft.com/office/drawing/2014/main" id="{8EE653BD-439A-4FF7-BFA1-226C4F7E776A}"/>
              </a:ext>
            </a:extLst>
          </p:cNvPr>
          <p:cNvSpPr txBox="1"/>
          <p:nvPr/>
        </p:nvSpPr>
        <p:spPr>
          <a:xfrm>
            <a:off x="498657" y="1648238"/>
            <a:ext cx="10668561"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latin typeface="Century Gothic"/>
                <a:ea typeface="Century Gothic"/>
                <a:cs typeface="Century Gothic"/>
                <a:sym typeface="Century Gothic"/>
              </a:rPr>
              <a:t>Remember, the verb ending changes depending on who the verb refers to. </a:t>
            </a:r>
            <a:endParaRPr/>
          </a:p>
        </p:txBody>
      </p:sp>
      <p:sp>
        <p:nvSpPr>
          <p:cNvPr id="7" name="Google Shape;308;p6">
            <a:extLst>
              <a:ext uri="{FF2B5EF4-FFF2-40B4-BE49-F238E27FC236}">
                <a16:creationId xmlns:a16="http://schemas.microsoft.com/office/drawing/2014/main" id="{6DB868FA-465C-46D5-B1F1-99C1D3D2E70D}"/>
              </a:ext>
            </a:extLst>
          </p:cNvPr>
          <p:cNvSpPr txBox="1"/>
          <p:nvPr/>
        </p:nvSpPr>
        <p:spPr>
          <a:xfrm>
            <a:off x="520001" y="1105667"/>
            <a:ext cx="11862885" cy="8309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latin typeface="Century Gothic"/>
                <a:ea typeface="Century Gothic"/>
                <a:cs typeface="Century Gothic"/>
                <a:sym typeface="Century Gothic"/>
              </a:rPr>
              <a:t>Many Spanish infinitives end in –</a:t>
            </a:r>
            <a:r>
              <a:rPr lang="en-GB" sz="2800" b="1" i="0" u="none" strike="noStrike" cap="none">
                <a:latin typeface="Century Gothic"/>
                <a:ea typeface="Century Gothic"/>
                <a:cs typeface="Century Gothic"/>
                <a:sym typeface="Century Gothic"/>
              </a:rPr>
              <a:t>ar</a:t>
            </a:r>
            <a:r>
              <a:rPr lang="en-GB" sz="2800" b="0" i="0" u="none" strike="noStrike" cap="none">
                <a:latin typeface="Century Gothic"/>
                <a:ea typeface="Century Gothic"/>
                <a:cs typeface="Century Gothic"/>
                <a:sym typeface="Century Gothic"/>
              </a:rPr>
              <a:t>.</a:t>
            </a:r>
            <a:endParaRPr/>
          </a:p>
          <a:p>
            <a:pPr marL="0" marR="0" lvl="0" indent="0" algn="l" rtl="0">
              <a:lnSpc>
                <a:spcPct val="100000"/>
              </a:lnSpc>
              <a:spcBef>
                <a:spcPts val="0"/>
              </a:spcBef>
              <a:spcAft>
                <a:spcPts val="0"/>
              </a:spcAft>
              <a:buClr>
                <a:schemeClr val="dk1"/>
              </a:buClr>
              <a:buSzPts val="2000"/>
              <a:buFont typeface="Century Gothic"/>
              <a:buNone/>
            </a:pPr>
            <a:endParaRPr sz="2000" b="0" i="0" u="none" strike="noStrike" cap="none">
              <a:latin typeface="Twentieth Century"/>
              <a:ea typeface="Twentieth Century"/>
              <a:cs typeface="Twentieth Century"/>
              <a:sym typeface="Twentieth Century"/>
            </a:endParaRPr>
          </a:p>
        </p:txBody>
      </p:sp>
      <p:sp>
        <p:nvSpPr>
          <p:cNvPr id="8" name="Google Shape;309;p6">
            <a:extLst>
              <a:ext uri="{FF2B5EF4-FFF2-40B4-BE49-F238E27FC236}">
                <a16:creationId xmlns:a16="http://schemas.microsoft.com/office/drawing/2014/main" id="{A11C35DE-328F-4733-B323-844B02829D9B}"/>
              </a:ext>
            </a:extLst>
          </p:cNvPr>
          <p:cNvSpPr txBox="1"/>
          <p:nvPr/>
        </p:nvSpPr>
        <p:spPr>
          <a:xfrm>
            <a:off x="5238967" y="2722313"/>
            <a:ext cx="44001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latin typeface="Century Gothic"/>
                <a:ea typeface="Century Gothic"/>
                <a:cs typeface="Century Gothic"/>
                <a:sym typeface="Century Gothic"/>
              </a:rPr>
              <a:t>I</a:t>
            </a:r>
            <a:r>
              <a:rPr lang="en-GB" sz="2800" b="0" i="0" u="none" strike="noStrike" cap="none">
                <a:latin typeface="Century Gothic"/>
                <a:ea typeface="Century Gothic"/>
                <a:cs typeface="Century Gothic"/>
                <a:sym typeface="Century Gothic"/>
              </a:rPr>
              <a:t> help at home.</a:t>
            </a:r>
            <a:endParaRPr/>
          </a:p>
        </p:txBody>
      </p:sp>
      <p:sp>
        <p:nvSpPr>
          <p:cNvPr id="9" name="Google Shape;310;p6">
            <a:extLst>
              <a:ext uri="{FF2B5EF4-FFF2-40B4-BE49-F238E27FC236}">
                <a16:creationId xmlns:a16="http://schemas.microsoft.com/office/drawing/2014/main" id="{A00AF107-5C33-4AF7-A2D9-8AE6B641DE25}"/>
              </a:ext>
            </a:extLst>
          </p:cNvPr>
          <p:cNvSpPr txBox="1"/>
          <p:nvPr/>
        </p:nvSpPr>
        <p:spPr>
          <a:xfrm>
            <a:off x="550744" y="3319250"/>
            <a:ext cx="11452070" cy="95410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b="0" i="0" u="none" strike="noStrike" cap="none">
                <a:latin typeface="Century Gothic"/>
                <a:ea typeface="Century Gothic"/>
                <a:cs typeface="Century Gothic"/>
                <a:sym typeface="Century Gothic"/>
              </a:rPr>
              <a:t>To talk about </a:t>
            </a:r>
            <a:r>
              <a:rPr lang="en-GB" sz="2800" b="1" i="0" u="none" strike="noStrike" cap="none">
                <a:latin typeface="Century Gothic"/>
                <a:ea typeface="Century Gothic"/>
                <a:cs typeface="Century Gothic"/>
                <a:sym typeface="Century Gothic"/>
              </a:rPr>
              <a:t>‘I’ </a:t>
            </a:r>
            <a:r>
              <a:rPr lang="en-GB" sz="2800" b="0" i="0" u="none" strike="noStrike" cap="none">
                <a:latin typeface="Century Gothic"/>
                <a:ea typeface="Century Gothic"/>
                <a:cs typeface="Century Gothic"/>
                <a:sym typeface="Century Gothic"/>
              </a:rPr>
              <a:t>with an action </a:t>
            </a:r>
            <a:r>
              <a:rPr lang="en-GB" sz="2800" b="1" i="0" u="none" strike="noStrike" cap="none">
                <a:latin typeface="Century Gothic"/>
                <a:ea typeface="Century Gothic"/>
                <a:cs typeface="Century Gothic"/>
                <a:sym typeface="Century Gothic"/>
              </a:rPr>
              <a:t>completed in the past</a:t>
            </a:r>
            <a:r>
              <a:rPr lang="en-GB" sz="2800" b="0" i="0" u="none" strike="noStrike" cap="none">
                <a:latin typeface="Century Gothic"/>
                <a:ea typeface="Century Gothic"/>
                <a:cs typeface="Century Gothic"/>
                <a:sym typeface="Century Gothic"/>
              </a:rPr>
              <a:t>,             remove –ar and add </a:t>
            </a:r>
            <a:r>
              <a:rPr lang="en-GB" sz="2800" b="1" i="0" u="none" strike="noStrike" cap="none">
                <a:latin typeface="Century Gothic"/>
                <a:ea typeface="Century Gothic"/>
                <a:cs typeface="Century Gothic"/>
                <a:sym typeface="Century Gothic"/>
              </a:rPr>
              <a:t>–é</a:t>
            </a:r>
            <a:r>
              <a:rPr lang="en-GB" sz="2800" b="0" i="0" u="none" strike="noStrike" cap="none">
                <a:latin typeface="Century Gothic"/>
                <a:ea typeface="Century Gothic"/>
                <a:cs typeface="Century Gothic"/>
                <a:sym typeface="Century Gothic"/>
              </a:rPr>
              <a:t>.</a:t>
            </a:r>
            <a:endParaRPr/>
          </a:p>
        </p:txBody>
      </p:sp>
      <p:sp>
        <p:nvSpPr>
          <p:cNvPr id="10" name="Google Shape;311;p6">
            <a:extLst>
              <a:ext uri="{FF2B5EF4-FFF2-40B4-BE49-F238E27FC236}">
                <a16:creationId xmlns:a16="http://schemas.microsoft.com/office/drawing/2014/main" id="{FA3DCDAA-D7FE-481F-B927-17FE4F3B9710}"/>
              </a:ext>
            </a:extLst>
          </p:cNvPr>
          <p:cNvSpPr txBox="1"/>
          <p:nvPr/>
        </p:nvSpPr>
        <p:spPr>
          <a:xfrm>
            <a:off x="554269" y="4331712"/>
            <a:ext cx="184702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Ayud</a:t>
            </a:r>
            <a:r>
              <a:rPr lang="en-GB" sz="2800" b="1" i="0" u="none" strike="noStrike" cap="none">
                <a:latin typeface="Century Gothic"/>
                <a:ea typeface="Century Gothic"/>
                <a:cs typeface="Century Gothic"/>
                <a:sym typeface="Century Gothic"/>
              </a:rPr>
              <a:t>ar</a:t>
            </a:r>
            <a:endParaRPr sz="2800" b="1" i="0" u="none" strike="noStrike" cap="none">
              <a:latin typeface="Century Gothic"/>
              <a:ea typeface="Century Gothic"/>
              <a:cs typeface="Century Gothic"/>
              <a:sym typeface="Century Gothic"/>
            </a:endParaRPr>
          </a:p>
        </p:txBody>
      </p:sp>
      <p:sp>
        <p:nvSpPr>
          <p:cNvPr id="11" name="Google Shape;312;p6">
            <a:extLst>
              <a:ext uri="{FF2B5EF4-FFF2-40B4-BE49-F238E27FC236}">
                <a16:creationId xmlns:a16="http://schemas.microsoft.com/office/drawing/2014/main" id="{186E98E2-1B48-42A6-9ED5-B4CFE5B93A27}"/>
              </a:ext>
            </a:extLst>
          </p:cNvPr>
          <p:cNvSpPr txBox="1"/>
          <p:nvPr/>
        </p:nvSpPr>
        <p:spPr>
          <a:xfrm>
            <a:off x="5207099" y="4315992"/>
            <a:ext cx="568172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Ayud</a:t>
            </a:r>
            <a:r>
              <a:rPr lang="en-GB" sz="2800" b="1">
                <a:latin typeface="Century Gothic"/>
                <a:ea typeface="Century Gothic"/>
                <a:cs typeface="Century Gothic"/>
                <a:sym typeface="Century Gothic"/>
              </a:rPr>
              <a:t>é</a:t>
            </a:r>
            <a:endParaRPr sz="2800" b="1" i="0" u="none" strike="noStrike" cap="none">
              <a:latin typeface="Century Gothic"/>
              <a:ea typeface="Century Gothic"/>
              <a:cs typeface="Century Gothic"/>
              <a:sym typeface="Century Gothic"/>
            </a:endParaRPr>
          </a:p>
        </p:txBody>
      </p:sp>
      <p:cxnSp>
        <p:nvCxnSpPr>
          <p:cNvPr id="12" name="Google Shape;313;p6">
            <a:extLst>
              <a:ext uri="{FF2B5EF4-FFF2-40B4-BE49-F238E27FC236}">
                <a16:creationId xmlns:a16="http://schemas.microsoft.com/office/drawing/2014/main" id="{91F406FA-F97E-48B6-9D6F-B6F2A56F8FEB}"/>
              </a:ext>
            </a:extLst>
          </p:cNvPr>
          <p:cNvCxnSpPr/>
          <p:nvPr/>
        </p:nvCxnSpPr>
        <p:spPr>
          <a:xfrm>
            <a:off x="2871567" y="4612664"/>
            <a:ext cx="1592826" cy="0"/>
          </a:xfrm>
          <a:prstGeom prst="straightConnector1">
            <a:avLst/>
          </a:prstGeom>
          <a:noFill/>
          <a:ln w="57150" cap="flat" cmpd="sng">
            <a:solidFill>
              <a:schemeClr val="tx1"/>
            </a:solidFill>
            <a:prstDash val="solid"/>
            <a:miter lim="800000"/>
            <a:headEnd type="none" w="sm" len="sm"/>
            <a:tailEnd type="triangle" w="med" len="med"/>
          </a:ln>
        </p:spPr>
      </p:cxnSp>
      <p:sp>
        <p:nvSpPr>
          <p:cNvPr id="13" name="Google Shape;314;p6">
            <a:extLst>
              <a:ext uri="{FF2B5EF4-FFF2-40B4-BE49-F238E27FC236}">
                <a16:creationId xmlns:a16="http://schemas.microsoft.com/office/drawing/2014/main" id="{CB777A17-10CD-4DAD-9AFC-399591C93482}"/>
              </a:ext>
            </a:extLst>
          </p:cNvPr>
          <p:cNvSpPr txBox="1"/>
          <p:nvPr/>
        </p:nvSpPr>
        <p:spPr>
          <a:xfrm>
            <a:off x="1529359" y="2704648"/>
            <a:ext cx="418011"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800" b="1">
                <a:latin typeface="Century Gothic"/>
                <a:ea typeface="Century Gothic"/>
                <a:cs typeface="Century Gothic"/>
                <a:sym typeface="Century Gothic"/>
              </a:rPr>
              <a:t>o</a:t>
            </a:r>
            <a:endParaRPr sz="2800" b="1">
              <a:latin typeface="Century Gothic"/>
              <a:ea typeface="Century Gothic"/>
              <a:cs typeface="Century Gothic"/>
              <a:sym typeface="Century Gothic"/>
            </a:endParaRPr>
          </a:p>
        </p:txBody>
      </p:sp>
      <p:sp>
        <p:nvSpPr>
          <p:cNvPr id="14" name="Google Shape;315;p6">
            <a:extLst>
              <a:ext uri="{FF2B5EF4-FFF2-40B4-BE49-F238E27FC236}">
                <a16:creationId xmlns:a16="http://schemas.microsoft.com/office/drawing/2014/main" id="{FC63351F-64C9-42A8-9273-819F2812745A}"/>
              </a:ext>
            </a:extLst>
          </p:cNvPr>
          <p:cNvSpPr/>
          <p:nvPr/>
        </p:nvSpPr>
        <p:spPr>
          <a:xfrm>
            <a:off x="8661309" y="2206805"/>
            <a:ext cx="3157676" cy="1054090"/>
          </a:xfrm>
          <a:prstGeom prst="wedgeRoundRectCallout">
            <a:avLst>
              <a:gd name="adj1" fmla="val -66855"/>
              <a:gd name="adj2" fmla="val 23387"/>
              <a:gd name="adj3" fmla="val 16667"/>
            </a:avLst>
          </a:prstGeom>
          <a:solidFill>
            <a:srgbClr val="FABD01"/>
          </a:solid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latin typeface="Century Gothic"/>
                <a:ea typeface="Century Gothic"/>
                <a:cs typeface="Century Gothic"/>
                <a:sym typeface="Century Gothic"/>
              </a:rPr>
              <a:t>This is th</a:t>
            </a:r>
            <a:r>
              <a:rPr lang="en-GB" sz="2000">
                <a:latin typeface="Century Gothic"/>
                <a:ea typeface="Century Gothic"/>
                <a:cs typeface="Century Gothic"/>
                <a:sym typeface="Century Gothic"/>
              </a:rPr>
              <a:t>e </a:t>
            </a:r>
            <a:r>
              <a:rPr lang="en-GB" sz="2000" b="1">
                <a:latin typeface="Century Gothic"/>
                <a:ea typeface="Century Gothic"/>
                <a:cs typeface="Century Gothic"/>
                <a:sym typeface="Century Gothic"/>
              </a:rPr>
              <a:t>present tense</a:t>
            </a:r>
            <a:r>
              <a:rPr lang="en-GB" sz="2000" b="0" i="0" u="none" strike="noStrike" cap="none">
                <a:latin typeface="Century Gothic"/>
                <a:ea typeface="Century Gothic"/>
                <a:cs typeface="Century Gothic"/>
                <a:sym typeface="Century Gothic"/>
              </a:rPr>
              <a:t>.  </a:t>
            </a:r>
            <a:endParaRPr/>
          </a:p>
        </p:txBody>
      </p:sp>
      <p:sp>
        <p:nvSpPr>
          <p:cNvPr id="16" name="Google Shape;317;p6">
            <a:extLst>
              <a:ext uri="{FF2B5EF4-FFF2-40B4-BE49-F238E27FC236}">
                <a16:creationId xmlns:a16="http://schemas.microsoft.com/office/drawing/2014/main" id="{40BE04EB-5742-4D0A-A0D8-25DAD879A813}"/>
              </a:ext>
            </a:extLst>
          </p:cNvPr>
          <p:cNvSpPr txBox="1"/>
          <p:nvPr/>
        </p:nvSpPr>
        <p:spPr>
          <a:xfrm>
            <a:off x="573978" y="5112136"/>
            <a:ext cx="184702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Pint</a:t>
            </a:r>
            <a:r>
              <a:rPr lang="en-GB" sz="2800" b="1" i="0" u="none" strike="noStrike" cap="none">
                <a:latin typeface="Century Gothic"/>
                <a:ea typeface="Century Gothic"/>
                <a:cs typeface="Century Gothic"/>
                <a:sym typeface="Century Gothic"/>
              </a:rPr>
              <a:t>ar</a:t>
            </a:r>
            <a:endParaRPr sz="2800" b="1" i="0" u="none" strike="noStrike" cap="none">
              <a:latin typeface="Century Gothic"/>
              <a:ea typeface="Century Gothic"/>
              <a:cs typeface="Century Gothic"/>
              <a:sym typeface="Century Gothic"/>
            </a:endParaRPr>
          </a:p>
        </p:txBody>
      </p:sp>
      <p:cxnSp>
        <p:nvCxnSpPr>
          <p:cNvPr id="17" name="Google Shape;318;p6">
            <a:extLst>
              <a:ext uri="{FF2B5EF4-FFF2-40B4-BE49-F238E27FC236}">
                <a16:creationId xmlns:a16="http://schemas.microsoft.com/office/drawing/2014/main" id="{5164C16C-CFCA-490D-9DE8-D19694FCD519}"/>
              </a:ext>
            </a:extLst>
          </p:cNvPr>
          <p:cNvCxnSpPr/>
          <p:nvPr/>
        </p:nvCxnSpPr>
        <p:spPr>
          <a:xfrm>
            <a:off x="2871567" y="5373746"/>
            <a:ext cx="1592826" cy="0"/>
          </a:xfrm>
          <a:prstGeom prst="straightConnector1">
            <a:avLst/>
          </a:prstGeom>
          <a:noFill/>
          <a:ln w="57150" cap="flat" cmpd="sng">
            <a:solidFill>
              <a:schemeClr val="tx1"/>
            </a:solidFill>
            <a:prstDash val="solid"/>
            <a:miter lim="800000"/>
            <a:headEnd type="none" w="sm" len="sm"/>
            <a:tailEnd type="triangle" w="med" len="med"/>
          </a:ln>
        </p:spPr>
      </p:cxnSp>
      <p:sp>
        <p:nvSpPr>
          <p:cNvPr id="18" name="Google Shape;319;p6">
            <a:extLst>
              <a:ext uri="{FF2B5EF4-FFF2-40B4-BE49-F238E27FC236}">
                <a16:creationId xmlns:a16="http://schemas.microsoft.com/office/drawing/2014/main" id="{FFB31D53-A44C-418E-96A9-0D8FE0A182A2}"/>
              </a:ext>
            </a:extLst>
          </p:cNvPr>
          <p:cNvSpPr txBox="1"/>
          <p:nvPr/>
        </p:nvSpPr>
        <p:spPr>
          <a:xfrm>
            <a:off x="5207099" y="5112136"/>
            <a:ext cx="5681724"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800"/>
              <a:buFont typeface="Century Gothic"/>
              <a:buNone/>
            </a:pPr>
            <a:r>
              <a:rPr lang="en-GB" sz="2800">
                <a:latin typeface="Century Gothic"/>
                <a:ea typeface="Century Gothic"/>
                <a:cs typeface="Century Gothic"/>
                <a:sym typeface="Century Gothic"/>
              </a:rPr>
              <a:t>Pint</a:t>
            </a:r>
            <a:r>
              <a:rPr lang="en-GB" sz="2800" b="1">
                <a:latin typeface="Century Gothic"/>
                <a:ea typeface="Century Gothic"/>
                <a:cs typeface="Century Gothic"/>
                <a:sym typeface="Century Gothic"/>
              </a:rPr>
              <a:t>é</a:t>
            </a:r>
            <a:endParaRPr sz="2800" b="1" i="0" u="none" strike="noStrike" cap="none">
              <a:latin typeface="Century Gothic"/>
              <a:ea typeface="Century Gothic"/>
              <a:cs typeface="Century Gothic"/>
              <a:sym typeface="Century Gothic"/>
            </a:endParaRPr>
          </a:p>
        </p:txBody>
      </p:sp>
      <p:sp>
        <p:nvSpPr>
          <p:cNvPr id="19" name="Google Shape;320;p6">
            <a:extLst>
              <a:ext uri="{FF2B5EF4-FFF2-40B4-BE49-F238E27FC236}">
                <a16:creationId xmlns:a16="http://schemas.microsoft.com/office/drawing/2014/main" id="{EF220468-4181-4C0C-B829-6FE918FA250E}"/>
              </a:ext>
            </a:extLst>
          </p:cNvPr>
          <p:cNvSpPr txBox="1"/>
          <p:nvPr/>
        </p:nvSpPr>
        <p:spPr>
          <a:xfrm>
            <a:off x="7459562" y="4317580"/>
            <a:ext cx="183281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latin typeface="Century Gothic"/>
                <a:ea typeface="Century Gothic"/>
                <a:cs typeface="Century Gothic"/>
                <a:sym typeface="Century Gothic"/>
              </a:rPr>
              <a:t>I help</a:t>
            </a:r>
            <a:r>
              <a:rPr lang="en-GB" sz="2800" b="1" u="sng">
                <a:latin typeface="Century Gothic"/>
                <a:ea typeface="Century Gothic"/>
                <a:cs typeface="Century Gothic"/>
                <a:sym typeface="Century Gothic"/>
              </a:rPr>
              <a:t>ed</a:t>
            </a:r>
            <a:endParaRPr sz="2800" b="1" i="0" u="sng" strike="noStrike" cap="none">
              <a:latin typeface="Century Gothic"/>
              <a:ea typeface="Century Gothic"/>
              <a:cs typeface="Century Gothic"/>
              <a:sym typeface="Century Gothic"/>
            </a:endParaRPr>
          </a:p>
        </p:txBody>
      </p:sp>
      <p:sp>
        <p:nvSpPr>
          <p:cNvPr id="20" name="Google Shape;321;p6">
            <a:extLst>
              <a:ext uri="{FF2B5EF4-FFF2-40B4-BE49-F238E27FC236}">
                <a16:creationId xmlns:a16="http://schemas.microsoft.com/office/drawing/2014/main" id="{04679EBC-8380-48E9-A455-0AE736283450}"/>
              </a:ext>
            </a:extLst>
          </p:cNvPr>
          <p:cNvSpPr txBox="1"/>
          <p:nvPr/>
        </p:nvSpPr>
        <p:spPr>
          <a:xfrm>
            <a:off x="7459562" y="5112136"/>
            <a:ext cx="2060119"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ED7D31"/>
              </a:buClr>
              <a:buSzPts val="2800"/>
              <a:buFont typeface="Century Gothic"/>
              <a:buNone/>
            </a:pPr>
            <a:r>
              <a:rPr lang="en-GB" sz="2800" b="1">
                <a:latin typeface="Century Gothic"/>
                <a:ea typeface="Century Gothic"/>
                <a:cs typeface="Century Gothic"/>
                <a:sym typeface="Century Gothic"/>
              </a:rPr>
              <a:t>I paint</a:t>
            </a:r>
            <a:r>
              <a:rPr lang="en-GB" sz="2800" b="1" u="sng">
                <a:latin typeface="Century Gothic"/>
                <a:ea typeface="Century Gothic"/>
                <a:cs typeface="Century Gothic"/>
                <a:sym typeface="Century Gothic"/>
              </a:rPr>
              <a:t>ed</a:t>
            </a:r>
            <a:endParaRPr sz="2800" b="1" i="0" u="sng" strike="noStrike" cap="none">
              <a:latin typeface="Century Gothic"/>
              <a:ea typeface="Century Gothic"/>
              <a:cs typeface="Century Gothic"/>
              <a:sym typeface="Century Gothic"/>
            </a:endParaRPr>
          </a:p>
        </p:txBody>
      </p:sp>
      <p:sp>
        <p:nvSpPr>
          <p:cNvPr id="21" name="Google Shape;322;p6">
            <a:extLst>
              <a:ext uri="{FF2B5EF4-FFF2-40B4-BE49-F238E27FC236}">
                <a16:creationId xmlns:a16="http://schemas.microsoft.com/office/drawing/2014/main" id="{FEDEFCB2-18AB-4598-A229-1EFC5E2E7A5B}"/>
              </a:ext>
            </a:extLst>
          </p:cNvPr>
          <p:cNvSpPr txBox="1"/>
          <p:nvPr/>
        </p:nvSpPr>
        <p:spPr>
          <a:xfrm>
            <a:off x="520001" y="5766803"/>
            <a:ext cx="11150717"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i="0" u="none" strike="noStrike" cap="none">
                <a:latin typeface="Century Gothic"/>
                <a:ea typeface="Century Gothic"/>
                <a:cs typeface="Century Gothic"/>
                <a:sym typeface="Century Gothic"/>
              </a:rPr>
              <a:t>Listen carefully to how each verb sounds</a:t>
            </a:r>
            <a:r>
              <a:rPr lang="en-GB" sz="2800">
                <a:latin typeface="Century Gothic"/>
                <a:ea typeface="Century Gothic"/>
                <a:cs typeface="Century Gothic"/>
                <a:sym typeface="Century Gothic"/>
              </a:rPr>
              <a:t>.  </a:t>
            </a:r>
            <a:endParaRPr sz="2800" b="0" i="0" u="none" strike="noStrike" cap="none">
              <a:latin typeface="Century Gothic"/>
              <a:ea typeface="Century Gothic"/>
              <a:cs typeface="Century Gothic"/>
              <a:sym typeface="Century Gothic"/>
            </a:endParaRPr>
          </a:p>
        </p:txBody>
      </p:sp>
      <p:sp>
        <p:nvSpPr>
          <p:cNvPr id="22" name="Google Shape;324;p6">
            <a:hlinkClick r:id="" action="ppaction://noaction">
              <a:snd r:embed="rId3" name="ayudo en casa.wav"/>
            </a:hlinkClick>
            <a:extLst>
              <a:ext uri="{FF2B5EF4-FFF2-40B4-BE49-F238E27FC236}">
                <a16:creationId xmlns:a16="http://schemas.microsoft.com/office/drawing/2014/main" id="{327D7632-9AE0-4A7E-A22F-D5136A7097B1}"/>
              </a:ext>
            </a:extLst>
          </p:cNvPr>
          <p:cNvSpPr/>
          <p:nvPr/>
        </p:nvSpPr>
        <p:spPr>
          <a:xfrm>
            <a:off x="186612" y="2794648"/>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C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latin typeface="Century Gothic"/>
                <a:ea typeface="Century Gothic"/>
                <a:cs typeface="Century Gothic"/>
                <a:sym typeface="Century Gothic"/>
              </a:rPr>
              <a:t>1</a:t>
            </a:r>
            <a:endParaRPr sz="2000" b="1" i="0" u="none" strike="noStrike" cap="none">
              <a:latin typeface="Century Gothic"/>
              <a:ea typeface="Century Gothic"/>
              <a:cs typeface="Century Gothic"/>
              <a:sym typeface="Century Gothic"/>
            </a:endParaRPr>
          </a:p>
        </p:txBody>
      </p:sp>
      <p:sp>
        <p:nvSpPr>
          <p:cNvPr id="23" name="Google Shape;326;p6">
            <a:hlinkClick r:id="" action="ppaction://noaction">
              <a:snd r:embed="rId4" name="ayude%CC%81 en casa.wav"/>
            </a:hlinkClick>
            <a:extLst>
              <a:ext uri="{FF2B5EF4-FFF2-40B4-BE49-F238E27FC236}">
                <a16:creationId xmlns:a16="http://schemas.microsoft.com/office/drawing/2014/main" id="{70228850-5070-416E-8389-E5ECF215939D}"/>
              </a:ext>
            </a:extLst>
          </p:cNvPr>
          <p:cNvSpPr/>
          <p:nvPr/>
        </p:nvSpPr>
        <p:spPr>
          <a:xfrm>
            <a:off x="4811099" y="435591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C0000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a:latin typeface="Century Gothic"/>
                <a:ea typeface="Century Gothic"/>
                <a:cs typeface="Century Gothic"/>
                <a:sym typeface="Century Gothic"/>
              </a:rPr>
              <a:t>2</a:t>
            </a:r>
            <a:endParaRPr sz="2000" b="1" i="0" u="none" strike="noStrike" cap="none">
              <a:latin typeface="Century Gothic"/>
              <a:ea typeface="Century Gothic"/>
              <a:cs typeface="Century Gothic"/>
              <a:sym typeface="Century Gothic"/>
            </a:endParaRPr>
          </a:p>
        </p:txBody>
      </p:sp>
      <p:sp>
        <p:nvSpPr>
          <p:cNvPr id="24" name="Google Shape;327;p6">
            <a:extLst>
              <a:ext uri="{FF2B5EF4-FFF2-40B4-BE49-F238E27FC236}">
                <a16:creationId xmlns:a16="http://schemas.microsoft.com/office/drawing/2014/main" id="{86DF2DCD-4D01-4647-8EB9-8251AF9FCA19}"/>
              </a:ext>
            </a:extLst>
          </p:cNvPr>
          <p:cNvSpPr txBox="1"/>
          <p:nvPr/>
        </p:nvSpPr>
        <p:spPr>
          <a:xfrm>
            <a:off x="6560871" y="4181486"/>
            <a:ext cx="2958810" cy="1384995"/>
          </a:xfrm>
          <a:prstGeom prst="rect">
            <a:avLst/>
          </a:prstGeom>
          <a:solidFill>
            <a:srgbClr val="F7CAAC"/>
          </a:solidFill>
          <a:ln w="28575" cap="flat" cmpd="sng">
            <a:solidFill>
              <a:srgbClr val="C00000"/>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F3864"/>
              </a:buClr>
              <a:buSzPts val="2800"/>
              <a:buFont typeface="Century Gothic"/>
              <a:buNone/>
            </a:pPr>
            <a:r>
              <a:rPr lang="en-GB" sz="2800">
                <a:latin typeface="Century Gothic"/>
                <a:ea typeface="Century Gothic"/>
                <a:cs typeface="Century Gothic"/>
                <a:sym typeface="Century Gothic"/>
              </a:rPr>
              <a:t>Notice the stress on the final -é.  </a:t>
            </a:r>
            <a:endParaRPr sz="2800" b="0" i="0" u="none" strike="noStrike" cap="none">
              <a:latin typeface="Century Gothic"/>
              <a:ea typeface="Century Gothic"/>
              <a:cs typeface="Century Gothic"/>
              <a:sym typeface="Century Gothic"/>
            </a:endParaRPr>
          </a:p>
        </p:txBody>
      </p:sp>
      <p:sp>
        <p:nvSpPr>
          <p:cNvPr id="15" name="Google Shape;316;p6">
            <a:extLst>
              <a:ext uri="{FF2B5EF4-FFF2-40B4-BE49-F238E27FC236}">
                <a16:creationId xmlns:a16="http://schemas.microsoft.com/office/drawing/2014/main" id="{0382058C-C92E-4ADB-92C0-B610D02A9374}"/>
              </a:ext>
            </a:extLst>
          </p:cNvPr>
          <p:cNvSpPr/>
          <p:nvPr/>
        </p:nvSpPr>
        <p:spPr>
          <a:xfrm>
            <a:off x="9639079" y="4355912"/>
            <a:ext cx="2269451" cy="1237662"/>
          </a:xfrm>
          <a:prstGeom prst="wedgeRoundRectCallout">
            <a:avLst>
              <a:gd name="adj1" fmla="val -66855"/>
              <a:gd name="adj2" fmla="val 23387"/>
              <a:gd name="adj3" fmla="val 16667"/>
            </a:avLst>
          </a:prstGeom>
          <a:solidFill>
            <a:srgbClr val="FABD01"/>
          </a:solidFill>
          <a:ln w="28575" cap="flat" cmpd="sng">
            <a:solidFill>
              <a:srgbClr val="C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0" i="0" u="none" strike="noStrike" cap="none">
                <a:latin typeface="Century Gothic"/>
                <a:ea typeface="Century Gothic"/>
                <a:cs typeface="Century Gothic"/>
                <a:sym typeface="Century Gothic"/>
              </a:rPr>
              <a:t>This </a:t>
            </a:r>
            <a:r>
              <a:rPr lang="en-GB" sz="2000" b="1">
                <a:latin typeface="Century Gothic"/>
                <a:ea typeface="Century Gothic"/>
                <a:cs typeface="Century Gothic"/>
                <a:sym typeface="Century Gothic"/>
              </a:rPr>
              <a:t>past tense </a:t>
            </a:r>
            <a:r>
              <a:rPr lang="en-GB" sz="2000">
                <a:latin typeface="Century Gothic"/>
                <a:ea typeface="Century Gothic"/>
                <a:cs typeface="Century Gothic"/>
                <a:sym typeface="Century Gothic"/>
              </a:rPr>
              <a:t>is called the ‘preterite’</a:t>
            </a:r>
            <a:r>
              <a:rPr lang="en-GB" sz="2000" b="0" i="0" u="none" strike="noStrike" cap="none">
                <a:latin typeface="Century Gothic"/>
                <a:ea typeface="Century Gothic"/>
                <a:cs typeface="Century Gothic"/>
                <a:sym typeface="Century Gothic"/>
              </a:rPr>
              <a:t>.  </a:t>
            </a:r>
            <a:endParaRPr/>
          </a:p>
        </p:txBody>
      </p:sp>
    </p:spTree>
    <p:extLst>
      <p:ext uri="{BB962C8B-B14F-4D97-AF65-F5344CB8AC3E}">
        <p14:creationId xmlns:p14="http://schemas.microsoft.com/office/powerpoint/2010/main" val="121826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9"/>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5"/>
                                        </p:tgtEl>
                                        <p:attrNameLst>
                                          <p:attrName>style.visibility</p:attrName>
                                        </p:attrNameLst>
                                      </p:cBhvr>
                                      <p:to>
                                        <p:strVal val="visible"/>
                                      </p:to>
                                    </p:set>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C43AE4-F47C-4226-ADE8-49E90DA43611}"/>
              </a:ext>
            </a:extLst>
          </p:cNvPr>
          <p:cNvSpPr>
            <a:spLocks noGrp="1"/>
          </p:cNvSpPr>
          <p:nvPr>
            <p:ph type="title"/>
          </p:nvPr>
        </p:nvSpPr>
        <p:spPr>
          <a:xfrm>
            <a:off x="-1" y="213557"/>
            <a:ext cx="5785945" cy="647577"/>
          </a:xfrm>
        </p:spPr>
        <p:txBody>
          <a:bodyPr>
            <a:noAutofit/>
          </a:bodyPr>
          <a:lstStyle/>
          <a:p>
            <a:r>
              <a:rPr lang="en-GB" sz="2400" dirty="0"/>
              <a:t>Lucía </a:t>
            </a:r>
            <a:r>
              <a:rPr lang="en-GB" sz="2400" dirty="0" err="1"/>
              <a:t>habla</a:t>
            </a:r>
            <a:r>
              <a:rPr lang="en-GB" sz="2400" dirty="0"/>
              <a:t> con </a:t>
            </a:r>
            <a:r>
              <a:rPr lang="en-GB" sz="2400" dirty="0" err="1"/>
              <a:t>unos</a:t>
            </a:r>
            <a:r>
              <a:rPr lang="en-GB" sz="2400" dirty="0"/>
              <a:t> amigos</a:t>
            </a:r>
          </a:p>
        </p:txBody>
      </p:sp>
      <p:pic>
        <p:nvPicPr>
          <p:cNvPr id="4" name="Google Shape;356;p7">
            <a:extLst>
              <a:ext uri="{FF2B5EF4-FFF2-40B4-BE49-F238E27FC236}">
                <a16:creationId xmlns:a16="http://schemas.microsoft.com/office/drawing/2014/main" id="{BF18B5A3-2CAB-4027-A7D8-E57B19619AED}"/>
              </a:ext>
            </a:extLst>
          </p:cNvPr>
          <p:cNvPicPr preferRelativeResize="0"/>
          <p:nvPr/>
        </p:nvPicPr>
        <p:blipFill rotWithShape="1">
          <a:blip r:embed="rId3">
            <a:alphaModFix/>
          </a:blip>
          <a:srcRect t="4550" b="2503"/>
          <a:stretch/>
        </p:blipFill>
        <p:spPr>
          <a:xfrm>
            <a:off x="8020158" y="131808"/>
            <a:ext cx="3422814" cy="1814988"/>
          </a:xfrm>
          <a:prstGeom prst="rect">
            <a:avLst/>
          </a:prstGeom>
          <a:noFill/>
          <a:ln>
            <a:noFill/>
          </a:ln>
        </p:spPr>
      </p:pic>
      <p:sp>
        <p:nvSpPr>
          <p:cNvPr id="5" name="Rounded Rectangle 11">
            <a:extLst>
              <a:ext uri="{FF2B5EF4-FFF2-40B4-BE49-F238E27FC236}">
                <a16:creationId xmlns:a16="http://schemas.microsoft.com/office/drawing/2014/main" id="{BE76660C-28C9-4DCD-B84F-3870DED103ED}"/>
              </a:ext>
            </a:extLst>
          </p:cNvPr>
          <p:cNvSpPr/>
          <p:nvPr/>
        </p:nvSpPr>
        <p:spPr>
          <a:xfrm>
            <a:off x="11225463" y="131807"/>
            <a:ext cx="774869" cy="420260"/>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graphicFrame>
        <p:nvGraphicFramePr>
          <p:cNvPr id="6" name="Google Shape;337;p7">
            <a:extLst>
              <a:ext uri="{FF2B5EF4-FFF2-40B4-BE49-F238E27FC236}">
                <a16:creationId xmlns:a16="http://schemas.microsoft.com/office/drawing/2014/main" id="{4F364A43-FFAD-45C7-9AEF-CB7A86A87ABF}"/>
              </a:ext>
            </a:extLst>
          </p:cNvPr>
          <p:cNvGraphicFramePr/>
          <p:nvPr>
            <p:extLst>
              <p:ext uri="{D42A27DB-BD31-4B8C-83A1-F6EECF244321}">
                <p14:modId xmlns:p14="http://schemas.microsoft.com/office/powerpoint/2010/main" val="1647087137"/>
              </p:ext>
            </p:extLst>
          </p:nvPr>
        </p:nvGraphicFramePr>
        <p:xfrm>
          <a:off x="82286" y="2159247"/>
          <a:ext cx="11980275" cy="3871050"/>
        </p:xfrm>
        <a:graphic>
          <a:graphicData uri="http://schemas.openxmlformats.org/drawingml/2006/table">
            <a:tbl>
              <a:tblPr firstRow="1" bandRow="1">
                <a:noFill/>
              </a:tblPr>
              <a:tblGrid>
                <a:gridCol w="420375">
                  <a:extLst>
                    <a:ext uri="{9D8B030D-6E8A-4147-A177-3AD203B41FA5}">
                      <a16:colId xmlns:a16="http://schemas.microsoft.com/office/drawing/2014/main" val="20000"/>
                    </a:ext>
                  </a:extLst>
                </a:gridCol>
                <a:gridCol w="5936250">
                  <a:extLst>
                    <a:ext uri="{9D8B030D-6E8A-4147-A177-3AD203B41FA5}">
                      <a16:colId xmlns:a16="http://schemas.microsoft.com/office/drawing/2014/main" val="20001"/>
                    </a:ext>
                  </a:extLst>
                </a:gridCol>
                <a:gridCol w="1892300">
                  <a:extLst>
                    <a:ext uri="{9D8B030D-6E8A-4147-A177-3AD203B41FA5}">
                      <a16:colId xmlns:a16="http://schemas.microsoft.com/office/drawing/2014/main" val="20002"/>
                    </a:ext>
                  </a:extLst>
                </a:gridCol>
                <a:gridCol w="1346200">
                  <a:extLst>
                    <a:ext uri="{9D8B030D-6E8A-4147-A177-3AD203B41FA5}">
                      <a16:colId xmlns:a16="http://schemas.microsoft.com/office/drawing/2014/main" val="20003"/>
                    </a:ext>
                  </a:extLst>
                </a:gridCol>
                <a:gridCol w="2385150">
                  <a:extLst>
                    <a:ext uri="{9D8B030D-6E8A-4147-A177-3AD203B41FA5}">
                      <a16:colId xmlns:a16="http://schemas.microsoft.com/office/drawing/2014/main" val="20004"/>
                    </a:ext>
                  </a:extLst>
                </a:gridCol>
              </a:tblGrid>
              <a:tr h="370850">
                <a:tc>
                  <a:txBody>
                    <a:bodyPr/>
                    <a:lstStyle/>
                    <a:p>
                      <a:pPr marL="0" marR="0" lvl="0" indent="0" algn="l" rtl="0">
                        <a:spcBef>
                          <a:spcPts val="0"/>
                        </a:spcBef>
                        <a:spcAft>
                          <a:spcPts val="0"/>
                        </a:spcAft>
                        <a:buNone/>
                      </a:pPr>
                      <a:endParaRPr sz="1800" dirty="0">
                        <a:solidFill>
                          <a:schemeClr val="tx1"/>
                        </a:solidFill>
                      </a:endParaRPr>
                    </a:p>
                  </a:txBody>
                  <a:tcPr marL="91450" marR="91450" marT="45725" marB="45725">
                    <a:solidFill>
                      <a:schemeClr val="lt1"/>
                    </a:solidFill>
                  </a:tcPr>
                </a:tc>
                <a:tc>
                  <a:txBody>
                    <a:bodyPr/>
                    <a:lstStyle/>
                    <a:p>
                      <a:pPr marL="0" marR="0" lvl="0" indent="0" algn="l" rtl="0">
                        <a:spcBef>
                          <a:spcPts val="0"/>
                        </a:spcBef>
                        <a:spcAft>
                          <a:spcPts val="0"/>
                        </a:spcAft>
                        <a:buNone/>
                      </a:pPr>
                      <a:endParaRPr sz="1800" dirty="0">
                        <a:solidFill>
                          <a:schemeClr val="tx1"/>
                        </a:solidFill>
                      </a:endParaRPr>
                    </a:p>
                  </a:txBody>
                  <a:tcPr marL="91450" marR="91450" marT="45725" marB="45725">
                    <a:solidFill>
                      <a:schemeClr val="lt1"/>
                    </a:solidFill>
                  </a:tcP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chemeClr val="tx1"/>
                          </a:solidFill>
                          <a:latin typeface="Century Gothic"/>
                          <a:ea typeface="Century Gothic"/>
                          <a:cs typeface="Century Gothic"/>
                          <a:sym typeface="Century Gothic"/>
                        </a:rPr>
                        <a:t>Normalmente</a:t>
                      </a:r>
                      <a:endParaRPr sz="2000" b="1" i="0" u="none" strike="noStrike" cap="none">
                        <a:solidFill>
                          <a:schemeClr val="tx1"/>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chemeClr val="dk1"/>
                        </a:buClr>
                        <a:buSzPts val="2000"/>
                        <a:buFont typeface="Century Gothic"/>
                        <a:buNone/>
                      </a:pPr>
                      <a:endParaRPr sz="2000" b="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a:solidFill>
                            <a:schemeClr val="tx1"/>
                          </a:solidFill>
                        </a:rPr>
                        <a:t>El verano pasado</a:t>
                      </a:r>
                      <a:endParaRPr sz="2000" b="0">
                        <a:solidFill>
                          <a:schemeClr val="tx1"/>
                        </a:solidFill>
                      </a:endParaRPr>
                    </a:p>
                  </a:txBody>
                  <a:tcPr marL="91450" marR="91450" marT="45725" marB="45725"/>
                </a:tc>
                <a:tc>
                  <a:txBody>
                    <a:bodyPr/>
                    <a:lstStyle/>
                    <a:p>
                      <a:pPr marL="0" marR="0" lvl="0" indent="0" algn="ctr" rtl="0">
                        <a:lnSpc>
                          <a:spcPct val="100000"/>
                        </a:lnSpc>
                        <a:spcBef>
                          <a:spcPts val="0"/>
                        </a:spcBef>
                        <a:spcAft>
                          <a:spcPts val="0"/>
                        </a:spcAft>
                        <a:buClr>
                          <a:schemeClr val="lt1"/>
                        </a:buClr>
                        <a:buSzPts val="2000"/>
                        <a:buFont typeface="Century Gothic"/>
                        <a:buNone/>
                      </a:pPr>
                      <a:r>
                        <a:rPr lang="en-GB" sz="2000" b="1" i="0">
                          <a:solidFill>
                            <a:schemeClr val="tx1"/>
                          </a:solidFill>
                          <a:latin typeface="Century Gothic"/>
                          <a:ea typeface="Century Gothic"/>
                          <a:cs typeface="Century Gothic"/>
                          <a:sym typeface="Century Gothic"/>
                        </a:rPr>
                        <a:t>¿Dónde?</a:t>
                      </a:r>
                      <a:endParaRPr sz="2400" b="0">
                        <a:solidFill>
                          <a:schemeClr val="tx1"/>
                        </a:solidFill>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ctr" rtl="0">
                        <a:spcBef>
                          <a:spcPts val="0"/>
                        </a:spcBef>
                        <a:spcAft>
                          <a:spcPts val="0"/>
                        </a:spcAft>
                        <a:buNone/>
                      </a:pPr>
                      <a:r>
                        <a:rPr lang="en-GB" sz="2000">
                          <a:solidFill>
                            <a:schemeClr val="tx1"/>
                          </a:solidFill>
                        </a:rPr>
                        <a:t>1.</a:t>
                      </a:r>
                      <a:endParaRPr>
                        <a:solidFill>
                          <a:schemeClr val="tx1"/>
                        </a:solidFill>
                      </a:endParaRPr>
                    </a:p>
                  </a:txBody>
                  <a:tcPr marL="91450" marR="91450" marT="45725" marB="45725"/>
                </a:tc>
                <a:tc>
                  <a:txBody>
                    <a:bodyPr/>
                    <a:lstStyle/>
                    <a:p>
                      <a:pPr marL="0" marR="0" lvl="0" indent="0" algn="l" rtl="0">
                        <a:spcBef>
                          <a:spcPts val="0"/>
                        </a:spcBef>
                        <a:spcAft>
                          <a:spcPts val="0"/>
                        </a:spcAft>
                        <a:buNone/>
                      </a:pPr>
                      <a:r>
                        <a:rPr lang="en-GB" sz="2000" dirty="0" err="1">
                          <a:solidFill>
                            <a:schemeClr val="tx1"/>
                          </a:solidFill>
                        </a:rPr>
                        <a:t>Aprovecho</a:t>
                      </a:r>
                      <a:r>
                        <a:rPr lang="en-GB" sz="2000" dirty="0">
                          <a:solidFill>
                            <a:schemeClr val="tx1"/>
                          </a:solidFill>
                        </a:rPr>
                        <a:t> al </a:t>
                      </a:r>
                      <a:r>
                        <a:rPr lang="en-GB" sz="2000" dirty="0" err="1">
                          <a:solidFill>
                            <a:schemeClr val="tx1"/>
                          </a:solidFill>
                        </a:rPr>
                        <a:t>máximo</a:t>
                      </a:r>
                      <a:r>
                        <a:rPr lang="en-GB" sz="2000" dirty="0">
                          <a:solidFill>
                            <a:schemeClr val="tx1"/>
                          </a:solidFill>
                        </a:rPr>
                        <a:t> </a:t>
                      </a:r>
                      <a:r>
                        <a:rPr lang="en-GB" sz="2000" dirty="0" err="1">
                          <a:solidFill>
                            <a:schemeClr val="tx1"/>
                          </a:solidFill>
                        </a:rPr>
                        <a:t>el</a:t>
                      </a:r>
                      <a:r>
                        <a:rPr lang="en-GB" sz="2000" dirty="0">
                          <a:solidFill>
                            <a:schemeClr val="tx1"/>
                          </a:solidFill>
                        </a:rPr>
                        <a:t> </a:t>
                      </a:r>
                      <a:r>
                        <a:rPr lang="en-GB" sz="2000" dirty="0" err="1">
                          <a:solidFill>
                            <a:schemeClr val="tx1"/>
                          </a:solidFill>
                        </a:rPr>
                        <a:t>tiempo</a:t>
                      </a:r>
                      <a:r>
                        <a:rPr lang="en-GB" sz="2000" dirty="0">
                          <a:solidFill>
                            <a:schemeClr val="tx1"/>
                          </a:solidFill>
                        </a:rPr>
                        <a:t> libre </a:t>
                      </a:r>
                      <a:r>
                        <a:rPr lang="en-GB" sz="2000" dirty="0" err="1">
                          <a:solidFill>
                            <a:schemeClr val="tx1"/>
                          </a:solidFill>
                        </a:rPr>
                        <a:t>en</a:t>
                      </a:r>
                      <a:r>
                        <a:rPr lang="en-GB" sz="2000" dirty="0">
                          <a:solidFill>
                            <a:schemeClr val="tx1"/>
                          </a:solidFill>
                        </a:rPr>
                        <a:t> casa.</a:t>
                      </a: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ctr" rtl="0">
                        <a:spcBef>
                          <a:spcPts val="0"/>
                        </a:spcBef>
                        <a:spcAft>
                          <a:spcPts val="0"/>
                        </a:spcAft>
                        <a:buNone/>
                      </a:pPr>
                      <a:r>
                        <a:rPr lang="en-GB" sz="2000">
                          <a:solidFill>
                            <a:schemeClr val="tx1"/>
                          </a:solidFill>
                        </a:rPr>
                        <a:t>2.</a:t>
                      </a:r>
                      <a:endParaRPr sz="2000">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dirty="0" err="1">
                          <a:solidFill>
                            <a:schemeClr val="tx1"/>
                          </a:solidFill>
                        </a:rPr>
                        <a:t>Pinté</a:t>
                      </a:r>
                      <a:r>
                        <a:rPr lang="en-GB" sz="2000" dirty="0">
                          <a:solidFill>
                            <a:schemeClr val="tx1"/>
                          </a:solidFill>
                        </a:rPr>
                        <a:t> de negro la pared de la </a:t>
                      </a:r>
                      <a:r>
                        <a:rPr lang="en-GB" sz="2000" dirty="0" err="1">
                          <a:solidFill>
                            <a:schemeClr val="tx1"/>
                          </a:solidFill>
                        </a:rPr>
                        <a:t>escuela</a:t>
                      </a:r>
                      <a:r>
                        <a:rPr lang="en-GB" sz="2000" dirty="0">
                          <a:solidFill>
                            <a:schemeClr val="tx1"/>
                          </a:solidFill>
                        </a:rPr>
                        <a:t>. </a:t>
                      </a:r>
                      <a:endParaRPr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ctr" rtl="0">
                        <a:spcBef>
                          <a:spcPts val="0"/>
                        </a:spcBef>
                        <a:spcAft>
                          <a:spcPts val="0"/>
                        </a:spcAft>
                        <a:buNone/>
                      </a:pPr>
                      <a:r>
                        <a:rPr lang="en-GB" sz="2000">
                          <a:solidFill>
                            <a:schemeClr val="tx1"/>
                          </a:solidFill>
                        </a:rPr>
                        <a:t>3.</a:t>
                      </a:r>
                      <a:endParaRPr sz="2000">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dirty="0" err="1">
                          <a:solidFill>
                            <a:schemeClr val="tx1"/>
                          </a:solidFill>
                        </a:rPr>
                        <a:t>Quedo</a:t>
                      </a:r>
                      <a:r>
                        <a:rPr lang="en-GB" sz="2000" dirty="0">
                          <a:solidFill>
                            <a:schemeClr val="tx1"/>
                          </a:solidFill>
                        </a:rPr>
                        <a:t> con mis amigos </a:t>
                      </a:r>
                      <a:r>
                        <a:rPr lang="en-GB" sz="2000" dirty="0" err="1">
                          <a:solidFill>
                            <a:schemeClr val="tx1"/>
                          </a:solidFill>
                        </a:rPr>
                        <a:t>en</a:t>
                      </a:r>
                      <a:r>
                        <a:rPr lang="en-GB" sz="2000" dirty="0">
                          <a:solidFill>
                            <a:schemeClr val="tx1"/>
                          </a:solidFill>
                        </a:rPr>
                        <a:t> el </a:t>
                      </a:r>
                      <a:r>
                        <a:rPr lang="en-GB" sz="2000" dirty="0" err="1">
                          <a:solidFill>
                            <a:schemeClr val="tx1"/>
                          </a:solidFill>
                        </a:rPr>
                        <a:t>centro</a:t>
                      </a:r>
                      <a:r>
                        <a:rPr lang="en-GB" sz="2000" dirty="0">
                          <a:solidFill>
                            <a:schemeClr val="tx1"/>
                          </a:solidFill>
                        </a:rPr>
                        <a:t>.</a:t>
                      </a: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ctr" rtl="0">
                        <a:spcBef>
                          <a:spcPts val="0"/>
                        </a:spcBef>
                        <a:spcAft>
                          <a:spcPts val="0"/>
                        </a:spcAft>
                        <a:buNone/>
                      </a:pPr>
                      <a:r>
                        <a:rPr lang="en-GB" sz="2000">
                          <a:solidFill>
                            <a:schemeClr val="tx1"/>
                          </a:solidFill>
                        </a:rPr>
                        <a:t>4.</a:t>
                      </a:r>
                      <a:endParaRPr sz="2000">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dirty="0" err="1">
                          <a:solidFill>
                            <a:schemeClr val="tx1"/>
                          </a:solidFill>
                        </a:rPr>
                        <a:t>Pasé</a:t>
                      </a:r>
                      <a:r>
                        <a:rPr lang="en-GB" sz="2000" dirty="0">
                          <a:solidFill>
                            <a:schemeClr val="tx1"/>
                          </a:solidFill>
                        </a:rPr>
                        <a:t> </a:t>
                      </a:r>
                      <a:r>
                        <a:rPr lang="en-GB" sz="2000" dirty="0" err="1">
                          <a:solidFill>
                            <a:schemeClr val="tx1"/>
                          </a:solidFill>
                        </a:rPr>
                        <a:t>tiempo</a:t>
                      </a:r>
                      <a:r>
                        <a:rPr lang="en-GB" sz="2000" dirty="0">
                          <a:solidFill>
                            <a:schemeClr val="tx1"/>
                          </a:solidFill>
                        </a:rPr>
                        <a:t> con mi </a:t>
                      </a:r>
                      <a:r>
                        <a:rPr lang="en-GB" sz="2000" dirty="0" err="1">
                          <a:solidFill>
                            <a:schemeClr val="tx1"/>
                          </a:solidFill>
                        </a:rPr>
                        <a:t>familia</a:t>
                      </a:r>
                      <a:r>
                        <a:rPr lang="en-GB" sz="2000" dirty="0">
                          <a:solidFill>
                            <a:schemeClr val="tx1"/>
                          </a:solidFill>
                        </a:rPr>
                        <a:t> </a:t>
                      </a:r>
                      <a:r>
                        <a:rPr lang="en-GB" sz="2000" dirty="0" err="1">
                          <a:solidFill>
                            <a:schemeClr val="tx1"/>
                          </a:solidFill>
                        </a:rPr>
                        <a:t>en</a:t>
                      </a:r>
                      <a:r>
                        <a:rPr lang="en-GB" sz="2000" dirty="0">
                          <a:solidFill>
                            <a:schemeClr val="tx1"/>
                          </a:solidFill>
                        </a:rPr>
                        <a:t> la playa.</a:t>
                      </a: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4"/>
                  </a:ext>
                </a:extLst>
              </a:tr>
              <a:tr h="370850">
                <a:tc>
                  <a:txBody>
                    <a:bodyPr/>
                    <a:lstStyle/>
                    <a:p>
                      <a:pPr marL="0" marR="0" lvl="0" indent="0" algn="ctr" rtl="0">
                        <a:spcBef>
                          <a:spcPts val="0"/>
                        </a:spcBef>
                        <a:spcAft>
                          <a:spcPts val="0"/>
                        </a:spcAft>
                        <a:buNone/>
                      </a:pPr>
                      <a:r>
                        <a:rPr lang="en-GB" sz="2000">
                          <a:solidFill>
                            <a:schemeClr val="tx1"/>
                          </a:solidFill>
                        </a:rPr>
                        <a:t>5.</a:t>
                      </a:r>
                      <a:endParaRPr sz="2000">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dirty="0" err="1">
                          <a:solidFill>
                            <a:schemeClr val="tx1"/>
                          </a:solidFill>
                        </a:rPr>
                        <a:t>Bailé</a:t>
                      </a:r>
                      <a:r>
                        <a:rPr lang="en-GB" sz="2000" dirty="0">
                          <a:solidFill>
                            <a:schemeClr val="tx1"/>
                          </a:solidFill>
                        </a:rPr>
                        <a:t> un poco </a:t>
                      </a:r>
                      <a:r>
                        <a:rPr lang="en-GB" sz="2000" dirty="0" err="1">
                          <a:solidFill>
                            <a:schemeClr val="tx1"/>
                          </a:solidFill>
                        </a:rPr>
                        <a:t>en</a:t>
                      </a:r>
                      <a:r>
                        <a:rPr lang="en-GB" sz="2000" dirty="0">
                          <a:solidFill>
                            <a:schemeClr val="tx1"/>
                          </a:solidFill>
                        </a:rPr>
                        <a:t> Italia.</a:t>
                      </a:r>
                      <a:endParaRPr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5"/>
                  </a:ext>
                </a:extLst>
              </a:tr>
              <a:tr h="370850">
                <a:tc>
                  <a:txBody>
                    <a:bodyPr/>
                    <a:lstStyle/>
                    <a:p>
                      <a:pPr marL="0" marR="0" lvl="0" indent="0" algn="ctr" rtl="0">
                        <a:spcBef>
                          <a:spcPts val="0"/>
                        </a:spcBef>
                        <a:spcAft>
                          <a:spcPts val="0"/>
                        </a:spcAft>
                        <a:buNone/>
                      </a:pPr>
                      <a:r>
                        <a:rPr lang="en-GB" sz="2000">
                          <a:solidFill>
                            <a:schemeClr val="tx1"/>
                          </a:solidFill>
                        </a:rPr>
                        <a:t>6.</a:t>
                      </a:r>
                      <a:endParaRPr sz="2000">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dirty="0" err="1">
                          <a:solidFill>
                            <a:schemeClr val="tx1"/>
                          </a:solidFill>
                        </a:rPr>
                        <a:t>Ayudo</a:t>
                      </a:r>
                      <a:r>
                        <a:rPr lang="en-GB" sz="2000" dirty="0">
                          <a:solidFill>
                            <a:schemeClr val="tx1"/>
                          </a:solidFill>
                        </a:rPr>
                        <a:t> con </a:t>
                      </a:r>
                      <a:r>
                        <a:rPr lang="en-GB" sz="2000" dirty="0" err="1">
                          <a:solidFill>
                            <a:schemeClr val="tx1"/>
                          </a:solidFill>
                        </a:rPr>
                        <a:t>unas</a:t>
                      </a:r>
                      <a:r>
                        <a:rPr lang="en-GB" sz="2000" dirty="0">
                          <a:solidFill>
                            <a:schemeClr val="tx1"/>
                          </a:solidFill>
                        </a:rPr>
                        <a:t> </a:t>
                      </a:r>
                      <a:r>
                        <a:rPr lang="en-GB" sz="2000" dirty="0" err="1">
                          <a:solidFill>
                            <a:schemeClr val="tx1"/>
                          </a:solidFill>
                        </a:rPr>
                        <a:t>tareas</a:t>
                      </a:r>
                      <a:r>
                        <a:rPr lang="en-GB" sz="2000" dirty="0">
                          <a:solidFill>
                            <a:schemeClr val="tx1"/>
                          </a:solidFill>
                        </a:rPr>
                        <a:t> </a:t>
                      </a:r>
                      <a:r>
                        <a:rPr lang="en-GB" sz="2000" dirty="0" err="1">
                          <a:solidFill>
                            <a:schemeClr val="tx1"/>
                          </a:solidFill>
                        </a:rPr>
                        <a:t>fuera</a:t>
                      </a:r>
                      <a:r>
                        <a:rPr lang="en-GB" sz="2000" dirty="0">
                          <a:solidFill>
                            <a:schemeClr val="tx1"/>
                          </a:solidFill>
                        </a:rPr>
                        <a:t> de la casa.</a:t>
                      </a: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6"/>
                  </a:ext>
                </a:extLst>
              </a:tr>
              <a:tr h="370850">
                <a:tc>
                  <a:txBody>
                    <a:bodyPr/>
                    <a:lstStyle/>
                    <a:p>
                      <a:pPr marL="0" marR="0" lvl="0" indent="0" algn="ctr" rtl="0">
                        <a:spcBef>
                          <a:spcPts val="0"/>
                        </a:spcBef>
                        <a:spcAft>
                          <a:spcPts val="0"/>
                        </a:spcAft>
                        <a:buNone/>
                      </a:pPr>
                      <a:r>
                        <a:rPr lang="en-GB" sz="2000">
                          <a:solidFill>
                            <a:schemeClr val="tx1"/>
                          </a:solidFill>
                        </a:rPr>
                        <a:t>7.</a:t>
                      </a:r>
                      <a:endParaRPr>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u="none" dirty="0" err="1">
                          <a:solidFill>
                            <a:schemeClr val="tx1"/>
                          </a:solidFill>
                        </a:rPr>
                        <a:t>Viajé</a:t>
                      </a:r>
                      <a:r>
                        <a:rPr lang="en-GB" sz="2000" u="none" dirty="0">
                          <a:solidFill>
                            <a:schemeClr val="tx1"/>
                          </a:solidFill>
                        </a:rPr>
                        <a:t> al </a:t>
                      </a:r>
                      <a:r>
                        <a:rPr lang="en-GB" sz="2000" u="none" dirty="0" err="1">
                          <a:solidFill>
                            <a:schemeClr val="tx1"/>
                          </a:solidFill>
                        </a:rPr>
                        <a:t>extranjero</a:t>
                      </a:r>
                      <a:r>
                        <a:rPr lang="en-GB" sz="2000" u="none" dirty="0">
                          <a:solidFill>
                            <a:schemeClr val="tx1"/>
                          </a:solidFill>
                        </a:rPr>
                        <a:t> </a:t>
                      </a:r>
                      <a:r>
                        <a:rPr lang="en-GB" sz="2000" u="none" dirty="0" err="1">
                          <a:solidFill>
                            <a:schemeClr val="tx1"/>
                          </a:solidFill>
                        </a:rPr>
                        <a:t>en</a:t>
                      </a:r>
                      <a:r>
                        <a:rPr lang="en-GB" sz="2000" u="none" dirty="0">
                          <a:solidFill>
                            <a:schemeClr val="tx1"/>
                          </a:solidFill>
                        </a:rPr>
                        <a:t> </a:t>
                      </a:r>
                      <a:r>
                        <a:rPr lang="en-GB" sz="2000" u="none" dirty="0" err="1">
                          <a:solidFill>
                            <a:schemeClr val="tx1"/>
                          </a:solidFill>
                        </a:rPr>
                        <a:t>tren</a:t>
                      </a:r>
                      <a:r>
                        <a:rPr lang="en-GB" sz="2000" u="none" dirty="0">
                          <a:solidFill>
                            <a:schemeClr val="tx1"/>
                          </a:solidFill>
                        </a:rPr>
                        <a:t>.</a:t>
                      </a:r>
                      <a:endParaRPr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tc>
                  <a:txBody>
                    <a:bodyPr/>
                    <a:lstStyle/>
                    <a:p>
                      <a:pPr marL="0" marR="0" lvl="0" indent="0" algn="l" rtl="0">
                        <a:spcBef>
                          <a:spcPts val="0"/>
                        </a:spcBef>
                        <a:spcAft>
                          <a:spcPts val="0"/>
                        </a:spcAft>
                        <a:buNone/>
                      </a:pPr>
                      <a:endParaRPr sz="2000">
                        <a:solidFill>
                          <a:schemeClr val="tx1"/>
                        </a:solidFill>
                      </a:endParaRPr>
                    </a:p>
                  </a:txBody>
                  <a:tcPr marL="91450" marR="91450" marT="45725" marB="45725"/>
                </a:tc>
                <a:extLst>
                  <a:ext uri="{0D108BD9-81ED-4DB2-BD59-A6C34878D82A}">
                    <a16:rowId xmlns:a16="http://schemas.microsoft.com/office/drawing/2014/main" val="10007"/>
                  </a:ext>
                </a:extLst>
              </a:tr>
              <a:tr h="254000">
                <a:tc>
                  <a:txBody>
                    <a:bodyPr/>
                    <a:lstStyle/>
                    <a:p>
                      <a:pPr marL="0" marR="0" lvl="0" indent="0" algn="ctr" rtl="0">
                        <a:spcBef>
                          <a:spcPts val="0"/>
                        </a:spcBef>
                        <a:spcAft>
                          <a:spcPts val="0"/>
                        </a:spcAft>
                        <a:buNone/>
                      </a:pPr>
                      <a:r>
                        <a:rPr lang="en-GB" sz="2000">
                          <a:solidFill>
                            <a:schemeClr val="tx1"/>
                          </a:solidFill>
                        </a:rPr>
                        <a:t>8.</a:t>
                      </a:r>
                      <a:endParaRPr sz="2000">
                        <a:solidFill>
                          <a:schemeClr val="tx1"/>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dirty="0" err="1">
                          <a:solidFill>
                            <a:schemeClr val="tx1"/>
                          </a:solidFill>
                        </a:rPr>
                        <a:t>Visito</a:t>
                      </a:r>
                      <a:r>
                        <a:rPr lang="en-GB" sz="2000" dirty="0">
                          <a:solidFill>
                            <a:schemeClr val="tx1"/>
                          </a:solidFill>
                        </a:rPr>
                        <a:t> </a:t>
                      </a:r>
                      <a:r>
                        <a:rPr lang="en-GB" sz="2000" dirty="0" err="1">
                          <a:solidFill>
                            <a:schemeClr val="tx1"/>
                          </a:solidFill>
                        </a:rPr>
                        <a:t>lugares</a:t>
                      </a:r>
                      <a:r>
                        <a:rPr lang="en-GB" sz="2000" dirty="0">
                          <a:solidFill>
                            <a:schemeClr val="tx1"/>
                          </a:solidFill>
                        </a:rPr>
                        <a:t> </a:t>
                      </a:r>
                      <a:r>
                        <a:rPr lang="en-GB" sz="2000" dirty="0" err="1">
                          <a:solidFill>
                            <a:schemeClr val="tx1"/>
                          </a:solidFill>
                        </a:rPr>
                        <a:t>interesantes</a:t>
                      </a:r>
                      <a:r>
                        <a:rPr lang="en-GB" sz="2000" dirty="0">
                          <a:solidFill>
                            <a:schemeClr val="tx1"/>
                          </a:solidFill>
                        </a:rPr>
                        <a:t> por </a:t>
                      </a:r>
                      <a:r>
                        <a:rPr lang="en-GB" sz="2000" dirty="0" err="1">
                          <a:solidFill>
                            <a:schemeClr val="tx1"/>
                          </a:solidFill>
                        </a:rPr>
                        <a:t>el</a:t>
                      </a:r>
                      <a:r>
                        <a:rPr lang="en-GB" sz="2000" dirty="0">
                          <a:solidFill>
                            <a:schemeClr val="tx1"/>
                          </a:solidFill>
                        </a:rPr>
                        <a:t> barrio.</a:t>
                      </a: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tc>
                  <a:txBody>
                    <a:bodyPr/>
                    <a:lstStyle/>
                    <a:p>
                      <a:pPr marL="0" marR="0" lvl="0" indent="0" algn="l" rtl="0">
                        <a:spcBef>
                          <a:spcPts val="0"/>
                        </a:spcBef>
                        <a:spcAft>
                          <a:spcPts val="0"/>
                        </a:spcAft>
                        <a:buNone/>
                      </a:pPr>
                      <a:endParaRPr sz="2000" dirty="0">
                        <a:solidFill>
                          <a:schemeClr val="tx1"/>
                        </a:solidFill>
                      </a:endParaRPr>
                    </a:p>
                  </a:txBody>
                  <a:tcPr marL="91450" marR="91450" marT="45725" marB="45725"/>
                </a:tc>
                <a:extLst>
                  <a:ext uri="{0D108BD9-81ED-4DB2-BD59-A6C34878D82A}">
                    <a16:rowId xmlns:a16="http://schemas.microsoft.com/office/drawing/2014/main" val="10008"/>
                  </a:ext>
                </a:extLst>
              </a:tr>
            </a:tbl>
          </a:graphicData>
        </a:graphic>
      </p:graphicFrame>
      <p:sp>
        <p:nvSpPr>
          <p:cNvPr id="7" name="Google Shape;338;p7">
            <a:extLst>
              <a:ext uri="{FF2B5EF4-FFF2-40B4-BE49-F238E27FC236}">
                <a16:creationId xmlns:a16="http://schemas.microsoft.com/office/drawing/2014/main" id="{E8E046FF-DB40-403C-B8E0-F0FBF4B45400}"/>
              </a:ext>
            </a:extLst>
          </p:cNvPr>
          <p:cNvSpPr txBox="1"/>
          <p:nvPr/>
        </p:nvSpPr>
        <p:spPr>
          <a:xfrm>
            <a:off x="35730" y="870627"/>
            <a:ext cx="11628823"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latin typeface="Century Gothic"/>
                <a:ea typeface="Century Gothic"/>
                <a:cs typeface="Century Gothic"/>
                <a:sym typeface="Century Gothic"/>
              </a:rPr>
              <a:t>Lucía escribe </a:t>
            </a:r>
            <a:r>
              <a:rPr lang="en-GB" sz="2400" b="1" dirty="0" err="1">
                <a:latin typeface="Century Gothic"/>
                <a:ea typeface="Century Gothic"/>
                <a:cs typeface="Century Gothic"/>
                <a:sym typeface="Century Gothic"/>
              </a:rPr>
              <a:t>mensajes</a:t>
            </a:r>
            <a:r>
              <a:rPr lang="en-GB" sz="2400" b="1" dirty="0">
                <a:latin typeface="Century Gothic"/>
                <a:ea typeface="Century Gothic"/>
                <a:cs typeface="Century Gothic"/>
                <a:sym typeface="Century Gothic"/>
              </a:rPr>
              <a:t> a </a:t>
            </a:r>
            <a:r>
              <a:rPr lang="en-GB" sz="2400" b="1" dirty="0" err="1">
                <a:latin typeface="Century Gothic"/>
                <a:ea typeface="Century Gothic"/>
                <a:cs typeface="Century Gothic"/>
                <a:sym typeface="Century Gothic"/>
              </a:rPr>
              <a:t>unos</a:t>
            </a:r>
            <a:r>
              <a:rPr lang="en-GB" sz="2400" b="1" dirty="0">
                <a:latin typeface="Century Gothic"/>
                <a:ea typeface="Century Gothic"/>
                <a:cs typeface="Century Gothic"/>
                <a:sym typeface="Century Gothic"/>
              </a:rPr>
              <a:t> amigos. </a:t>
            </a:r>
            <a:endParaRPr sz="2400" b="1" i="0" u="none" strike="noStrike" cap="none" dirty="0">
              <a:latin typeface="Century Gothic"/>
              <a:ea typeface="Century Gothic"/>
              <a:cs typeface="Century Gothic"/>
              <a:sym typeface="Century Gothic"/>
            </a:endParaRPr>
          </a:p>
        </p:txBody>
      </p:sp>
      <p:pic>
        <p:nvPicPr>
          <p:cNvPr id="8" name="Google Shape;339;p7" descr="green checkmark">
            <a:extLst>
              <a:ext uri="{FF2B5EF4-FFF2-40B4-BE49-F238E27FC236}">
                <a16:creationId xmlns:a16="http://schemas.microsoft.com/office/drawing/2014/main" id="{5B178A39-411F-47EC-83FE-0FD5F19BD870}"/>
              </a:ext>
            </a:extLst>
          </p:cNvPr>
          <p:cNvPicPr preferRelativeResize="0"/>
          <p:nvPr/>
        </p:nvPicPr>
        <p:blipFill rotWithShape="1">
          <a:blip r:embed="rId4">
            <a:alphaModFix/>
          </a:blip>
          <a:srcRect/>
          <a:stretch/>
        </p:blipFill>
        <p:spPr>
          <a:xfrm>
            <a:off x="7384069" y="2922969"/>
            <a:ext cx="282522" cy="294294"/>
          </a:xfrm>
          <a:prstGeom prst="rect">
            <a:avLst/>
          </a:prstGeom>
          <a:noFill/>
          <a:ln>
            <a:noFill/>
          </a:ln>
        </p:spPr>
      </p:pic>
      <p:pic>
        <p:nvPicPr>
          <p:cNvPr id="9" name="Google Shape;340;p7" descr="green checkmark">
            <a:extLst>
              <a:ext uri="{FF2B5EF4-FFF2-40B4-BE49-F238E27FC236}">
                <a16:creationId xmlns:a16="http://schemas.microsoft.com/office/drawing/2014/main" id="{8A1D82E6-6F8E-44DB-9A98-DE95D58AF40C}"/>
              </a:ext>
            </a:extLst>
          </p:cNvPr>
          <p:cNvPicPr preferRelativeResize="0"/>
          <p:nvPr/>
        </p:nvPicPr>
        <p:blipFill rotWithShape="1">
          <a:blip r:embed="rId4">
            <a:alphaModFix/>
          </a:blip>
          <a:srcRect/>
          <a:stretch/>
        </p:blipFill>
        <p:spPr>
          <a:xfrm>
            <a:off x="8807165" y="3336665"/>
            <a:ext cx="282522" cy="294294"/>
          </a:xfrm>
          <a:prstGeom prst="rect">
            <a:avLst/>
          </a:prstGeom>
          <a:noFill/>
          <a:ln>
            <a:noFill/>
          </a:ln>
        </p:spPr>
      </p:pic>
      <p:pic>
        <p:nvPicPr>
          <p:cNvPr id="10" name="Google Shape;341;p7" descr="green checkmark">
            <a:extLst>
              <a:ext uri="{FF2B5EF4-FFF2-40B4-BE49-F238E27FC236}">
                <a16:creationId xmlns:a16="http://schemas.microsoft.com/office/drawing/2014/main" id="{064C344B-D7D3-4914-9BB3-78E5ED7B7ABB}"/>
              </a:ext>
            </a:extLst>
          </p:cNvPr>
          <p:cNvPicPr preferRelativeResize="0"/>
          <p:nvPr/>
        </p:nvPicPr>
        <p:blipFill rotWithShape="1">
          <a:blip r:embed="rId4">
            <a:alphaModFix/>
          </a:blip>
          <a:srcRect/>
          <a:stretch/>
        </p:blipFill>
        <p:spPr>
          <a:xfrm>
            <a:off x="7384069" y="3735696"/>
            <a:ext cx="282522" cy="294294"/>
          </a:xfrm>
          <a:prstGeom prst="rect">
            <a:avLst/>
          </a:prstGeom>
          <a:noFill/>
          <a:ln>
            <a:noFill/>
          </a:ln>
        </p:spPr>
      </p:pic>
      <p:pic>
        <p:nvPicPr>
          <p:cNvPr id="11" name="Google Shape;342;p7" descr="green checkmark">
            <a:extLst>
              <a:ext uri="{FF2B5EF4-FFF2-40B4-BE49-F238E27FC236}">
                <a16:creationId xmlns:a16="http://schemas.microsoft.com/office/drawing/2014/main" id="{F074E456-8AB3-44DD-BEA3-EEBBF86A02F2}"/>
              </a:ext>
            </a:extLst>
          </p:cNvPr>
          <p:cNvPicPr preferRelativeResize="0"/>
          <p:nvPr/>
        </p:nvPicPr>
        <p:blipFill rotWithShape="1">
          <a:blip r:embed="rId4">
            <a:alphaModFix/>
          </a:blip>
          <a:srcRect/>
          <a:stretch/>
        </p:blipFill>
        <p:spPr>
          <a:xfrm>
            <a:off x="8807165" y="4118338"/>
            <a:ext cx="282522" cy="294294"/>
          </a:xfrm>
          <a:prstGeom prst="rect">
            <a:avLst/>
          </a:prstGeom>
          <a:noFill/>
          <a:ln>
            <a:noFill/>
          </a:ln>
        </p:spPr>
      </p:pic>
      <p:pic>
        <p:nvPicPr>
          <p:cNvPr id="12" name="Google Shape;343;p7" descr="green checkmark">
            <a:extLst>
              <a:ext uri="{FF2B5EF4-FFF2-40B4-BE49-F238E27FC236}">
                <a16:creationId xmlns:a16="http://schemas.microsoft.com/office/drawing/2014/main" id="{9D732377-8F83-430B-A44A-F4A7EAD2B044}"/>
              </a:ext>
            </a:extLst>
          </p:cNvPr>
          <p:cNvPicPr preferRelativeResize="0"/>
          <p:nvPr/>
        </p:nvPicPr>
        <p:blipFill rotWithShape="1">
          <a:blip r:embed="rId4">
            <a:alphaModFix/>
          </a:blip>
          <a:srcRect/>
          <a:stretch/>
        </p:blipFill>
        <p:spPr>
          <a:xfrm>
            <a:off x="8845047" y="4536289"/>
            <a:ext cx="282522" cy="294294"/>
          </a:xfrm>
          <a:prstGeom prst="rect">
            <a:avLst/>
          </a:prstGeom>
          <a:noFill/>
          <a:ln>
            <a:noFill/>
          </a:ln>
        </p:spPr>
      </p:pic>
      <p:pic>
        <p:nvPicPr>
          <p:cNvPr id="13" name="Google Shape;344;p7" descr="green checkmark">
            <a:extLst>
              <a:ext uri="{FF2B5EF4-FFF2-40B4-BE49-F238E27FC236}">
                <a16:creationId xmlns:a16="http://schemas.microsoft.com/office/drawing/2014/main" id="{D348D1BA-E66C-47B4-A07B-19AC007E83FC}"/>
              </a:ext>
            </a:extLst>
          </p:cNvPr>
          <p:cNvPicPr preferRelativeResize="0"/>
          <p:nvPr/>
        </p:nvPicPr>
        <p:blipFill rotWithShape="1">
          <a:blip r:embed="rId4">
            <a:alphaModFix/>
          </a:blip>
          <a:srcRect/>
          <a:stretch/>
        </p:blipFill>
        <p:spPr>
          <a:xfrm>
            <a:off x="7375690" y="4874378"/>
            <a:ext cx="282522" cy="294294"/>
          </a:xfrm>
          <a:prstGeom prst="rect">
            <a:avLst/>
          </a:prstGeom>
          <a:noFill/>
          <a:ln>
            <a:noFill/>
          </a:ln>
        </p:spPr>
      </p:pic>
      <p:pic>
        <p:nvPicPr>
          <p:cNvPr id="14" name="Google Shape;345;p7" descr="green checkmark">
            <a:extLst>
              <a:ext uri="{FF2B5EF4-FFF2-40B4-BE49-F238E27FC236}">
                <a16:creationId xmlns:a16="http://schemas.microsoft.com/office/drawing/2014/main" id="{B06B6A15-C26A-47F6-AED7-E37AE5C4E5C2}"/>
              </a:ext>
            </a:extLst>
          </p:cNvPr>
          <p:cNvPicPr preferRelativeResize="0"/>
          <p:nvPr/>
        </p:nvPicPr>
        <p:blipFill rotWithShape="1">
          <a:blip r:embed="rId4">
            <a:alphaModFix/>
          </a:blip>
          <a:srcRect/>
          <a:stretch/>
        </p:blipFill>
        <p:spPr>
          <a:xfrm>
            <a:off x="8831985" y="5344258"/>
            <a:ext cx="282522" cy="294294"/>
          </a:xfrm>
          <a:prstGeom prst="rect">
            <a:avLst/>
          </a:prstGeom>
          <a:noFill/>
          <a:ln>
            <a:noFill/>
          </a:ln>
        </p:spPr>
      </p:pic>
      <p:pic>
        <p:nvPicPr>
          <p:cNvPr id="15" name="Google Shape;346;p7" descr="green checkmark">
            <a:extLst>
              <a:ext uri="{FF2B5EF4-FFF2-40B4-BE49-F238E27FC236}">
                <a16:creationId xmlns:a16="http://schemas.microsoft.com/office/drawing/2014/main" id="{C8473993-C299-4BC3-9B6D-A0F26583E557}"/>
              </a:ext>
            </a:extLst>
          </p:cNvPr>
          <p:cNvPicPr preferRelativeResize="0"/>
          <p:nvPr/>
        </p:nvPicPr>
        <p:blipFill rotWithShape="1">
          <a:blip r:embed="rId4">
            <a:alphaModFix/>
          </a:blip>
          <a:srcRect/>
          <a:stretch/>
        </p:blipFill>
        <p:spPr>
          <a:xfrm>
            <a:off x="7384069" y="5681505"/>
            <a:ext cx="282522" cy="294294"/>
          </a:xfrm>
          <a:prstGeom prst="rect">
            <a:avLst/>
          </a:prstGeom>
          <a:noFill/>
          <a:ln>
            <a:noFill/>
          </a:ln>
        </p:spPr>
      </p:pic>
      <p:sp>
        <p:nvSpPr>
          <p:cNvPr id="16" name="Google Shape;347;p7">
            <a:extLst>
              <a:ext uri="{FF2B5EF4-FFF2-40B4-BE49-F238E27FC236}">
                <a16:creationId xmlns:a16="http://schemas.microsoft.com/office/drawing/2014/main" id="{6067089B-4761-4E09-8EBF-F700BF39407F}"/>
              </a:ext>
            </a:extLst>
          </p:cNvPr>
          <p:cNvSpPr txBox="1"/>
          <p:nvPr/>
        </p:nvSpPr>
        <p:spPr>
          <a:xfrm>
            <a:off x="9658911" y="2852111"/>
            <a:ext cx="1621549"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at home</a:t>
            </a:r>
            <a:endParaRPr/>
          </a:p>
        </p:txBody>
      </p:sp>
      <p:sp>
        <p:nvSpPr>
          <p:cNvPr id="17" name="Google Shape;348;p7">
            <a:extLst>
              <a:ext uri="{FF2B5EF4-FFF2-40B4-BE49-F238E27FC236}">
                <a16:creationId xmlns:a16="http://schemas.microsoft.com/office/drawing/2014/main" id="{951A8661-9C83-4C25-A192-0B196D454FF6}"/>
              </a:ext>
            </a:extLst>
          </p:cNvPr>
          <p:cNvSpPr txBox="1"/>
          <p:nvPr/>
        </p:nvSpPr>
        <p:spPr>
          <a:xfrm>
            <a:off x="9653641" y="3227049"/>
            <a:ext cx="2248566"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at school</a:t>
            </a:r>
            <a:endParaRPr/>
          </a:p>
        </p:txBody>
      </p:sp>
      <p:sp>
        <p:nvSpPr>
          <p:cNvPr id="18" name="Google Shape;349;p7">
            <a:extLst>
              <a:ext uri="{FF2B5EF4-FFF2-40B4-BE49-F238E27FC236}">
                <a16:creationId xmlns:a16="http://schemas.microsoft.com/office/drawing/2014/main" id="{EF82911C-A1A6-4C5B-938B-6B957D8B6634}"/>
              </a:ext>
            </a:extLst>
          </p:cNvPr>
          <p:cNvSpPr txBox="1"/>
          <p:nvPr/>
        </p:nvSpPr>
        <p:spPr>
          <a:xfrm>
            <a:off x="9653641" y="3643122"/>
            <a:ext cx="2010912"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in the centre</a:t>
            </a:r>
            <a:endParaRPr/>
          </a:p>
        </p:txBody>
      </p:sp>
      <p:sp>
        <p:nvSpPr>
          <p:cNvPr id="19" name="Google Shape;350;p7">
            <a:extLst>
              <a:ext uri="{FF2B5EF4-FFF2-40B4-BE49-F238E27FC236}">
                <a16:creationId xmlns:a16="http://schemas.microsoft.com/office/drawing/2014/main" id="{C8AA3EDA-6F06-4A55-A857-A5875BD3D834}"/>
              </a:ext>
            </a:extLst>
          </p:cNvPr>
          <p:cNvSpPr txBox="1"/>
          <p:nvPr/>
        </p:nvSpPr>
        <p:spPr>
          <a:xfrm>
            <a:off x="9632996" y="4824074"/>
            <a:ext cx="242517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outside the house</a:t>
            </a:r>
            <a:endParaRPr/>
          </a:p>
        </p:txBody>
      </p:sp>
      <p:sp>
        <p:nvSpPr>
          <p:cNvPr id="20" name="Google Shape;351;p7">
            <a:extLst>
              <a:ext uri="{FF2B5EF4-FFF2-40B4-BE49-F238E27FC236}">
                <a16:creationId xmlns:a16="http://schemas.microsoft.com/office/drawing/2014/main" id="{8CD69068-7E53-4363-B132-0CBEA0380912}"/>
              </a:ext>
            </a:extLst>
          </p:cNvPr>
          <p:cNvSpPr txBox="1"/>
          <p:nvPr/>
        </p:nvSpPr>
        <p:spPr>
          <a:xfrm>
            <a:off x="9653641" y="4442966"/>
            <a:ext cx="174206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in Italy</a:t>
            </a:r>
            <a:endParaRPr/>
          </a:p>
        </p:txBody>
      </p:sp>
      <p:sp>
        <p:nvSpPr>
          <p:cNvPr id="21" name="Google Shape;352;p7">
            <a:extLst>
              <a:ext uri="{FF2B5EF4-FFF2-40B4-BE49-F238E27FC236}">
                <a16:creationId xmlns:a16="http://schemas.microsoft.com/office/drawing/2014/main" id="{FF25ED56-77E8-495C-8112-E80724BF613C}"/>
              </a:ext>
            </a:extLst>
          </p:cNvPr>
          <p:cNvSpPr txBox="1"/>
          <p:nvPr/>
        </p:nvSpPr>
        <p:spPr>
          <a:xfrm>
            <a:off x="9637369" y="4045778"/>
            <a:ext cx="2128995"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at the beach</a:t>
            </a:r>
            <a:endParaRPr/>
          </a:p>
        </p:txBody>
      </p:sp>
      <p:sp>
        <p:nvSpPr>
          <p:cNvPr id="22" name="Google Shape;353;p7">
            <a:extLst>
              <a:ext uri="{FF2B5EF4-FFF2-40B4-BE49-F238E27FC236}">
                <a16:creationId xmlns:a16="http://schemas.microsoft.com/office/drawing/2014/main" id="{6A59C570-2A69-4D2B-9883-51FE4E5C29EE}"/>
              </a:ext>
            </a:extLst>
          </p:cNvPr>
          <p:cNvSpPr txBox="1"/>
          <p:nvPr/>
        </p:nvSpPr>
        <p:spPr>
          <a:xfrm>
            <a:off x="9637369" y="5615188"/>
            <a:ext cx="2692847" cy="3847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900">
                <a:latin typeface="Century Gothic"/>
                <a:ea typeface="Century Gothic"/>
                <a:cs typeface="Century Gothic"/>
                <a:sym typeface="Century Gothic"/>
              </a:rPr>
              <a:t>the neighbourhood</a:t>
            </a:r>
            <a:endParaRPr/>
          </a:p>
        </p:txBody>
      </p:sp>
      <p:sp>
        <p:nvSpPr>
          <p:cNvPr id="23" name="Google Shape;354;p7">
            <a:extLst>
              <a:ext uri="{FF2B5EF4-FFF2-40B4-BE49-F238E27FC236}">
                <a16:creationId xmlns:a16="http://schemas.microsoft.com/office/drawing/2014/main" id="{525BCA2A-06B7-425C-8834-E07AABA73ED8}"/>
              </a:ext>
            </a:extLst>
          </p:cNvPr>
          <p:cNvSpPr txBox="1"/>
          <p:nvPr/>
        </p:nvSpPr>
        <p:spPr>
          <a:xfrm>
            <a:off x="9637369" y="5205181"/>
            <a:ext cx="1805603"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a:latin typeface="Century Gothic"/>
                <a:ea typeface="Century Gothic"/>
                <a:cs typeface="Century Gothic"/>
                <a:sym typeface="Century Gothic"/>
              </a:rPr>
              <a:t>abroad</a:t>
            </a:r>
            <a:endParaRPr/>
          </a:p>
        </p:txBody>
      </p:sp>
      <p:sp>
        <p:nvSpPr>
          <p:cNvPr id="24" name="Google Shape;355;p7">
            <a:extLst>
              <a:ext uri="{FF2B5EF4-FFF2-40B4-BE49-F238E27FC236}">
                <a16:creationId xmlns:a16="http://schemas.microsoft.com/office/drawing/2014/main" id="{15E0D1C2-AEB1-41A6-B8FB-B4F8BDDCEC37}"/>
              </a:ext>
            </a:extLst>
          </p:cNvPr>
          <p:cNvSpPr/>
          <p:nvPr/>
        </p:nvSpPr>
        <p:spPr>
          <a:xfrm>
            <a:off x="4902476" y="4644118"/>
            <a:ext cx="2614475" cy="1237662"/>
          </a:xfrm>
          <a:prstGeom prst="wedgeRoundRectCallout">
            <a:avLst>
              <a:gd name="adj1" fmla="val -99088"/>
              <a:gd name="adj2" fmla="val -46272"/>
              <a:gd name="adj3" fmla="val 16667"/>
            </a:avLst>
          </a:prstGeom>
          <a:solidFill>
            <a:srgbClr val="3660B0"/>
          </a:solidFill>
          <a:ln w="28575"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0" i="0" u="none" strike="noStrike" cap="none">
                <a:solidFill>
                  <a:schemeClr val="bg1"/>
                </a:solidFill>
                <a:latin typeface="Century Gothic"/>
                <a:ea typeface="Century Gothic"/>
                <a:cs typeface="Century Gothic"/>
                <a:sym typeface="Century Gothic"/>
              </a:rPr>
              <a:t>We can </a:t>
            </a:r>
            <a:r>
              <a:rPr lang="en-GB" sz="2000">
                <a:solidFill>
                  <a:schemeClr val="bg1"/>
                </a:solidFill>
                <a:latin typeface="Century Gothic"/>
                <a:ea typeface="Century Gothic"/>
                <a:cs typeface="Century Gothic"/>
                <a:sym typeface="Century Gothic"/>
              </a:rPr>
              <a:t>use a verb + </a:t>
            </a:r>
            <a:r>
              <a:rPr lang="en-GB" sz="2000" i="1">
                <a:solidFill>
                  <a:schemeClr val="bg1"/>
                </a:solidFill>
                <a:latin typeface="Century Gothic"/>
                <a:ea typeface="Century Gothic"/>
                <a:cs typeface="Century Gothic"/>
                <a:sym typeface="Century Gothic"/>
              </a:rPr>
              <a:t>un poco</a:t>
            </a:r>
            <a:r>
              <a:rPr lang="en-GB" sz="2000">
                <a:solidFill>
                  <a:schemeClr val="bg1"/>
                </a:solidFill>
                <a:latin typeface="Century Gothic"/>
                <a:ea typeface="Century Gothic"/>
                <a:cs typeface="Century Gothic"/>
                <a:sym typeface="Century Gothic"/>
              </a:rPr>
              <a:t>. </a:t>
            </a:r>
            <a:r>
              <a:rPr lang="en-GB" sz="2000" b="0" i="0" u="none" strike="noStrike" cap="none">
                <a:solidFill>
                  <a:schemeClr val="bg1"/>
                </a:solidFill>
                <a:latin typeface="Century Gothic"/>
                <a:ea typeface="Century Gothic"/>
                <a:cs typeface="Century Gothic"/>
                <a:sym typeface="Century Gothic"/>
              </a:rPr>
              <a:t>Here it means, ‘I danced a little.’</a:t>
            </a:r>
            <a:endParaRPr sz="2000" b="0" i="0" u="none" strike="noStrike" cap="none">
              <a:solidFill>
                <a:schemeClr val="bg1"/>
              </a:solidFill>
              <a:latin typeface="Century Gothic"/>
              <a:ea typeface="Century Gothic"/>
              <a:cs typeface="Century Gothic"/>
              <a:sym typeface="Century Gothic"/>
            </a:endParaRPr>
          </a:p>
        </p:txBody>
      </p:sp>
      <p:pic>
        <p:nvPicPr>
          <p:cNvPr id="25" name="Graphic 24" descr="Teacher with solid fill">
            <a:extLst>
              <a:ext uri="{FF2B5EF4-FFF2-40B4-BE49-F238E27FC236}">
                <a16:creationId xmlns:a16="http://schemas.microsoft.com/office/drawing/2014/main" id="{6ADC773E-8861-42BC-9934-53CAFF4DBB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286" y="1244847"/>
            <a:ext cx="914400" cy="914400"/>
          </a:xfrm>
          <a:prstGeom prst="rect">
            <a:avLst/>
          </a:prstGeom>
        </p:spPr>
      </p:pic>
      <p:sp>
        <p:nvSpPr>
          <p:cNvPr id="26" name="Speech Bubble: Rectangle with Corners Rounded 25">
            <a:extLst>
              <a:ext uri="{FF2B5EF4-FFF2-40B4-BE49-F238E27FC236}">
                <a16:creationId xmlns:a16="http://schemas.microsoft.com/office/drawing/2014/main" id="{8E4F86F9-1E1B-4F74-BD64-ADDADF0F7A72}"/>
              </a:ext>
            </a:extLst>
          </p:cNvPr>
          <p:cNvSpPr/>
          <p:nvPr/>
        </p:nvSpPr>
        <p:spPr>
          <a:xfrm>
            <a:off x="1043242" y="1341744"/>
            <a:ext cx="6755335" cy="745551"/>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a:ea typeface="Century Gothic"/>
                <a:cs typeface="Century Gothic"/>
                <a:sym typeface="Century Gothic"/>
              </a:rPr>
              <a:t>La </a:t>
            </a:r>
            <a:r>
              <a:rPr lang="en-GB" sz="2000" dirty="0" err="1">
                <a:solidFill>
                  <a:schemeClr val="tx1"/>
                </a:solidFill>
                <a:latin typeface="Century Gothic"/>
                <a:ea typeface="Century Gothic"/>
                <a:cs typeface="Century Gothic"/>
                <a:sym typeface="Century Gothic"/>
              </a:rPr>
              <a:t>acción</a:t>
            </a:r>
            <a:r>
              <a:rPr lang="en-GB" sz="2000" dirty="0">
                <a:solidFill>
                  <a:schemeClr val="tx1"/>
                </a:solidFill>
                <a:latin typeface="Century Gothic"/>
                <a:ea typeface="Century Gothic"/>
                <a:cs typeface="Century Gothic"/>
                <a:sym typeface="Century Gothic"/>
              </a:rPr>
              <a:t>, ¿</a:t>
            </a:r>
            <a:r>
              <a:rPr lang="en-GB" sz="2000" dirty="0" err="1">
                <a:solidFill>
                  <a:schemeClr val="tx1"/>
                </a:solidFill>
                <a:latin typeface="Century Gothic"/>
                <a:ea typeface="Century Gothic"/>
                <a:cs typeface="Century Gothic"/>
                <a:sym typeface="Century Gothic"/>
              </a:rPr>
              <a:t>cuándo</a:t>
            </a:r>
            <a:r>
              <a:rPr lang="en-GB" sz="2000" dirty="0">
                <a:solidFill>
                  <a:schemeClr val="tx1"/>
                </a:solidFill>
                <a:latin typeface="Century Gothic"/>
                <a:ea typeface="Century Gothic"/>
                <a:cs typeface="Century Gothic"/>
                <a:sym typeface="Century Gothic"/>
              </a:rPr>
              <a:t> es?  Marca la </a:t>
            </a:r>
            <a:r>
              <a:rPr lang="en-GB" sz="2000" dirty="0" err="1">
                <a:solidFill>
                  <a:schemeClr val="tx1"/>
                </a:solidFill>
                <a:latin typeface="Century Gothic"/>
                <a:ea typeface="Century Gothic"/>
                <a:cs typeface="Century Gothic"/>
                <a:sym typeface="Century Gothic"/>
              </a:rPr>
              <a:t>opción</a:t>
            </a:r>
            <a:r>
              <a:rPr lang="en-GB" sz="2000" dirty="0">
                <a:solidFill>
                  <a:schemeClr val="tx1"/>
                </a:solidFill>
                <a:latin typeface="Century Gothic"/>
                <a:ea typeface="Century Gothic"/>
                <a:cs typeface="Century Gothic"/>
                <a:sym typeface="Century Gothic"/>
              </a:rPr>
              <a:t> </a:t>
            </a:r>
            <a:r>
              <a:rPr lang="en-GB" sz="2000" dirty="0" err="1">
                <a:solidFill>
                  <a:schemeClr val="tx1"/>
                </a:solidFill>
                <a:latin typeface="Century Gothic"/>
                <a:ea typeface="Century Gothic"/>
                <a:cs typeface="Century Gothic"/>
                <a:sym typeface="Century Gothic"/>
              </a:rPr>
              <a:t>correcta</a:t>
            </a:r>
            <a:r>
              <a:rPr lang="en-GB" sz="2000" dirty="0">
                <a:solidFill>
                  <a:schemeClr val="tx1"/>
                </a:solidFill>
                <a:latin typeface="Century Gothic"/>
                <a:ea typeface="Century Gothic"/>
                <a:cs typeface="Century Gothic"/>
                <a:sym typeface="Century Gothic"/>
              </a:rPr>
              <a:t>.  </a:t>
            </a:r>
            <a:br>
              <a:rPr lang="en-GB" sz="2000" dirty="0">
                <a:solidFill>
                  <a:schemeClr val="tx1"/>
                </a:solidFill>
                <a:latin typeface="Century Gothic"/>
                <a:ea typeface="Century Gothic"/>
                <a:cs typeface="Century Gothic"/>
                <a:sym typeface="Century Gothic"/>
              </a:rPr>
            </a:br>
            <a:r>
              <a:rPr lang="en-GB" sz="2000" dirty="0">
                <a:solidFill>
                  <a:schemeClr val="tx1"/>
                </a:solidFill>
                <a:latin typeface="Century Gothic"/>
                <a:ea typeface="Century Gothic"/>
                <a:cs typeface="Century Gothic"/>
                <a:sym typeface="Century Gothic"/>
              </a:rPr>
              <a:t>¿Y </a:t>
            </a:r>
            <a:r>
              <a:rPr lang="en-GB" sz="2000" dirty="0" err="1">
                <a:solidFill>
                  <a:schemeClr val="tx1"/>
                </a:solidFill>
                <a:latin typeface="Century Gothic"/>
                <a:ea typeface="Century Gothic"/>
                <a:cs typeface="Century Gothic"/>
                <a:sym typeface="Century Gothic"/>
              </a:rPr>
              <a:t>dónde</a:t>
            </a:r>
            <a:r>
              <a:rPr lang="en-GB" sz="2000" dirty="0">
                <a:solidFill>
                  <a:schemeClr val="tx1"/>
                </a:solidFill>
                <a:latin typeface="Century Gothic"/>
                <a:ea typeface="Century Gothic"/>
                <a:cs typeface="Century Gothic"/>
                <a:sym typeface="Century Gothic"/>
              </a:rPr>
              <a:t>? Escribe </a:t>
            </a:r>
            <a:r>
              <a:rPr lang="en-GB" sz="2000" dirty="0" err="1">
                <a:solidFill>
                  <a:schemeClr val="tx1"/>
                </a:solidFill>
                <a:latin typeface="Century Gothic"/>
                <a:ea typeface="Century Gothic"/>
                <a:cs typeface="Century Gothic"/>
                <a:sym typeface="Century Gothic"/>
              </a:rPr>
              <a:t>en</a:t>
            </a:r>
            <a:r>
              <a:rPr lang="en-GB" sz="2000" dirty="0">
                <a:solidFill>
                  <a:schemeClr val="tx1"/>
                </a:solidFill>
                <a:latin typeface="Century Gothic"/>
                <a:ea typeface="Century Gothic"/>
                <a:cs typeface="Century Gothic"/>
                <a:sym typeface="Century Gothic"/>
              </a:rPr>
              <a:t> </a:t>
            </a:r>
            <a:r>
              <a:rPr lang="en-GB" sz="2000" dirty="0" err="1">
                <a:solidFill>
                  <a:schemeClr val="tx1"/>
                </a:solidFill>
                <a:latin typeface="Century Gothic"/>
                <a:ea typeface="Century Gothic"/>
                <a:cs typeface="Century Gothic"/>
                <a:sym typeface="Century Gothic"/>
              </a:rPr>
              <a:t>inglés</a:t>
            </a:r>
            <a:r>
              <a:rPr lang="en-GB" sz="2000" dirty="0">
                <a:solidFill>
                  <a:schemeClr val="tx1"/>
                </a:solidFill>
                <a:latin typeface="Century Gothic"/>
                <a:ea typeface="Century Gothic"/>
                <a:cs typeface="Century Gothic"/>
                <a:sym typeface="Century Gothic"/>
              </a:rPr>
              <a:t>.</a:t>
            </a:r>
            <a:endParaRPr lang="en-GB" sz="2000" dirty="0">
              <a:solidFill>
                <a:schemeClr val="tx1"/>
              </a:solidFill>
            </a:endParaRPr>
          </a:p>
        </p:txBody>
      </p:sp>
    </p:spTree>
    <p:extLst>
      <p:ext uri="{BB962C8B-B14F-4D97-AF65-F5344CB8AC3E}">
        <p14:creationId xmlns:p14="http://schemas.microsoft.com/office/powerpoint/2010/main" val="204669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4"/>
                                        </p:tgtEl>
                                        <p:attrNameLst>
                                          <p:attrName>style.visibility</p:attrName>
                                        </p:attrNameLst>
                                      </p:cBhvr>
                                      <p:to>
                                        <p:strVal val="visible"/>
                                      </p:to>
                                    </p:set>
                                    <p:animEffect transition="in" filter="fade">
                                      <p:cBhvr>
                                        <p:cTn id="7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102F58-0E7A-48AA-B211-48ECE3E77763}"/>
              </a:ext>
            </a:extLst>
          </p:cNvPr>
          <p:cNvSpPr>
            <a:spLocks noGrp="1"/>
          </p:cNvSpPr>
          <p:nvPr>
            <p:ph type="title"/>
          </p:nvPr>
        </p:nvSpPr>
        <p:spPr/>
        <p:txBody>
          <a:bodyPr/>
          <a:lstStyle/>
          <a:p>
            <a:r>
              <a:rPr lang="en-GB" dirty="0" err="1"/>
              <a:t>En</a:t>
            </a:r>
            <a:r>
              <a:rPr lang="en-GB" dirty="0"/>
              <a:t> </a:t>
            </a:r>
            <a:r>
              <a:rPr lang="en-GB" dirty="0" err="1"/>
              <a:t>el</a:t>
            </a:r>
            <a:r>
              <a:rPr lang="en-GB" dirty="0"/>
              <a:t> colegio</a:t>
            </a:r>
          </a:p>
        </p:txBody>
      </p:sp>
      <p:pic>
        <p:nvPicPr>
          <p:cNvPr id="6" name="Google Shape;390;p8">
            <a:extLst>
              <a:ext uri="{FF2B5EF4-FFF2-40B4-BE49-F238E27FC236}">
                <a16:creationId xmlns:a16="http://schemas.microsoft.com/office/drawing/2014/main" id="{40BC68B0-EF0C-4100-8D10-1FD5C20F0544}"/>
              </a:ext>
            </a:extLst>
          </p:cNvPr>
          <p:cNvPicPr preferRelativeResize="0"/>
          <p:nvPr/>
        </p:nvPicPr>
        <p:blipFill rotWithShape="1">
          <a:blip r:embed="rId3">
            <a:alphaModFix/>
          </a:blip>
          <a:srcRect l="22208" r="3637"/>
          <a:stretch/>
        </p:blipFill>
        <p:spPr>
          <a:xfrm>
            <a:off x="2841600" y="0"/>
            <a:ext cx="1585980" cy="1203025"/>
          </a:xfrm>
          <a:prstGeom prst="rect">
            <a:avLst/>
          </a:prstGeom>
          <a:noFill/>
          <a:ln>
            <a:noFill/>
          </a:ln>
        </p:spPr>
      </p:pic>
      <p:sp>
        <p:nvSpPr>
          <p:cNvPr id="7" name="Rounded Rectangle 11">
            <a:extLst>
              <a:ext uri="{FF2B5EF4-FFF2-40B4-BE49-F238E27FC236}">
                <a16:creationId xmlns:a16="http://schemas.microsoft.com/office/drawing/2014/main" id="{24E013B5-E0A1-4D3D-B70F-3B6994095198}"/>
              </a:ext>
            </a:extLst>
          </p:cNvPr>
          <p:cNvSpPr/>
          <p:nvPr/>
        </p:nvSpPr>
        <p:spPr>
          <a:xfrm>
            <a:off x="10625959" y="131807"/>
            <a:ext cx="1374373" cy="388455"/>
          </a:xfrm>
          <a:prstGeom prst="roundRect">
            <a:avLst/>
          </a:prstGeom>
          <a:solidFill>
            <a:srgbClr val="C0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Google Shape;391;p8">
            <a:extLst>
              <a:ext uri="{FF2B5EF4-FFF2-40B4-BE49-F238E27FC236}">
                <a16:creationId xmlns:a16="http://schemas.microsoft.com/office/drawing/2014/main" id="{DBE103D9-63BE-47D6-BE6C-99437638CFD2}"/>
              </a:ext>
            </a:extLst>
          </p:cNvPr>
          <p:cNvSpPr txBox="1"/>
          <p:nvPr/>
        </p:nvSpPr>
        <p:spPr>
          <a:xfrm>
            <a:off x="82286" y="1109050"/>
            <a:ext cx="12031960" cy="40006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000" b="1" dirty="0">
                <a:latin typeface="Century Gothic"/>
                <a:ea typeface="Century Gothic"/>
                <a:cs typeface="Century Gothic"/>
                <a:sym typeface="Century Gothic"/>
              </a:rPr>
              <a:t>Es </a:t>
            </a:r>
            <a:r>
              <a:rPr lang="en-GB" sz="2000" b="1" dirty="0" err="1">
                <a:latin typeface="Century Gothic"/>
                <a:ea typeface="Century Gothic"/>
                <a:cs typeface="Century Gothic"/>
                <a:sym typeface="Century Gothic"/>
              </a:rPr>
              <a:t>septiembre</a:t>
            </a:r>
            <a:r>
              <a:rPr lang="en-GB" sz="2000" b="1" dirty="0">
                <a:latin typeface="Century Gothic"/>
                <a:ea typeface="Century Gothic"/>
                <a:cs typeface="Century Gothic"/>
                <a:sym typeface="Century Gothic"/>
              </a:rPr>
              <a:t>.  Lucía </a:t>
            </a:r>
            <a:r>
              <a:rPr lang="en-GB" sz="2000" b="1" dirty="0" err="1">
                <a:latin typeface="Century Gothic"/>
                <a:ea typeface="Century Gothic"/>
                <a:cs typeface="Century Gothic"/>
                <a:sym typeface="Century Gothic"/>
              </a:rPr>
              <a:t>está</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en</a:t>
            </a:r>
            <a:r>
              <a:rPr lang="en-GB" sz="2000" b="1" dirty="0">
                <a:latin typeface="Century Gothic"/>
                <a:ea typeface="Century Gothic"/>
                <a:cs typeface="Century Gothic"/>
                <a:sym typeface="Century Gothic"/>
              </a:rPr>
              <a:t> </a:t>
            </a:r>
            <a:r>
              <a:rPr lang="en-GB" sz="2000" b="1" dirty="0" err="1">
                <a:latin typeface="Century Gothic"/>
                <a:ea typeface="Century Gothic"/>
                <a:cs typeface="Century Gothic"/>
                <a:sym typeface="Century Gothic"/>
              </a:rPr>
              <a:t>el</a:t>
            </a:r>
            <a:r>
              <a:rPr lang="en-GB" sz="2000" b="1" dirty="0">
                <a:latin typeface="Century Gothic"/>
                <a:ea typeface="Century Gothic"/>
                <a:cs typeface="Century Gothic"/>
                <a:sym typeface="Century Gothic"/>
              </a:rPr>
              <a:t> colegio y </a:t>
            </a:r>
            <a:r>
              <a:rPr lang="en-GB" sz="2000" b="1" dirty="0" err="1">
                <a:latin typeface="Century Gothic"/>
                <a:ea typeface="Century Gothic"/>
                <a:cs typeface="Century Gothic"/>
                <a:sym typeface="Century Gothic"/>
              </a:rPr>
              <a:t>habla</a:t>
            </a:r>
            <a:r>
              <a:rPr lang="en-GB" sz="2000" b="1" dirty="0">
                <a:latin typeface="Century Gothic"/>
                <a:ea typeface="Century Gothic"/>
                <a:cs typeface="Century Gothic"/>
                <a:sym typeface="Century Gothic"/>
              </a:rPr>
              <a:t> con </a:t>
            </a:r>
            <a:r>
              <a:rPr lang="en-GB" sz="2000" b="1" dirty="0" err="1">
                <a:latin typeface="Century Gothic"/>
                <a:ea typeface="Century Gothic"/>
                <a:cs typeface="Century Gothic"/>
                <a:sym typeface="Century Gothic"/>
              </a:rPr>
              <a:t>unas</a:t>
            </a:r>
            <a:r>
              <a:rPr lang="en-GB" sz="2000" b="1" dirty="0">
                <a:latin typeface="Century Gothic"/>
                <a:ea typeface="Century Gothic"/>
                <a:cs typeface="Century Gothic"/>
                <a:sym typeface="Century Gothic"/>
              </a:rPr>
              <a:t> amigas. </a:t>
            </a:r>
            <a:endParaRPr sz="2400" b="0" i="0" u="none" strike="noStrike" cap="none" dirty="0">
              <a:latin typeface="Century Gothic"/>
              <a:ea typeface="Century Gothic"/>
              <a:cs typeface="Century Gothic"/>
              <a:sym typeface="Century Gothic"/>
            </a:endParaRPr>
          </a:p>
        </p:txBody>
      </p:sp>
      <p:graphicFrame>
        <p:nvGraphicFramePr>
          <p:cNvPr id="9" name="Table 8">
            <a:extLst>
              <a:ext uri="{FF2B5EF4-FFF2-40B4-BE49-F238E27FC236}">
                <a16:creationId xmlns:a16="http://schemas.microsoft.com/office/drawing/2014/main" id="{B35BFABF-A3CE-4CB7-B9B7-3EBCB760813C}"/>
              </a:ext>
            </a:extLst>
          </p:cNvPr>
          <p:cNvGraphicFramePr>
            <a:graphicFrameLocks noGrp="1"/>
          </p:cNvGraphicFramePr>
          <p:nvPr>
            <p:extLst>
              <p:ext uri="{D42A27DB-BD31-4B8C-83A1-F6EECF244321}">
                <p14:modId xmlns:p14="http://schemas.microsoft.com/office/powerpoint/2010/main" val="902368019"/>
              </p:ext>
            </p:extLst>
          </p:nvPr>
        </p:nvGraphicFramePr>
        <p:xfrm>
          <a:off x="409287" y="2587440"/>
          <a:ext cx="11373425" cy="3479525"/>
        </p:xfrm>
        <a:graphic>
          <a:graphicData uri="http://schemas.openxmlformats.org/drawingml/2006/table">
            <a:tbl>
              <a:tblPr firstRow="1" bandRow="1">
                <a:tableStyleId>{BDBED569-4797-4DF1-A0F4-6AAB3CD982D8}</a:tableStyleId>
              </a:tblPr>
              <a:tblGrid>
                <a:gridCol w="1249875">
                  <a:extLst>
                    <a:ext uri="{9D8B030D-6E8A-4147-A177-3AD203B41FA5}">
                      <a16:colId xmlns:a16="http://schemas.microsoft.com/office/drawing/2014/main" val="741108307"/>
                    </a:ext>
                  </a:extLst>
                </a:gridCol>
                <a:gridCol w="5202675">
                  <a:extLst>
                    <a:ext uri="{9D8B030D-6E8A-4147-A177-3AD203B41FA5}">
                      <a16:colId xmlns:a16="http://schemas.microsoft.com/office/drawing/2014/main" val="674678355"/>
                    </a:ext>
                  </a:extLst>
                </a:gridCol>
                <a:gridCol w="2729400">
                  <a:extLst>
                    <a:ext uri="{9D8B030D-6E8A-4147-A177-3AD203B41FA5}">
                      <a16:colId xmlns:a16="http://schemas.microsoft.com/office/drawing/2014/main" val="2794596354"/>
                    </a:ext>
                  </a:extLst>
                </a:gridCol>
                <a:gridCol w="2191475">
                  <a:extLst>
                    <a:ext uri="{9D8B030D-6E8A-4147-A177-3AD203B41FA5}">
                      <a16:colId xmlns:a16="http://schemas.microsoft.com/office/drawing/2014/main" val="1917752082"/>
                    </a:ext>
                  </a:extLst>
                </a:gridCol>
              </a:tblGrid>
              <a:tr h="497075">
                <a:tc>
                  <a:txBody>
                    <a:bodyPr/>
                    <a:lstStyle/>
                    <a:p>
                      <a:pPr marL="0" marR="0" lvl="0" indent="0" algn="l" rtl="0">
                        <a:spcBef>
                          <a:spcPts val="0"/>
                        </a:spcBef>
                        <a:spcAft>
                          <a:spcPts val="0"/>
                        </a:spcAft>
                        <a:buNone/>
                      </a:pPr>
                      <a:endParaRPr sz="1800" dirty="0"/>
                    </a:p>
                  </a:txBody>
                  <a:tcPr marL="91450" marR="91450" marT="45725" marB="45725"/>
                </a:tc>
                <a:tc>
                  <a:txBody>
                    <a:bodyPr/>
                    <a:lstStyle/>
                    <a:p>
                      <a:pPr marL="0" marR="0" lvl="0" indent="0" algn="l" rtl="0">
                        <a:spcBef>
                          <a:spcPts val="0"/>
                        </a:spcBef>
                        <a:spcAft>
                          <a:spcPts val="0"/>
                        </a:spcAft>
                        <a:buNone/>
                      </a:pPr>
                      <a:endParaRPr sz="1800" dirty="0"/>
                    </a:p>
                  </a:txBody>
                  <a:tcPr marL="91450" marR="91450" marT="45725" marB="45725" anchor="ctr"/>
                </a:tc>
                <a:tc>
                  <a:txBody>
                    <a:bodyPr/>
                    <a:lstStyle/>
                    <a:p>
                      <a:pPr marL="0" marR="0" lvl="0" indent="0" algn="ctr" rtl="0">
                        <a:lnSpc>
                          <a:spcPct val="100000"/>
                        </a:lnSpc>
                        <a:spcBef>
                          <a:spcPts val="0"/>
                        </a:spcBef>
                        <a:spcAft>
                          <a:spcPts val="0"/>
                        </a:spcAft>
                        <a:buClr>
                          <a:srgbClr val="FFFFFF"/>
                        </a:buClr>
                        <a:buSzPts val="2000"/>
                        <a:buFont typeface="Century Gothic"/>
                        <a:buNone/>
                      </a:pPr>
                      <a:r>
                        <a:rPr lang="en-GB" sz="2000" b="1" u="none" strike="noStrike" cap="none" dirty="0">
                          <a:solidFill>
                            <a:schemeClr val="tx1"/>
                          </a:solidFill>
                          <a:sym typeface="Century Gothic"/>
                        </a:rPr>
                        <a:t>El lunes </a:t>
                      </a:r>
                      <a:r>
                        <a:rPr lang="en-GB" sz="2000" b="1" u="none" strike="noStrike" cap="none" dirty="0" err="1">
                          <a:solidFill>
                            <a:schemeClr val="tx1"/>
                          </a:solidFill>
                          <a:sym typeface="Century Gothic"/>
                        </a:rPr>
                        <a:t>pasado</a:t>
                      </a:r>
                      <a:endParaRPr sz="2000" b="0" dirty="0">
                        <a:solidFill>
                          <a:schemeClr val="tx1"/>
                        </a:solidFill>
                      </a:endParaRPr>
                    </a:p>
                  </a:txBody>
                  <a:tcPr marL="91450" marR="91450" marT="45725" marB="45725" anchor="ctr"/>
                </a:tc>
                <a:tc>
                  <a:txBody>
                    <a:bodyPr/>
                    <a:lstStyle/>
                    <a:p>
                      <a:pPr marL="0" marR="0" lvl="0" indent="0" algn="ctr" rtl="0">
                        <a:lnSpc>
                          <a:spcPct val="100000"/>
                        </a:lnSpc>
                        <a:spcBef>
                          <a:spcPts val="0"/>
                        </a:spcBef>
                        <a:spcAft>
                          <a:spcPts val="0"/>
                        </a:spcAft>
                        <a:buClr>
                          <a:schemeClr val="dk1"/>
                        </a:buClr>
                        <a:buSzPts val="2000"/>
                        <a:buFont typeface="Century Gothic"/>
                        <a:buNone/>
                      </a:pPr>
                      <a:r>
                        <a:rPr lang="en-GB" sz="2000" b="1" dirty="0" err="1">
                          <a:solidFill>
                            <a:schemeClr val="tx1"/>
                          </a:solidFill>
                        </a:rPr>
                        <a:t>Normalmente</a:t>
                      </a:r>
                      <a:endParaRPr sz="2000" b="0" dirty="0">
                        <a:solidFill>
                          <a:schemeClr val="tx1"/>
                        </a:solidFill>
                      </a:endParaRPr>
                    </a:p>
                  </a:txBody>
                  <a:tcPr marL="91450" marR="91450" marT="45725" marB="45725" anchor="ctr"/>
                </a:tc>
                <a:extLst>
                  <a:ext uri="{0D108BD9-81ED-4DB2-BD59-A6C34878D82A}">
                    <a16:rowId xmlns:a16="http://schemas.microsoft.com/office/drawing/2014/main" val="2055544348"/>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a:solidFill>
                            <a:schemeClr val="tx1"/>
                          </a:solidFill>
                        </a:rPr>
                        <a:t>I didn’t paint the walls.</a:t>
                      </a:r>
                      <a:endParaRPr sz="2000" dirty="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3114909013"/>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a:solidFill>
                            <a:schemeClr val="tx1"/>
                          </a:solidFill>
                        </a:rPr>
                        <a:t>I don’t meet up with my friends.</a:t>
                      </a:r>
                      <a:endParaRPr sz="2000" dirty="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428478672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a:solidFill>
                            <a:schemeClr val="tx1"/>
                          </a:solidFill>
                        </a:rPr>
                        <a:t>I don’t travel to other cities.</a:t>
                      </a:r>
                      <a:endParaRPr sz="2000" dirty="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4054709884"/>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a:solidFill>
                            <a:schemeClr val="tx1"/>
                          </a:solidFill>
                        </a:rPr>
                        <a:t>I didn’t spend time with my brother.</a:t>
                      </a:r>
                      <a:endParaRPr sz="2000" dirty="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759743585"/>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r>
                        <a:rPr lang="en-GB" sz="2000" dirty="0">
                          <a:solidFill>
                            <a:schemeClr val="tx1"/>
                          </a:solidFill>
                        </a:rPr>
                        <a:t>I didn’t clean the house.</a:t>
                      </a:r>
                      <a:endParaRPr sz="2000" dirty="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extLst>
                  <a:ext uri="{0D108BD9-81ED-4DB2-BD59-A6C34878D82A}">
                    <a16:rowId xmlns:a16="http://schemas.microsoft.com/office/drawing/2014/main" val="4100649836"/>
                  </a:ext>
                </a:extLst>
              </a:tr>
              <a:tr h="497075">
                <a:tc>
                  <a:txBody>
                    <a:bodyPr/>
                    <a:lstStyle/>
                    <a:p>
                      <a:pPr marL="0" marR="0" lvl="0" indent="0" algn="ctr"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lnSpc>
                          <a:spcPct val="100000"/>
                        </a:lnSpc>
                        <a:spcBef>
                          <a:spcPts val="0"/>
                        </a:spcBef>
                        <a:spcAft>
                          <a:spcPts val="0"/>
                        </a:spcAft>
                        <a:buClr>
                          <a:srgbClr val="1E4E79"/>
                        </a:buClr>
                        <a:buSzPts val="2000"/>
                        <a:buFont typeface="Century Gothic"/>
                        <a:buNone/>
                      </a:pPr>
                      <a:r>
                        <a:rPr lang="en-GB" sz="2000" dirty="0">
                          <a:solidFill>
                            <a:schemeClr val="tx1"/>
                          </a:solidFill>
                        </a:rPr>
                        <a:t>I don’t dance in the afternoon.</a:t>
                      </a:r>
                      <a:endParaRPr sz="2000" dirty="0">
                        <a:solidFill>
                          <a:schemeClr val="tx1"/>
                        </a:solidFill>
                      </a:endParaRPr>
                    </a:p>
                  </a:txBody>
                  <a:tcPr marL="91450" marR="91450" marT="45725" marB="45725" anchor="ctr"/>
                </a:tc>
                <a:tc>
                  <a:txBody>
                    <a:bodyPr/>
                    <a:lstStyle/>
                    <a:p>
                      <a:pPr marL="0" marR="0" lvl="0" indent="0" algn="l" rtl="0">
                        <a:spcBef>
                          <a:spcPts val="0"/>
                        </a:spcBef>
                        <a:spcAft>
                          <a:spcPts val="0"/>
                        </a:spcAft>
                        <a:buNone/>
                      </a:pPr>
                      <a:endParaRPr sz="2000">
                        <a:solidFill>
                          <a:srgbClr val="1E4E79"/>
                        </a:solidFill>
                      </a:endParaRPr>
                    </a:p>
                  </a:txBody>
                  <a:tcPr marL="91450" marR="91450" marT="45725" marB="45725"/>
                </a:tc>
                <a:tc>
                  <a:txBody>
                    <a:bodyPr/>
                    <a:lstStyle/>
                    <a:p>
                      <a:pPr marL="0" marR="0" lvl="0" indent="0" algn="l" rtl="0">
                        <a:spcBef>
                          <a:spcPts val="0"/>
                        </a:spcBef>
                        <a:spcAft>
                          <a:spcPts val="0"/>
                        </a:spcAft>
                        <a:buNone/>
                      </a:pPr>
                      <a:endParaRPr sz="2000" dirty="0">
                        <a:solidFill>
                          <a:srgbClr val="1E4E79"/>
                        </a:solidFill>
                      </a:endParaRPr>
                    </a:p>
                  </a:txBody>
                  <a:tcPr marL="91450" marR="91450" marT="45725" marB="45725"/>
                </a:tc>
                <a:extLst>
                  <a:ext uri="{0D108BD9-81ED-4DB2-BD59-A6C34878D82A}">
                    <a16:rowId xmlns:a16="http://schemas.microsoft.com/office/drawing/2014/main" val="807406846"/>
                  </a:ext>
                </a:extLst>
              </a:tr>
            </a:tbl>
          </a:graphicData>
        </a:graphic>
      </p:graphicFrame>
      <p:sp>
        <p:nvSpPr>
          <p:cNvPr id="10" name="Google Shape;366;p8">
            <a:hlinkClick r:id="" action="ppaction://noaction">
              <a:snd r:embed="rId4" name="ayude%CC%81 con unas cosas pero no pinte%CC%81 las paredes.wav"/>
            </a:hlinkClick>
            <a:extLst>
              <a:ext uri="{FF2B5EF4-FFF2-40B4-BE49-F238E27FC236}">
                <a16:creationId xmlns:a16="http://schemas.microsoft.com/office/drawing/2014/main" id="{933DE79E-A94C-4A8F-ADE6-39E94D96A06A}"/>
              </a:ext>
            </a:extLst>
          </p:cNvPr>
          <p:cNvSpPr/>
          <p:nvPr/>
        </p:nvSpPr>
        <p:spPr>
          <a:xfrm>
            <a:off x="801282" y="313348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1</a:t>
            </a:r>
            <a:endParaRPr/>
          </a:p>
        </p:txBody>
      </p:sp>
      <p:sp>
        <p:nvSpPr>
          <p:cNvPr id="11" name="Google Shape;369;p8">
            <a:hlinkClick r:id="" action="ppaction://noaction">
              <a:snd r:embed="rId5" name="No quedo con mis amigos porque necesito estudiar mucho.wav"/>
            </a:hlinkClick>
            <a:extLst>
              <a:ext uri="{FF2B5EF4-FFF2-40B4-BE49-F238E27FC236}">
                <a16:creationId xmlns:a16="http://schemas.microsoft.com/office/drawing/2014/main" id="{FEE1CA3A-F7FE-4795-868A-953FC685CCB8}"/>
              </a:ext>
            </a:extLst>
          </p:cNvPr>
          <p:cNvSpPr/>
          <p:nvPr/>
        </p:nvSpPr>
        <p:spPr>
          <a:xfrm>
            <a:off x="801282" y="3606117"/>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2</a:t>
            </a:r>
            <a:endParaRPr/>
          </a:p>
        </p:txBody>
      </p:sp>
      <p:sp>
        <p:nvSpPr>
          <p:cNvPr id="12" name="Google Shape;372;p8">
            <a:hlinkClick r:id="" action="ppaction://noaction">
              <a:snd r:embed="rId6" name="Aprovecho al ma%CC%81ximo los di%CC%81as con mi familia...wav"/>
            </a:hlinkClick>
            <a:extLst>
              <a:ext uri="{FF2B5EF4-FFF2-40B4-BE49-F238E27FC236}">
                <a16:creationId xmlns:a16="http://schemas.microsoft.com/office/drawing/2014/main" id="{24345822-74D9-4443-AFF9-E809F4794185}"/>
              </a:ext>
            </a:extLst>
          </p:cNvPr>
          <p:cNvSpPr/>
          <p:nvPr/>
        </p:nvSpPr>
        <p:spPr>
          <a:xfrm>
            <a:off x="799204" y="4116812"/>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3</a:t>
            </a:r>
            <a:endParaRPr/>
          </a:p>
        </p:txBody>
      </p:sp>
      <p:sp>
        <p:nvSpPr>
          <p:cNvPr id="13" name="Google Shape;375;p8">
            <a:hlinkClick r:id="" action="ppaction://noaction">
              <a:snd r:embed="rId7" name="estudie%CC%81 todo el di%CC%81a, no pase%CC%81 tiempo con mi hermano.wav"/>
            </a:hlinkClick>
            <a:extLst>
              <a:ext uri="{FF2B5EF4-FFF2-40B4-BE49-F238E27FC236}">
                <a16:creationId xmlns:a16="http://schemas.microsoft.com/office/drawing/2014/main" id="{701227F1-E991-4B75-8786-952A2CE413BC}"/>
              </a:ext>
            </a:extLst>
          </p:cNvPr>
          <p:cNvSpPr/>
          <p:nvPr/>
        </p:nvSpPr>
        <p:spPr>
          <a:xfrm>
            <a:off x="799204" y="4598975"/>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4</a:t>
            </a:r>
            <a:endParaRPr/>
          </a:p>
        </p:txBody>
      </p:sp>
      <p:sp>
        <p:nvSpPr>
          <p:cNvPr id="14" name="Google Shape;378;p8">
            <a:hlinkClick r:id="" action="ppaction://noaction">
              <a:snd r:embed="rId8" name="No limpie%CC%81 la casa. Sin embargo prepare%CC%81 la comida.wav"/>
            </a:hlinkClick>
            <a:extLst>
              <a:ext uri="{FF2B5EF4-FFF2-40B4-BE49-F238E27FC236}">
                <a16:creationId xmlns:a16="http://schemas.microsoft.com/office/drawing/2014/main" id="{CD52E75C-CD25-473A-934D-63E118107707}"/>
              </a:ext>
            </a:extLst>
          </p:cNvPr>
          <p:cNvSpPr/>
          <p:nvPr/>
        </p:nvSpPr>
        <p:spPr>
          <a:xfrm>
            <a:off x="799204" y="5116513"/>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5</a:t>
            </a:r>
            <a:endParaRPr/>
          </a:p>
        </p:txBody>
      </p:sp>
      <p:sp>
        <p:nvSpPr>
          <p:cNvPr id="15" name="Google Shape;381;p8">
            <a:hlinkClick r:id="" action="ppaction://noaction">
              <a:snd r:embed="rId9" name="No bailo por la tarde. Descanso.wav"/>
            </a:hlinkClick>
            <a:extLst>
              <a:ext uri="{FF2B5EF4-FFF2-40B4-BE49-F238E27FC236}">
                <a16:creationId xmlns:a16="http://schemas.microsoft.com/office/drawing/2014/main" id="{431BA74D-54BD-4603-ACAC-ED51224B70E0}"/>
              </a:ext>
            </a:extLst>
          </p:cNvPr>
          <p:cNvSpPr/>
          <p:nvPr/>
        </p:nvSpPr>
        <p:spPr>
          <a:xfrm>
            <a:off x="803998" y="5602439"/>
            <a:ext cx="396000" cy="396000"/>
          </a:xfrm>
          <a:custGeom>
            <a:avLst/>
            <a:gdLst/>
            <a:ahLst/>
            <a:cxnLst/>
            <a:rect l="l" t="t" r="r" b="b"/>
            <a:pathLst>
              <a:path w="120000" h="120000" extrusionOk="0">
                <a:moveTo>
                  <a:pt x="0" y="0"/>
                </a:moveTo>
                <a:lnTo>
                  <a:pt x="120000" y="0"/>
                </a:lnTo>
                <a:lnTo>
                  <a:pt x="120000" y="120000"/>
                </a:lnTo>
                <a:lnTo>
                  <a:pt x="0" y="120000"/>
                </a:lnTo>
                <a:close/>
              </a:path>
            </a:pathLst>
          </a:custGeom>
          <a:solidFill>
            <a:srgbClr val="FABD01"/>
          </a:solidFill>
          <a:ln w="12700" cap="flat" cmpd="sng">
            <a:solidFill>
              <a:srgbClr val="3660B0"/>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latin typeface="Century Gothic"/>
                <a:ea typeface="Century Gothic"/>
                <a:cs typeface="Century Gothic"/>
                <a:sym typeface="Century Gothic"/>
              </a:rPr>
              <a:t>6</a:t>
            </a:r>
            <a:endParaRPr/>
          </a:p>
        </p:txBody>
      </p:sp>
      <p:sp>
        <p:nvSpPr>
          <p:cNvPr id="16" name="Google Shape;367;p8" descr="text box hiding answer">
            <a:extLst>
              <a:ext uri="{FF2B5EF4-FFF2-40B4-BE49-F238E27FC236}">
                <a16:creationId xmlns:a16="http://schemas.microsoft.com/office/drawing/2014/main" id="{05368749-7E11-477D-85F9-638B666338A7}"/>
              </a:ext>
            </a:extLst>
          </p:cNvPr>
          <p:cNvSpPr txBox="1"/>
          <p:nvPr/>
        </p:nvSpPr>
        <p:spPr>
          <a:xfrm>
            <a:off x="1754159" y="3164689"/>
            <a:ext cx="3220532" cy="369332"/>
          </a:xfrm>
          <a:prstGeom prst="rect">
            <a:avLst/>
          </a:prstGeom>
          <a:solidFill>
            <a:srgbClr val="FEF4F4"/>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400"/>
              <a:buFont typeface="Century Gothic"/>
              <a:buNone/>
            </a:pPr>
            <a:endParaRPr sz="2400" b="0" i="0" u="none" strike="noStrike" cap="none">
              <a:solidFill>
                <a:srgbClr val="1E4E79"/>
              </a:solidFill>
              <a:latin typeface="Century Gothic"/>
              <a:ea typeface="Century Gothic"/>
              <a:cs typeface="Century Gothic"/>
              <a:sym typeface="Century Gothic"/>
            </a:endParaRPr>
          </a:p>
        </p:txBody>
      </p:sp>
      <p:pic>
        <p:nvPicPr>
          <p:cNvPr id="17" name="Google Shape;368;p8" descr="green checkmark">
            <a:extLst>
              <a:ext uri="{FF2B5EF4-FFF2-40B4-BE49-F238E27FC236}">
                <a16:creationId xmlns:a16="http://schemas.microsoft.com/office/drawing/2014/main" id="{20913C03-61D9-42FA-B8FB-259EE8B8435A}"/>
              </a:ext>
            </a:extLst>
          </p:cNvPr>
          <p:cNvPicPr preferRelativeResize="0"/>
          <p:nvPr/>
        </p:nvPicPr>
        <p:blipFill rotWithShape="1">
          <a:blip r:embed="rId10">
            <a:alphaModFix/>
          </a:blip>
          <a:srcRect/>
          <a:stretch/>
        </p:blipFill>
        <p:spPr>
          <a:xfrm>
            <a:off x="8266868" y="3152291"/>
            <a:ext cx="282522" cy="294294"/>
          </a:xfrm>
          <a:prstGeom prst="rect">
            <a:avLst/>
          </a:prstGeom>
          <a:noFill/>
          <a:ln>
            <a:noFill/>
          </a:ln>
        </p:spPr>
      </p:pic>
      <p:sp>
        <p:nvSpPr>
          <p:cNvPr id="18" name="Google Shape;370;p8" descr="text box hiding answer">
            <a:extLst>
              <a:ext uri="{FF2B5EF4-FFF2-40B4-BE49-F238E27FC236}">
                <a16:creationId xmlns:a16="http://schemas.microsoft.com/office/drawing/2014/main" id="{5D95729D-29E0-4C33-BC8B-DB908A9E44BD}"/>
              </a:ext>
            </a:extLst>
          </p:cNvPr>
          <p:cNvSpPr txBox="1"/>
          <p:nvPr/>
        </p:nvSpPr>
        <p:spPr>
          <a:xfrm>
            <a:off x="1754309" y="3645815"/>
            <a:ext cx="4343383" cy="354142"/>
          </a:xfrm>
          <a:prstGeom prst="rect">
            <a:avLst/>
          </a:prstGeom>
          <a:solidFill>
            <a:schemeClr val="bg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19" name="Google Shape;371;p8" descr="green checkmark">
            <a:extLst>
              <a:ext uri="{FF2B5EF4-FFF2-40B4-BE49-F238E27FC236}">
                <a16:creationId xmlns:a16="http://schemas.microsoft.com/office/drawing/2014/main" id="{E0901D79-7686-417C-9D1A-60B312A0268B}"/>
              </a:ext>
            </a:extLst>
          </p:cNvPr>
          <p:cNvPicPr preferRelativeResize="0"/>
          <p:nvPr/>
        </p:nvPicPr>
        <p:blipFill rotWithShape="1">
          <a:blip r:embed="rId10">
            <a:alphaModFix/>
          </a:blip>
          <a:srcRect/>
          <a:stretch/>
        </p:blipFill>
        <p:spPr>
          <a:xfrm>
            <a:off x="10593534" y="3650880"/>
            <a:ext cx="282522" cy="294294"/>
          </a:xfrm>
          <a:prstGeom prst="rect">
            <a:avLst/>
          </a:prstGeom>
          <a:noFill/>
          <a:ln>
            <a:noFill/>
          </a:ln>
        </p:spPr>
      </p:pic>
      <p:sp>
        <p:nvSpPr>
          <p:cNvPr id="20" name="Google Shape;373;p8" descr="text box hiding answer">
            <a:extLst>
              <a:ext uri="{FF2B5EF4-FFF2-40B4-BE49-F238E27FC236}">
                <a16:creationId xmlns:a16="http://schemas.microsoft.com/office/drawing/2014/main" id="{C23F4216-E39A-453D-9889-3B98BEE7FB41}"/>
              </a:ext>
            </a:extLst>
          </p:cNvPr>
          <p:cNvSpPr txBox="1"/>
          <p:nvPr/>
        </p:nvSpPr>
        <p:spPr>
          <a:xfrm>
            <a:off x="1754309" y="4148300"/>
            <a:ext cx="3635754" cy="344008"/>
          </a:xfrm>
          <a:prstGeom prst="rect">
            <a:avLst/>
          </a:prstGeom>
          <a:solidFill>
            <a:srgbClr val="FEF4F4"/>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21" name="Google Shape;374;p8" descr="green checkmark">
            <a:extLst>
              <a:ext uri="{FF2B5EF4-FFF2-40B4-BE49-F238E27FC236}">
                <a16:creationId xmlns:a16="http://schemas.microsoft.com/office/drawing/2014/main" id="{272131D4-3576-4E93-B397-28DCE6C24072}"/>
              </a:ext>
            </a:extLst>
          </p:cNvPr>
          <p:cNvPicPr preferRelativeResize="0"/>
          <p:nvPr/>
        </p:nvPicPr>
        <p:blipFill rotWithShape="1">
          <a:blip r:embed="rId10">
            <a:alphaModFix/>
          </a:blip>
          <a:srcRect/>
          <a:stretch/>
        </p:blipFill>
        <p:spPr>
          <a:xfrm>
            <a:off x="10608853" y="4102085"/>
            <a:ext cx="282522" cy="294294"/>
          </a:xfrm>
          <a:prstGeom prst="rect">
            <a:avLst/>
          </a:prstGeom>
          <a:noFill/>
          <a:ln>
            <a:noFill/>
          </a:ln>
        </p:spPr>
      </p:pic>
      <p:sp>
        <p:nvSpPr>
          <p:cNvPr id="22" name="Google Shape;376;p8" descr="text box hiding answer">
            <a:extLst>
              <a:ext uri="{FF2B5EF4-FFF2-40B4-BE49-F238E27FC236}">
                <a16:creationId xmlns:a16="http://schemas.microsoft.com/office/drawing/2014/main" id="{54D1DDC1-BE30-4CD2-A5ED-720A46B23FF8}"/>
              </a:ext>
            </a:extLst>
          </p:cNvPr>
          <p:cNvSpPr txBox="1"/>
          <p:nvPr/>
        </p:nvSpPr>
        <p:spPr>
          <a:xfrm>
            <a:off x="1754159" y="4665223"/>
            <a:ext cx="4689378" cy="352154"/>
          </a:xfrm>
          <a:prstGeom prst="rect">
            <a:avLst/>
          </a:prstGeom>
          <a:solidFill>
            <a:schemeClr val="bg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23" name="Google Shape;377;p8" descr="green checkmark">
            <a:extLst>
              <a:ext uri="{FF2B5EF4-FFF2-40B4-BE49-F238E27FC236}">
                <a16:creationId xmlns:a16="http://schemas.microsoft.com/office/drawing/2014/main" id="{050FE03D-74C8-4072-A1D4-AC7178C54C86}"/>
              </a:ext>
            </a:extLst>
          </p:cNvPr>
          <p:cNvPicPr preferRelativeResize="0"/>
          <p:nvPr/>
        </p:nvPicPr>
        <p:blipFill rotWithShape="1">
          <a:blip r:embed="rId10">
            <a:alphaModFix/>
          </a:blip>
          <a:srcRect/>
          <a:stretch/>
        </p:blipFill>
        <p:spPr>
          <a:xfrm>
            <a:off x="8294766" y="4647100"/>
            <a:ext cx="282522" cy="294294"/>
          </a:xfrm>
          <a:prstGeom prst="rect">
            <a:avLst/>
          </a:prstGeom>
          <a:noFill/>
          <a:ln>
            <a:noFill/>
          </a:ln>
        </p:spPr>
      </p:pic>
      <p:sp>
        <p:nvSpPr>
          <p:cNvPr id="24" name="Google Shape;379;p8" descr="text box hiding answer">
            <a:extLst>
              <a:ext uri="{FF2B5EF4-FFF2-40B4-BE49-F238E27FC236}">
                <a16:creationId xmlns:a16="http://schemas.microsoft.com/office/drawing/2014/main" id="{1DD945D2-2FCF-4C84-B14A-33BBC415ECB1}"/>
              </a:ext>
            </a:extLst>
          </p:cNvPr>
          <p:cNvSpPr txBox="1"/>
          <p:nvPr/>
        </p:nvSpPr>
        <p:spPr>
          <a:xfrm>
            <a:off x="1754309" y="5140465"/>
            <a:ext cx="3536719" cy="362614"/>
          </a:xfrm>
          <a:prstGeom prst="rect">
            <a:avLst/>
          </a:prstGeom>
          <a:solidFill>
            <a:srgbClr val="FEF4F4"/>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25" name="Google Shape;380;p8" descr="green checkmark">
            <a:extLst>
              <a:ext uri="{FF2B5EF4-FFF2-40B4-BE49-F238E27FC236}">
                <a16:creationId xmlns:a16="http://schemas.microsoft.com/office/drawing/2014/main" id="{C0DC5ADB-4E66-428A-89F1-FBE2535132CE}"/>
              </a:ext>
            </a:extLst>
          </p:cNvPr>
          <p:cNvPicPr preferRelativeResize="0"/>
          <p:nvPr/>
        </p:nvPicPr>
        <p:blipFill rotWithShape="1">
          <a:blip r:embed="rId10">
            <a:alphaModFix/>
          </a:blip>
          <a:srcRect/>
          <a:stretch/>
        </p:blipFill>
        <p:spPr>
          <a:xfrm>
            <a:off x="8300893" y="5082482"/>
            <a:ext cx="282522" cy="294294"/>
          </a:xfrm>
          <a:prstGeom prst="rect">
            <a:avLst/>
          </a:prstGeom>
          <a:noFill/>
          <a:ln>
            <a:noFill/>
          </a:ln>
        </p:spPr>
      </p:pic>
      <p:sp>
        <p:nvSpPr>
          <p:cNvPr id="26" name="Google Shape;382;p8" descr="text box hiding answer">
            <a:extLst>
              <a:ext uri="{FF2B5EF4-FFF2-40B4-BE49-F238E27FC236}">
                <a16:creationId xmlns:a16="http://schemas.microsoft.com/office/drawing/2014/main" id="{8CE68D85-6DB0-4AB4-A03F-B0B673A41F4F}"/>
              </a:ext>
            </a:extLst>
          </p:cNvPr>
          <p:cNvSpPr txBox="1"/>
          <p:nvPr/>
        </p:nvSpPr>
        <p:spPr>
          <a:xfrm>
            <a:off x="1759265" y="5674896"/>
            <a:ext cx="4343383" cy="307777"/>
          </a:xfrm>
          <a:prstGeom prst="rect">
            <a:avLst/>
          </a:prstGeom>
          <a:solidFill>
            <a:schemeClr val="bg2"/>
          </a:solid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chemeClr val="dk1"/>
              </a:buClr>
              <a:buSzPts val="2000"/>
              <a:buFont typeface="Century Gothic"/>
              <a:buNone/>
            </a:pPr>
            <a:endParaRPr sz="2000" b="0" i="0" u="none" strike="noStrike" cap="none">
              <a:solidFill>
                <a:srgbClr val="1E4E79"/>
              </a:solidFill>
              <a:latin typeface="Century Gothic"/>
              <a:ea typeface="Century Gothic"/>
              <a:cs typeface="Century Gothic"/>
              <a:sym typeface="Century Gothic"/>
            </a:endParaRPr>
          </a:p>
        </p:txBody>
      </p:sp>
      <p:pic>
        <p:nvPicPr>
          <p:cNvPr id="27" name="Google Shape;383;p8" descr="green checkmark">
            <a:extLst>
              <a:ext uri="{FF2B5EF4-FFF2-40B4-BE49-F238E27FC236}">
                <a16:creationId xmlns:a16="http://schemas.microsoft.com/office/drawing/2014/main" id="{AF353656-14E4-4797-8E2A-404EEB08BE27}"/>
              </a:ext>
            </a:extLst>
          </p:cNvPr>
          <p:cNvPicPr preferRelativeResize="0"/>
          <p:nvPr/>
        </p:nvPicPr>
        <p:blipFill rotWithShape="1">
          <a:blip r:embed="rId10">
            <a:alphaModFix/>
          </a:blip>
          <a:srcRect/>
          <a:stretch/>
        </p:blipFill>
        <p:spPr>
          <a:xfrm>
            <a:off x="10653895" y="5660470"/>
            <a:ext cx="282522" cy="294294"/>
          </a:xfrm>
          <a:prstGeom prst="rect">
            <a:avLst/>
          </a:prstGeom>
          <a:noFill/>
          <a:ln>
            <a:noFill/>
          </a:ln>
        </p:spPr>
      </p:pic>
      <p:pic>
        <p:nvPicPr>
          <p:cNvPr id="28" name="Graphic 27" descr="Teacher with solid fill">
            <a:extLst>
              <a:ext uri="{FF2B5EF4-FFF2-40B4-BE49-F238E27FC236}">
                <a16:creationId xmlns:a16="http://schemas.microsoft.com/office/drawing/2014/main" id="{F71F5DCD-6E3A-47D0-B21B-809A93A90C3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8956" y="1434668"/>
            <a:ext cx="914400" cy="914400"/>
          </a:xfrm>
          <a:prstGeom prst="rect">
            <a:avLst/>
          </a:prstGeom>
        </p:spPr>
      </p:pic>
      <p:sp>
        <p:nvSpPr>
          <p:cNvPr id="29" name="Speech Bubble: Rectangle with Corners Rounded 28">
            <a:extLst>
              <a:ext uri="{FF2B5EF4-FFF2-40B4-BE49-F238E27FC236}">
                <a16:creationId xmlns:a16="http://schemas.microsoft.com/office/drawing/2014/main" id="{D38B2F50-104C-41AD-A1F8-1FCF16A967A8}"/>
              </a:ext>
            </a:extLst>
          </p:cNvPr>
          <p:cNvSpPr/>
          <p:nvPr/>
        </p:nvSpPr>
        <p:spPr>
          <a:xfrm>
            <a:off x="1049912" y="1531565"/>
            <a:ext cx="6755335" cy="745551"/>
          </a:xfrm>
          <a:prstGeom prst="wedgeRoundRectCallout">
            <a:avLst>
              <a:gd name="adj1" fmla="val -54929"/>
              <a:gd name="adj2" fmla="val -7723"/>
              <a:gd name="adj3" fmla="val 16667"/>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Century Gothic"/>
                <a:ea typeface="Century Gothic"/>
                <a:cs typeface="Century Gothic"/>
                <a:sym typeface="Century Gothic"/>
              </a:rPr>
              <a:t>La </a:t>
            </a:r>
            <a:r>
              <a:rPr lang="en-GB" sz="2000" dirty="0" err="1">
                <a:solidFill>
                  <a:schemeClr val="tx1"/>
                </a:solidFill>
                <a:latin typeface="Century Gothic"/>
                <a:ea typeface="Century Gothic"/>
                <a:cs typeface="Century Gothic"/>
                <a:sym typeface="Century Gothic"/>
              </a:rPr>
              <a:t>acción</a:t>
            </a:r>
            <a:r>
              <a:rPr lang="en-GB" sz="2000" dirty="0">
                <a:solidFill>
                  <a:schemeClr val="tx1"/>
                </a:solidFill>
                <a:latin typeface="Century Gothic"/>
                <a:ea typeface="Century Gothic"/>
                <a:cs typeface="Century Gothic"/>
                <a:sym typeface="Century Gothic"/>
              </a:rPr>
              <a:t>, ¿</a:t>
            </a:r>
            <a:r>
              <a:rPr lang="en-GB" sz="2000" dirty="0" err="1">
                <a:solidFill>
                  <a:schemeClr val="tx1"/>
                </a:solidFill>
                <a:latin typeface="Century Gothic"/>
                <a:ea typeface="Century Gothic"/>
                <a:cs typeface="Century Gothic"/>
                <a:sym typeface="Century Gothic"/>
              </a:rPr>
              <a:t>cuándo</a:t>
            </a:r>
            <a:r>
              <a:rPr lang="en-GB" sz="2000" dirty="0">
                <a:solidFill>
                  <a:schemeClr val="tx1"/>
                </a:solidFill>
                <a:latin typeface="Century Gothic"/>
                <a:ea typeface="Century Gothic"/>
                <a:cs typeface="Century Gothic"/>
                <a:sym typeface="Century Gothic"/>
              </a:rPr>
              <a:t> es?  Marca la </a:t>
            </a:r>
            <a:r>
              <a:rPr lang="en-GB" sz="2000" dirty="0" err="1">
                <a:solidFill>
                  <a:schemeClr val="tx1"/>
                </a:solidFill>
                <a:latin typeface="Century Gothic"/>
                <a:ea typeface="Century Gothic"/>
                <a:cs typeface="Century Gothic"/>
                <a:sym typeface="Century Gothic"/>
              </a:rPr>
              <a:t>opción</a:t>
            </a:r>
            <a:r>
              <a:rPr lang="en-GB" sz="2000" dirty="0">
                <a:solidFill>
                  <a:schemeClr val="tx1"/>
                </a:solidFill>
                <a:latin typeface="Century Gothic"/>
                <a:ea typeface="Century Gothic"/>
                <a:cs typeface="Century Gothic"/>
                <a:sym typeface="Century Gothic"/>
              </a:rPr>
              <a:t> </a:t>
            </a:r>
            <a:r>
              <a:rPr lang="en-GB" sz="2000" dirty="0" err="1">
                <a:solidFill>
                  <a:schemeClr val="tx1"/>
                </a:solidFill>
                <a:latin typeface="Century Gothic"/>
                <a:ea typeface="Century Gothic"/>
                <a:cs typeface="Century Gothic"/>
                <a:sym typeface="Century Gothic"/>
              </a:rPr>
              <a:t>correcta</a:t>
            </a:r>
            <a:r>
              <a:rPr lang="en-GB" sz="2000" dirty="0">
                <a:solidFill>
                  <a:schemeClr val="tx1"/>
                </a:solidFill>
                <a:latin typeface="Century Gothic"/>
                <a:ea typeface="Century Gothic"/>
                <a:cs typeface="Century Gothic"/>
                <a:sym typeface="Century Gothic"/>
              </a:rPr>
              <a:t>.  </a:t>
            </a:r>
            <a:br>
              <a:rPr lang="en-GB" sz="2000" dirty="0">
                <a:solidFill>
                  <a:schemeClr val="tx1"/>
                </a:solidFill>
                <a:latin typeface="Century Gothic"/>
                <a:ea typeface="Century Gothic"/>
                <a:cs typeface="Century Gothic"/>
                <a:sym typeface="Century Gothic"/>
              </a:rPr>
            </a:br>
            <a:r>
              <a:rPr lang="en-GB" sz="2000" dirty="0">
                <a:solidFill>
                  <a:schemeClr val="tx1"/>
                </a:solidFill>
                <a:latin typeface="Century Gothic"/>
                <a:ea typeface="Century Gothic"/>
                <a:cs typeface="Century Gothic"/>
                <a:sym typeface="Century Gothic"/>
              </a:rPr>
              <a:t>¿Y </a:t>
            </a:r>
            <a:r>
              <a:rPr lang="en-GB" sz="2000" dirty="0" err="1">
                <a:solidFill>
                  <a:schemeClr val="tx1"/>
                </a:solidFill>
                <a:latin typeface="Century Gothic"/>
                <a:ea typeface="Century Gothic"/>
                <a:cs typeface="Century Gothic"/>
                <a:sym typeface="Century Gothic"/>
              </a:rPr>
              <a:t>qué</a:t>
            </a:r>
            <a:r>
              <a:rPr lang="en-GB" sz="2000" dirty="0">
                <a:solidFill>
                  <a:schemeClr val="tx1"/>
                </a:solidFill>
                <a:latin typeface="Century Gothic"/>
                <a:ea typeface="Century Gothic"/>
                <a:cs typeface="Century Gothic"/>
                <a:sym typeface="Century Gothic"/>
              </a:rPr>
              <a:t> </a:t>
            </a:r>
            <a:r>
              <a:rPr lang="en-GB" sz="2000" dirty="0" err="1">
                <a:solidFill>
                  <a:schemeClr val="tx1"/>
                </a:solidFill>
                <a:latin typeface="Century Gothic"/>
                <a:ea typeface="Century Gothic"/>
                <a:cs typeface="Century Gothic"/>
                <a:sym typeface="Century Gothic"/>
              </a:rPr>
              <a:t>actividaad</a:t>
            </a:r>
            <a:r>
              <a:rPr lang="en-GB" sz="2000" dirty="0">
                <a:solidFill>
                  <a:schemeClr val="tx1"/>
                </a:solidFill>
                <a:latin typeface="Century Gothic"/>
                <a:ea typeface="Century Gothic"/>
                <a:cs typeface="Century Gothic"/>
                <a:sym typeface="Century Gothic"/>
              </a:rPr>
              <a:t> no </a:t>
            </a:r>
            <a:r>
              <a:rPr lang="en-GB" sz="2000" dirty="0" err="1">
                <a:solidFill>
                  <a:schemeClr val="tx1"/>
                </a:solidFill>
                <a:latin typeface="Century Gothic"/>
                <a:ea typeface="Century Gothic"/>
                <a:cs typeface="Century Gothic"/>
                <a:sym typeface="Century Gothic"/>
              </a:rPr>
              <a:t>hace</a:t>
            </a:r>
            <a:r>
              <a:rPr lang="en-GB" sz="2000" dirty="0">
                <a:solidFill>
                  <a:schemeClr val="tx1"/>
                </a:solidFill>
                <a:latin typeface="Century Gothic"/>
                <a:ea typeface="Century Gothic"/>
                <a:cs typeface="Century Gothic"/>
                <a:sym typeface="Century Gothic"/>
              </a:rPr>
              <a:t>? Escribe </a:t>
            </a:r>
            <a:r>
              <a:rPr lang="en-GB" sz="2000" dirty="0" err="1">
                <a:solidFill>
                  <a:schemeClr val="tx1"/>
                </a:solidFill>
                <a:latin typeface="Century Gothic"/>
                <a:ea typeface="Century Gothic"/>
                <a:cs typeface="Century Gothic"/>
                <a:sym typeface="Century Gothic"/>
              </a:rPr>
              <a:t>en</a:t>
            </a:r>
            <a:r>
              <a:rPr lang="en-GB" sz="2000" dirty="0">
                <a:solidFill>
                  <a:schemeClr val="tx1"/>
                </a:solidFill>
                <a:latin typeface="Century Gothic"/>
                <a:ea typeface="Century Gothic"/>
                <a:cs typeface="Century Gothic"/>
                <a:sym typeface="Century Gothic"/>
              </a:rPr>
              <a:t> </a:t>
            </a:r>
            <a:r>
              <a:rPr lang="en-GB" sz="2000" dirty="0" err="1">
                <a:solidFill>
                  <a:schemeClr val="tx1"/>
                </a:solidFill>
                <a:latin typeface="Century Gothic"/>
                <a:ea typeface="Century Gothic"/>
                <a:cs typeface="Century Gothic"/>
                <a:sym typeface="Century Gothic"/>
              </a:rPr>
              <a:t>inglés</a:t>
            </a:r>
            <a:r>
              <a:rPr lang="en-GB" sz="2000" dirty="0">
                <a:solidFill>
                  <a:schemeClr val="tx1"/>
                </a:solidFill>
                <a:latin typeface="Century Gothic"/>
                <a:ea typeface="Century Gothic"/>
                <a:cs typeface="Century Gothic"/>
                <a:sym typeface="Century Gothic"/>
              </a:rPr>
              <a:t>.</a:t>
            </a:r>
            <a:endParaRPr lang="en-GB" sz="2000" dirty="0">
              <a:solidFill>
                <a:schemeClr val="tx1"/>
              </a:solidFill>
            </a:endParaRPr>
          </a:p>
        </p:txBody>
      </p:sp>
    </p:spTree>
    <p:extLst>
      <p:ext uri="{BB962C8B-B14F-4D97-AF65-F5344CB8AC3E}">
        <p14:creationId xmlns:p14="http://schemas.microsoft.com/office/powerpoint/2010/main" val="64204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1"/>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1"/>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1"/>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1"/>
                                          </p:stCondLst>
                                        </p:cTn>
                                        <p:tgtEl>
                                          <p:spTgt spid="2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1"/>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1"/>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DA2D2-0EF5-40CF-A215-9FE53E62F9CC}"/>
              </a:ext>
            </a:extLst>
          </p:cNvPr>
          <p:cNvSpPr>
            <a:spLocks noGrp="1"/>
          </p:cNvSpPr>
          <p:nvPr>
            <p:ph type="title"/>
          </p:nvPr>
        </p:nvSpPr>
        <p:spPr>
          <a:xfrm>
            <a:off x="0" y="213557"/>
            <a:ext cx="2191407" cy="647577"/>
          </a:xfrm>
        </p:spPr>
        <p:txBody>
          <a:bodyPr>
            <a:normAutofit/>
          </a:bodyPr>
          <a:lstStyle/>
          <a:p>
            <a:r>
              <a:rPr lang="en-GB" sz="2800" dirty="0"/>
              <a:t>¡A </a:t>
            </a:r>
            <a:r>
              <a:rPr lang="en-GB" sz="2800" dirty="0" err="1"/>
              <a:t>hablar</a:t>
            </a:r>
            <a:r>
              <a:rPr lang="en-GB" sz="2800" dirty="0"/>
              <a:t>!</a:t>
            </a:r>
          </a:p>
        </p:txBody>
      </p:sp>
      <p:sp>
        <p:nvSpPr>
          <p:cNvPr id="4" name="Google Shape;152;p2">
            <a:extLst>
              <a:ext uri="{FF2B5EF4-FFF2-40B4-BE49-F238E27FC236}">
                <a16:creationId xmlns:a16="http://schemas.microsoft.com/office/drawing/2014/main" id="{A729DD7D-F6E4-4801-A374-18CA246128C8}"/>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400;p9">
            <a:extLst>
              <a:ext uri="{FF2B5EF4-FFF2-40B4-BE49-F238E27FC236}">
                <a16:creationId xmlns:a16="http://schemas.microsoft.com/office/drawing/2014/main" id="{173B031C-0774-4A8C-9733-BDD7EC88A4F7}"/>
              </a:ext>
            </a:extLst>
          </p:cNvPr>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Normalmente</a:t>
            </a:r>
            <a:endParaRPr sz="2000" b="1" dirty="0">
              <a:solidFill>
                <a:schemeClr val="lt1"/>
              </a:solidFill>
              <a:latin typeface="Century Gothic"/>
              <a:ea typeface="Century Gothic"/>
              <a:cs typeface="Century Gothic"/>
              <a:sym typeface="Century Gothic"/>
            </a:endParaRPr>
          </a:p>
        </p:txBody>
      </p:sp>
      <p:sp>
        <p:nvSpPr>
          <p:cNvPr id="6" name="Google Shape;401;p9">
            <a:extLst>
              <a:ext uri="{FF2B5EF4-FFF2-40B4-BE49-F238E27FC236}">
                <a16:creationId xmlns:a16="http://schemas.microsoft.com/office/drawing/2014/main" id="{3ED96D4C-F1F6-49EC-92B2-B1E8EEF95DE7}"/>
              </a:ext>
            </a:extLst>
          </p:cNvPr>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7" name="Google Shape;402;p9">
            <a:extLst>
              <a:ext uri="{FF2B5EF4-FFF2-40B4-BE49-F238E27FC236}">
                <a16:creationId xmlns:a16="http://schemas.microsoft.com/office/drawing/2014/main" id="{E2B25A04-3511-4E39-B578-181AE2B45238}"/>
              </a:ext>
            </a:extLst>
          </p:cNvPr>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música por la manaña.</a:t>
            </a:r>
            <a:endParaRPr/>
          </a:p>
        </p:txBody>
      </p:sp>
      <p:sp>
        <p:nvSpPr>
          <p:cNvPr id="8" name="Google Shape;403;p9">
            <a:extLst>
              <a:ext uri="{FF2B5EF4-FFF2-40B4-BE49-F238E27FC236}">
                <a16:creationId xmlns:a16="http://schemas.microsoft.com/office/drawing/2014/main" id="{3A30656A-CDDA-46ED-A4CE-8BACEA92CBD0}"/>
              </a:ext>
            </a:extLst>
          </p:cNvPr>
          <p:cNvSpPr/>
          <p:nvPr/>
        </p:nvSpPr>
        <p:spPr>
          <a:xfrm>
            <a:off x="75521" y="1414821"/>
            <a:ext cx="2354409" cy="759873"/>
          </a:xfrm>
          <a:prstGeom prst="roundRect">
            <a:avLst>
              <a:gd name="adj" fmla="val 16667"/>
            </a:avLst>
          </a:prstGeom>
          <a:no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9" name="Google Shape;404;p9">
            <a:extLst>
              <a:ext uri="{FF2B5EF4-FFF2-40B4-BE49-F238E27FC236}">
                <a16:creationId xmlns:a16="http://schemas.microsoft.com/office/drawing/2014/main" id="{4E3A6C2B-EB3B-42A6-880C-BAE928AB04BF}"/>
              </a:ext>
            </a:extLst>
          </p:cNvPr>
          <p:cNvGrpSpPr/>
          <p:nvPr/>
        </p:nvGrpSpPr>
        <p:grpSpPr>
          <a:xfrm>
            <a:off x="1780360" y="4241290"/>
            <a:ext cx="3096065" cy="3009264"/>
            <a:chOff x="5719177" y="-179069"/>
            <a:chExt cx="3096065" cy="3009264"/>
          </a:xfrm>
        </p:grpSpPr>
        <p:pic>
          <p:nvPicPr>
            <p:cNvPr id="10" name="Google Shape;405;p9">
              <a:extLst>
                <a:ext uri="{FF2B5EF4-FFF2-40B4-BE49-F238E27FC236}">
                  <a16:creationId xmlns:a16="http://schemas.microsoft.com/office/drawing/2014/main" id="{376EA531-B12B-4B0A-8A79-79A4D10661CB}"/>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1" name="Google Shape;406;p9">
              <a:extLst>
                <a:ext uri="{FF2B5EF4-FFF2-40B4-BE49-F238E27FC236}">
                  <a16:creationId xmlns:a16="http://schemas.microsoft.com/office/drawing/2014/main" id="{6D3AF013-1E56-4610-B453-ABF8FE7A998E}"/>
                </a:ext>
              </a:extLst>
            </p:cNvPr>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12" name="Google Shape;407;p9">
            <a:extLst>
              <a:ext uri="{FF2B5EF4-FFF2-40B4-BE49-F238E27FC236}">
                <a16:creationId xmlns:a16="http://schemas.microsoft.com/office/drawing/2014/main" id="{0BC5249B-2B7C-4F5E-91F2-76348EB0168F}"/>
              </a:ext>
            </a:extLst>
          </p:cNvPr>
          <p:cNvGrpSpPr/>
          <p:nvPr/>
        </p:nvGrpSpPr>
        <p:grpSpPr>
          <a:xfrm>
            <a:off x="4799175" y="1099054"/>
            <a:ext cx="3096065" cy="3009264"/>
            <a:chOff x="5719177" y="-179069"/>
            <a:chExt cx="3096065" cy="3009264"/>
          </a:xfrm>
        </p:grpSpPr>
        <p:pic>
          <p:nvPicPr>
            <p:cNvPr id="13" name="Google Shape;408;p9">
              <a:extLst>
                <a:ext uri="{FF2B5EF4-FFF2-40B4-BE49-F238E27FC236}">
                  <a16:creationId xmlns:a16="http://schemas.microsoft.com/office/drawing/2014/main" id="{739D9149-0A96-46E0-9B24-6A6841F1952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4" name="Google Shape;409;p9">
              <a:extLst>
                <a:ext uri="{FF2B5EF4-FFF2-40B4-BE49-F238E27FC236}">
                  <a16:creationId xmlns:a16="http://schemas.microsoft.com/office/drawing/2014/main" id="{1C84EBBD-CA8F-438D-96AE-22F522464410}"/>
                </a:ext>
              </a:extLst>
            </p:cNvPr>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ayudar</a:t>
              </a:r>
              <a:r>
                <a:rPr lang="en-GB" sz="2400" dirty="0">
                  <a:solidFill>
                    <a:srgbClr val="1F3864"/>
                  </a:solidFill>
                  <a:latin typeface="Century Gothic"/>
                  <a:ea typeface="Century Gothic"/>
                  <a:cs typeface="Century Gothic"/>
                  <a:sym typeface="Century Gothic"/>
                </a:rPr>
                <a:t>]</a:t>
              </a:r>
              <a:endParaRPr dirty="0"/>
            </a:p>
          </p:txBody>
        </p:sp>
      </p:grpSp>
      <p:grpSp>
        <p:nvGrpSpPr>
          <p:cNvPr id="15" name="Google Shape;410;p9">
            <a:extLst>
              <a:ext uri="{FF2B5EF4-FFF2-40B4-BE49-F238E27FC236}">
                <a16:creationId xmlns:a16="http://schemas.microsoft.com/office/drawing/2014/main" id="{E2BE9EBB-9536-492D-A021-262E15EDFD8D}"/>
              </a:ext>
            </a:extLst>
          </p:cNvPr>
          <p:cNvGrpSpPr/>
          <p:nvPr/>
        </p:nvGrpSpPr>
        <p:grpSpPr>
          <a:xfrm>
            <a:off x="4949667" y="2495943"/>
            <a:ext cx="3096065" cy="3009264"/>
            <a:chOff x="5719177" y="-179069"/>
            <a:chExt cx="3096065" cy="3009264"/>
          </a:xfrm>
        </p:grpSpPr>
        <p:pic>
          <p:nvPicPr>
            <p:cNvPr id="16" name="Google Shape;411;p9">
              <a:extLst>
                <a:ext uri="{FF2B5EF4-FFF2-40B4-BE49-F238E27FC236}">
                  <a16:creationId xmlns:a16="http://schemas.microsoft.com/office/drawing/2014/main" id="{9F149A12-9FBA-4D3F-96E0-7B0D49FEAB7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7" name="Google Shape;412;p9">
              <a:extLst>
                <a:ext uri="{FF2B5EF4-FFF2-40B4-BE49-F238E27FC236}">
                  <a16:creationId xmlns:a16="http://schemas.microsoft.com/office/drawing/2014/main" id="{D52E5A9A-F4B6-42C2-BC92-204D2DB9ECED}"/>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18" name="Google Shape;413;p9">
            <a:extLst>
              <a:ext uri="{FF2B5EF4-FFF2-40B4-BE49-F238E27FC236}">
                <a16:creationId xmlns:a16="http://schemas.microsoft.com/office/drawing/2014/main" id="{24AC921A-1957-4AF3-880C-DCB8965F8194}"/>
              </a:ext>
            </a:extLst>
          </p:cNvPr>
          <p:cNvGrpSpPr/>
          <p:nvPr/>
        </p:nvGrpSpPr>
        <p:grpSpPr>
          <a:xfrm>
            <a:off x="6978053" y="919006"/>
            <a:ext cx="3096065" cy="3009264"/>
            <a:chOff x="5719177" y="-179069"/>
            <a:chExt cx="3096065" cy="3009264"/>
          </a:xfrm>
        </p:grpSpPr>
        <p:pic>
          <p:nvPicPr>
            <p:cNvPr id="19" name="Google Shape;414;p9">
              <a:extLst>
                <a:ext uri="{FF2B5EF4-FFF2-40B4-BE49-F238E27FC236}">
                  <a16:creationId xmlns:a16="http://schemas.microsoft.com/office/drawing/2014/main" id="{4202DD19-1430-4FB2-B230-3F6CCAE3B8E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0" name="Google Shape;415;p9">
              <a:extLst>
                <a:ext uri="{FF2B5EF4-FFF2-40B4-BE49-F238E27FC236}">
                  <a16:creationId xmlns:a16="http://schemas.microsoft.com/office/drawing/2014/main" id="{24AFD757-0BCE-48FD-91F4-1086BBD628E1}"/>
                </a:ext>
              </a:extLst>
            </p:cNvPr>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21" name="Google Shape;416;p9">
            <a:extLst>
              <a:ext uri="{FF2B5EF4-FFF2-40B4-BE49-F238E27FC236}">
                <a16:creationId xmlns:a16="http://schemas.microsoft.com/office/drawing/2014/main" id="{C2C03E69-CBC5-4234-BCC9-810EEE9D6B5E}"/>
              </a:ext>
            </a:extLst>
          </p:cNvPr>
          <p:cNvGrpSpPr/>
          <p:nvPr/>
        </p:nvGrpSpPr>
        <p:grpSpPr>
          <a:xfrm>
            <a:off x="7166428" y="2311006"/>
            <a:ext cx="3096065" cy="3009264"/>
            <a:chOff x="5719177" y="-179069"/>
            <a:chExt cx="3096065" cy="3009264"/>
          </a:xfrm>
        </p:grpSpPr>
        <p:pic>
          <p:nvPicPr>
            <p:cNvPr id="22" name="Google Shape;417;p9">
              <a:extLst>
                <a:ext uri="{FF2B5EF4-FFF2-40B4-BE49-F238E27FC236}">
                  <a16:creationId xmlns:a16="http://schemas.microsoft.com/office/drawing/2014/main" id="{B565058C-39F7-4E3C-86BD-7419D6DE9FD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3" name="Google Shape;418;p9">
              <a:extLst>
                <a:ext uri="{FF2B5EF4-FFF2-40B4-BE49-F238E27FC236}">
                  <a16:creationId xmlns:a16="http://schemas.microsoft.com/office/drawing/2014/main" id="{DB9A6A71-5B7D-4319-8D54-79F5AFDBEF1A}"/>
                </a:ext>
              </a:extLst>
            </p:cNvPr>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24" name="Google Shape;419;p9">
            <a:extLst>
              <a:ext uri="{FF2B5EF4-FFF2-40B4-BE49-F238E27FC236}">
                <a16:creationId xmlns:a16="http://schemas.microsoft.com/office/drawing/2014/main" id="{C81DB541-2C40-49C2-B866-0B74C956E39E}"/>
              </a:ext>
            </a:extLst>
          </p:cNvPr>
          <p:cNvGrpSpPr/>
          <p:nvPr/>
        </p:nvGrpSpPr>
        <p:grpSpPr>
          <a:xfrm>
            <a:off x="3996344" y="4063613"/>
            <a:ext cx="3096065" cy="3009264"/>
            <a:chOff x="5719177" y="-179069"/>
            <a:chExt cx="3096065" cy="3009264"/>
          </a:xfrm>
        </p:grpSpPr>
        <p:pic>
          <p:nvPicPr>
            <p:cNvPr id="25" name="Google Shape;420;p9">
              <a:extLst>
                <a:ext uri="{FF2B5EF4-FFF2-40B4-BE49-F238E27FC236}">
                  <a16:creationId xmlns:a16="http://schemas.microsoft.com/office/drawing/2014/main" id="{C1EE9235-829B-46C6-9B14-32DA2641AC36}"/>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6" name="Google Shape;421;p9">
              <a:extLst>
                <a:ext uri="{FF2B5EF4-FFF2-40B4-BE49-F238E27FC236}">
                  <a16:creationId xmlns:a16="http://schemas.microsoft.com/office/drawing/2014/main" id="{DE53CF3E-3F4F-4248-A093-36889D54C6F4}"/>
                </a:ext>
              </a:extLst>
            </p:cNvPr>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27" name="Google Shape;422;p9">
            <a:extLst>
              <a:ext uri="{FF2B5EF4-FFF2-40B4-BE49-F238E27FC236}">
                <a16:creationId xmlns:a16="http://schemas.microsoft.com/office/drawing/2014/main" id="{07A5FA9C-D788-4D6F-92E2-864893231F49}"/>
              </a:ext>
            </a:extLst>
          </p:cNvPr>
          <p:cNvGrpSpPr/>
          <p:nvPr/>
        </p:nvGrpSpPr>
        <p:grpSpPr>
          <a:xfrm>
            <a:off x="6154407" y="3833620"/>
            <a:ext cx="3096065" cy="3009264"/>
            <a:chOff x="5719177" y="-179069"/>
            <a:chExt cx="3096065" cy="3009264"/>
          </a:xfrm>
        </p:grpSpPr>
        <p:pic>
          <p:nvPicPr>
            <p:cNvPr id="28" name="Google Shape;423;p9">
              <a:extLst>
                <a:ext uri="{FF2B5EF4-FFF2-40B4-BE49-F238E27FC236}">
                  <a16:creationId xmlns:a16="http://schemas.microsoft.com/office/drawing/2014/main" id="{E0597423-E620-489E-81BD-613A26C2848E}"/>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9" name="Google Shape;424;p9">
              <a:extLst>
                <a:ext uri="{FF2B5EF4-FFF2-40B4-BE49-F238E27FC236}">
                  <a16:creationId xmlns:a16="http://schemas.microsoft.com/office/drawing/2014/main" id="{3202BDAB-38E1-463E-A3F8-84CE404737BE}"/>
                </a:ext>
              </a:extLst>
            </p:cNvPr>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30" name="Google Shape;425;p9">
            <a:extLst>
              <a:ext uri="{FF2B5EF4-FFF2-40B4-BE49-F238E27FC236}">
                <a16:creationId xmlns:a16="http://schemas.microsoft.com/office/drawing/2014/main" id="{0374C82E-3608-48FB-B2C9-25FBCD02F67A}"/>
              </a:ext>
            </a:extLst>
          </p:cNvPr>
          <p:cNvGrpSpPr/>
          <p:nvPr/>
        </p:nvGrpSpPr>
        <p:grpSpPr>
          <a:xfrm>
            <a:off x="8355096" y="3620426"/>
            <a:ext cx="3096065" cy="3009264"/>
            <a:chOff x="5719177" y="-179069"/>
            <a:chExt cx="3096065" cy="3009264"/>
          </a:xfrm>
        </p:grpSpPr>
        <p:pic>
          <p:nvPicPr>
            <p:cNvPr id="31" name="Google Shape;426;p9">
              <a:extLst>
                <a:ext uri="{FF2B5EF4-FFF2-40B4-BE49-F238E27FC236}">
                  <a16:creationId xmlns:a16="http://schemas.microsoft.com/office/drawing/2014/main" id="{6274A858-C539-41C9-86D4-E7C1A852F808}"/>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2" name="Google Shape;427;p9">
              <a:extLst>
                <a:ext uri="{FF2B5EF4-FFF2-40B4-BE49-F238E27FC236}">
                  <a16:creationId xmlns:a16="http://schemas.microsoft.com/office/drawing/2014/main" id="{7DCFBFF0-105F-4D33-A3CE-688B499603F0}"/>
                </a:ext>
              </a:extLst>
            </p:cNvPr>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33" name="Google Shape;428;p9">
            <a:extLst>
              <a:ext uri="{FF2B5EF4-FFF2-40B4-BE49-F238E27FC236}">
                <a16:creationId xmlns:a16="http://schemas.microsoft.com/office/drawing/2014/main" id="{2C9FD45E-887B-4688-94FD-4D15022D3890}"/>
              </a:ext>
            </a:extLst>
          </p:cNvPr>
          <p:cNvGrpSpPr/>
          <p:nvPr/>
        </p:nvGrpSpPr>
        <p:grpSpPr>
          <a:xfrm>
            <a:off x="2636153" y="1297315"/>
            <a:ext cx="3096065" cy="3009264"/>
            <a:chOff x="5719177" y="-179069"/>
            <a:chExt cx="3096065" cy="3009264"/>
          </a:xfrm>
        </p:grpSpPr>
        <p:pic>
          <p:nvPicPr>
            <p:cNvPr id="34" name="Google Shape;429;p9">
              <a:extLst>
                <a:ext uri="{FF2B5EF4-FFF2-40B4-BE49-F238E27FC236}">
                  <a16:creationId xmlns:a16="http://schemas.microsoft.com/office/drawing/2014/main" id="{9B89B82C-F04B-4A65-9B3E-174F7B70A41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5" name="Google Shape;430;p9">
              <a:extLst>
                <a:ext uri="{FF2B5EF4-FFF2-40B4-BE49-F238E27FC236}">
                  <a16:creationId xmlns:a16="http://schemas.microsoft.com/office/drawing/2014/main" id="{8F91915C-7566-4793-A241-8F7C0A68E4E7}"/>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36" name="Google Shape;431;p9">
            <a:extLst>
              <a:ext uri="{FF2B5EF4-FFF2-40B4-BE49-F238E27FC236}">
                <a16:creationId xmlns:a16="http://schemas.microsoft.com/office/drawing/2014/main" id="{79C95487-C541-48AE-A62A-5220844ABA3F}"/>
              </a:ext>
            </a:extLst>
          </p:cNvPr>
          <p:cNvGrpSpPr/>
          <p:nvPr/>
        </p:nvGrpSpPr>
        <p:grpSpPr>
          <a:xfrm>
            <a:off x="2816294" y="2690908"/>
            <a:ext cx="3096065" cy="3009264"/>
            <a:chOff x="5719177" y="-179069"/>
            <a:chExt cx="3096065" cy="3009264"/>
          </a:xfrm>
        </p:grpSpPr>
        <p:pic>
          <p:nvPicPr>
            <p:cNvPr id="37" name="Google Shape;432;p9">
              <a:extLst>
                <a:ext uri="{FF2B5EF4-FFF2-40B4-BE49-F238E27FC236}">
                  <a16:creationId xmlns:a16="http://schemas.microsoft.com/office/drawing/2014/main" id="{CF23C945-8D5B-42F6-8AB7-0405535A9F2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8" name="Google Shape;433;p9">
              <a:extLst>
                <a:ext uri="{FF2B5EF4-FFF2-40B4-BE49-F238E27FC236}">
                  <a16:creationId xmlns:a16="http://schemas.microsoft.com/office/drawing/2014/main" id="{1FF34E0D-747F-49BB-A6F4-8278898831C7}"/>
                </a:ext>
              </a:extLst>
            </p:cNvPr>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39" name="Google Shape;434;p9">
            <a:extLst>
              <a:ext uri="{FF2B5EF4-FFF2-40B4-BE49-F238E27FC236}">
                <a16:creationId xmlns:a16="http://schemas.microsoft.com/office/drawing/2014/main" id="{976D6881-9DC1-4AFC-A2A0-BE2EF7DFE587}"/>
              </a:ext>
            </a:extLst>
          </p:cNvPr>
          <p:cNvGrpSpPr/>
          <p:nvPr/>
        </p:nvGrpSpPr>
        <p:grpSpPr>
          <a:xfrm>
            <a:off x="5180412" y="-274848"/>
            <a:ext cx="3146007" cy="3009264"/>
            <a:chOff x="5719177" y="-179069"/>
            <a:chExt cx="3146007" cy="3009264"/>
          </a:xfrm>
        </p:grpSpPr>
        <p:pic>
          <p:nvPicPr>
            <p:cNvPr id="40" name="Google Shape;435;p9">
              <a:extLst>
                <a:ext uri="{FF2B5EF4-FFF2-40B4-BE49-F238E27FC236}">
                  <a16:creationId xmlns:a16="http://schemas.microsoft.com/office/drawing/2014/main" id="{E983BE60-84A3-4BA6-AE8F-F294949E2A9D}"/>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1" name="Google Shape;436;p9">
              <a:extLst>
                <a:ext uri="{FF2B5EF4-FFF2-40B4-BE49-F238E27FC236}">
                  <a16:creationId xmlns:a16="http://schemas.microsoft.com/office/drawing/2014/main" id="{0A53BFBA-5EF9-4D93-B2B8-44620DFAC8B4}"/>
                </a:ext>
              </a:extLst>
            </p:cNvPr>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2" name="Google Shape;437;p9">
            <a:extLst>
              <a:ext uri="{FF2B5EF4-FFF2-40B4-BE49-F238E27FC236}">
                <a16:creationId xmlns:a16="http://schemas.microsoft.com/office/drawing/2014/main" id="{027237BB-64EC-4C8A-B93F-C75CF7CC3AF0}"/>
              </a:ext>
            </a:extLst>
          </p:cNvPr>
          <p:cNvGrpSpPr/>
          <p:nvPr/>
        </p:nvGrpSpPr>
        <p:grpSpPr>
          <a:xfrm>
            <a:off x="7308960" y="-503989"/>
            <a:ext cx="3096065" cy="3009264"/>
            <a:chOff x="5719177" y="-179069"/>
            <a:chExt cx="3096065" cy="3009264"/>
          </a:xfrm>
        </p:grpSpPr>
        <p:pic>
          <p:nvPicPr>
            <p:cNvPr id="43" name="Google Shape;438;p9">
              <a:extLst>
                <a:ext uri="{FF2B5EF4-FFF2-40B4-BE49-F238E27FC236}">
                  <a16:creationId xmlns:a16="http://schemas.microsoft.com/office/drawing/2014/main" id="{EC5A5EAE-5633-4904-B1D9-511139FC870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4" name="Google Shape;439;p9">
              <a:extLst>
                <a:ext uri="{FF2B5EF4-FFF2-40B4-BE49-F238E27FC236}">
                  <a16:creationId xmlns:a16="http://schemas.microsoft.com/office/drawing/2014/main" id="{8D5361DE-98E8-4CE7-947B-198C436DDD09}"/>
                </a:ext>
              </a:extLst>
            </p:cNvPr>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5" name="Google Shape;440;p9">
            <a:extLst>
              <a:ext uri="{FF2B5EF4-FFF2-40B4-BE49-F238E27FC236}">
                <a16:creationId xmlns:a16="http://schemas.microsoft.com/office/drawing/2014/main" id="{0877891E-6285-4F83-8BA7-94F66B77CAAE}"/>
              </a:ext>
            </a:extLst>
          </p:cNvPr>
          <p:cNvGrpSpPr/>
          <p:nvPr/>
        </p:nvGrpSpPr>
        <p:grpSpPr>
          <a:xfrm>
            <a:off x="649174" y="2886119"/>
            <a:ext cx="3096065" cy="3009264"/>
            <a:chOff x="5719177" y="-179069"/>
            <a:chExt cx="3096065" cy="3009264"/>
          </a:xfrm>
        </p:grpSpPr>
        <p:pic>
          <p:nvPicPr>
            <p:cNvPr id="46" name="Google Shape;441;p9">
              <a:extLst>
                <a:ext uri="{FF2B5EF4-FFF2-40B4-BE49-F238E27FC236}">
                  <a16:creationId xmlns:a16="http://schemas.microsoft.com/office/drawing/2014/main" id="{7EFEC6EC-3004-4459-A849-9AD9EED6405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7" name="Google Shape;442;p9">
              <a:extLst>
                <a:ext uri="{FF2B5EF4-FFF2-40B4-BE49-F238E27FC236}">
                  <a16:creationId xmlns:a16="http://schemas.microsoft.com/office/drawing/2014/main" id="{375A5069-B12A-461E-BA30-728B9C1C3A74}"/>
                </a:ext>
              </a:extLst>
            </p:cNvPr>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48" name="Google Shape;443;p9">
            <a:extLst>
              <a:ext uri="{FF2B5EF4-FFF2-40B4-BE49-F238E27FC236}">
                <a16:creationId xmlns:a16="http://schemas.microsoft.com/office/drawing/2014/main" id="{6A684F8F-8863-4215-B85E-991C99BC0A82}"/>
              </a:ext>
            </a:extLst>
          </p:cNvPr>
          <p:cNvSpPr/>
          <p:nvPr/>
        </p:nvSpPr>
        <p:spPr>
          <a:xfrm>
            <a:off x="474548" y="4126086"/>
            <a:ext cx="10863951"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entury Gothic"/>
                <a:ea typeface="Century Gothic"/>
                <a:cs typeface="Century Gothic"/>
                <a:sym typeface="Century Gothic"/>
              </a:rPr>
              <a:t>Normalmente escucho música por la mañana.</a:t>
            </a:r>
            <a:endParaRPr/>
          </a:p>
        </p:txBody>
      </p:sp>
      <p:sp>
        <p:nvSpPr>
          <p:cNvPr id="49" name="Google Shape;444;p9">
            <a:extLst>
              <a:ext uri="{FF2B5EF4-FFF2-40B4-BE49-F238E27FC236}">
                <a16:creationId xmlns:a16="http://schemas.microsoft.com/office/drawing/2014/main" id="{3223C407-85C3-4E06-B26B-9C9315A4FEA0}"/>
              </a:ext>
            </a:extLst>
          </p:cNvPr>
          <p:cNvSpPr/>
          <p:nvPr/>
        </p:nvSpPr>
        <p:spPr>
          <a:xfrm>
            <a:off x="474548" y="5135265"/>
            <a:ext cx="10863951"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600">
                <a:solidFill>
                  <a:schemeClr val="lt1"/>
                </a:solidFill>
                <a:latin typeface="Century Gothic"/>
                <a:ea typeface="Century Gothic"/>
                <a:cs typeface="Century Gothic"/>
                <a:sym typeface="Century Gothic"/>
              </a:rPr>
              <a:t>Normalmente estudio música por la mañana.</a:t>
            </a:r>
            <a:endParaRPr/>
          </a:p>
        </p:txBody>
      </p:sp>
      <p:sp>
        <p:nvSpPr>
          <p:cNvPr id="50" name="Google Shape;445;p9">
            <a:extLst>
              <a:ext uri="{FF2B5EF4-FFF2-40B4-BE49-F238E27FC236}">
                <a16:creationId xmlns:a16="http://schemas.microsoft.com/office/drawing/2014/main" id="{7C5E9C79-ECFD-4AAF-BE6F-69C9BCCEBED1}"/>
              </a:ext>
            </a:extLst>
          </p:cNvPr>
          <p:cNvSpPr/>
          <p:nvPr/>
        </p:nvSpPr>
        <p:spPr>
          <a:xfrm>
            <a:off x="9461237" y="861134"/>
            <a:ext cx="2466906" cy="826840"/>
          </a:xfrm>
          <a:prstGeom prst="wedgeRoundRectCallout">
            <a:avLst>
              <a:gd name="adj1" fmla="val 33223"/>
              <a:gd name="adj2" fmla="val 90278"/>
              <a:gd name="adj3" fmla="val 16667"/>
            </a:avLst>
          </a:prstGeom>
          <a:solidFill>
            <a:srgbClr val="FABD0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a:latin typeface="Century Gothic"/>
                <a:ea typeface="Century Gothic"/>
                <a:cs typeface="Century Gothic"/>
                <a:sym typeface="Century Gothic"/>
              </a:rPr>
              <a:t>¡Hay </a:t>
            </a:r>
            <a:r>
              <a:rPr lang="en-GB" sz="2400" b="1">
                <a:latin typeface="Century Gothic"/>
                <a:ea typeface="Century Gothic"/>
                <a:cs typeface="Century Gothic"/>
                <a:sym typeface="Century Gothic"/>
              </a:rPr>
              <a:t>dos</a:t>
            </a:r>
            <a:r>
              <a:rPr lang="en-GB" sz="2400">
                <a:latin typeface="Century Gothic"/>
                <a:ea typeface="Century Gothic"/>
                <a:cs typeface="Century Gothic"/>
                <a:sym typeface="Century Gothic"/>
              </a:rPr>
              <a:t> posibilidades!</a:t>
            </a:r>
            <a:endParaRPr sz="2400"/>
          </a:p>
        </p:txBody>
      </p:sp>
    </p:spTree>
    <p:extLst>
      <p:ext uri="{BB962C8B-B14F-4D97-AF65-F5344CB8AC3E}">
        <p14:creationId xmlns:p14="http://schemas.microsoft.com/office/powerpoint/2010/main" val="107888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DA2D2-0EF5-40CF-A215-9FE53E62F9CC}"/>
              </a:ext>
            </a:extLst>
          </p:cNvPr>
          <p:cNvSpPr>
            <a:spLocks noGrp="1"/>
          </p:cNvSpPr>
          <p:nvPr>
            <p:ph type="title"/>
          </p:nvPr>
        </p:nvSpPr>
        <p:spPr>
          <a:xfrm>
            <a:off x="0" y="213557"/>
            <a:ext cx="2191407" cy="647577"/>
          </a:xfrm>
        </p:spPr>
        <p:txBody>
          <a:bodyPr>
            <a:normAutofit/>
          </a:bodyPr>
          <a:lstStyle/>
          <a:p>
            <a:r>
              <a:rPr lang="en-GB" sz="2800" dirty="0"/>
              <a:t>¡A </a:t>
            </a:r>
            <a:r>
              <a:rPr lang="en-GB" sz="2800" dirty="0" err="1"/>
              <a:t>hablar</a:t>
            </a:r>
            <a:r>
              <a:rPr lang="en-GB" sz="2800" dirty="0"/>
              <a:t>!</a:t>
            </a:r>
          </a:p>
        </p:txBody>
      </p:sp>
      <p:sp>
        <p:nvSpPr>
          <p:cNvPr id="4" name="Google Shape;152;p2">
            <a:extLst>
              <a:ext uri="{FF2B5EF4-FFF2-40B4-BE49-F238E27FC236}">
                <a16:creationId xmlns:a16="http://schemas.microsoft.com/office/drawing/2014/main" id="{A729DD7D-F6E4-4801-A374-18CA246128C8}"/>
              </a:ext>
            </a:extLst>
          </p:cNvPr>
          <p:cNvSpPr/>
          <p:nvPr/>
        </p:nvSpPr>
        <p:spPr>
          <a:xfrm>
            <a:off x="10883900" y="258166"/>
            <a:ext cx="1044243" cy="400919"/>
          </a:xfrm>
          <a:prstGeom prst="roundRect">
            <a:avLst>
              <a:gd name="adj" fmla="val 16667"/>
            </a:avLst>
          </a:prstGeom>
          <a:solidFill>
            <a:schemeClr val="tx2"/>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hablar</a:t>
            </a:r>
            <a:endParaRPr sz="2000" b="1" i="0" u="none" strike="noStrike" cap="none">
              <a:solidFill>
                <a:srgbClr val="FFFFFF"/>
              </a:solidFill>
              <a:latin typeface="Century Gothic"/>
              <a:ea typeface="Century Gothic"/>
              <a:cs typeface="Century Gothic"/>
              <a:sym typeface="Century Gothic"/>
            </a:endParaRPr>
          </a:p>
        </p:txBody>
      </p:sp>
      <p:sp>
        <p:nvSpPr>
          <p:cNvPr id="5" name="Google Shape;400;p9">
            <a:extLst>
              <a:ext uri="{FF2B5EF4-FFF2-40B4-BE49-F238E27FC236}">
                <a16:creationId xmlns:a16="http://schemas.microsoft.com/office/drawing/2014/main" id="{173B031C-0774-4A8C-9733-BDD7EC88A4F7}"/>
              </a:ext>
            </a:extLst>
          </p:cNvPr>
          <p:cNvSpPr/>
          <p:nvPr/>
        </p:nvSpPr>
        <p:spPr>
          <a:xfrm>
            <a:off x="166366" y="1544588"/>
            <a:ext cx="2172720" cy="51461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err="1">
                <a:solidFill>
                  <a:schemeClr val="lt1"/>
                </a:solidFill>
                <a:latin typeface="Century Gothic"/>
                <a:ea typeface="Century Gothic"/>
                <a:cs typeface="Century Gothic"/>
                <a:sym typeface="Century Gothic"/>
              </a:rPr>
              <a:t>Normalmente</a:t>
            </a:r>
            <a:endParaRPr sz="2000" b="1" dirty="0">
              <a:solidFill>
                <a:schemeClr val="lt1"/>
              </a:solidFill>
              <a:latin typeface="Century Gothic"/>
              <a:ea typeface="Century Gothic"/>
              <a:cs typeface="Century Gothic"/>
              <a:sym typeface="Century Gothic"/>
            </a:endParaRPr>
          </a:p>
        </p:txBody>
      </p:sp>
      <p:sp>
        <p:nvSpPr>
          <p:cNvPr id="6" name="Google Shape;401;p9">
            <a:extLst>
              <a:ext uri="{FF2B5EF4-FFF2-40B4-BE49-F238E27FC236}">
                <a16:creationId xmlns:a16="http://schemas.microsoft.com/office/drawing/2014/main" id="{3ED96D4C-F1F6-49EC-92B2-B1E8EEF95DE7}"/>
              </a:ext>
            </a:extLst>
          </p:cNvPr>
          <p:cNvSpPr/>
          <p:nvPr/>
        </p:nvSpPr>
        <p:spPr>
          <a:xfrm>
            <a:off x="149992" y="2192174"/>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a:solidFill>
                  <a:schemeClr val="lt1"/>
                </a:solidFill>
                <a:latin typeface="Century Gothic"/>
                <a:ea typeface="Century Gothic"/>
                <a:cs typeface="Century Gothic"/>
                <a:sym typeface="Century Gothic"/>
              </a:rPr>
              <a:t>El verano pasado</a:t>
            </a:r>
            <a:endParaRPr sz="2000" b="1">
              <a:solidFill>
                <a:schemeClr val="lt1"/>
              </a:solidFill>
              <a:latin typeface="Century Gothic"/>
              <a:ea typeface="Century Gothic"/>
              <a:cs typeface="Century Gothic"/>
              <a:sym typeface="Century Gothic"/>
            </a:endParaRPr>
          </a:p>
        </p:txBody>
      </p:sp>
      <p:sp>
        <p:nvSpPr>
          <p:cNvPr id="7" name="Google Shape;402;p9">
            <a:extLst>
              <a:ext uri="{FF2B5EF4-FFF2-40B4-BE49-F238E27FC236}">
                <a16:creationId xmlns:a16="http://schemas.microsoft.com/office/drawing/2014/main" id="{E2B25A04-3511-4E39-B578-181AE2B45238}"/>
              </a:ext>
            </a:extLst>
          </p:cNvPr>
          <p:cNvSpPr/>
          <p:nvPr/>
        </p:nvSpPr>
        <p:spPr>
          <a:xfrm>
            <a:off x="9833700" y="2208008"/>
            <a:ext cx="2172720" cy="723526"/>
          </a:xfrm>
          <a:prstGeom prst="roundRect">
            <a:avLst>
              <a:gd name="adj" fmla="val 16667"/>
            </a:avLst>
          </a:prstGeom>
          <a:solidFill>
            <a:srgbClr val="FF6600"/>
          </a:solidFill>
          <a:ln w="12700" cap="flat" cmpd="sng">
            <a:solidFill>
              <a:srgbClr val="FF66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000" b="1" dirty="0">
                <a:solidFill>
                  <a:schemeClr val="lt1"/>
                </a:solidFill>
                <a:latin typeface="Century Gothic"/>
                <a:ea typeface="Century Gothic"/>
                <a:cs typeface="Century Gothic"/>
                <a:sym typeface="Century Gothic"/>
              </a:rPr>
              <a:t>de negro la pared.</a:t>
            </a:r>
            <a:endParaRPr dirty="0"/>
          </a:p>
        </p:txBody>
      </p:sp>
      <p:sp>
        <p:nvSpPr>
          <p:cNvPr id="8" name="Google Shape;403;p9">
            <a:extLst>
              <a:ext uri="{FF2B5EF4-FFF2-40B4-BE49-F238E27FC236}">
                <a16:creationId xmlns:a16="http://schemas.microsoft.com/office/drawing/2014/main" id="{3A30656A-CDDA-46ED-A4CE-8BACEA92CBD0}"/>
              </a:ext>
            </a:extLst>
          </p:cNvPr>
          <p:cNvSpPr/>
          <p:nvPr/>
        </p:nvSpPr>
        <p:spPr>
          <a:xfrm>
            <a:off x="75460" y="2125339"/>
            <a:ext cx="2354409" cy="881523"/>
          </a:xfrm>
          <a:prstGeom prst="roundRect">
            <a:avLst>
              <a:gd name="adj" fmla="val 16667"/>
            </a:avLst>
          </a:prstGeom>
          <a:no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entury Gothic"/>
              <a:ea typeface="Century Gothic"/>
              <a:cs typeface="Century Gothic"/>
              <a:sym typeface="Century Gothic"/>
            </a:endParaRPr>
          </a:p>
        </p:txBody>
      </p:sp>
      <p:grpSp>
        <p:nvGrpSpPr>
          <p:cNvPr id="9" name="Google Shape;404;p9">
            <a:extLst>
              <a:ext uri="{FF2B5EF4-FFF2-40B4-BE49-F238E27FC236}">
                <a16:creationId xmlns:a16="http://schemas.microsoft.com/office/drawing/2014/main" id="{4E3A6C2B-EB3B-42A6-880C-BAE928AB04BF}"/>
              </a:ext>
            </a:extLst>
          </p:cNvPr>
          <p:cNvGrpSpPr/>
          <p:nvPr/>
        </p:nvGrpSpPr>
        <p:grpSpPr>
          <a:xfrm>
            <a:off x="1780360" y="4241290"/>
            <a:ext cx="3096065" cy="3009264"/>
            <a:chOff x="5719177" y="-179069"/>
            <a:chExt cx="3096065" cy="3009264"/>
          </a:xfrm>
        </p:grpSpPr>
        <p:pic>
          <p:nvPicPr>
            <p:cNvPr id="10" name="Google Shape;405;p9">
              <a:extLst>
                <a:ext uri="{FF2B5EF4-FFF2-40B4-BE49-F238E27FC236}">
                  <a16:creationId xmlns:a16="http://schemas.microsoft.com/office/drawing/2014/main" id="{376EA531-B12B-4B0A-8A79-79A4D10661CB}"/>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1" name="Google Shape;406;p9">
              <a:extLst>
                <a:ext uri="{FF2B5EF4-FFF2-40B4-BE49-F238E27FC236}">
                  <a16:creationId xmlns:a16="http://schemas.microsoft.com/office/drawing/2014/main" id="{6D3AF013-1E56-4610-B453-ABF8FE7A998E}"/>
                </a:ext>
              </a:extLst>
            </p:cNvPr>
            <p:cNvSpPr txBox="1"/>
            <p:nvPr/>
          </p:nvSpPr>
          <p:spPr>
            <a:xfrm rot="-327307">
              <a:off x="6186337" y="1107489"/>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[aprovechar]</a:t>
              </a:r>
              <a:endParaRPr/>
            </a:p>
          </p:txBody>
        </p:sp>
      </p:grpSp>
      <p:grpSp>
        <p:nvGrpSpPr>
          <p:cNvPr id="12" name="Google Shape;407;p9">
            <a:extLst>
              <a:ext uri="{FF2B5EF4-FFF2-40B4-BE49-F238E27FC236}">
                <a16:creationId xmlns:a16="http://schemas.microsoft.com/office/drawing/2014/main" id="{0BC5249B-2B7C-4F5E-91F2-76348EB0168F}"/>
              </a:ext>
            </a:extLst>
          </p:cNvPr>
          <p:cNvGrpSpPr/>
          <p:nvPr/>
        </p:nvGrpSpPr>
        <p:grpSpPr>
          <a:xfrm>
            <a:off x="4799175" y="1099054"/>
            <a:ext cx="3096065" cy="3009264"/>
            <a:chOff x="5719177" y="-179069"/>
            <a:chExt cx="3096065" cy="3009264"/>
          </a:xfrm>
        </p:grpSpPr>
        <p:pic>
          <p:nvPicPr>
            <p:cNvPr id="13" name="Google Shape;408;p9">
              <a:extLst>
                <a:ext uri="{FF2B5EF4-FFF2-40B4-BE49-F238E27FC236}">
                  <a16:creationId xmlns:a16="http://schemas.microsoft.com/office/drawing/2014/main" id="{739D9149-0A96-46E0-9B24-6A6841F1952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4" name="Google Shape;409;p9">
              <a:extLst>
                <a:ext uri="{FF2B5EF4-FFF2-40B4-BE49-F238E27FC236}">
                  <a16:creationId xmlns:a16="http://schemas.microsoft.com/office/drawing/2014/main" id="{1C84EBBD-CA8F-438D-96AE-22F522464410}"/>
                </a:ext>
              </a:extLst>
            </p:cNvPr>
            <p:cNvSpPr txBox="1"/>
            <p:nvPr/>
          </p:nvSpPr>
          <p:spPr>
            <a:xfrm rot="-327307">
              <a:off x="6503808" y="10113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solidFill>
                    <a:srgbClr val="1F3864"/>
                  </a:solidFill>
                  <a:latin typeface="Century Gothic"/>
                  <a:ea typeface="Century Gothic"/>
                  <a:cs typeface="Century Gothic"/>
                  <a:sym typeface="Century Gothic"/>
                </a:rPr>
                <a:t>[</a:t>
              </a:r>
              <a:r>
                <a:rPr lang="en-GB" sz="2400" dirty="0" err="1">
                  <a:solidFill>
                    <a:srgbClr val="1F3864"/>
                  </a:solidFill>
                  <a:latin typeface="Century Gothic"/>
                  <a:ea typeface="Century Gothic"/>
                  <a:cs typeface="Century Gothic"/>
                  <a:sym typeface="Century Gothic"/>
                </a:rPr>
                <a:t>ayudar</a:t>
              </a:r>
              <a:r>
                <a:rPr lang="en-GB" sz="2400" dirty="0">
                  <a:solidFill>
                    <a:srgbClr val="1F3864"/>
                  </a:solidFill>
                  <a:latin typeface="Century Gothic"/>
                  <a:ea typeface="Century Gothic"/>
                  <a:cs typeface="Century Gothic"/>
                  <a:sym typeface="Century Gothic"/>
                </a:rPr>
                <a:t>]</a:t>
              </a:r>
              <a:endParaRPr dirty="0"/>
            </a:p>
          </p:txBody>
        </p:sp>
      </p:grpSp>
      <p:grpSp>
        <p:nvGrpSpPr>
          <p:cNvPr id="15" name="Google Shape;410;p9">
            <a:extLst>
              <a:ext uri="{FF2B5EF4-FFF2-40B4-BE49-F238E27FC236}">
                <a16:creationId xmlns:a16="http://schemas.microsoft.com/office/drawing/2014/main" id="{E2BE9EBB-9536-492D-A021-262E15EDFD8D}"/>
              </a:ext>
            </a:extLst>
          </p:cNvPr>
          <p:cNvGrpSpPr/>
          <p:nvPr/>
        </p:nvGrpSpPr>
        <p:grpSpPr>
          <a:xfrm>
            <a:off x="4949667" y="2495943"/>
            <a:ext cx="3096065" cy="3009264"/>
            <a:chOff x="5719177" y="-179069"/>
            <a:chExt cx="3096065" cy="3009264"/>
          </a:xfrm>
        </p:grpSpPr>
        <p:pic>
          <p:nvPicPr>
            <p:cNvPr id="16" name="Google Shape;411;p9">
              <a:extLst>
                <a:ext uri="{FF2B5EF4-FFF2-40B4-BE49-F238E27FC236}">
                  <a16:creationId xmlns:a16="http://schemas.microsoft.com/office/drawing/2014/main" id="{9F149A12-9FBA-4D3F-96E0-7B0D49FEAB70}"/>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17" name="Google Shape;412;p9">
              <a:extLst>
                <a:ext uri="{FF2B5EF4-FFF2-40B4-BE49-F238E27FC236}">
                  <a16:creationId xmlns:a16="http://schemas.microsoft.com/office/drawing/2014/main" id="{D52E5A9A-F4B6-42C2-BC92-204D2DB9ECED}"/>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[quedar]</a:t>
              </a:r>
              <a:endParaRPr/>
            </a:p>
          </p:txBody>
        </p:sp>
      </p:grpSp>
      <p:grpSp>
        <p:nvGrpSpPr>
          <p:cNvPr id="18" name="Google Shape;413;p9">
            <a:extLst>
              <a:ext uri="{FF2B5EF4-FFF2-40B4-BE49-F238E27FC236}">
                <a16:creationId xmlns:a16="http://schemas.microsoft.com/office/drawing/2014/main" id="{24AC921A-1957-4AF3-880C-DCB8965F8194}"/>
              </a:ext>
            </a:extLst>
          </p:cNvPr>
          <p:cNvGrpSpPr/>
          <p:nvPr/>
        </p:nvGrpSpPr>
        <p:grpSpPr>
          <a:xfrm>
            <a:off x="6978053" y="919006"/>
            <a:ext cx="3096065" cy="3009264"/>
            <a:chOff x="5719177" y="-179069"/>
            <a:chExt cx="3096065" cy="3009264"/>
          </a:xfrm>
        </p:grpSpPr>
        <p:pic>
          <p:nvPicPr>
            <p:cNvPr id="19" name="Google Shape;414;p9">
              <a:extLst>
                <a:ext uri="{FF2B5EF4-FFF2-40B4-BE49-F238E27FC236}">
                  <a16:creationId xmlns:a16="http://schemas.microsoft.com/office/drawing/2014/main" id="{4202DD19-1430-4FB2-B230-3F6CCAE3B8E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0" name="Google Shape;415;p9">
              <a:extLst>
                <a:ext uri="{FF2B5EF4-FFF2-40B4-BE49-F238E27FC236}">
                  <a16:creationId xmlns:a16="http://schemas.microsoft.com/office/drawing/2014/main" id="{24AFD757-0BCE-48FD-91F4-1086BBD628E1}"/>
                </a:ext>
              </a:extLst>
            </p:cNvPr>
            <p:cNvSpPr txBox="1"/>
            <p:nvPr/>
          </p:nvSpPr>
          <p:spPr>
            <a:xfrm rot="-327307">
              <a:off x="6582149" y="9853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[pintar]</a:t>
              </a:r>
              <a:endParaRPr/>
            </a:p>
          </p:txBody>
        </p:sp>
      </p:grpSp>
      <p:grpSp>
        <p:nvGrpSpPr>
          <p:cNvPr id="21" name="Google Shape;416;p9">
            <a:extLst>
              <a:ext uri="{FF2B5EF4-FFF2-40B4-BE49-F238E27FC236}">
                <a16:creationId xmlns:a16="http://schemas.microsoft.com/office/drawing/2014/main" id="{C2C03E69-CBC5-4234-BCC9-810EEE9D6B5E}"/>
              </a:ext>
            </a:extLst>
          </p:cNvPr>
          <p:cNvGrpSpPr/>
          <p:nvPr/>
        </p:nvGrpSpPr>
        <p:grpSpPr>
          <a:xfrm>
            <a:off x="7166428" y="2311006"/>
            <a:ext cx="3096065" cy="3009264"/>
            <a:chOff x="5719177" y="-179069"/>
            <a:chExt cx="3096065" cy="3009264"/>
          </a:xfrm>
        </p:grpSpPr>
        <p:pic>
          <p:nvPicPr>
            <p:cNvPr id="22" name="Google Shape;417;p9">
              <a:extLst>
                <a:ext uri="{FF2B5EF4-FFF2-40B4-BE49-F238E27FC236}">
                  <a16:creationId xmlns:a16="http://schemas.microsoft.com/office/drawing/2014/main" id="{B565058C-39F7-4E3C-86BD-7419D6DE9FD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3" name="Google Shape;418;p9">
              <a:extLst>
                <a:ext uri="{FF2B5EF4-FFF2-40B4-BE49-F238E27FC236}">
                  <a16:creationId xmlns:a16="http://schemas.microsoft.com/office/drawing/2014/main" id="{DB9A6A71-5B7D-4319-8D54-79F5AFDBEF1A}"/>
                </a:ext>
              </a:extLst>
            </p:cNvPr>
            <p:cNvSpPr txBox="1"/>
            <p:nvPr/>
          </p:nvSpPr>
          <p:spPr>
            <a:xfrm rot="-327307">
              <a:off x="6611436" y="102822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[viajar]</a:t>
              </a:r>
              <a:endParaRPr/>
            </a:p>
          </p:txBody>
        </p:sp>
      </p:grpSp>
      <p:grpSp>
        <p:nvGrpSpPr>
          <p:cNvPr id="24" name="Google Shape;419;p9">
            <a:extLst>
              <a:ext uri="{FF2B5EF4-FFF2-40B4-BE49-F238E27FC236}">
                <a16:creationId xmlns:a16="http://schemas.microsoft.com/office/drawing/2014/main" id="{C81DB541-2C40-49C2-B866-0B74C956E39E}"/>
              </a:ext>
            </a:extLst>
          </p:cNvPr>
          <p:cNvGrpSpPr/>
          <p:nvPr/>
        </p:nvGrpSpPr>
        <p:grpSpPr>
          <a:xfrm>
            <a:off x="3996344" y="4063613"/>
            <a:ext cx="3096065" cy="3009264"/>
            <a:chOff x="5719177" y="-179069"/>
            <a:chExt cx="3096065" cy="3009264"/>
          </a:xfrm>
        </p:grpSpPr>
        <p:pic>
          <p:nvPicPr>
            <p:cNvPr id="25" name="Google Shape;420;p9">
              <a:extLst>
                <a:ext uri="{FF2B5EF4-FFF2-40B4-BE49-F238E27FC236}">
                  <a16:creationId xmlns:a16="http://schemas.microsoft.com/office/drawing/2014/main" id="{C1EE9235-829B-46C6-9B14-32DA2641AC36}"/>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6" name="Google Shape;421;p9">
              <a:extLst>
                <a:ext uri="{FF2B5EF4-FFF2-40B4-BE49-F238E27FC236}">
                  <a16:creationId xmlns:a16="http://schemas.microsoft.com/office/drawing/2014/main" id="{DE53CF3E-3F4F-4248-A093-36889D54C6F4}"/>
                </a:ext>
              </a:extLst>
            </p:cNvPr>
            <p:cNvSpPr txBox="1"/>
            <p:nvPr/>
          </p:nvSpPr>
          <p:spPr>
            <a:xfrm rot="-327307">
              <a:off x="6593251" y="1040810"/>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[visitar]</a:t>
              </a:r>
              <a:endParaRPr/>
            </a:p>
          </p:txBody>
        </p:sp>
      </p:grpSp>
      <p:grpSp>
        <p:nvGrpSpPr>
          <p:cNvPr id="27" name="Google Shape;422;p9">
            <a:extLst>
              <a:ext uri="{FF2B5EF4-FFF2-40B4-BE49-F238E27FC236}">
                <a16:creationId xmlns:a16="http://schemas.microsoft.com/office/drawing/2014/main" id="{07A5FA9C-D788-4D6F-92E2-864893231F49}"/>
              </a:ext>
            </a:extLst>
          </p:cNvPr>
          <p:cNvGrpSpPr/>
          <p:nvPr/>
        </p:nvGrpSpPr>
        <p:grpSpPr>
          <a:xfrm>
            <a:off x="6154407" y="3833620"/>
            <a:ext cx="3096065" cy="3009264"/>
            <a:chOff x="5719177" y="-179069"/>
            <a:chExt cx="3096065" cy="3009264"/>
          </a:xfrm>
        </p:grpSpPr>
        <p:pic>
          <p:nvPicPr>
            <p:cNvPr id="28" name="Google Shape;423;p9">
              <a:extLst>
                <a:ext uri="{FF2B5EF4-FFF2-40B4-BE49-F238E27FC236}">
                  <a16:creationId xmlns:a16="http://schemas.microsoft.com/office/drawing/2014/main" id="{E0597423-E620-489E-81BD-613A26C2848E}"/>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29" name="Google Shape;424;p9">
              <a:extLst>
                <a:ext uri="{FF2B5EF4-FFF2-40B4-BE49-F238E27FC236}">
                  <a16:creationId xmlns:a16="http://schemas.microsoft.com/office/drawing/2014/main" id="{3202BDAB-38E1-463E-A3F8-84CE404737BE}"/>
                </a:ext>
              </a:extLst>
            </p:cNvPr>
            <p:cNvSpPr txBox="1"/>
            <p:nvPr/>
          </p:nvSpPr>
          <p:spPr>
            <a:xfrm rot="-327307">
              <a:off x="6310245" y="109359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[descansar]</a:t>
              </a:r>
              <a:endParaRPr/>
            </a:p>
          </p:txBody>
        </p:sp>
      </p:grpSp>
      <p:grpSp>
        <p:nvGrpSpPr>
          <p:cNvPr id="30" name="Google Shape;425;p9">
            <a:extLst>
              <a:ext uri="{FF2B5EF4-FFF2-40B4-BE49-F238E27FC236}">
                <a16:creationId xmlns:a16="http://schemas.microsoft.com/office/drawing/2014/main" id="{0374C82E-3608-48FB-B2C9-25FBCD02F67A}"/>
              </a:ext>
            </a:extLst>
          </p:cNvPr>
          <p:cNvGrpSpPr/>
          <p:nvPr/>
        </p:nvGrpSpPr>
        <p:grpSpPr>
          <a:xfrm>
            <a:off x="8355096" y="3620426"/>
            <a:ext cx="3096065" cy="3009264"/>
            <a:chOff x="5719177" y="-179069"/>
            <a:chExt cx="3096065" cy="3009264"/>
          </a:xfrm>
        </p:grpSpPr>
        <p:pic>
          <p:nvPicPr>
            <p:cNvPr id="31" name="Google Shape;426;p9">
              <a:extLst>
                <a:ext uri="{FF2B5EF4-FFF2-40B4-BE49-F238E27FC236}">
                  <a16:creationId xmlns:a16="http://schemas.microsoft.com/office/drawing/2014/main" id="{6274A858-C539-41C9-86D4-E7C1A852F808}"/>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2" name="Google Shape;427;p9">
              <a:extLst>
                <a:ext uri="{FF2B5EF4-FFF2-40B4-BE49-F238E27FC236}">
                  <a16:creationId xmlns:a16="http://schemas.microsoft.com/office/drawing/2014/main" id="{7DCFBFF0-105F-4D33-A3CE-688B499603F0}"/>
                </a:ext>
              </a:extLst>
            </p:cNvPr>
            <p:cNvSpPr txBox="1"/>
            <p:nvPr/>
          </p:nvSpPr>
          <p:spPr>
            <a:xfrm rot="-327307">
              <a:off x="6380166" y="108066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[estudiar]</a:t>
              </a:r>
              <a:endParaRPr/>
            </a:p>
          </p:txBody>
        </p:sp>
      </p:grpSp>
      <p:grpSp>
        <p:nvGrpSpPr>
          <p:cNvPr id="33" name="Google Shape;428;p9">
            <a:extLst>
              <a:ext uri="{FF2B5EF4-FFF2-40B4-BE49-F238E27FC236}">
                <a16:creationId xmlns:a16="http://schemas.microsoft.com/office/drawing/2014/main" id="{2C9FD45E-887B-4688-94FD-4D15022D3890}"/>
              </a:ext>
            </a:extLst>
          </p:cNvPr>
          <p:cNvGrpSpPr/>
          <p:nvPr/>
        </p:nvGrpSpPr>
        <p:grpSpPr>
          <a:xfrm>
            <a:off x="2636153" y="1297315"/>
            <a:ext cx="3096065" cy="3009264"/>
            <a:chOff x="5719177" y="-179069"/>
            <a:chExt cx="3096065" cy="3009264"/>
          </a:xfrm>
        </p:grpSpPr>
        <p:pic>
          <p:nvPicPr>
            <p:cNvPr id="34" name="Google Shape;429;p9">
              <a:extLst>
                <a:ext uri="{FF2B5EF4-FFF2-40B4-BE49-F238E27FC236}">
                  <a16:creationId xmlns:a16="http://schemas.microsoft.com/office/drawing/2014/main" id="{9B89B82C-F04B-4A65-9B3E-174F7B70A411}"/>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5" name="Google Shape;430;p9">
              <a:extLst>
                <a:ext uri="{FF2B5EF4-FFF2-40B4-BE49-F238E27FC236}">
                  <a16:creationId xmlns:a16="http://schemas.microsoft.com/office/drawing/2014/main" id="{8F91915C-7566-4793-A241-8F7C0A68E4E7}"/>
                </a:ext>
              </a:extLst>
            </p:cNvPr>
            <p:cNvSpPr txBox="1"/>
            <p:nvPr/>
          </p:nvSpPr>
          <p:spPr>
            <a:xfrm rot="-327307">
              <a:off x="6611435" y="997085"/>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[bailar]</a:t>
              </a:r>
              <a:endParaRPr/>
            </a:p>
          </p:txBody>
        </p:sp>
      </p:grpSp>
      <p:grpSp>
        <p:nvGrpSpPr>
          <p:cNvPr id="36" name="Google Shape;431;p9">
            <a:extLst>
              <a:ext uri="{FF2B5EF4-FFF2-40B4-BE49-F238E27FC236}">
                <a16:creationId xmlns:a16="http://schemas.microsoft.com/office/drawing/2014/main" id="{79C95487-C541-48AE-A62A-5220844ABA3F}"/>
              </a:ext>
            </a:extLst>
          </p:cNvPr>
          <p:cNvGrpSpPr/>
          <p:nvPr/>
        </p:nvGrpSpPr>
        <p:grpSpPr>
          <a:xfrm>
            <a:off x="2816294" y="2690908"/>
            <a:ext cx="3096065" cy="3009264"/>
            <a:chOff x="5719177" y="-179069"/>
            <a:chExt cx="3096065" cy="3009264"/>
          </a:xfrm>
        </p:grpSpPr>
        <p:pic>
          <p:nvPicPr>
            <p:cNvPr id="37" name="Google Shape;432;p9">
              <a:extLst>
                <a:ext uri="{FF2B5EF4-FFF2-40B4-BE49-F238E27FC236}">
                  <a16:creationId xmlns:a16="http://schemas.microsoft.com/office/drawing/2014/main" id="{CF23C945-8D5B-42F6-8AB7-0405535A9F2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38" name="Google Shape;433;p9">
              <a:extLst>
                <a:ext uri="{FF2B5EF4-FFF2-40B4-BE49-F238E27FC236}">
                  <a16:creationId xmlns:a16="http://schemas.microsoft.com/office/drawing/2014/main" id="{1FF34E0D-747F-49BB-A6F4-8278898831C7}"/>
                </a:ext>
              </a:extLst>
            </p:cNvPr>
            <p:cNvSpPr txBox="1"/>
            <p:nvPr/>
          </p:nvSpPr>
          <p:spPr>
            <a:xfrm rot="-327307">
              <a:off x="6352290" y="1065232"/>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[escuchar]</a:t>
              </a:r>
              <a:endParaRPr/>
            </a:p>
          </p:txBody>
        </p:sp>
      </p:grpSp>
      <p:grpSp>
        <p:nvGrpSpPr>
          <p:cNvPr id="39" name="Google Shape;434;p9">
            <a:extLst>
              <a:ext uri="{FF2B5EF4-FFF2-40B4-BE49-F238E27FC236}">
                <a16:creationId xmlns:a16="http://schemas.microsoft.com/office/drawing/2014/main" id="{976D6881-9DC1-4AFC-A2A0-BE2EF7DFE587}"/>
              </a:ext>
            </a:extLst>
          </p:cNvPr>
          <p:cNvGrpSpPr/>
          <p:nvPr/>
        </p:nvGrpSpPr>
        <p:grpSpPr>
          <a:xfrm>
            <a:off x="5180412" y="-274848"/>
            <a:ext cx="3146007" cy="3009264"/>
            <a:chOff x="5719177" y="-179069"/>
            <a:chExt cx="3146007" cy="3009264"/>
          </a:xfrm>
        </p:grpSpPr>
        <p:pic>
          <p:nvPicPr>
            <p:cNvPr id="40" name="Google Shape;435;p9">
              <a:extLst>
                <a:ext uri="{FF2B5EF4-FFF2-40B4-BE49-F238E27FC236}">
                  <a16:creationId xmlns:a16="http://schemas.microsoft.com/office/drawing/2014/main" id="{E983BE60-84A3-4BA6-AE8F-F294949E2A9D}"/>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1" name="Google Shape;436;p9">
              <a:extLst>
                <a:ext uri="{FF2B5EF4-FFF2-40B4-BE49-F238E27FC236}">
                  <a16:creationId xmlns:a16="http://schemas.microsoft.com/office/drawing/2014/main" id="{0A53BFBA-5EF9-4D93-B2B8-44620DFAC8B4}"/>
                </a:ext>
              </a:extLst>
            </p:cNvPr>
            <p:cNvSpPr txBox="1"/>
            <p:nvPr/>
          </p:nvSpPr>
          <p:spPr>
            <a:xfrm rot="-327307">
              <a:off x="6678072" y="1001657"/>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[usar]</a:t>
              </a:r>
              <a:endParaRPr/>
            </a:p>
          </p:txBody>
        </p:sp>
      </p:grpSp>
      <p:grpSp>
        <p:nvGrpSpPr>
          <p:cNvPr id="42" name="Google Shape;437;p9">
            <a:extLst>
              <a:ext uri="{FF2B5EF4-FFF2-40B4-BE49-F238E27FC236}">
                <a16:creationId xmlns:a16="http://schemas.microsoft.com/office/drawing/2014/main" id="{027237BB-64EC-4C8A-B93F-C75CF7CC3AF0}"/>
              </a:ext>
            </a:extLst>
          </p:cNvPr>
          <p:cNvGrpSpPr/>
          <p:nvPr/>
        </p:nvGrpSpPr>
        <p:grpSpPr>
          <a:xfrm>
            <a:off x="7308960" y="-503989"/>
            <a:ext cx="3096065" cy="3009264"/>
            <a:chOff x="5719177" y="-179069"/>
            <a:chExt cx="3096065" cy="3009264"/>
          </a:xfrm>
        </p:grpSpPr>
        <p:pic>
          <p:nvPicPr>
            <p:cNvPr id="43" name="Google Shape;438;p9">
              <a:extLst>
                <a:ext uri="{FF2B5EF4-FFF2-40B4-BE49-F238E27FC236}">
                  <a16:creationId xmlns:a16="http://schemas.microsoft.com/office/drawing/2014/main" id="{EC5A5EAE-5633-4904-B1D9-511139FC870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4" name="Google Shape;439;p9">
              <a:extLst>
                <a:ext uri="{FF2B5EF4-FFF2-40B4-BE49-F238E27FC236}">
                  <a16:creationId xmlns:a16="http://schemas.microsoft.com/office/drawing/2014/main" id="{8D5361DE-98E8-4CE7-947B-198C436DDD09}"/>
                </a:ext>
              </a:extLst>
            </p:cNvPr>
            <p:cNvSpPr txBox="1"/>
            <p:nvPr/>
          </p:nvSpPr>
          <p:spPr>
            <a:xfrm rot="-327307">
              <a:off x="6575649" y="1041616"/>
              <a:ext cx="21700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[limpiar]</a:t>
              </a:r>
              <a:endParaRPr/>
            </a:p>
          </p:txBody>
        </p:sp>
      </p:grpSp>
      <p:grpSp>
        <p:nvGrpSpPr>
          <p:cNvPr id="45" name="Google Shape;440;p9">
            <a:extLst>
              <a:ext uri="{FF2B5EF4-FFF2-40B4-BE49-F238E27FC236}">
                <a16:creationId xmlns:a16="http://schemas.microsoft.com/office/drawing/2014/main" id="{0877891E-6285-4F83-8BA7-94F66B77CAAE}"/>
              </a:ext>
            </a:extLst>
          </p:cNvPr>
          <p:cNvGrpSpPr/>
          <p:nvPr/>
        </p:nvGrpSpPr>
        <p:grpSpPr>
          <a:xfrm>
            <a:off x="649174" y="2886119"/>
            <a:ext cx="3096065" cy="3009264"/>
            <a:chOff x="5719177" y="-179069"/>
            <a:chExt cx="3096065" cy="3009264"/>
          </a:xfrm>
        </p:grpSpPr>
        <p:pic>
          <p:nvPicPr>
            <p:cNvPr id="46" name="Google Shape;441;p9">
              <a:extLst>
                <a:ext uri="{FF2B5EF4-FFF2-40B4-BE49-F238E27FC236}">
                  <a16:creationId xmlns:a16="http://schemas.microsoft.com/office/drawing/2014/main" id="{7EFEC6EC-3004-4459-A849-9AD9EED64055}"/>
                </a:ext>
              </a:extLst>
            </p:cNvPr>
            <p:cNvPicPr preferRelativeResize="0"/>
            <p:nvPr/>
          </p:nvPicPr>
          <p:blipFill rotWithShape="1">
            <a:blip r:embed="rId3">
              <a:alphaModFix/>
            </a:blip>
            <a:srcRect/>
            <a:stretch/>
          </p:blipFill>
          <p:spPr>
            <a:xfrm rot="1734728">
              <a:off x="6088568" y="257666"/>
              <a:ext cx="2357284" cy="2135794"/>
            </a:xfrm>
            <a:prstGeom prst="rect">
              <a:avLst/>
            </a:prstGeom>
            <a:noFill/>
            <a:ln>
              <a:noFill/>
            </a:ln>
          </p:spPr>
        </p:pic>
        <p:sp>
          <p:nvSpPr>
            <p:cNvPr id="47" name="Google Shape;442;p9">
              <a:extLst>
                <a:ext uri="{FF2B5EF4-FFF2-40B4-BE49-F238E27FC236}">
                  <a16:creationId xmlns:a16="http://schemas.microsoft.com/office/drawing/2014/main" id="{375A5069-B12A-461E-BA30-728B9C1C3A74}"/>
                </a:ext>
              </a:extLst>
            </p:cNvPr>
            <p:cNvSpPr txBox="1"/>
            <p:nvPr/>
          </p:nvSpPr>
          <p:spPr>
            <a:xfrm rot="-327307">
              <a:off x="6281016" y="899439"/>
              <a:ext cx="2170082"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a:solidFill>
                    <a:srgbClr val="1F3864"/>
                  </a:solidFill>
                  <a:latin typeface="Century Gothic"/>
                  <a:ea typeface="Century Gothic"/>
                  <a:cs typeface="Century Gothic"/>
                  <a:sym typeface="Century Gothic"/>
                </a:rPr>
                <a:t>[pasar tiempo con]</a:t>
              </a:r>
              <a:endParaRPr/>
            </a:p>
          </p:txBody>
        </p:sp>
      </p:grpSp>
      <p:sp>
        <p:nvSpPr>
          <p:cNvPr id="50" name="Google Shape;445;p9">
            <a:extLst>
              <a:ext uri="{FF2B5EF4-FFF2-40B4-BE49-F238E27FC236}">
                <a16:creationId xmlns:a16="http://schemas.microsoft.com/office/drawing/2014/main" id="{7C5E9C79-ECFD-4AAF-BE6F-69C9BCCEBED1}"/>
              </a:ext>
            </a:extLst>
          </p:cNvPr>
          <p:cNvSpPr/>
          <p:nvPr/>
        </p:nvSpPr>
        <p:spPr>
          <a:xfrm>
            <a:off x="9461237" y="861134"/>
            <a:ext cx="2466906" cy="826840"/>
          </a:xfrm>
          <a:prstGeom prst="wedgeRoundRectCallout">
            <a:avLst>
              <a:gd name="adj1" fmla="val 33223"/>
              <a:gd name="adj2" fmla="val 90278"/>
              <a:gd name="adj3" fmla="val 16667"/>
            </a:avLst>
          </a:prstGeom>
          <a:solidFill>
            <a:srgbClr val="FABD01"/>
          </a:solidFill>
          <a:ln w="12700" cap="flat" cmpd="sng">
            <a:solidFill>
              <a:srgbClr val="4271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2400" dirty="0">
                <a:latin typeface="Century Gothic"/>
                <a:ea typeface="Century Gothic"/>
                <a:cs typeface="Century Gothic"/>
                <a:sym typeface="Century Gothic"/>
              </a:rPr>
              <a:t>¡Hay </a:t>
            </a:r>
            <a:r>
              <a:rPr lang="en-GB" sz="2400" b="1" dirty="0">
                <a:latin typeface="Century Gothic"/>
                <a:ea typeface="Century Gothic"/>
                <a:cs typeface="Century Gothic"/>
                <a:sym typeface="Century Gothic"/>
              </a:rPr>
              <a:t>una </a:t>
            </a:r>
            <a:r>
              <a:rPr lang="en-GB" sz="2400" dirty="0" err="1">
                <a:latin typeface="Century Gothic"/>
                <a:ea typeface="Century Gothic"/>
                <a:cs typeface="Century Gothic"/>
                <a:sym typeface="Century Gothic"/>
              </a:rPr>
              <a:t>posibilidad</a:t>
            </a:r>
            <a:r>
              <a:rPr lang="en-GB" sz="2400" dirty="0">
                <a:latin typeface="Century Gothic"/>
                <a:ea typeface="Century Gothic"/>
                <a:cs typeface="Century Gothic"/>
                <a:sym typeface="Century Gothic"/>
              </a:rPr>
              <a:t>!</a:t>
            </a:r>
            <a:endParaRPr sz="2400" dirty="0"/>
          </a:p>
        </p:txBody>
      </p:sp>
      <p:sp>
        <p:nvSpPr>
          <p:cNvPr id="51" name="Google Shape;497;p10">
            <a:extLst>
              <a:ext uri="{FF2B5EF4-FFF2-40B4-BE49-F238E27FC236}">
                <a16:creationId xmlns:a16="http://schemas.microsoft.com/office/drawing/2014/main" id="{178C510C-F8B0-429F-BDD9-1A4C69168482}"/>
              </a:ext>
            </a:extLst>
          </p:cNvPr>
          <p:cNvSpPr/>
          <p:nvPr/>
        </p:nvSpPr>
        <p:spPr>
          <a:xfrm>
            <a:off x="847666" y="4630961"/>
            <a:ext cx="10863951" cy="759873"/>
          </a:xfrm>
          <a:prstGeom prst="roundRect">
            <a:avLst>
              <a:gd name="adj" fmla="val 16667"/>
            </a:avLst>
          </a:prstGeom>
          <a:solidFill>
            <a:srgbClr val="3660B0"/>
          </a:solidFill>
          <a:ln w="57150" cap="flat" cmpd="sng">
            <a:solidFill>
              <a:srgbClr val="3660B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3900">
                <a:solidFill>
                  <a:schemeClr val="lt1"/>
                </a:solidFill>
                <a:latin typeface="Century Gothic"/>
                <a:ea typeface="Century Gothic"/>
                <a:cs typeface="Century Gothic"/>
                <a:sym typeface="Century Gothic"/>
              </a:rPr>
              <a:t>El verano pasado pinté de negro la pared.</a:t>
            </a:r>
            <a:endParaRPr/>
          </a:p>
        </p:txBody>
      </p:sp>
    </p:spTree>
    <p:extLst>
      <p:ext uri="{BB962C8B-B14F-4D97-AF65-F5344CB8AC3E}">
        <p14:creationId xmlns:p14="http://schemas.microsoft.com/office/powerpoint/2010/main" val="1597786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1326</TotalTime>
  <Words>7886</Words>
  <Application>Microsoft Office PowerPoint</Application>
  <PresentationFormat>Widescreen</PresentationFormat>
  <Paragraphs>1112</Paragraphs>
  <Slides>37</Slides>
  <Notes>37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Century Gothic</vt:lpstr>
      <vt:lpstr>Twentieth Century</vt:lpstr>
      <vt:lpstr>NCELP_German_2022</vt:lpstr>
      <vt:lpstr>PowerPoint Presentation</vt:lpstr>
      <vt:lpstr>¿Qué vas a hacer ? </vt:lpstr>
      <vt:lpstr>¿Qué vas a hacer ? </vt:lpstr>
      <vt:lpstr>Vocabulario</vt:lpstr>
      <vt:lpstr>Saying what I do and did -ar verbs – 1st person singular past (preterite)</vt:lpstr>
      <vt:lpstr>Lucía habla con unos amigos</vt:lpstr>
      <vt:lpstr>En el colegio</vt:lpstr>
      <vt:lpstr>¡A hablar!</vt:lpstr>
      <vt:lpstr>¡A hablar!</vt:lpstr>
      <vt:lpstr>¡A hablar!</vt:lpstr>
      <vt:lpstr>¡A hablar!</vt:lpstr>
      <vt:lpstr>¡A hablar!</vt:lpstr>
      <vt:lpstr>¡A hablar!</vt:lpstr>
      <vt:lpstr>¡A hablar!</vt:lpstr>
      <vt:lpstr>¡A escribir!</vt:lpstr>
      <vt:lpstr>Deberes</vt:lpstr>
      <vt:lpstr>PowerPoint Presentation</vt:lpstr>
      <vt:lpstr>Vocabulario</vt:lpstr>
      <vt:lpstr>Fonética</vt:lpstr>
      <vt:lpstr>Fonética</vt:lpstr>
      <vt:lpstr>Fonética</vt:lpstr>
      <vt:lpstr>Fonética</vt:lpstr>
      <vt:lpstr>Vocabulario</vt:lpstr>
      <vt:lpstr>Saying what I do and did -ar verbs – 1st person singular past (preterite)</vt:lpstr>
      <vt:lpstr>El primo de Daniel</vt:lpstr>
      <vt:lpstr>Respuestas</vt:lpstr>
      <vt:lpstr>Lucía habla con unos amigos</vt:lpstr>
      <vt:lpstr>En clase (1/2)</vt:lpstr>
      <vt:lpstr>En clase (2/2)</vt:lpstr>
      <vt:lpstr>¡A escribir!</vt:lpstr>
      <vt:lpstr>¡A escribir!</vt:lpstr>
      <vt:lpstr>Deberes</vt:lpstr>
      <vt:lpstr>Las clases de Pedro y Patricia</vt:lpstr>
      <vt:lpstr>Las clases de Pedro</vt:lpstr>
      <vt:lpstr>Las clases de Patricia</vt:lpstr>
      <vt:lpstr>hablar</vt:lpstr>
      <vt:lpstr>Respuestas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63</cp:revision>
  <dcterms:created xsi:type="dcterms:W3CDTF">2023-08-23T15:21:57Z</dcterms:created>
  <dcterms:modified xsi:type="dcterms:W3CDTF">2023-09-06T08:49:24Z</dcterms:modified>
</cp:coreProperties>
</file>