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49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A2B98-22FB-4162-94C4-609C3CDB30C8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405DA-34B7-4016-ABDC-FA1195B51C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49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Widescreen version of the German </a:t>
            </a:r>
            <a:r>
              <a:rPr lang="en-GB" b="1"/>
              <a:t>Phonics poster</a:t>
            </a:r>
            <a:br>
              <a:rPr lang="en-GB" b="1" dirty="0"/>
            </a:br>
            <a:r>
              <a:rPr lang="en-GB" b="1" dirty="0"/>
              <a:t>With audio (click on SSC, word and </a:t>
            </a:r>
            <a:r>
              <a:rPr lang="en-GB" b="1"/>
              <a:t>image)</a:t>
            </a:r>
            <a:br>
              <a:rPr lang="en-GB" b="1" dirty="0"/>
            </a:br>
            <a:r>
              <a:rPr lang="en-GB" b="1"/>
              <a:t>Without animations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01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2571446-7954-414E-9DB8-BF1D36218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3141575F-F2C1-4566-A851-BE20CB6C51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30" y="161531"/>
            <a:ext cx="921940" cy="118073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FCC4F5-9CCC-4717-BE70-2F72AABF9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3538" y="5329486"/>
            <a:ext cx="2974975" cy="115411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B2FBAE8-A440-4E2A-AF34-22068D446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538" y="2796466"/>
            <a:ext cx="4864546" cy="4793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555EDF1-BA5E-4B1D-BBC1-D461B67A84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538" y="1952625"/>
            <a:ext cx="6640512" cy="844550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7F76C-DA5B-49DF-A177-918DB6A6C2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4384" y="6009187"/>
            <a:ext cx="1337616" cy="94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0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ss_Box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66587BCE-A7F1-4179-89F8-2398719317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261" y="1951024"/>
            <a:ext cx="4826664" cy="2645545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rgbClr val="3D3C3C"/>
                </a:solidFill>
              </a:defRPr>
            </a:lvl1pPr>
            <a:lvl2pPr marL="457200" indent="0">
              <a:buNone/>
              <a:defRPr>
                <a:solidFill>
                  <a:srgbClr val="3D3C3C"/>
                </a:solidFill>
              </a:defRPr>
            </a:lvl2pPr>
            <a:lvl3pPr marL="914400" indent="0">
              <a:buNone/>
              <a:defRPr>
                <a:solidFill>
                  <a:srgbClr val="3D3C3C"/>
                </a:solidFill>
              </a:defRPr>
            </a:lvl3pPr>
            <a:lvl4pPr marL="1371600" indent="0">
              <a:buNone/>
              <a:defRPr>
                <a:solidFill>
                  <a:srgbClr val="3D3C3C"/>
                </a:solidFill>
              </a:defRPr>
            </a:lvl4pPr>
            <a:lvl5pPr marL="1828800" indent="0">
              <a:buNone/>
              <a:defRPr>
                <a:solidFill>
                  <a:srgbClr val="3D3C3C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53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126FFC4-E941-4B9B-8000-255A16B3978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34193" y="1260306"/>
            <a:ext cx="11123613" cy="468788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icon to edit chart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0B88E75-CE60-479E-AE59-FAAE8CABA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4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126FFC4-E941-4B9B-8000-255A16B3978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58800" y="461639"/>
            <a:ext cx="11123613" cy="543313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chart</a:t>
            </a:r>
          </a:p>
        </p:txBody>
      </p:sp>
    </p:spTree>
    <p:extLst>
      <p:ext uri="{BB962C8B-B14F-4D97-AF65-F5344CB8AC3E}">
        <p14:creationId xmlns:p14="http://schemas.microsoft.com/office/powerpoint/2010/main" val="3530481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36ABA6E-0756-48F7-A625-8EA2220E62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9128" y="1707156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F06B0192-1A5A-4B80-AF1C-5C776E39E9D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82563" y="2754077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E0221A15-F26C-497D-8296-4787B600AC2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5937" y="3860634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9D6B932B-8B45-4FFA-BDD8-9AB30FB5BCB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89189" y="5076521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59" name="Text Placeholder 15">
            <a:extLst>
              <a:ext uri="{FF2B5EF4-FFF2-40B4-BE49-F238E27FC236}">
                <a16:creationId xmlns:a16="http://schemas.microsoft.com/office/drawing/2014/main" id="{C27C6324-C464-44F5-B791-ACE63B3AC4C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8720" y="1720408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0A13D7AE-E34F-4CDB-AAF4-C132357CC51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92155" y="2767329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964E7422-ADB1-4670-A633-1C8F2D04D79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85529" y="3873886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7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C3ECA795-2EFA-4A36-949F-E8B4DE4C841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98781" y="5089773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8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8F179C9-7747-4DA5-BE58-0FD87A2A60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90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E75A78C3-3EF9-4031-834A-4A152180AD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9128" y="1240017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80C6423B-4D1B-4C13-B607-9F8641A841F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82563" y="2286938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52" name="Text Placeholder 15">
            <a:extLst>
              <a:ext uri="{FF2B5EF4-FFF2-40B4-BE49-F238E27FC236}">
                <a16:creationId xmlns:a16="http://schemas.microsoft.com/office/drawing/2014/main" id="{33483B4E-89A7-4CAD-AB6E-9B7D9C1A800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5937" y="3393495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E024F041-31DA-4FF4-B7FC-4B081D82E4C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89189" y="4609382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DDBCC5C5-AE2D-4CEC-8340-38F909376B0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8720" y="1253269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EE11F52F-BA8C-49A7-AB78-242ECCE09DA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92155" y="2300190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C88B6196-AD7E-4C72-A796-2011CA63D09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85529" y="3406747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7</a:t>
            </a:r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21A0D542-98BB-4D26-B7AD-027CB98AE0F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98781" y="4622634"/>
            <a:ext cx="452582" cy="435679"/>
          </a:xfrm>
          <a:prstGeom prst="roundRect">
            <a:avLst/>
          </a:prstGeom>
          <a:solidFill>
            <a:srgbClr val="FFCC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34359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5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07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9AA6F7-5009-43DA-A5BA-A7357987A6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2799C8-81C0-4519-88E3-F9A241FAF1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063" y="1065213"/>
            <a:ext cx="11514137" cy="5105400"/>
          </a:xfrm>
        </p:spPr>
        <p:txBody>
          <a:bodyPr/>
          <a:lstStyle>
            <a:lvl1pPr marL="0" indent="0">
              <a:buNone/>
              <a:defRPr sz="2400">
                <a:solidFill>
                  <a:srgbClr val="525050"/>
                </a:solidFill>
              </a:defRPr>
            </a:lvl1pPr>
            <a:lvl2pPr marL="457200" indent="0">
              <a:buNone/>
              <a:defRPr sz="2200">
                <a:solidFill>
                  <a:srgbClr val="525050"/>
                </a:solidFill>
              </a:defRPr>
            </a:lvl2pPr>
            <a:lvl3pPr marL="914400" indent="0">
              <a:buNone/>
              <a:defRPr>
                <a:solidFill>
                  <a:srgbClr val="525050"/>
                </a:solidFill>
              </a:defRPr>
            </a:lvl3pPr>
            <a:lvl4pPr marL="1371600" indent="0">
              <a:buNone/>
              <a:defRPr>
                <a:solidFill>
                  <a:srgbClr val="525050"/>
                </a:solidFill>
              </a:defRPr>
            </a:lvl4pPr>
            <a:lvl5pPr marL="1828800" indent="0">
              <a:buNone/>
              <a:defRPr sz="1600">
                <a:solidFill>
                  <a:srgbClr val="525050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5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ox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C91D381-37F9-4BE8-A2AB-C70829F37D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531" y="212956"/>
            <a:ext cx="11691690" cy="601916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6624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D7E454-4825-4E11-9D97-AC88417DE892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28663" y="1198563"/>
            <a:ext cx="10733087" cy="464343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icon to edit table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98375E-B78B-4EF2-9183-21DDF299C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09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D7E454-4825-4E11-9D97-AC88417DE892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28663" y="479394"/>
            <a:ext cx="10733087" cy="5362606"/>
          </a:xfrm>
        </p:spPr>
        <p:txBody>
          <a:bodyPr/>
          <a:lstStyle>
            <a:lvl1pPr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icon to edit table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09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7445599D-3087-4CD8-84AE-3226DD4183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rgbClr val="3D3C3C"/>
                </a:solidFill>
              </a:defRPr>
            </a:lvl1pPr>
            <a:lvl2pPr marL="457200" indent="0">
              <a:buNone/>
              <a:defRPr>
                <a:solidFill>
                  <a:srgbClr val="3D3C3C"/>
                </a:solidFill>
              </a:defRPr>
            </a:lvl2pPr>
            <a:lvl3pPr marL="914400" indent="0">
              <a:buNone/>
              <a:defRPr>
                <a:solidFill>
                  <a:srgbClr val="3D3C3C"/>
                </a:solidFill>
              </a:defRPr>
            </a:lvl3pPr>
            <a:lvl4pPr marL="1371600" indent="0">
              <a:buNone/>
              <a:defRPr>
                <a:solidFill>
                  <a:srgbClr val="3D3C3C"/>
                </a:solidFill>
              </a:defRPr>
            </a:lvl4pPr>
            <a:lvl5pPr marL="1828800" indent="0">
              <a:buNone/>
              <a:defRPr>
                <a:solidFill>
                  <a:srgbClr val="3D3C3C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4D76083-378C-4F18-A41A-DF691C5BB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rgbClr val="3D3C3C"/>
                </a:solidFill>
              </a:defRPr>
            </a:lvl1pPr>
            <a:lvl2pPr marL="457200" indent="0">
              <a:buNone/>
              <a:defRPr>
                <a:solidFill>
                  <a:srgbClr val="3D3C3C"/>
                </a:solidFill>
              </a:defRPr>
            </a:lvl2pPr>
            <a:lvl3pPr marL="914400" indent="0">
              <a:buNone/>
              <a:defRPr>
                <a:solidFill>
                  <a:srgbClr val="3D3C3C"/>
                </a:solidFill>
              </a:defRPr>
            </a:lvl3pPr>
            <a:lvl4pPr marL="1371600" indent="0">
              <a:buNone/>
              <a:defRPr>
                <a:solidFill>
                  <a:srgbClr val="3D3C3C"/>
                </a:solidFill>
              </a:defRPr>
            </a:lvl4pPr>
            <a:lvl5pPr marL="1828800" indent="0">
              <a:buNone/>
              <a:defRPr>
                <a:solidFill>
                  <a:srgbClr val="3D3C3C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C7ECA85-28B6-4349-80F0-9A682E4EF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46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CBF304C-CE99-40D8-AB7A-30072AC4CF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rgbClr val="3D3C3C"/>
                </a:solidFill>
              </a:defRPr>
            </a:lvl1pPr>
            <a:lvl2pPr marL="457200" indent="0">
              <a:buNone/>
              <a:defRPr>
                <a:solidFill>
                  <a:srgbClr val="3D3C3C"/>
                </a:solidFill>
              </a:defRPr>
            </a:lvl2pPr>
            <a:lvl3pPr marL="914400" indent="0">
              <a:buNone/>
              <a:defRPr>
                <a:solidFill>
                  <a:srgbClr val="3D3C3C"/>
                </a:solidFill>
              </a:defRPr>
            </a:lvl3pPr>
            <a:lvl4pPr marL="1371600" indent="0">
              <a:buNone/>
              <a:defRPr>
                <a:solidFill>
                  <a:srgbClr val="3D3C3C"/>
                </a:solidFill>
              </a:defRPr>
            </a:lvl4pPr>
            <a:lvl5pPr marL="1828800" indent="0">
              <a:buNone/>
              <a:defRPr>
                <a:solidFill>
                  <a:srgbClr val="3D3C3C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1024D67-5226-41E5-A06A-E4C244D078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rgbClr val="3D3C3C"/>
                </a:solidFill>
              </a:defRPr>
            </a:lvl1pPr>
            <a:lvl2pPr marL="457200" indent="0">
              <a:buNone/>
              <a:defRPr>
                <a:solidFill>
                  <a:srgbClr val="3D3C3C"/>
                </a:solidFill>
              </a:defRPr>
            </a:lvl2pPr>
            <a:lvl3pPr marL="914400" indent="0">
              <a:buNone/>
              <a:defRPr>
                <a:solidFill>
                  <a:srgbClr val="3D3C3C"/>
                </a:solidFill>
              </a:defRPr>
            </a:lvl3pPr>
            <a:lvl4pPr marL="1371600" indent="0">
              <a:buNone/>
              <a:defRPr>
                <a:solidFill>
                  <a:srgbClr val="3D3C3C"/>
                </a:solidFill>
              </a:defRPr>
            </a:lvl4pPr>
            <a:lvl5pPr marL="1828800" indent="0">
              <a:buNone/>
              <a:defRPr>
                <a:solidFill>
                  <a:srgbClr val="3D3C3C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09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Gloss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5535C424-5B8D-4C9E-A5A7-5D9ABAD23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261" y="1951024"/>
            <a:ext cx="4826664" cy="2645545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rgbClr val="3D3C3C"/>
                </a:solidFill>
              </a:defRPr>
            </a:lvl1pPr>
            <a:lvl2pPr marL="457200" indent="0">
              <a:buNone/>
              <a:defRPr>
                <a:solidFill>
                  <a:srgbClr val="3D3C3C"/>
                </a:solidFill>
              </a:defRPr>
            </a:lvl2pPr>
            <a:lvl3pPr marL="914400" indent="0">
              <a:buNone/>
              <a:defRPr>
                <a:solidFill>
                  <a:srgbClr val="3D3C3C"/>
                </a:solidFill>
              </a:defRPr>
            </a:lvl3pPr>
            <a:lvl4pPr marL="1371600" indent="0">
              <a:buNone/>
              <a:defRPr>
                <a:solidFill>
                  <a:srgbClr val="3D3C3C"/>
                </a:solidFill>
              </a:defRPr>
            </a:lvl4pPr>
            <a:lvl5pPr marL="1828800" indent="0">
              <a:buNone/>
              <a:defRPr>
                <a:solidFill>
                  <a:srgbClr val="3D3C3C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34B27DC-A959-421A-92EF-A2685612DD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08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33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2505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audio" Target="../media/audio22.wav"/><Relationship Id="rId117" Type="http://schemas.openxmlformats.org/officeDocument/2006/relationships/audio" Target="../media/audio75.wav"/><Relationship Id="rId21" Type="http://schemas.openxmlformats.org/officeDocument/2006/relationships/audio" Target="../media/audio17.wav"/><Relationship Id="rId42" Type="http://schemas.openxmlformats.org/officeDocument/2006/relationships/audio" Target="../media/audio34.wav"/><Relationship Id="rId47" Type="http://schemas.openxmlformats.org/officeDocument/2006/relationships/image" Target="../media/image14.jpeg"/><Relationship Id="rId63" Type="http://schemas.openxmlformats.org/officeDocument/2006/relationships/image" Target="../media/image22.jpeg"/><Relationship Id="rId68" Type="http://schemas.openxmlformats.org/officeDocument/2006/relationships/audio" Target="../media/audio47.wav"/><Relationship Id="rId84" Type="http://schemas.openxmlformats.org/officeDocument/2006/relationships/image" Target="../media/image32.jpeg"/><Relationship Id="rId89" Type="http://schemas.openxmlformats.org/officeDocument/2006/relationships/audio" Target="../media/audio58.wav"/><Relationship Id="rId112" Type="http://schemas.openxmlformats.org/officeDocument/2006/relationships/image" Target="../media/image44.jpeg"/><Relationship Id="rId16" Type="http://schemas.openxmlformats.org/officeDocument/2006/relationships/audio" Target="../media/audio12.wav"/><Relationship Id="rId107" Type="http://schemas.openxmlformats.org/officeDocument/2006/relationships/audio" Target="../media/audio69.wav"/><Relationship Id="rId11" Type="http://schemas.openxmlformats.org/officeDocument/2006/relationships/audio" Target="../media/audio7.wav"/><Relationship Id="rId32" Type="http://schemas.openxmlformats.org/officeDocument/2006/relationships/audio" Target="../media/audio28.wav"/><Relationship Id="rId37" Type="http://schemas.openxmlformats.org/officeDocument/2006/relationships/audio" Target="../media/audio33.wav"/><Relationship Id="rId53" Type="http://schemas.openxmlformats.org/officeDocument/2006/relationships/audio" Target="../media/audio40.wav"/><Relationship Id="rId58" Type="http://schemas.openxmlformats.org/officeDocument/2006/relationships/image" Target="../media/image19.jpeg"/><Relationship Id="rId74" Type="http://schemas.openxmlformats.org/officeDocument/2006/relationships/audio" Target="../media/audio50.wav"/><Relationship Id="rId79" Type="http://schemas.openxmlformats.org/officeDocument/2006/relationships/audio" Target="../media/audio53.wav"/><Relationship Id="rId102" Type="http://schemas.openxmlformats.org/officeDocument/2006/relationships/audio" Target="../media/audio66.wav"/><Relationship Id="rId5" Type="http://schemas.openxmlformats.org/officeDocument/2006/relationships/image" Target="../media/image7.jpeg"/><Relationship Id="rId90" Type="http://schemas.openxmlformats.org/officeDocument/2006/relationships/image" Target="../media/image35.gif"/><Relationship Id="rId95" Type="http://schemas.openxmlformats.org/officeDocument/2006/relationships/image" Target="../media/image37.jpeg"/><Relationship Id="rId22" Type="http://schemas.openxmlformats.org/officeDocument/2006/relationships/audio" Target="../media/audio18.wav"/><Relationship Id="rId27" Type="http://schemas.openxmlformats.org/officeDocument/2006/relationships/audio" Target="../media/audio23.wav"/><Relationship Id="rId43" Type="http://schemas.openxmlformats.org/officeDocument/2006/relationships/image" Target="../media/image12.jpeg"/><Relationship Id="rId48" Type="http://schemas.openxmlformats.org/officeDocument/2006/relationships/audio" Target="../media/audio37.wav"/><Relationship Id="rId64" Type="http://schemas.openxmlformats.org/officeDocument/2006/relationships/audio" Target="../media/audio45.wav"/><Relationship Id="rId69" Type="http://schemas.openxmlformats.org/officeDocument/2006/relationships/image" Target="../media/image25.jpeg"/><Relationship Id="rId113" Type="http://schemas.openxmlformats.org/officeDocument/2006/relationships/image" Target="../media/image45.jpeg"/><Relationship Id="rId118" Type="http://schemas.openxmlformats.org/officeDocument/2006/relationships/audio" Target="../media/audio76.wav"/><Relationship Id="rId80" Type="http://schemas.openxmlformats.org/officeDocument/2006/relationships/image" Target="../media/image30.jpeg"/><Relationship Id="rId85" Type="http://schemas.openxmlformats.org/officeDocument/2006/relationships/audio" Target="../media/audio56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33" Type="http://schemas.openxmlformats.org/officeDocument/2006/relationships/audio" Target="../media/audio29.wav"/><Relationship Id="rId38" Type="http://schemas.openxmlformats.org/officeDocument/2006/relationships/image" Target="../media/image8.jpeg"/><Relationship Id="rId59" Type="http://schemas.openxmlformats.org/officeDocument/2006/relationships/image" Target="../media/image20.jpeg"/><Relationship Id="rId103" Type="http://schemas.openxmlformats.org/officeDocument/2006/relationships/audio" Target="../media/audio67.wav"/><Relationship Id="rId108" Type="http://schemas.openxmlformats.org/officeDocument/2006/relationships/image" Target="../media/image42.jpeg"/><Relationship Id="rId54" Type="http://schemas.openxmlformats.org/officeDocument/2006/relationships/image" Target="../media/image17.jpeg"/><Relationship Id="rId70" Type="http://schemas.openxmlformats.org/officeDocument/2006/relationships/audio" Target="../media/audio48.wav"/><Relationship Id="rId75" Type="http://schemas.openxmlformats.org/officeDocument/2006/relationships/audio" Target="../media/audio51.wav"/><Relationship Id="rId91" Type="http://schemas.openxmlformats.org/officeDocument/2006/relationships/audio" Target="../media/audio59.wav"/><Relationship Id="rId96" Type="http://schemas.openxmlformats.org/officeDocument/2006/relationships/audio" Target="../media/audio62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2.wav"/><Relationship Id="rId23" Type="http://schemas.openxmlformats.org/officeDocument/2006/relationships/audio" Target="../media/audio19.wav"/><Relationship Id="rId28" Type="http://schemas.openxmlformats.org/officeDocument/2006/relationships/audio" Target="../media/audio24.wav"/><Relationship Id="rId49" Type="http://schemas.openxmlformats.org/officeDocument/2006/relationships/image" Target="../media/image15.png"/><Relationship Id="rId114" Type="http://schemas.openxmlformats.org/officeDocument/2006/relationships/audio" Target="../media/audio72.wav"/><Relationship Id="rId119" Type="http://schemas.openxmlformats.org/officeDocument/2006/relationships/audio" Target="../media/audio77.wav"/><Relationship Id="rId44" Type="http://schemas.openxmlformats.org/officeDocument/2006/relationships/audio" Target="../media/audio35.wav"/><Relationship Id="rId60" Type="http://schemas.openxmlformats.org/officeDocument/2006/relationships/audio" Target="../media/audio43.wav"/><Relationship Id="rId65" Type="http://schemas.openxmlformats.org/officeDocument/2006/relationships/image" Target="../media/image23.jpeg"/><Relationship Id="rId81" Type="http://schemas.openxmlformats.org/officeDocument/2006/relationships/audio" Target="../media/audio54.wav"/><Relationship Id="rId86" Type="http://schemas.openxmlformats.org/officeDocument/2006/relationships/image" Target="../media/image33.jpeg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39" Type="http://schemas.openxmlformats.org/officeDocument/2006/relationships/image" Target="../media/image9.jpeg"/><Relationship Id="rId109" Type="http://schemas.openxmlformats.org/officeDocument/2006/relationships/audio" Target="../media/audio70.wav"/><Relationship Id="rId34" Type="http://schemas.openxmlformats.org/officeDocument/2006/relationships/audio" Target="../media/audio30.wav"/><Relationship Id="rId50" Type="http://schemas.openxmlformats.org/officeDocument/2006/relationships/audio" Target="../media/audio38.wav"/><Relationship Id="rId55" Type="http://schemas.openxmlformats.org/officeDocument/2006/relationships/audio" Target="../media/audio41.wav"/><Relationship Id="rId76" Type="http://schemas.openxmlformats.org/officeDocument/2006/relationships/image" Target="../media/image28.jpeg"/><Relationship Id="rId97" Type="http://schemas.openxmlformats.org/officeDocument/2006/relationships/audio" Target="../media/audio63.wav"/><Relationship Id="rId104" Type="http://schemas.openxmlformats.org/officeDocument/2006/relationships/image" Target="../media/image40.jpeg"/><Relationship Id="rId120" Type="http://schemas.openxmlformats.org/officeDocument/2006/relationships/audio" Target="../media/audio78.wav"/><Relationship Id="rId7" Type="http://schemas.openxmlformats.org/officeDocument/2006/relationships/audio" Target="../media/audio3.wav"/><Relationship Id="rId71" Type="http://schemas.openxmlformats.org/officeDocument/2006/relationships/image" Target="../media/image26.jpeg"/><Relationship Id="rId92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29" Type="http://schemas.openxmlformats.org/officeDocument/2006/relationships/audio" Target="../media/audio25.wav"/><Relationship Id="rId24" Type="http://schemas.openxmlformats.org/officeDocument/2006/relationships/audio" Target="../media/audio20.wav"/><Relationship Id="rId40" Type="http://schemas.openxmlformats.org/officeDocument/2006/relationships/image" Target="../media/image10.jpeg"/><Relationship Id="rId45" Type="http://schemas.openxmlformats.org/officeDocument/2006/relationships/image" Target="../media/image13.jpeg"/><Relationship Id="rId66" Type="http://schemas.openxmlformats.org/officeDocument/2006/relationships/audio" Target="../media/audio46.wav"/><Relationship Id="rId87" Type="http://schemas.openxmlformats.org/officeDocument/2006/relationships/audio" Target="../media/audio57.wav"/><Relationship Id="rId110" Type="http://schemas.openxmlformats.org/officeDocument/2006/relationships/image" Target="../media/image43.jpeg"/><Relationship Id="rId115" Type="http://schemas.openxmlformats.org/officeDocument/2006/relationships/audio" Target="../media/audio73.wav"/><Relationship Id="rId61" Type="http://schemas.openxmlformats.org/officeDocument/2006/relationships/image" Target="../media/image21.jpeg"/><Relationship Id="rId82" Type="http://schemas.openxmlformats.org/officeDocument/2006/relationships/image" Target="../media/image31.jpeg"/><Relationship Id="rId19" Type="http://schemas.openxmlformats.org/officeDocument/2006/relationships/audio" Target="../media/audio15.wav"/><Relationship Id="rId14" Type="http://schemas.openxmlformats.org/officeDocument/2006/relationships/audio" Target="../media/audio10.wav"/><Relationship Id="rId30" Type="http://schemas.openxmlformats.org/officeDocument/2006/relationships/audio" Target="../media/audio26.wav"/><Relationship Id="rId35" Type="http://schemas.openxmlformats.org/officeDocument/2006/relationships/audio" Target="../media/audio31.wav"/><Relationship Id="rId56" Type="http://schemas.openxmlformats.org/officeDocument/2006/relationships/image" Target="../media/image18.jpeg"/><Relationship Id="rId77" Type="http://schemas.openxmlformats.org/officeDocument/2006/relationships/audio" Target="../media/audio52.wav"/><Relationship Id="rId100" Type="http://schemas.openxmlformats.org/officeDocument/2006/relationships/audio" Target="../media/audio65.wav"/><Relationship Id="rId105" Type="http://schemas.openxmlformats.org/officeDocument/2006/relationships/audio" Target="../media/audio68.wav"/><Relationship Id="rId8" Type="http://schemas.openxmlformats.org/officeDocument/2006/relationships/audio" Target="../media/audio4.wav"/><Relationship Id="rId51" Type="http://schemas.openxmlformats.org/officeDocument/2006/relationships/image" Target="../media/image16.jpeg"/><Relationship Id="rId72" Type="http://schemas.openxmlformats.org/officeDocument/2006/relationships/audio" Target="../media/audio49.wav"/><Relationship Id="rId93" Type="http://schemas.openxmlformats.org/officeDocument/2006/relationships/audio" Target="../media/audio60.wav"/><Relationship Id="rId98" Type="http://schemas.openxmlformats.org/officeDocument/2006/relationships/image" Target="../media/image38.jpeg"/><Relationship Id="rId121" Type="http://schemas.openxmlformats.org/officeDocument/2006/relationships/image" Target="../media/image46.gif"/><Relationship Id="rId3" Type="http://schemas.openxmlformats.org/officeDocument/2006/relationships/image" Target="../media/image6.png"/><Relationship Id="rId25" Type="http://schemas.openxmlformats.org/officeDocument/2006/relationships/audio" Target="../media/audio21.wav"/><Relationship Id="rId46" Type="http://schemas.openxmlformats.org/officeDocument/2006/relationships/audio" Target="../media/audio36.wav"/><Relationship Id="rId67" Type="http://schemas.openxmlformats.org/officeDocument/2006/relationships/image" Target="../media/image24.jpeg"/><Relationship Id="rId116" Type="http://schemas.openxmlformats.org/officeDocument/2006/relationships/audio" Target="../media/audio74.wav"/><Relationship Id="rId20" Type="http://schemas.openxmlformats.org/officeDocument/2006/relationships/audio" Target="../media/audio16.wav"/><Relationship Id="rId41" Type="http://schemas.openxmlformats.org/officeDocument/2006/relationships/image" Target="../media/image11.jpeg"/><Relationship Id="rId62" Type="http://schemas.openxmlformats.org/officeDocument/2006/relationships/audio" Target="../media/audio44.wav"/><Relationship Id="rId83" Type="http://schemas.openxmlformats.org/officeDocument/2006/relationships/audio" Target="../media/audio55.wav"/><Relationship Id="rId88" Type="http://schemas.openxmlformats.org/officeDocument/2006/relationships/image" Target="../media/image34.jpeg"/><Relationship Id="rId111" Type="http://schemas.openxmlformats.org/officeDocument/2006/relationships/audio" Target="../media/audio71.wav"/><Relationship Id="rId15" Type="http://schemas.openxmlformats.org/officeDocument/2006/relationships/audio" Target="../media/audio11.wav"/><Relationship Id="rId36" Type="http://schemas.openxmlformats.org/officeDocument/2006/relationships/audio" Target="../media/audio32.wav"/><Relationship Id="rId57" Type="http://schemas.openxmlformats.org/officeDocument/2006/relationships/audio" Target="../media/audio42.wav"/><Relationship Id="rId106" Type="http://schemas.openxmlformats.org/officeDocument/2006/relationships/image" Target="../media/image41.jpeg"/><Relationship Id="rId10" Type="http://schemas.openxmlformats.org/officeDocument/2006/relationships/audio" Target="../media/audio6.wav"/><Relationship Id="rId31" Type="http://schemas.openxmlformats.org/officeDocument/2006/relationships/audio" Target="../media/audio27.wav"/><Relationship Id="rId52" Type="http://schemas.openxmlformats.org/officeDocument/2006/relationships/audio" Target="../media/audio39.wav"/><Relationship Id="rId73" Type="http://schemas.openxmlformats.org/officeDocument/2006/relationships/image" Target="../media/image27.jpeg"/><Relationship Id="rId78" Type="http://schemas.openxmlformats.org/officeDocument/2006/relationships/image" Target="../media/image29.jpeg"/><Relationship Id="rId94" Type="http://schemas.openxmlformats.org/officeDocument/2006/relationships/audio" Target="../media/audio61.wav"/><Relationship Id="rId99" Type="http://schemas.openxmlformats.org/officeDocument/2006/relationships/audio" Target="../media/audio64.wav"/><Relationship Id="rId101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0083D7-2047-494B-8AD6-67A28B529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03" y="54463"/>
            <a:ext cx="11833651" cy="6267747"/>
          </a:xfrm>
          <a:prstGeom prst="rect">
            <a:avLst/>
          </a:prstGeom>
        </p:spPr>
      </p:pic>
      <p:pic>
        <p:nvPicPr>
          <p:cNvPr id="3" name="Picture 2">
            <a:hlinkClick r:id="" action="ppaction://noaction">
              <a:snd r:embed="rId4" name="3. frei.wav"/>
            </a:hlinkClick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84" y="111629"/>
            <a:ext cx="1082353" cy="953314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6" name="1. sagen.wav"/>
            </a:hlinkClick>
          </p:cNvPr>
          <p:cNvSpPr txBox="1"/>
          <p:nvPr/>
        </p:nvSpPr>
        <p:spPr>
          <a:xfrm rot="10800000" flipV="1">
            <a:off x="290629" y="936000"/>
            <a:ext cx="1343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gen</a:t>
            </a:r>
          </a:p>
        </p:txBody>
      </p:sp>
      <p:sp>
        <p:nvSpPr>
          <p:cNvPr id="6" name="TextBox 5">
            <a:hlinkClick r:id="" action="ppaction://noaction">
              <a:snd r:embed="rId7" name="1. a like sagen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05631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TextBox 6">
            <a:hlinkClick r:id="" action="ppaction://noaction">
              <a:snd r:embed="rId8" name="2. e like geben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488821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8" name="TextBox 7">
            <a:hlinkClick r:id="" action="ppaction://noaction">
              <a:snd r:embed="rId9" name="2. geb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2600156" y="936000"/>
            <a:ext cx="1116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ben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10" name="3. ei like frei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919708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hlinkClick r:id="" action="ppaction://noaction">
              <a:snd r:embed="rId4" name="3. frei.wav"/>
            </a:hlinkClick>
            <a:extLst>
              <a:ext uri="{FF2B5EF4-FFF2-40B4-BE49-F238E27FC236}">
                <a16:creationId xmlns:a16="http://schemas.microsoft.com/office/drawing/2014/main" id="{21965192-8A44-404D-A8A2-7FE4D3B6FB7A}"/>
              </a:ext>
            </a:extLst>
          </p:cNvPr>
          <p:cNvSpPr txBox="1"/>
          <p:nvPr/>
        </p:nvSpPr>
        <p:spPr>
          <a:xfrm rot="10800000" flipV="1">
            <a:off x="5536027" y="864000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ei</a:t>
            </a:r>
          </a:p>
        </p:txBody>
      </p:sp>
      <p:sp>
        <p:nvSpPr>
          <p:cNvPr id="11" name="TextBox 10">
            <a:hlinkClick r:id="" action="ppaction://noaction">
              <a:snd r:embed="rId11" name="4. w like welt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7299378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12" name="TextBox 11">
            <a:hlinkClick r:id="" action="ppaction://noaction">
              <a:snd r:embed="rId12" name="5. z like zug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9653286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13" name="TextBox 12">
            <a:hlinkClick r:id="" action="ppaction://noaction">
              <a:snd r:embed="rId13" name="4. welt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785170" y="864000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elt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14" name="5. zug.wav"/>
            </a:hlinkClick>
            <a:extLst>
              <a:ext uri="{FF2B5EF4-FFF2-40B4-BE49-F238E27FC236}">
                <a16:creationId xmlns:a16="http://schemas.microsoft.com/office/drawing/2014/main" id="{8F5AD61F-FF38-4B02-B6A5-FD573E6CA9AA}"/>
              </a:ext>
            </a:extLst>
          </p:cNvPr>
          <p:cNvSpPr txBox="1"/>
          <p:nvPr/>
        </p:nvSpPr>
        <p:spPr>
          <a:xfrm rot="10800000" flipV="1">
            <a:off x="9652489" y="864000"/>
            <a:ext cx="236226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Z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ug</a:t>
            </a:r>
          </a:p>
        </p:txBody>
      </p:sp>
      <p:sp>
        <p:nvSpPr>
          <p:cNvPr id="15" name="TextBox 14">
            <a:hlinkClick r:id="" action="ppaction://noaction">
              <a:snd r:embed="rId15" name="6. i like wir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81659" y="1332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hlinkClick r:id="" action="ppaction://noaction">
              <a:snd r:embed="rId16" name="7. ie like lieber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117827" y="1332000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hlinkClick r:id="" action="ppaction://noaction">
              <a:snd r:embed="rId17" name="8. ch like ich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6119430" y="1332000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hlinkClick r:id="" action="ppaction://noaction">
              <a:snd r:embed="rId18" name="10. sch like schreib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9071720" y="1332000"/>
            <a:ext cx="694478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hlinkClick r:id="" action="ppaction://noaction">
              <a:snd r:embed="rId19" name="11. o like wo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01709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20" name="TextBox 19">
            <a:hlinkClick r:id="" action="ppaction://noaction">
              <a:snd r:embed="rId20" name="12. u like du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097842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21" name="TextBox 20">
            <a:hlinkClick r:id="" action="ppaction://noaction">
              <a:snd r:embed="rId21" name="13. er like er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58095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22" name="TextBox 21">
            <a:hlinkClick r:id="" action="ppaction://noaction">
              <a:snd r:embed="rId22" name="14. r like red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29441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23" name="TextBox 22">
            <a:hlinkClick r:id="" action="ppaction://noaction">
              <a:snd r:embed="rId23" name="16. s like sollen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061756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24" name="TextBox 23">
            <a:hlinkClick r:id="" action="ppaction://noaction">
              <a:snd r:embed="rId24" name="15. v like vor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095191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25" name="TextBox 24">
            <a:hlinkClick r:id="" action="ppaction://noaction">
              <a:snd r:embed="rId25" name="17. ß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985000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</a:p>
        </p:txBody>
      </p:sp>
      <p:sp>
        <p:nvSpPr>
          <p:cNvPr id="26" name="TextBox 25">
            <a:hlinkClick r:id="" action="ppaction://noaction">
              <a:snd r:embed="rId26" name="18. ü like Tür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97857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27" name="TextBox 26">
            <a:hlinkClick r:id="" action="ppaction://noaction">
              <a:snd r:embed="rId27" name="19. ö like schön3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111417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28" name="TextBox 27">
            <a:hlinkClick r:id="" action="ppaction://noaction">
              <a:snd r:embed="rId28" name="20. ä like spät2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62773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sp>
        <p:nvSpPr>
          <p:cNvPr id="29" name="TextBox 28">
            <a:hlinkClick r:id="" action="ppaction://noaction">
              <a:snd r:embed="rId29" name="21. au like haus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26492" y="3807296"/>
            <a:ext cx="657113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sp>
        <p:nvSpPr>
          <p:cNvPr id="30" name="TextBox 29">
            <a:hlinkClick r:id="" action="ppaction://noaction">
              <a:snd r:embed="rId30" name="23. äu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052687" y="3780000"/>
            <a:ext cx="56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31" name="22. eu like Deutschland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093135" y="3780000"/>
            <a:ext cx="543206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32" name="24. d like und maybe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79727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</a:t>
            </a:r>
          </a:p>
        </p:txBody>
      </p:sp>
      <p:sp>
        <p:nvSpPr>
          <p:cNvPr id="33" name="TextBox 32">
            <a:hlinkClick r:id="" action="ppaction://noaction">
              <a:snd r:embed="rId33" name="25. g like richtig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157719" y="5040000"/>
            <a:ext cx="638650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34" name="26. st like stark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44175" y="5040000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35" name="TextBox 34">
            <a:hlinkClick r:id="" action="ppaction://noaction">
              <a:snd r:embed="rId35" name="27. sp like spiel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13739" y="5040000"/>
            <a:ext cx="64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36" name="TextBox 35">
            <a:hlinkClick r:id="" action="ppaction://noaction">
              <a:snd r:embed="rId36" name="29. th like theater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104592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37" name="28. j like ja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139642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38" name="Picture 37">
            <a:hlinkClick r:id="" action="ppaction://noaction">
              <a:snd r:embed="rId6" name="1. sagen.wav"/>
            </a:hlinkClick>
          </p:cNvPr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0" y="415854"/>
            <a:ext cx="1120270" cy="648292"/>
          </a:xfrm>
          <a:prstGeom prst="rect">
            <a:avLst/>
          </a:prstGeom>
        </p:spPr>
      </p:pic>
      <p:pic>
        <p:nvPicPr>
          <p:cNvPr id="39" name="Picture 38">
            <a:hlinkClick r:id="" action="ppaction://noaction">
              <a:snd r:embed="rId9" name="2. geben.wav"/>
            </a:hlinkClick>
          </p:cNvPr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41" y="307942"/>
            <a:ext cx="745444" cy="726579"/>
          </a:xfrm>
          <a:prstGeom prst="rect">
            <a:avLst/>
          </a:prstGeom>
        </p:spPr>
      </p:pic>
      <p:pic>
        <p:nvPicPr>
          <p:cNvPr id="40" name="Picture 39">
            <a:hlinkClick r:id="" action="ppaction://noaction">
              <a:snd r:embed="rId13" name="4. welt.wav"/>
            </a:hlinkClick>
          </p:cNvPr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197" y="171289"/>
            <a:ext cx="1073704" cy="828378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4" name="5. zug.wav"/>
            </a:hlinkClick>
          </p:cNvPr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48" y="248981"/>
            <a:ext cx="1256845" cy="696617"/>
          </a:xfrm>
          <a:prstGeom prst="rect">
            <a:avLst/>
          </a:prstGeom>
        </p:spPr>
      </p:pic>
      <p:pic>
        <p:nvPicPr>
          <p:cNvPr id="42" name="Picture 41">
            <a:hlinkClick r:id="" action="ppaction://noaction">
              <a:snd r:embed="rId42" name="6. wir.wav"/>
            </a:hlinkClick>
          </p:cNvPr>
          <p:cNvPicPr>
            <a:picLocks noChangeAspect="1"/>
          </p:cNvPicPr>
          <p:nvPr/>
        </p:nvPicPr>
        <p:blipFill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1" y="1499341"/>
            <a:ext cx="1240108" cy="837397"/>
          </a:xfrm>
          <a:prstGeom prst="rect">
            <a:avLst/>
          </a:prstGeom>
        </p:spPr>
      </p:pic>
      <p:sp>
        <p:nvSpPr>
          <p:cNvPr id="43" name="TextBox 42">
            <a:hlinkClick r:id="" action="ppaction://noaction">
              <a:snd r:embed="rId42" name="6. wi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60748" y="2196000"/>
            <a:ext cx="11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Picture 43">
            <a:hlinkClick r:id="" action="ppaction://noaction">
              <a:snd r:embed="rId44" name="7. lieber.wav"/>
            </a:hlinkClick>
          </p:cNvPr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93" y="1423865"/>
            <a:ext cx="849275" cy="756499"/>
          </a:xfrm>
          <a:prstGeom prst="rect">
            <a:avLst/>
          </a:prstGeom>
        </p:spPr>
      </p:pic>
      <p:sp>
        <p:nvSpPr>
          <p:cNvPr id="45" name="TextBox 44">
            <a:hlinkClick r:id="" action="ppaction://noaction">
              <a:snd r:embed="rId44" name="7. lieb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905978" y="2124000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ie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be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" action="ppaction://noaction">
              <a:snd r:embed="rId46" name="8. ich.wav"/>
            </a:hlinkClick>
          </p:cNvPr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80" y="1686624"/>
            <a:ext cx="930880" cy="628587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46" name="8. ich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214925" y="2200482"/>
            <a:ext cx="11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48" name="Picture 47">
            <a:hlinkClick r:id="" action="ppaction://noaction">
              <a:snd r:embed="rId48" name="9. buch.wav"/>
            </a:hlinkClick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02" y="1679171"/>
            <a:ext cx="603980" cy="554489"/>
          </a:xfrm>
          <a:prstGeom prst="rect">
            <a:avLst/>
          </a:prstGeom>
        </p:spPr>
      </p:pic>
      <p:sp>
        <p:nvSpPr>
          <p:cNvPr id="49" name="TextBox 48">
            <a:hlinkClick r:id="" action="ppaction://noaction">
              <a:snd r:embed="rId48" name="9. buch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739556" y="2200482"/>
            <a:ext cx="11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50" name="Picture 49">
            <a:hlinkClick r:id="" action="ppaction://noaction">
              <a:snd r:embed="rId50" name="10. schreiben.wav"/>
            </a:hlinkClick>
          </p:cNvPr>
          <p:cNvPicPr>
            <a:picLocks noChangeAspect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530" y="1380737"/>
            <a:ext cx="742183" cy="774091"/>
          </a:xfrm>
          <a:prstGeom prst="rect">
            <a:avLst/>
          </a:prstGeom>
        </p:spPr>
      </p:pic>
      <p:sp>
        <p:nvSpPr>
          <p:cNvPr id="51" name="TextBox 50">
            <a:hlinkClick r:id="" action="ppaction://noaction">
              <a:snd r:embed="rId50" name="10. schreibe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616860" y="2124000"/>
            <a:ext cx="187141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reiben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TextBox 51">
            <a:hlinkClick r:id="" action="ppaction://noaction">
              <a:snd r:embed="rId52" name="11. wo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45455" y="3434400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3" name="Picture 52">
            <a:hlinkClick r:id="" action="ppaction://noaction">
              <a:snd r:embed="rId53" name="12. du.wav"/>
            </a:hlinkClick>
          </p:cNvPr>
          <p:cNvPicPr>
            <a:picLocks noChangeAspect="1"/>
          </p:cNvPicPr>
          <p:nvPr/>
        </p:nvPicPr>
        <p:blipFill>
          <a:blip r:embed="rId5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92" y="2959879"/>
            <a:ext cx="790050" cy="533489"/>
          </a:xfrm>
          <a:prstGeom prst="rect">
            <a:avLst/>
          </a:prstGeom>
        </p:spPr>
      </p:pic>
      <p:sp>
        <p:nvSpPr>
          <p:cNvPr id="54" name="TextBox 53">
            <a:hlinkClick r:id="" action="ppaction://noaction">
              <a:snd r:embed="rId53" name="12. du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191429" y="3434400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</a:p>
        </p:txBody>
      </p:sp>
      <p:pic>
        <p:nvPicPr>
          <p:cNvPr id="55" name="Picture 54">
            <a:hlinkClick r:id="" action="ppaction://noaction">
              <a:snd r:embed="rId55" name="13. er.wav"/>
            </a:hlinkClick>
          </p:cNvPr>
          <p:cNvPicPr>
            <a:picLocks noChangeAspect="1"/>
          </p:cNvPicPr>
          <p:nvPr/>
        </p:nvPicPr>
        <p:blipFill>
          <a:blip r:embed="rId5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07" y="2900625"/>
            <a:ext cx="801900" cy="541492"/>
          </a:xfrm>
          <a:prstGeom prst="rect">
            <a:avLst/>
          </a:prstGeom>
        </p:spPr>
      </p:pic>
      <p:sp>
        <p:nvSpPr>
          <p:cNvPr id="56" name="TextBox 55">
            <a:hlinkClick r:id="" action="ppaction://noaction">
              <a:snd r:embed="rId55" name="13. 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173800" y="3434400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78207" y="2873741"/>
            <a:ext cx="805016" cy="545423"/>
            <a:chOff x="6278207" y="2873741"/>
            <a:chExt cx="805016" cy="545423"/>
          </a:xfrm>
        </p:grpSpPr>
        <p:pic>
          <p:nvPicPr>
            <p:cNvPr id="57" name="Picture 56">
              <a:hlinkClick r:id="" action="ppaction://noaction">
                <a:snd r:embed="rId57" name="14. reden.wav"/>
              </a:hlinkClick>
            </p:cNvPr>
            <p:cNvPicPr>
              <a:picLocks noChangeAspect="1"/>
            </p:cNvPicPr>
            <p:nvPr/>
          </p:nvPicPr>
          <p:blipFill>
            <a:blip r:embed="rId5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207" y="2873741"/>
              <a:ext cx="641667" cy="452878"/>
            </a:xfrm>
            <a:prstGeom prst="rect">
              <a:avLst/>
            </a:prstGeom>
          </p:spPr>
        </p:pic>
        <p:pic>
          <p:nvPicPr>
            <p:cNvPr id="58" name="Picture 57">
              <a:hlinkClick r:id="" action="ppaction://noaction">
                <a:snd r:embed="rId57" name="14. reden.wav"/>
              </a:hlinkClick>
            </p:cNvPr>
            <p:cNvPicPr>
              <a:picLocks noChangeAspect="1"/>
            </p:cNvPicPr>
            <p:nvPr/>
          </p:nvPicPr>
          <p:blipFill>
            <a:blip r:embed="rId5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11857" y="3147981"/>
              <a:ext cx="471366" cy="271183"/>
            </a:xfrm>
            <a:prstGeom prst="rect">
              <a:avLst/>
            </a:prstGeom>
          </p:spPr>
        </p:pic>
      </p:grpSp>
      <p:sp>
        <p:nvSpPr>
          <p:cNvPr id="59" name="TextBox 58">
            <a:hlinkClick r:id="" action="ppaction://noaction">
              <a:snd r:embed="rId57" name="14. red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6073089" y="3434400"/>
            <a:ext cx="1185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0" name="Picture 59">
            <a:hlinkClick r:id="" action="ppaction://noaction">
              <a:snd r:embed="rId60" name="15. vor.wav"/>
            </a:hlinkClick>
          </p:cNvPr>
          <p:cNvPicPr>
            <a:picLocks noChangeAspect="1"/>
          </p:cNvPicPr>
          <p:nvPr/>
        </p:nvPicPr>
        <p:blipFill>
          <a:blip r:embed="rId6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73" y="2806556"/>
            <a:ext cx="786124" cy="700957"/>
          </a:xfrm>
          <a:prstGeom prst="rect">
            <a:avLst/>
          </a:prstGeom>
        </p:spPr>
      </p:pic>
      <p:pic>
        <p:nvPicPr>
          <p:cNvPr id="61" name="Picture 60">
            <a:hlinkClick r:id="" action="ppaction://noaction">
              <a:snd r:embed="rId62" name="16. sollen.wav"/>
            </a:hlinkClick>
          </p:cNvPr>
          <p:cNvPicPr>
            <a:picLocks noChangeAspect="1"/>
          </p:cNvPicPr>
          <p:nvPr/>
        </p:nvPicPr>
        <p:blipFill rotWithShape="1">
          <a:blip r:embed="rId6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/>
          <a:stretch/>
        </p:blipFill>
        <p:spPr>
          <a:xfrm>
            <a:off x="10197934" y="2867881"/>
            <a:ext cx="589736" cy="663716"/>
          </a:xfrm>
          <a:prstGeom prst="rect">
            <a:avLst/>
          </a:prstGeom>
        </p:spPr>
      </p:pic>
      <p:sp>
        <p:nvSpPr>
          <p:cNvPr id="62" name="TextBox 61">
            <a:hlinkClick r:id="" action="ppaction://noaction">
              <a:snd r:embed="rId62" name="16. soll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9900798" y="3434400"/>
            <a:ext cx="1185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ollen</a:t>
            </a:r>
          </a:p>
        </p:txBody>
      </p:sp>
      <p:pic>
        <p:nvPicPr>
          <p:cNvPr id="63" name="Picture 62">
            <a:hlinkClick r:id="" action="ppaction://noaction">
              <a:snd r:embed="rId64" name="17. groß.wav"/>
            </a:hlinkClick>
          </p:cNvPr>
          <p:cNvPicPr>
            <a:picLocks noChangeAspect="1"/>
          </p:cNvPicPr>
          <p:nvPr/>
        </p:nvPicPr>
        <p:blipFill>
          <a:blip r:embed="rId6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2" y="2608019"/>
            <a:ext cx="379387" cy="930974"/>
          </a:xfrm>
          <a:prstGeom prst="rect">
            <a:avLst/>
          </a:prstGeom>
        </p:spPr>
      </p:pic>
      <p:sp>
        <p:nvSpPr>
          <p:cNvPr id="64" name="TextBox 63">
            <a:hlinkClick r:id="" action="ppaction://noaction">
              <a:snd r:embed="rId64" name="17. groß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830285" y="3434400"/>
            <a:ext cx="12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gro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ß</a:t>
            </a:r>
          </a:p>
        </p:txBody>
      </p:sp>
      <p:pic>
        <p:nvPicPr>
          <p:cNvPr id="65" name="Picture 64">
            <a:hlinkClick r:id="" action="ppaction://noaction">
              <a:snd r:embed="rId66" name="18. Tür.wav"/>
            </a:hlinkClick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4" y="4056619"/>
            <a:ext cx="413757" cy="663037"/>
          </a:xfrm>
          <a:prstGeom prst="rect">
            <a:avLst/>
          </a:prstGeom>
        </p:spPr>
      </p:pic>
      <p:sp>
        <p:nvSpPr>
          <p:cNvPr id="66" name="TextBox 65">
            <a:hlinkClick r:id="" action="ppaction://noaction">
              <a:snd r:embed="rId66" name="18. Tü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5027" y="4680000"/>
            <a:ext cx="1228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7" name="Picture 66">
            <a:hlinkClick r:id="" action="ppaction://noaction">
              <a:snd r:embed="rId68" name="19. schön.wav"/>
            </a:hlinkClick>
          </p:cNvPr>
          <p:cNvPicPr>
            <a:picLocks noChangeAspect="1"/>
          </p:cNvPicPr>
          <p:nvPr/>
        </p:nvPicPr>
        <p:blipFill>
          <a:blip r:embed="rId6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92" y="4002079"/>
            <a:ext cx="481655" cy="714195"/>
          </a:xfrm>
          <a:prstGeom prst="rect">
            <a:avLst/>
          </a:prstGeom>
        </p:spPr>
      </p:pic>
      <p:sp>
        <p:nvSpPr>
          <p:cNvPr id="68" name="TextBox 67">
            <a:hlinkClick r:id="" action="ppaction://noaction">
              <a:snd r:embed="rId68" name="19. schö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797642" y="4680000"/>
            <a:ext cx="1745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9" name="Picture 68">
            <a:hlinkClick r:id="" action="ppaction://noaction">
              <a:snd r:embed="rId70" name="20. spät.wav"/>
            </a:hlinkClick>
          </p:cNvPr>
          <p:cNvPicPr>
            <a:picLocks noChangeAspect="1"/>
          </p:cNvPicPr>
          <p:nvPr/>
        </p:nvPicPr>
        <p:blipFill>
          <a:blip r:embed="rId7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66" y="4008682"/>
            <a:ext cx="681387" cy="720420"/>
          </a:xfrm>
          <a:prstGeom prst="rect">
            <a:avLst/>
          </a:prstGeom>
        </p:spPr>
      </p:pic>
      <p:sp>
        <p:nvSpPr>
          <p:cNvPr id="70" name="TextBox 69">
            <a:hlinkClick r:id="" action="ppaction://noaction">
              <a:snd r:embed="rId70" name="20. spät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929209" y="4680000"/>
            <a:ext cx="1362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1" name="Picture 70">
            <a:hlinkClick r:id="" action="ppaction://noaction">
              <a:snd r:embed="rId72" name="21. haus.wav"/>
            </a:hlinkClick>
          </p:cNvPr>
          <p:cNvPicPr>
            <a:picLocks noChangeAspect="1"/>
          </p:cNvPicPr>
          <p:nvPr/>
        </p:nvPicPr>
        <p:blipFill>
          <a:blip r:embed="rId7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43" y="4010288"/>
            <a:ext cx="955501" cy="618897"/>
          </a:xfrm>
          <a:prstGeom prst="rect">
            <a:avLst/>
          </a:prstGeom>
        </p:spPr>
      </p:pic>
      <p:sp>
        <p:nvSpPr>
          <p:cNvPr id="72" name="TextBox 71">
            <a:hlinkClick r:id="" action="ppaction://noaction">
              <a:snd r:embed="rId72" name="21. haus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320645" y="4578342"/>
            <a:ext cx="155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4" name="TextBox 73">
            <a:hlinkClick r:id="" action="ppaction://noaction">
              <a:snd r:embed="rId74" name="22. Deutschland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882173" y="4688676"/>
            <a:ext cx="2368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tschland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5" name="Picture 74">
            <a:hlinkClick r:id="" action="ppaction://noaction">
              <a:snd r:embed="rId75" name="23. mäuser.wav"/>
            </a:hlinkClick>
          </p:cNvPr>
          <p:cNvPicPr>
            <a:picLocks noChangeAspect="1"/>
          </p:cNvPicPr>
          <p:nvPr/>
        </p:nvPicPr>
        <p:blipFill>
          <a:blip r:embed="rId7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925" y="4034058"/>
            <a:ext cx="931918" cy="647837"/>
          </a:xfrm>
          <a:prstGeom prst="rect">
            <a:avLst/>
          </a:prstGeom>
        </p:spPr>
      </p:pic>
      <p:sp>
        <p:nvSpPr>
          <p:cNvPr id="76" name="TextBox 75">
            <a:hlinkClick r:id="" action="ppaction://noaction">
              <a:snd r:embed="rId75" name="23. mäus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140379" y="4594384"/>
            <a:ext cx="1790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7" name="Picture 76">
            <a:hlinkClick r:id="" action="ppaction://noaction">
              <a:snd r:embed="rId77" name="24. und.wav"/>
            </a:hlinkClick>
          </p:cNvPr>
          <p:cNvPicPr>
            <a:picLocks noChangeAspect="1"/>
          </p:cNvPicPr>
          <p:nvPr/>
        </p:nvPicPr>
        <p:blipFill>
          <a:blip r:embed="rId7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1" y="5090676"/>
            <a:ext cx="881432" cy="867007"/>
          </a:xfrm>
          <a:prstGeom prst="rect">
            <a:avLst/>
          </a:prstGeom>
        </p:spPr>
      </p:pic>
      <p:sp>
        <p:nvSpPr>
          <p:cNvPr id="78" name="TextBox 77">
            <a:hlinkClick r:id="" action="ppaction://noaction">
              <a:snd r:embed="rId77" name="24. und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78417" y="5804668"/>
            <a:ext cx="115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</a:t>
            </a:r>
          </a:p>
        </p:txBody>
      </p:sp>
      <p:pic>
        <p:nvPicPr>
          <p:cNvPr id="79" name="Picture 78">
            <a:hlinkClick r:id="" action="ppaction://noaction">
              <a:snd r:embed="rId79" name="25. richtig.wav"/>
            </a:hlinkClick>
          </p:cNvPr>
          <p:cNvPicPr>
            <a:picLocks noChangeAspect="1"/>
          </p:cNvPicPr>
          <p:nvPr/>
        </p:nvPicPr>
        <p:blipFill>
          <a:blip r:embed="rId8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03" y="5064309"/>
            <a:ext cx="825758" cy="812244"/>
          </a:xfrm>
          <a:prstGeom prst="rect">
            <a:avLst/>
          </a:prstGeom>
        </p:spPr>
      </p:pic>
      <p:sp>
        <p:nvSpPr>
          <p:cNvPr id="80" name="TextBox 79">
            <a:hlinkClick r:id="" action="ppaction://noaction">
              <a:snd r:embed="rId79" name="25. richtig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411762" y="5804668"/>
            <a:ext cx="143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richt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ig</a:t>
            </a:r>
          </a:p>
        </p:txBody>
      </p:sp>
      <p:pic>
        <p:nvPicPr>
          <p:cNvPr id="81" name="Picture 80">
            <a:hlinkClick r:id="" action="ppaction://noaction">
              <a:snd r:embed="rId81" name="26. stark.wav"/>
            </a:hlinkClick>
          </p:cNvPr>
          <p:cNvPicPr>
            <a:picLocks noChangeAspect="1"/>
          </p:cNvPicPr>
          <p:nvPr/>
        </p:nvPicPr>
        <p:blipFill>
          <a:blip r:embed="rId8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26" y="5121416"/>
            <a:ext cx="624865" cy="729884"/>
          </a:xfrm>
          <a:prstGeom prst="rect">
            <a:avLst/>
          </a:prstGeom>
        </p:spPr>
      </p:pic>
      <p:sp>
        <p:nvSpPr>
          <p:cNvPr id="82" name="TextBox 81">
            <a:hlinkClick r:id="" action="ppaction://noaction">
              <a:snd r:embed="rId81" name="26. stark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422447" y="5804668"/>
            <a:ext cx="143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ark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3" name="TextBox 82">
            <a:hlinkClick r:id="" action="ppaction://noaction">
              <a:snd r:embed="rId83" name="27. spiele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361365" y="5804668"/>
            <a:ext cx="143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ielen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4" name="Picture 83">
            <a:hlinkClick r:id="" action="ppaction://noaction">
              <a:snd r:embed="rId83" name="27. spielen.wav"/>
            </a:hlinkClick>
          </p:cNvPr>
          <p:cNvPicPr>
            <a:picLocks noChangeAspect="1"/>
          </p:cNvPicPr>
          <p:nvPr/>
        </p:nvPicPr>
        <p:blipFill>
          <a:blip r:embed="rId8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274" y="5148319"/>
            <a:ext cx="824733" cy="697201"/>
          </a:xfrm>
          <a:prstGeom prst="rect">
            <a:avLst/>
          </a:prstGeom>
        </p:spPr>
      </p:pic>
      <p:pic>
        <p:nvPicPr>
          <p:cNvPr id="85" name="Picture 84">
            <a:hlinkClick r:id="" action="ppaction://noaction">
              <a:snd r:embed="rId85" name="28. ja.wav"/>
            </a:hlinkClick>
          </p:cNvPr>
          <p:cNvPicPr>
            <a:picLocks noChangeAspect="1"/>
          </p:cNvPicPr>
          <p:nvPr/>
        </p:nvPicPr>
        <p:blipFill>
          <a:blip r:embed="rId8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035" y="5119479"/>
            <a:ext cx="891360" cy="750627"/>
          </a:xfrm>
          <a:prstGeom prst="rect">
            <a:avLst/>
          </a:prstGeom>
        </p:spPr>
      </p:pic>
      <p:sp>
        <p:nvSpPr>
          <p:cNvPr id="86" name="TextBox 85">
            <a:hlinkClick r:id="" action="ppaction://noaction">
              <a:snd r:embed="rId85" name="28. ja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749636" y="5804668"/>
            <a:ext cx="565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j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>
            <a:hlinkClick r:id="" action="ppaction://noaction">
              <a:snd r:embed="rId87" name="29. theater.wav"/>
            </a:hlinkClick>
          </p:cNvPr>
          <p:cNvPicPr>
            <a:picLocks noChangeAspect="1"/>
          </p:cNvPicPr>
          <p:nvPr/>
        </p:nvPicPr>
        <p:blipFill>
          <a:blip r:embed="rId8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402" y="5214850"/>
            <a:ext cx="860242" cy="670888"/>
          </a:xfrm>
          <a:prstGeom prst="rect">
            <a:avLst/>
          </a:prstGeom>
        </p:spPr>
      </p:pic>
      <p:sp>
        <p:nvSpPr>
          <p:cNvPr id="88" name="TextBox 87">
            <a:hlinkClick r:id="" action="ppaction://noaction">
              <a:snd r:embed="rId87" name="29. theat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989411" y="5804668"/>
            <a:ext cx="207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eater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9" name="TextBox 88">
            <a:hlinkClick r:id="" action="ppaction://noaction">
              <a:snd r:embed="rId60" name="15. vor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8582977" y="3357774"/>
            <a:ext cx="89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vo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TextBox 89">
            <a:hlinkClick r:id="" action="ppaction://noaction">
              <a:snd r:embed="rId89" name="9. ch like buch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7564450" y="1332000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1" name="Picture 90">
            <a:hlinkClick r:id="" action="ppaction://noaction">
              <a:snd r:embed="rId52" name="11. wo.wav"/>
            </a:hlinkClick>
          </p:cNvPr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1" y="2923944"/>
            <a:ext cx="707000" cy="600925"/>
          </a:xfrm>
          <a:prstGeom prst="rect">
            <a:avLst/>
          </a:prstGeom>
        </p:spPr>
      </p:pic>
      <p:pic>
        <p:nvPicPr>
          <p:cNvPr id="92" name="Picture 91">
            <a:hlinkClick r:id="" action="ppaction://noaction">
              <a:snd r:embed="rId91" name="30. kalt.wav"/>
            </a:hlinkClick>
          </p:cNvPr>
          <p:cNvPicPr>
            <a:picLocks noChangeAspect="1"/>
          </p:cNvPicPr>
          <p:nvPr/>
        </p:nvPicPr>
        <p:blipFill>
          <a:blip r:embed="rId9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65" y="321183"/>
            <a:ext cx="455690" cy="726919"/>
          </a:xfrm>
          <a:prstGeom prst="rect">
            <a:avLst/>
          </a:prstGeom>
        </p:spPr>
      </p:pic>
      <p:sp>
        <p:nvSpPr>
          <p:cNvPr id="93" name="TextBox 92">
            <a:hlinkClick r:id="" action="ppaction://noaction">
              <a:snd r:embed="rId91" name="30. kalt.wav"/>
            </a:hlinkClick>
          </p:cNvPr>
          <p:cNvSpPr txBox="1"/>
          <p:nvPr/>
        </p:nvSpPr>
        <p:spPr>
          <a:xfrm rot="10800000" flipV="1">
            <a:off x="1742129" y="936000"/>
            <a:ext cx="885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4" name="TextBox 93">
            <a:hlinkClick r:id="" action="ppaction://noaction">
              <a:snd r:embed="rId93" name="30. a like kalt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741083" y="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95" name="Picture 94">
            <a:hlinkClick r:id="" action="ppaction://noaction">
              <a:snd r:embed="rId94" name="31. denken.wav"/>
            </a:hlinkClick>
          </p:cNvPr>
          <p:cNvPicPr>
            <a:picLocks noChangeAspect="1"/>
          </p:cNvPicPr>
          <p:nvPr/>
        </p:nvPicPr>
        <p:blipFill>
          <a:blip r:embed="rId9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3" y="185271"/>
            <a:ext cx="646065" cy="872684"/>
          </a:xfrm>
          <a:prstGeom prst="rect">
            <a:avLst/>
          </a:prstGeom>
        </p:spPr>
      </p:pic>
      <p:sp>
        <p:nvSpPr>
          <p:cNvPr id="96" name="TextBox 95">
            <a:hlinkClick r:id="" action="ppaction://noaction">
              <a:snd r:embed="rId94" name="31. denk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3751380" y="936000"/>
            <a:ext cx="1228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nken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7" name="TextBox 96">
            <a:hlinkClick r:id="" action="ppaction://noaction">
              <a:snd r:embed="rId96" name="31. e like denken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674692" y="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pic>
        <p:nvPicPr>
          <p:cNvPr id="98" name="Picture 97">
            <a:hlinkClick r:id="" action="ppaction://noaction">
              <a:snd r:embed="rId97" name="32. finden.wav"/>
            </a:hlinkClick>
          </p:cNvPr>
          <p:cNvPicPr>
            <a:picLocks noChangeAspect="1"/>
          </p:cNvPicPr>
          <p:nvPr/>
        </p:nvPicPr>
        <p:blipFill>
          <a:blip r:embed="rId9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24" y="1500736"/>
            <a:ext cx="578243" cy="782111"/>
          </a:xfrm>
          <a:prstGeom prst="rect">
            <a:avLst/>
          </a:prstGeom>
        </p:spPr>
      </p:pic>
      <p:sp>
        <p:nvSpPr>
          <p:cNvPr id="99" name="TextBox 98">
            <a:hlinkClick r:id="" action="ppaction://noaction">
              <a:snd r:embed="rId97" name="32. find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1943806" y="2196000"/>
            <a:ext cx="1228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nden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0" name="TextBox 99">
            <a:hlinkClick r:id="" action="ppaction://noaction">
              <a:snd r:embed="rId99" name="32. i like finden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964547" y="1332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1" name="Picture 100">
            <a:hlinkClick r:id="" action="ppaction://noaction">
              <a:snd r:embed="rId100" name="33. kopf.wav"/>
            </a:hlinkClick>
          </p:cNvPr>
          <p:cNvPicPr>
            <a:picLocks noChangeAspect="1"/>
          </p:cNvPicPr>
          <p:nvPr/>
        </p:nvPicPr>
        <p:blipFill>
          <a:blip r:embed="rId10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57" y="2835421"/>
            <a:ext cx="590610" cy="667921"/>
          </a:xfrm>
          <a:prstGeom prst="rect">
            <a:avLst/>
          </a:prstGeom>
        </p:spPr>
      </p:pic>
      <p:sp>
        <p:nvSpPr>
          <p:cNvPr id="102" name="TextBox 101">
            <a:hlinkClick r:id="" action="ppaction://noaction">
              <a:snd r:embed="rId100" name="33. kopf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85682" y="3434400"/>
            <a:ext cx="1200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TextBox 102">
            <a:hlinkClick r:id="" action="ppaction://noaction">
              <a:snd r:embed="rId102" name="33. o like kopf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212681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104" name="Picture 103">
            <a:hlinkClick r:id="" action="ppaction://noaction">
              <a:snd r:embed="rId103" name="34. punkt.wav"/>
            </a:hlinkClick>
          </p:cNvPr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73" y="3077546"/>
            <a:ext cx="257311" cy="262582"/>
          </a:xfrm>
          <a:prstGeom prst="rect">
            <a:avLst/>
          </a:prstGeom>
        </p:spPr>
      </p:pic>
      <p:sp>
        <p:nvSpPr>
          <p:cNvPr id="105" name="TextBox 104">
            <a:hlinkClick r:id="" action="ppaction://noaction">
              <a:snd r:embed="rId103" name="34. punkt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067971" y="3434400"/>
            <a:ext cx="1126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nkt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6" name="Picture 105">
            <a:hlinkClick r:id="" action="ppaction://noaction">
              <a:snd r:embed="rId105" name="35. wieder.wav"/>
            </a:hlinkClick>
          </p:cNvPr>
          <p:cNvPicPr>
            <a:picLocks noChangeAspect="1"/>
          </p:cNvPicPr>
          <p:nvPr/>
        </p:nvPicPr>
        <p:blipFill>
          <a:blip r:embed="rId10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29" y="2852599"/>
            <a:ext cx="664630" cy="675969"/>
          </a:xfrm>
          <a:prstGeom prst="rect">
            <a:avLst/>
          </a:prstGeom>
        </p:spPr>
      </p:pic>
      <p:sp>
        <p:nvSpPr>
          <p:cNvPr id="107" name="TextBox 106">
            <a:hlinkClick r:id="" action="ppaction://noaction">
              <a:snd r:embed="rId105" name="35. wied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934228" y="3434400"/>
            <a:ext cx="1344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wied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8" name="Picture 107">
            <a:hlinkClick r:id="" action="ppaction://noaction">
              <a:snd r:embed="rId107" name="36. uhr.wav"/>
            </a:hlinkClick>
          </p:cNvPr>
          <p:cNvPicPr>
            <a:picLocks noChangeAspect="1"/>
          </p:cNvPicPr>
          <p:nvPr/>
        </p:nvPicPr>
        <p:blipFill>
          <a:blip r:embed="rId10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51" y="2770199"/>
            <a:ext cx="762560" cy="741404"/>
          </a:xfrm>
          <a:prstGeom prst="rect">
            <a:avLst/>
          </a:prstGeom>
        </p:spPr>
      </p:pic>
      <p:sp>
        <p:nvSpPr>
          <p:cNvPr id="109" name="TextBox 108">
            <a:hlinkClick r:id="" action="ppaction://noaction">
              <a:snd r:embed="rId107" name="36. uhr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7238059" y="3434400"/>
            <a:ext cx="814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Uh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0" name="Picture 109">
            <a:hlinkClick r:id="" action="ppaction://noaction">
              <a:snd r:embed="rId109" name="37. fünf.wav"/>
            </a:hlinkClick>
          </p:cNvPr>
          <p:cNvPicPr>
            <a:picLocks noChangeAspect="1"/>
          </p:cNvPicPr>
          <p:nvPr/>
        </p:nvPicPr>
        <p:blipFill>
          <a:blip r:embed="rId1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36" y="4037925"/>
            <a:ext cx="558838" cy="678349"/>
          </a:xfrm>
          <a:prstGeom prst="rect">
            <a:avLst/>
          </a:prstGeom>
        </p:spPr>
      </p:pic>
      <p:sp>
        <p:nvSpPr>
          <p:cNvPr id="111" name="TextBox 110">
            <a:hlinkClick r:id="" action="ppaction://noaction">
              <a:snd r:embed="rId109" name="37. fünf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69900" y="4680000"/>
            <a:ext cx="1272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2" name="Picture 111">
            <a:hlinkClick r:id="" action="ppaction://noaction">
              <a:snd r:embed="rId111" name="38. plötzlich.wav"/>
            </a:hlinkClick>
          </p:cNvPr>
          <p:cNvPicPr>
            <a:picLocks noChangeAspect="1"/>
          </p:cNvPicPr>
          <p:nvPr/>
        </p:nvPicPr>
        <p:blipFill>
          <a:blip r:embed="rId1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15" y="3888490"/>
            <a:ext cx="630755" cy="938971"/>
          </a:xfrm>
          <a:prstGeom prst="rect">
            <a:avLst/>
          </a:prstGeom>
        </p:spPr>
      </p:pic>
      <p:sp>
        <p:nvSpPr>
          <p:cNvPr id="113" name="TextBox 112">
            <a:hlinkClick r:id="" action="ppaction://noaction">
              <a:snd r:embed="rId111" name="38. plötzlich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997972" y="4715115"/>
            <a:ext cx="12949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pl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tzlich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1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29" y="4048531"/>
            <a:ext cx="667501" cy="678890"/>
          </a:xfrm>
          <a:prstGeom prst="rect">
            <a:avLst/>
          </a:prstGeom>
        </p:spPr>
      </p:pic>
      <p:sp>
        <p:nvSpPr>
          <p:cNvPr id="115" name="TextBox 114">
            <a:hlinkClick r:id="" action="ppaction://noaction">
              <a:snd r:embed="rId114" name="39. lächel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963763" y="4707420"/>
            <a:ext cx="134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cheln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hlinkClick r:id="" action="ppaction://noaction">
              <a:snd r:embed="rId115" name="34. u like punkt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6163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117" name="TextBox 116">
            <a:hlinkClick r:id="" action="ppaction://noaction">
              <a:snd r:embed="rId116" name="35. er like wieder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514815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118" name="TextBox 117">
            <a:hlinkClick r:id="" action="ppaction://noaction">
              <a:snd r:embed="rId117" name="36. r like uhr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723365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19" name="TextBox 118">
            <a:hlinkClick r:id="" action="ppaction://noaction">
              <a:snd r:embed="rId118" name="37. ü like fünf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193705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120" name="TextBox 119">
            <a:hlinkClick r:id="" action="ppaction://noaction">
              <a:snd r:embed="rId119" name="38. ö like plötzlich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54097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121" name="TextBox 120">
            <a:hlinkClick r:id="" action="ppaction://noaction">
              <a:snd r:embed="rId120" name="39. ä like lächeln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5145655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cxnSp>
        <p:nvCxnSpPr>
          <p:cNvPr id="122" name="Straight Connector 121"/>
          <p:cNvCxnSpPr/>
          <p:nvPr/>
        </p:nvCxnSpPr>
        <p:spPr>
          <a:xfrm>
            <a:off x="7555035" y="1340819"/>
            <a:ext cx="6362" cy="126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itle 122">
            <a:extLst>
              <a:ext uri="{FF2B5EF4-FFF2-40B4-BE49-F238E27FC236}">
                <a16:creationId xmlns:a16="http://schemas.microsoft.com/office/drawing/2014/main" id="{F276984A-4136-1B4D-8662-562369BC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88" y="-2454756"/>
            <a:ext cx="10515600" cy="1325563"/>
          </a:xfrm>
        </p:spPr>
        <p:txBody>
          <a:bodyPr/>
          <a:lstStyle/>
          <a:p>
            <a:r>
              <a:rPr lang="en-US" dirty="0"/>
              <a:t>Overview of SSCs and  source words </a:t>
            </a:r>
          </a:p>
        </p:txBody>
      </p:sp>
      <p:pic>
        <p:nvPicPr>
          <p:cNvPr id="125" name="Picture 124" descr="A red and yellow flag&#10;&#10;Description automatically generated">
            <a:hlinkClick r:id="" action="ppaction://noaction">
              <a:snd r:embed="rId31" name="22. eu like Deutschland.wav"/>
            </a:hlinkClick>
            <a:extLst>
              <a:ext uri="{FF2B5EF4-FFF2-40B4-BE49-F238E27FC236}">
                <a16:creationId xmlns:a16="http://schemas.microsoft.com/office/drawing/2014/main" id="{A20A7502-A054-4B4A-A83C-8EDAA6B0C2E7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865" y="4002079"/>
            <a:ext cx="686802" cy="68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64976"/>
      </p:ext>
    </p:extLst>
  </p:cSld>
  <p:clrMapOvr>
    <a:masterClrMapping/>
  </p:clrMapOvr>
</p:sld>
</file>

<file path=ppt/theme/theme1.xml><?xml version="1.0" encoding="utf-8"?>
<a:theme xmlns:a="http://schemas.openxmlformats.org/drawingml/2006/main" name="NCELP_German_2022">
  <a:themeElements>
    <a:clrScheme name="NCELP_German">
      <a:dk1>
        <a:srgbClr val="525050"/>
      </a:dk1>
      <a:lt1>
        <a:srgbClr val="3D3C3C"/>
      </a:lt1>
      <a:dk2>
        <a:srgbClr val="FFCC00"/>
      </a:dk2>
      <a:lt2>
        <a:srgbClr val="FFFFFF"/>
      </a:lt2>
      <a:accent1>
        <a:srgbClr val="FFCC00"/>
      </a:accent1>
      <a:accent2>
        <a:srgbClr val="AD1519"/>
      </a:accent2>
      <a:accent3>
        <a:srgbClr val="525050"/>
      </a:accent3>
      <a:accent4>
        <a:srgbClr val="FEE599"/>
      </a:accent4>
      <a:accent5>
        <a:srgbClr val="EA5559"/>
      </a:accent5>
      <a:accent6>
        <a:srgbClr val="FFF2CC"/>
      </a:accent6>
      <a:hlink>
        <a:srgbClr val="0071DC"/>
      </a:hlink>
      <a:folHlink>
        <a:srgbClr val="6F3B55"/>
      </a:folHlink>
    </a:clrScheme>
    <a:fontScheme name="NCELP_Default_Fo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52638B47-9C48-4E39-B248-D93845352569}" vid="{9BFAA737-D31B-4598-B06A-1D167B8500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117</Words>
  <Application>Microsoft Office PowerPoint</Application>
  <PresentationFormat>Widescreen</PresentationFormat>
  <Paragraphs>81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Century Gothic</vt:lpstr>
      <vt:lpstr>NCELP_German_2022</vt:lpstr>
      <vt:lpstr>Overview of SSCs and  source words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SSCs and  source words </dc:title>
  <dc:creator>Rachel Hawkes</dc:creator>
  <cp:lastModifiedBy>Rachel Hawkes</cp:lastModifiedBy>
  <cp:revision>1</cp:revision>
  <dcterms:created xsi:type="dcterms:W3CDTF">2023-11-05T11:35:47Z</dcterms:created>
  <dcterms:modified xsi:type="dcterms:W3CDTF">2023-11-05T11:37:36Z</dcterms:modified>
</cp:coreProperties>
</file>