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41"/>
  </p:notesMasterIdLst>
  <p:sldIdLst>
    <p:sldId id="788" r:id="rId3"/>
    <p:sldId id="261" r:id="rId4"/>
    <p:sldId id="495" r:id="rId5"/>
    <p:sldId id="496" r:id="rId6"/>
    <p:sldId id="497" r:id="rId7"/>
    <p:sldId id="265" r:id="rId8"/>
    <p:sldId id="273" r:id="rId9"/>
    <p:sldId id="274" r:id="rId10"/>
    <p:sldId id="282" r:id="rId11"/>
    <p:sldId id="275" r:id="rId12"/>
    <p:sldId id="498" r:id="rId13"/>
    <p:sldId id="499" r:id="rId14"/>
    <p:sldId id="533" r:id="rId15"/>
    <p:sldId id="505" r:id="rId16"/>
    <p:sldId id="500" r:id="rId17"/>
    <p:sldId id="501" r:id="rId18"/>
    <p:sldId id="502" r:id="rId19"/>
    <p:sldId id="503" r:id="rId20"/>
    <p:sldId id="504" r:id="rId21"/>
    <p:sldId id="276" r:id="rId22"/>
    <p:sldId id="329" r:id="rId23"/>
    <p:sldId id="814" r:id="rId24"/>
    <p:sldId id="815" r:id="rId25"/>
    <p:sldId id="260" r:id="rId26"/>
    <p:sldId id="816" r:id="rId27"/>
    <p:sldId id="817" r:id="rId28"/>
    <p:sldId id="507" r:id="rId29"/>
    <p:sldId id="523" r:id="rId30"/>
    <p:sldId id="538" r:id="rId31"/>
    <p:sldId id="511" r:id="rId32"/>
    <p:sldId id="529" r:id="rId33"/>
    <p:sldId id="512" r:id="rId34"/>
    <p:sldId id="517" r:id="rId35"/>
    <p:sldId id="820" r:id="rId36"/>
    <p:sldId id="521" r:id="rId37"/>
    <p:sldId id="522" r:id="rId38"/>
    <p:sldId id="813" r:id="rId39"/>
    <p:sldId id="52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F3"/>
    <a:srgbClr val="FFCC00"/>
    <a:srgbClr val="FFFAEF"/>
    <a:srgbClr val="FFF5DE"/>
    <a:srgbClr val="B8E08C"/>
    <a:srgbClr val="5B9BD5"/>
    <a:srgbClr val="FFF4E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74618" autoAdjust="0"/>
  </p:normalViewPr>
  <p:slideViewPr>
    <p:cSldViewPr snapToGrid="0">
      <p:cViewPr varScale="1">
        <p:scale>
          <a:sx n="85" d="100"/>
          <a:sy n="85" d="100"/>
        </p:scale>
        <p:origin x="792"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222D0-4227-4CDB-8B99-46B7962E3FE5}"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0AD0BE-11A9-4924-8BEA-CDDC992C1E90}" type="slidenum">
              <a:rPr lang="en-GB" smtClean="0"/>
              <a:t>‹#›</a:t>
            </a:fld>
            <a:endParaRPr lang="en-GB"/>
          </a:p>
        </p:txBody>
      </p:sp>
    </p:spTree>
    <p:extLst>
      <p:ext uri="{BB962C8B-B14F-4D97-AF65-F5344CB8AC3E}">
        <p14:creationId xmlns:p14="http://schemas.microsoft.com/office/powerpoint/2010/main" val="1746966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Edexcel list does not have </a:t>
            </a:r>
            <a:r>
              <a:rPr lang="en-GB" sz="1200" b="1" u="sng" baseline="0" dirty="0" err="1"/>
              <a:t>holen</a:t>
            </a:r>
            <a:r>
              <a:rPr lang="en-GB" sz="1200" b="1" u="sng" baseline="0" dirty="0"/>
              <a:t>.</a:t>
            </a:r>
            <a:br>
              <a:rPr lang="en-GB" sz="1200" b="1"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Revisit SSC </a:t>
            </a:r>
            <a:r>
              <a:rPr lang="en-GB" sz="1200" b="1" dirty="0"/>
              <a:t>[</a:t>
            </a:r>
            <a:r>
              <a:rPr lang="en-GB" sz="1200" b="1" dirty="0" err="1"/>
              <a:t>ch</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past (perfect) tense</a:t>
            </a:r>
            <a:r>
              <a:rPr lang="en-GB" sz="1200" b="0" dirty="0"/>
              <a:t>: 1</a:t>
            </a:r>
            <a:r>
              <a:rPr lang="en-GB" sz="1200" b="0" baseline="30000" dirty="0"/>
              <a:t>st </a:t>
            </a:r>
            <a:r>
              <a:rPr lang="en-GB" sz="1200" b="0" dirty="0"/>
              <a:t>person plural</a:t>
            </a:r>
            <a:br>
              <a:rPr lang="en-GB" sz="1200" b="0" dirty="0"/>
            </a:br>
            <a:r>
              <a:rPr lang="en-GB" sz="1200" b="0" dirty="0"/>
              <a:t>Consolidation of past (perfect) and present tense: 1</a:t>
            </a:r>
            <a:r>
              <a:rPr lang="en-GB" sz="1200" b="0" baseline="30000" dirty="0"/>
              <a:t>st</a:t>
            </a:r>
            <a:r>
              <a:rPr lang="en-GB" sz="1200" b="0" dirty="0"/>
              <a:t> and 2</a:t>
            </a:r>
            <a:r>
              <a:rPr lang="en-GB" sz="1200" b="0" baseline="30000" dirty="0"/>
              <a:t>nd</a:t>
            </a:r>
            <a:r>
              <a:rPr lang="en-GB" sz="1200" b="0" dirty="0"/>
              <a:t> persons singular</a:t>
            </a:r>
            <a:br>
              <a:rPr lang="en-GB" sz="1200" b="0" dirty="0"/>
            </a:br>
            <a:r>
              <a:rPr lang="en-GB" sz="1200" b="0" dirty="0"/>
              <a:t>Preposition ‘von’ + R3 (dative)</a:t>
            </a:r>
            <a:br>
              <a:rPr lang="en-GB" sz="1200" b="0" dirty="0"/>
            </a:br>
            <a:r>
              <a:rPr lang="en-GB" sz="1200" b="0" dirty="0"/>
              <a:t>Use of the words ‘so’ and ‘also’.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holen [547] Arbeit [208] Bank [543] Seite [197] Sport [945] Uhr [348] wirklich [189] also [71] so [28] gestern [821] um1 [44] von[9]</a:t>
            </a:r>
            <a:br>
              <a:rPr lang="de-DE"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verbringen [1391] Auge [222] Gesicht [346] Haar [748] Mund [856] Nase [1264] Schüler [557] Zeit [96] ähnlich [437]  breit [847] </a:t>
            </a:r>
            <a:r>
              <a:rPr lang="de-DE" sz="1200" b="1" kern="1200" dirty="0">
                <a:solidFill>
                  <a:schemeClr val="tx1"/>
                </a:solidFill>
                <a:effectLst/>
                <a:latin typeface="+mn-lt"/>
                <a:ea typeface="+mn-ea"/>
                <a:cs typeface="+mn-cs"/>
              </a:rPr>
              <a:t>dünn </a:t>
            </a:r>
            <a:r>
              <a:rPr lang="de-DE" sz="1200" kern="1200" dirty="0">
                <a:solidFill>
                  <a:schemeClr val="tx1"/>
                </a:solidFill>
                <a:effectLst/>
                <a:latin typeface="+mn-lt"/>
                <a:ea typeface="+mn-ea"/>
                <a:cs typeface="+mn-cs"/>
              </a:rPr>
              <a:t>[1739] neu [84] rund [298] als [22]</a:t>
            </a:r>
          </a:p>
          <a:p>
            <a:r>
              <a:rPr lang="en-GB" sz="1200" b="1" i="0" u="none" strike="noStrike" kern="1200" cap="none" baseline="0" dirty="0">
                <a:solidFill>
                  <a:schemeClr val="tx1"/>
                </a:solidFill>
                <a:effectLst/>
                <a:latin typeface="+mn-lt"/>
                <a:ea typeface="Calibri"/>
                <a:cs typeface="Calibri"/>
                <a:sym typeface="Calibri"/>
              </a:rPr>
              <a:t>7.3.2.3 (revisit)</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dürfen</a:t>
            </a:r>
            <a:r>
              <a:rPr lang="en-US" sz="1200" kern="1200" dirty="0">
                <a:solidFill>
                  <a:schemeClr val="tx1"/>
                </a:solidFill>
                <a:effectLst/>
                <a:latin typeface="+mn-lt"/>
                <a:ea typeface="+mn-ea"/>
                <a:cs typeface="+mn-cs"/>
              </a:rPr>
              <a:t> [142]  ich </a:t>
            </a:r>
            <a:r>
              <a:rPr lang="en-US" sz="1200" kern="1200" dirty="0" err="1">
                <a:solidFill>
                  <a:schemeClr val="tx1"/>
                </a:solidFill>
                <a:effectLst/>
                <a:latin typeface="+mn-lt"/>
                <a:ea typeface="+mn-ea"/>
                <a:cs typeface="+mn-cs"/>
              </a:rPr>
              <a:t>darf</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darfst</a:t>
            </a:r>
            <a:r>
              <a:rPr lang="en-US" sz="1200" kern="1200" dirty="0">
                <a:solidFill>
                  <a:schemeClr val="tx1"/>
                </a:solidFill>
                <a:effectLst/>
                <a:latin typeface="+mn-lt"/>
                <a:ea typeface="+mn-ea"/>
                <a:cs typeface="+mn-cs"/>
              </a:rPr>
              <a:t> er </a:t>
            </a:r>
            <a:r>
              <a:rPr lang="en-US" sz="1200" kern="1200" dirty="0" err="1">
                <a:solidFill>
                  <a:schemeClr val="tx1"/>
                </a:solidFill>
                <a:effectLst/>
                <a:latin typeface="+mn-lt"/>
                <a:ea typeface="+mn-ea"/>
                <a:cs typeface="+mn-cs"/>
              </a:rPr>
              <a:t>darf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darf</a:t>
            </a:r>
            <a:r>
              <a:rPr lang="en-US" sz="1200" kern="1200" dirty="0">
                <a:solidFill>
                  <a:schemeClr val="tx1"/>
                </a:solidFill>
                <a:effectLst/>
                <a:latin typeface="+mn-lt"/>
                <a:ea typeface="+mn-ea"/>
                <a:cs typeface="+mn-cs"/>
              </a:rPr>
              <a:t>[142] </a:t>
            </a:r>
            <a:r>
              <a:rPr lang="en-US" sz="1200" kern="1200" dirty="0" err="1">
                <a:solidFill>
                  <a:schemeClr val="tx1"/>
                </a:solidFill>
                <a:effectLst/>
                <a:latin typeface="+mn-lt"/>
                <a:ea typeface="+mn-ea"/>
                <a:cs typeface="+mn-cs"/>
              </a:rPr>
              <a:t>müssen</a:t>
            </a:r>
            <a:r>
              <a:rPr lang="en-US" sz="1200" kern="1200" dirty="0">
                <a:solidFill>
                  <a:schemeClr val="tx1"/>
                </a:solidFill>
                <a:effectLst/>
                <a:latin typeface="+mn-lt"/>
                <a:ea typeface="+mn-ea"/>
                <a:cs typeface="+mn-cs"/>
              </a:rPr>
              <a:t> [45] ich muss du </a:t>
            </a:r>
            <a:r>
              <a:rPr lang="en-US" sz="1200" kern="1200" dirty="0" err="1">
                <a:solidFill>
                  <a:schemeClr val="tx1"/>
                </a:solidFill>
                <a:effectLst/>
                <a:latin typeface="+mn-lt"/>
                <a:ea typeface="+mn-ea"/>
                <a:cs typeface="+mn-cs"/>
              </a:rPr>
              <a:t>musst</a:t>
            </a:r>
            <a:r>
              <a:rPr lang="en-US" sz="1200" kern="1200" dirty="0">
                <a:solidFill>
                  <a:schemeClr val="tx1"/>
                </a:solidFill>
                <a:effectLst/>
                <a:latin typeface="+mn-lt"/>
                <a:ea typeface="+mn-ea"/>
                <a:cs typeface="+mn-cs"/>
              </a:rPr>
              <a:t> er muss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muss [45] </a:t>
            </a:r>
            <a:r>
              <a:rPr lang="en-US" sz="1200" kern="1200" dirty="0" err="1">
                <a:solidFill>
                  <a:schemeClr val="tx1"/>
                </a:solidFill>
                <a:effectLst/>
                <a:latin typeface="+mn-lt"/>
                <a:ea typeface="+mn-ea"/>
                <a:cs typeface="+mn-cs"/>
              </a:rPr>
              <a:t>wollen</a:t>
            </a:r>
            <a:r>
              <a:rPr lang="en-US" sz="1200" kern="1200" dirty="0">
                <a:solidFill>
                  <a:schemeClr val="tx1"/>
                </a:solidFill>
                <a:effectLst/>
                <a:latin typeface="+mn-lt"/>
                <a:ea typeface="+mn-ea"/>
                <a:cs typeface="+mn-cs"/>
              </a:rPr>
              <a:t> [65] ich will du </a:t>
            </a:r>
            <a:r>
              <a:rPr lang="en-US" sz="1200" kern="1200" dirty="0" err="1">
                <a:solidFill>
                  <a:schemeClr val="tx1"/>
                </a:solidFill>
                <a:effectLst/>
                <a:latin typeface="+mn-lt"/>
                <a:ea typeface="+mn-ea"/>
                <a:cs typeface="+mn-cs"/>
              </a:rPr>
              <a:t>willst</a:t>
            </a:r>
            <a:r>
              <a:rPr lang="en-US" sz="1200" kern="1200" dirty="0">
                <a:solidFill>
                  <a:schemeClr val="tx1"/>
                </a:solidFill>
                <a:effectLst/>
                <a:latin typeface="+mn-lt"/>
                <a:ea typeface="+mn-ea"/>
                <a:cs typeface="+mn-cs"/>
              </a:rPr>
              <a:t> er will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will [65] man [34] </a:t>
            </a:r>
            <a:r>
              <a:rPr lang="en-US" sz="1200" kern="1200" dirty="0" err="1">
                <a:solidFill>
                  <a:schemeClr val="tx1"/>
                </a:solidFill>
                <a:effectLst/>
                <a:latin typeface="+mn-lt"/>
                <a:ea typeface="+mn-ea"/>
                <a:cs typeface="+mn-cs"/>
              </a:rPr>
              <a:t>glücklich</a:t>
            </a:r>
            <a:r>
              <a:rPr lang="en-US" sz="1200" kern="1200" dirty="0">
                <a:solidFill>
                  <a:schemeClr val="tx1"/>
                </a:solidFill>
                <a:effectLst/>
                <a:latin typeface="+mn-lt"/>
                <a:ea typeface="+mn-ea"/>
                <a:cs typeface="+mn-cs"/>
              </a:rPr>
              <a:t> [1189]   </a:t>
            </a:r>
            <a:r>
              <a:rPr lang="en-US" sz="1200" kern="1200" dirty="0" err="1">
                <a:solidFill>
                  <a:schemeClr val="tx1"/>
                </a:solidFill>
                <a:effectLst/>
                <a:latin typeface="+mn-lt"/>
                <a:ea typeface="+mn-ea"/>
                <a:cs typeface="+mn-cs"/>
              </a:rPr>
              <a:t>genug</a:t>
            </a:r>
            <a:r>
              <a:rPr lang="en-US" sz="1200" kern="1200" dirty="0">
                <a:solidFill>
                  <a:schemeClr val="tx1"/>
                </a:solidFill>
                <a:effectLst/>
                <a:latin typeface="+mn-lt"/>
                <a:ea typeface="+mn-ea"/>
                <a:cs typeface="+mn-cs"/>
              </a:rPr>
              <a:t> [480] </a:t>
            </a:r>
            <a:r>
              <a:rPr lang="en-US" sz="1200" kern="1200" dirty="0" err="1">
                <a:solidFill>
                  <a:schemeClr val="tx1"/>
                </a:solidFill>
                <a:effectLst/>
                <a:latin typeface="+mn-lt"/>
                <a:ea typeface="+mn-ea"/>
                <a:cs typeface="+mn-cs"/>
              </a:rPr>
              <a:t>krank</a:t>
            </a:r>
            <a:r>
              <a:rPr lang="en-US" sz="1200" kern="1200" dirty="0">
                <a:solidFill>
                  <a:schemeClr val="tx1"/>
                </a:solidFill>
                <a:effectLst/>
                <a:latin typeface="+mn-lt"/>
                <a:ea typeface="+mn-ea"/>
                <a:cs typeface="+mn-cs"/>
              </a:rPr>
              <a:t> [1105] </a:t>
            </a:r>
            <a:r>
              <a:rPr lang="en-US" sz="1200" kern="1200" dirty="0" err="1">
                <a:solidFill>
                  <a:schemeClr val="tx1"/>
                </a:solidFill>
                <a:effectLst/>
                <a:latin typeface="+mn-lt"/>
                <a:ea typeface="+mn-ea"/>
                <a:cs typeface="+mn-cs"/>
              </a:rPr>
              <a:t>ruhig</a:t>
            </a:r>
            <a:r>
              <a:rPr lang="en-US" sz="1200" kern="1200" dirty="0">
                <a:solidFill>
                  <a:schemeClr val="tx1"/>
                </a:solidFill>
                <a:effectLst/>
                <a:latin typeface="+mn-lt"/>
                <a:ea typeface="+mn-ea"/>
                <a:cs typeface="+mn-cs"/>
              </a:rPr>
              <a:t> [905] </a:t>
            </a:r>
            <a:r>
              <a:rPr lang="en-US" sz="1200" kern="1200" dirty="0" err="1">
                <a:solidFill>
                  <a:schemeClr val="tx1"/>
                </a:solidFill>
                <a:effectLst/>
                <a:latin typeface="+mn-lt"/>
                <a:ea typeface="+mn-ea"/>
                <a:cs typeface="+mn-cs"/>
              </a:rPr>
              <a:t>traurig</a:t>
            </a:r>
            <a:r>
              <a:rPr lang="en-US" sz="1200" kern="1200" dirty="0">
                <a:solidFill>
                  <a:schemeClr val="tx1"/>
                </a:solidFill>
                <a:effectLst/>
                <a:latin typeface="+mn-lt"/>
                <a:ea typeface="+mn-ea"/>
                <a:cs typeface="+mn-cs"/>
              </a:rPr>
              <a:t> [1871]</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551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br>
              <a:rPr lang="en-GB" dirty="0"/>
            </a:br>
            <a:br>
              <a:rPr lang="en-GB" b="1" dirty="0"/>
            </a:br>
            <a:r>
              <a:rPr lang="en-GB" b="1" dirty="0"/>
              <a:t>Aim: </a:t>
            </a:r>
            <a:r>
              <a:rPr lang="en-GB" b="0" dirty="0"/>
              <a:t>To practise noticing the verb endings for first person singular (ich) and plural (</a:t>
            </a:r>
            <a:r>
              <a:rPr lang="en-GB" b="0" dirty="0" err="1"/>
              <a:t>wir</a:t>
            </a:r>
            <a:r>
              <a:rPr lang="en-GB" b="0" dirty="0"/>
              <a:t>). This activity then also practices present vs past tense.</a:t>
            </a:r>
            <a:br>
              <a:rPr lang="en-GB" dirty="0"/>
            </a:br>
            <a:br>
              <a:rPr lang="en-GB" dirty="0"/>
            </a:br>
            <a:r>
              <a:rPr lang="en-GB" b="1" dirty="0"/>
              <a:t>Procedure:</a:t>
            </a:r>
            <a:br>
              <a:rPr lang="en-GB" dirty="0"/>
            </a:br>
            <a:r>
              <a:rPr lang="en-GB" dirty="0"/>
              <a:t>1. For each sentence say who said it Mia and Andrea (</a:t>
            </a:r>
            <a:r>
              <a:rPr lang="en-GB" dirty="0" err="1"/>
              <a:t>wir</a:t>
            </a:r>
            <a:r>
              <a:rPr lang="en-GB" dirty="0"/>
              <a:t>) or mum (ich).</a:t>
            </a:r>
          </a:p>
          <a:p>
            <a:r>
              <a:rPr lang="en-GB" dirty="0"/>
              <a:t>3. Click to reveal the answer.</a:t>
            </a:r>
          </a:p>
          <a:p>
            <a:r>
              <a:rPr lang="en-GB" dirty="0"/>
              <a:t>4. Then say for each sentence whether it happened now (</a:t>
            </a:r>
            <a:r>
              <a:rPr lang="en-GB" dirty="0" err="1"/>
              <a:t>jetzt</a:t>
            </a:r>
            <a:r>
              <a:rPr lang="en-GB" dirty="0"/>
              <a:t>) or in the past (</a:t>
            </a:r>
            <a:r>
              <a:rPr lang="en-GB" dirty="0" err="1"/>
              <a:t>gestern</a:t>
            </a:r>
            <a:r>
              <a:rPr lang="en-GB" dirty="0"/>
              <a:t>).</a:t>
            </a:r>
          </a:p>
          <a:p>
            <a:r>
              <a:rPr lang="en-GB" dirty="0"/>
              <a:t>5. Click to reveal answers.</a:t>
            </a:r>
          </a:p>
          <a:p>
            <a:r>
              <a:rPr lang="en-GB" dirty="0"/>
              <a:t>6. Who had a better day? Mia and Andrea or mum?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 and cognates (1 is the most frequent word in German):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vorher</a:t>
            </a:r>
            <a:r>
              <a:rPr lang="en-GB" dirty="0"/>
              <a:t> [866]</a:t>
            </a:r>
            <a:br>
              <a:rPr lang="en-GB"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explain and illustrate two of the different meanings of </a:t>
            </a:r>
            <a:r>
              <a:rPr lang="en-GB" b="0" i="1" dirty="0"/>
              <a:t>von</a:t>
            </a:r>
            <a:r>
              <a:rPr lang="en-GB" b="0" i="0" dirty="0"/>
              <a:t> (</a:t>
            </a:r>
            <a:r>
              <a:rPr lang="en-GB" b="0" i="1" dirty="0"/>
              <a:t>of</a:t>
            </a:r>
            <a:r>
              <a:rPr lang="en-GB" b="0" i="0" dirty="0"/>
              <a:t> and </a:t>
            </a:r>
            <a:r>
              <a:rPr lang="en-GB" b="0" i="1" dirty="0"/>
              <a:t>from</a:t>
            </a:r>
            <a:r>
              <a:rPr lang="en-GB" b="0" i="0" dirty="0"/>
              <a:t>).</a:t>
            </a:r>
            <a:br>
              <a:rPr lang="en-GB" dirty="0"/>
            </a:br>
            <a:br>
              <a:rPr lang="en-GB" dirty="0"/>
            </a:br>
            <a:r>
              <a:rPr lang="en-GB" b="1" dirty="0"/>
              <a:t>Procedure:</a:t>
            </a:r>
            <a:br>
              <a:rPr lang="en-GB" dirty="0"/>
            </a:br>
            <a:r>
              <a:rPr lang="en-GB" dirty="0"/>
              <a:t>1. Cycle through the explanation and examples using the animated sequence.</a:t>
            </a:r>
          </a:p>
          <a:p>
            <a:r>
              <a:rPr lang="en-GB" dirty="0"/>
              <a:t>2. Elicit translation of example before bringing up the English.</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418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 for all slides</a:t>
            </a:r>
            <a:br>
              <a:rPr lang="en-GB" dirty="0"/>
            </a:br>
            <a:br>
              <a:rPr lang="en-GB" b="1" dirty="0"/>
            </a:br>
            <a:r>
              <a:rPr lang="en-GB" b="1" dirty="0"/>
              <a:t>Aim: </a:t>
            </a:r>
            <a:r>
              <a:rPr lang="en-GB" b="0" dirty="0"/>
              <a:t>To practise noticing the R3 definite article forms and their corresponding nouns.</a:t>
            </a:r>
            <a:br>
              <a:rPr lang="en-GB" dirty="0"/>
            </a:br>
            <a:br>
              <a:rPr lang="en-GB" dirty="0"/>
            </a:br>
            <a:r>
              <a:rPr lang="en-GB" b="1" dirty="0"/>
              <a:t>Procedure:</a:t>
            </a:r>
            <a:br>
              <a:rPr lang="en-GB" dirty="0"/>
            </a:br>
            <a:r>
              <a:rPr lang="en-GB" dirty="0"/>
              <a:t>1.Click on the number to hear a sentence.</a:t>
            </a:r>
          </a:p>
          <a:p>
            <a:r>
              <a:rPr lang="en-GB" dirty="0"/>
              <a:t>2. Tick which noun would fit in the gap.</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763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 (eight slides)</a:t>
            </a:r>
            <a:br>
              <a:rPr lang="en-GB" dirty="0"/>
            </a:br>
            <a:br>
              <a:rPr lang="en-GB" b="1" dirty="0"/>
            </a:br>
            <a:r>
              <a:rPr lang="en-GB" b="1" dirty="0"/>
              <a:t>Aim: </a:t>
            </a:r>
            <a:r>
              <a:rPr lang="en-GB" b="0" dirty="0"/>
              <a:t>To practise noticing the R3 definite article forms after ‘von’ and their corresponding nouns.</a:t>
            </a:r>
            <a:br>
              <a:rPr lang="en-GB" dirty="0"/>
            </a:br>
            <a:br>
              <a:rPr lang="en-GB" dirty="0"/>
            </a:br>
            <a:r>
              <a:rPr lang="en-GB" b="1" dirty="0"/>
              <a:t>Procedure:</a:t>
            </a:r>
            <a:br>
              <a:rPr lang="en-GB" dirty="0"/>
            </a:br>
            <a:r>
              <a:rPr lang="en-GB" dirty="0"/>
              <a:t>1. Click on the number to hear a sentence.</a:t>
            </a:r>
          </a:p>
          <a:p>
            <a:r>
              <a:rPr lang="en-GB" dirty="0"/>
              <a:t>2. Students write 1-8 and the noun that would fit in the gap.</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latin typeface="+mn-lt"/>
                <a:ea typeface="+mn-ea"/>
                <a:cs typeface="+mn-cs"/>
              </a:rPr>
              <a:t>1. Ich will ein Foto von der [Schule] machen.</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22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2. Ich habe Lust, ein Souvenir vom [Theater] zu kaufen.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57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3. Ich will ein letztes Foto von der [</a:t>
            </a:r>
            <a:r>
              <a:rPr lang="en-GB" sz="1200" kern="1200" dirty="0" err="1">
                <a:solidFill>
                  <a:schemeClr val="tx1"/>
                </a:solidFill>
                <a:effectLst/>
                <a:latin typeface="+mn-lt"/>
                <a:ea typeface="+mn-ea"/>
                <a:cs typeface="+mn-cs"/>
              </a:rPr>
              <a:t>Straße</a:t>
            </a:r>
            <a:r>
              <a:rPr lang="de-DE" sz="1200" kern="1200" dirty="0">
                <a:solidFill>
                  <a:schemeClr val="tx1"/>
                </a:solidFill>
                <a:effectLst/>
                <a:latin typeface="+mn-lt"/>
                <a:ea typeface="+mn-ea"/>
                <a:cs typeface="+mn-cs"/>
              </a:rPr>
              <a:t>] machen.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253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4. Ich will eine Postkarte vom [das Schloss ] kaufen.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824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5. Ich will Frau Meyer vom [Geschäft ] tschüss sagen. </a:t>
            </a:r>
            <a:endParaRPr lang="en-GB" b="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077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6. Ich will auch noch ein Foto von der [Kirche] machen.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74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mn-lt"/>
                <a:ea typeface="+mn-ea"/>
                <a:cs typeface="+mn-cs"/>
              </a:rPr>
              <a:t>7. Ich habe Lust noch ein letztes Mal das Mädchen von der [Band] zu besuchen.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555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revisit the pronunciation of [</a:t>
            </a:r>
            <a:r>
              <a:rPr lang="en-GB" b="0" dirty="0" err="1"/>
              <a:t>ch</a:t>
            </a:r>
            <a:r>
              <a:rPr lang="en-GB" b="0" dirty="0"/>
              <a:t>] in different contexts and to contrast [</a:t>
            </a:r>
            <a:r>
              <a:rPr lang="en-GB" b="0" dirty="0" err="1"/>
              <a:t>ch</a:t>
            </a:r>
            <a:r>
              <a:rPr lang="en-GB" b="0" dirty="0"/>
              <a:t>] with [ck]</a:t>
            </a:r>
            <a:br>
              <a:rPr lang="en-GB" dirty="0"/>
            </a:br>
            <a:br>
              <a:rPr lang="en-GB" dirty="0"/>
            </a:br>
            <a:r>
              <a:rPr lang="en-GB" b="1" dirty="0"/>
              <a:t>Procedure:</a:t>
            </a:r>
            <a:br>
              <a:rPr lang="en-GB" dirty="0"/>
            </a:br>
            <a:r>
              <a:rPr lang="en-GB" dirty="0"/>
              <a:t>1. Cycle through the explanation using the animation sequence.</a:t>
            </a:r>
          </a:p>
          <a:p>
            <a:r>
              <a:rPr lang="en-GB" dirty="0"/>
              <a:t>2. Click on the pictures to hear each word pronounced.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8. Und schließlich will ich noch ein Foto vom [Fluss] machen.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a:t>
            </a:r>
            <a:r>
              <a:rPr lang="en-GB" b="0" noProof="0" dirty="0"/>
              <a:t>practise</a:t>
            </a:r>
            <a:r>
              <a:rPr lang="en-US" b="0" dirty="0"/>
              <a:t> producing and understanding the present (future meaning) and past (perfect) tense questions ‘What are you doing tomorrow’ and ‘What did you do yesterday?’. </a:t>
            </a:r>
            <a:r>
              <a:rPr lang="en-US" b="0" baseline="0" dirty="0"/>
              <a:t> </a:t>
            </a:r>
            <a:br>
              <a:rPr lang="en-US" b="0" baseline="0" dirty="0"/>
            </a:br>
            <a:r>
              <a:rPr lang="en-US" b="0" baseline="0" dirty="0"/>
              <a:t>To </a:t>
            </a:r>
            <a:r>
              <a:rPr lang="en-GB" b="0" baseline="0" noProof="0" dirty="0"/>
              <a:t>practise</a:t>
            </a:r>
            <a:r>
              <a:rPr lang="en-US" b="0" baseline="0" dirty="0"/>
              <a:t> retrieving these verbs in present and past (perfect) from memory from in oral production.</a:t>
            </a:r>
            <a:endParaRPr lang="en-US" b="1" dirty="0"/>
          </a:p>
          <a:p>
            <a:endParaRPr lang="en-US" b="1" dirty="0"/>
          </a:p>
          <a:p>
            <a:r>
              <a:rPr lang="en-US" b="1" dirty="0"/>
              <a:t>Procedure:</a:t>
            </a:r>
          </a:p>
          <a:p>
            <a:pPr marL="228600" indent="-228600">
              <a:buAutoNum type="arabicPeriod"/>
            </a:pPr>
            <a:r>
              <a:rPr lang="en-US" b="0" dirty="0"/>
              <a:t>Person A – look at your prompt card. Ask</a:t>
            </a:r>
            <a:r>
              <a:rPr lang="en-US" b="0" baseline="0" dirty="0"/>
              <a:t> the question ‘Was </a:t>
            </a:r>
            <a:r>
              <a:rPr lang="en-US" b="0" baseline="0" dirty="0" err="1"/>
              <a:t>machst</a:t>
            </a:r>
            <a:r>
              <a:rPr lang="en-US" b="0" baseline="0" dirty="0"/>
              <a:t> du </a:t>
            </a:r>
            <a:r>
              <a:rPr lang="en-US" b="0" strike="sngStrike" baseline="0" dirty="0"/>
              <a:t>morgen</a:t>
            </a:r>
            <a:r>
              <a:rPr lang="en-US" b="0" baseline="0" dirty="0"/>
              <a:t>’ or ‘Was hast du </a:t>
            </a:r>
            <a:r>
              <a:rPr lang="en-US" b="0" strike="sngStrike" baseline="0" dirty="0"/>
              <a:t>gestern</a:t>
            </a:r>
            <a:r>
              <a:rPr lang="en-US" b="0" baseline="0" dirty="0"/>
              <a:t> </a:t>
            </a:r>
            <a:r>
              <a:rPr lang="en-US" b="0" baseline="0" dirty="0" err="1"/>
              <a:t>gemacht</a:t>
            </a:r>
            <a:r>
              <a:rPr lang="en-US" b="0" baseline="0" dirty="0"/>
              <a:t>?’ Make sure not to say the </a:t>
            </a:r>
            <a:r>
              <a:rPr lang="en-US" b="0" i="1" baseline="0" dirty="0"/>
              <a:t>tomorrow</a:t>
            </a:r>
            <a:r>
              <a:rPr lang="en-US" b="0" baseline="0" dirty="0"/>
              <a:t> / </a:t>
            </a:r>
            <a:r>
              <a:rPr lang="en-US" b="0" i="1" baseline="0" dirty="0"/>
              <a:t>yesterday</a:t>
            </a:r>
            <a:r>
              <a:rPr lang="en-US" b="0" baseline="0" dirty="0"/>
              <a:t> part.</a:t>
            </a:r>
            <a:endParaRPr lang="en-US" b="0" dirty="0"/>
          </a:p>
          <a:p>
            <a:pPr marL="228600" indent="-228600">
              <a:buAutoNum type="arabicPeriod"/>
            </a:pPr>
            <a:r>
              <a:rPr lang="en-US" b="0" dirty="0"/>
              <a:t>Person B – listen.</a:t>
            </a:r>
            <a:r>
              <a:rPr lang="en-US" b="0" baseline="0" dirty="0"/>
              <a:t> Is it ‘what are you doing tomorrow?’ or ‘What did you do yesterday?’</a:t>
            </a:r>
          </a:p>
          <a:p>
            <a:pPr marL="228600" indent="-228600">
              <a:buAutoNum type="arabicPeriod"/>
            </a:pPr>
            <a:r>
              <a:rPr lang="en-US" b="0" baseline="0" dirty="0"/>
              <a:t>Person A – write the activity down in German.</a:t>
            </a:r>
            <a:br>
              <a:rPr lang="en-US" b="0" baseline="0" dirty="0"/>
            </a:br>
            <a:endParaRPr lang="en-US" b="0" dirty="0"/>
          </a:p>
          <a:p>
            <a:pPr marL="0" indent="0">
              <a:buNone/>
            </a:pPr>
            <a:r>
              <a:rPr lang="en-US" b="0" dirty="0"/>
              <a:t>Important – make sure that you do the activity in order,</a:t>
            </a:r>
            <a:r>
              <a:rPr lang="en-US" b="0" baseline="0" dirty="0"/>
              <a:t> from 1 to 8. You could say the number aloud in German beforehand to ensure that you are looking at the same item.</a:t>
            </a:r>
            <a:endParaRPr lang="en-US" b="0" dirty="0"/>
          </a:p>
          <a:p>
            <a:pPr marL="0" indent="0">
              <a:buNone/>
            </a:pPr>
            <a:endParaRPr lang="en-US" b="0"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br>
              <a:rPr lang="en-GB" b="1" dirty="0"/>
            </a:br>
            <a:r>
              <a:rPr lang="en-GB" dirty="0"/>
              <a:t>Partner A – Printable handout</a:t>
            </a:r>
          </a:p>
        </p:txBody>
      </p:sp>
      <p:sp>
        <p:nvSpPr>
          <p:cNvPr id="4" name="Slide Number Placeholder 3"/>
          <p:cNvSpPr>
            <a:spLocks noGrp="1"/>
          </p:cNvSpPr>
          <p:nvPr>
            <p:ph type="sldNum" sz="quarter" idx="5"/>
          </p:nvPr>
        </p:nvSpPr>
        <p:spPr/>
        <p:txBody>
          <a:bodyPr/>
          <a:lstStyle/>
          <a:p>
            <a:fld id="{6B0AD0BE-11A9-4924-8BEA-CDDC992C1E90}" type="slidenum">
              <a:rPr lang="en-GB" smtClean="0"/>
              <a:t>22</a:t>
            </a:fld>
            <a:endParaRPr lang="en-GB"/>
          </a:p>
        </p:txBody>
      </p:sp>
    </p:spTree>
    <p:extLst>
      <p:ext uri="{BB962C8B-B14F-4D97-AF65-F5344CB8AC3E}">
        <p14:creationId xmlns:p14="http://schemas.microsoft.com/office/powerpoint/2010/main" val="3897749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a:t>
            </a:r>
            <a:br>
              <a:rPr lang="en-GB" b="1" dirty="0"/>
            </a:br>
            <a:r>
              <a:rPr lang="en-GB" dirty="0"/>
              <a:t>Partner B – Printable handout</a:t>
            </a:r>
          </a:p>
          <a:p>
            <a:endParaRPr lang="en-GB" dirty="0"/>
          </a:p>
        </p:txBody>
      </p:sp>
      <p:sp>
        <p:nvSpPr>
          <p:cNvPr id="4" name="Slide Number Placeholder 3"/>
          <p:cNvSpPr>
            <a:spLocks noGrp="1"/>
          </p:cNvSpPr>
          <p:nvPr>
            <p:ph type="sldNum" sz="quarter" idx="5"/>
          </p:nvPr>
        </p:nvSpPr>
        <p:spPr/>
        <p:txBody>
          <a:bodyPr/>
          <a:lstStyle/>
          <a:p>
            <a:fld id="{6B0AD0BE-11A9-4924-8BEA-CDDC992C1E90}" type="slidenum">
              <a:rPr lang="en-GB" smtClean="0"/>
              <a:t>23</a:t>
            </a:fld>
            <a:endParaRPr lang="en-GB"/>
          </a:p>
        </p:txBody>
      </p:sp>
    </p:spTree>
    <p:extLst>
      <p:ext uri="{BB962C8B-B14F-4D97-AF65-F5344CB8AC3E}">
        <p14:creationId xmlns:p14="http://schemas.microsoft.com/office/powerpoint/2010/main" val="2604168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ANSWER SLIDE – DO NOT DISPLAY UNTIL</a:t>
            </a:r>
            <a:r>
              <a:rPr lang="en-GB" b="1" baseline="0" dirty="0"/>
              <a:t> AFTER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584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ANSWER SLIDE – DO NOT DISPLAY UNTIL</a:t>
            </a:r>
            <a:r>
              <a:rPr lang="en-GB" b="1" baseline="0" dirty="0"/>
              <a:t> AFTER ACTIVITY</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2878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Artwork by Steve Clarke.  All additional pictures selected are available</a:t>
            </a:r>
            <a:r>
              <a:rPr lang="en-GB" baseline="0" dirty="0"/>
              <a:t> under a Creative Common license; no attribution required.</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Note</a:t>
            </a:r>
            <a:r>
              <a:rPr lang="en-GB" sz="1200" b="0" baseline="0" dirty="0"/>
              <a:t>: </a:t>
            </a:r>
            <a:r>
              <a:rPr lang="en-GB" sz="1200" b="1" baseline="0" dirty="0"/>
              <a:t>All words listed below for this week’s learning (new and revisited sets) appear on all three Awarding Organisations’ word lists, with the following exceptions: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i) Edexcel list does not have </a:t>
            </a:r>
            <a:r>
              <a:rPr lang="en-GB" sz="1200" b="1" u="sng" baseline="0" dirty="0" err="1"/>
              <a:t>holen</a:t>
            </a:r>
            <a:r>
              <a:rPr lang="en-GB" sz="1200" b="1" u="sng" baseline="0" dirty="0"/>
              <a:t>.</a:t>
            </a:r>
            <a:br>
              <a:rPr lang="en-GB" sz="1200" b="1" baseline="0" dirty="0"/>
            </a:b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past (perfect) and present tense: 1</a:t>
            </a:r>
            <a:r>
              <a:rPr lang="en-GB" sz="1200" b="0" baseline="30000" dirty="0"/>
              <a:t>st</a:t>
            </a:r>
            <a:r>
              <a:rPr lang="en-GB" sz="1200" b="0" dirty="0"/>
              <a:t> and 2</a:t>
            </a:r>
            <a:r>
              <a:rPr lang="en-GB" sz="1200" b="0" baseline="30000" dirty="0"/>
              <a:t>nd</a:t>
            </a:r>
            <a:r>
              <a:rPr lang="en-GB" sz="1200" b="0" dirty="0"/>
              <a:t> persons singular</a:t>
            </a:r>
            <a:br>
              <a:rPr lang="en-GB" sz="1200" b="0" dirty="0"/>
            </a:br>
            <a:r>
              <a:rPr lang="en-GB" sz="1200" b="0" dirty="0"/>
              <a:t>Consolidation of past (perfect) yes/no questions</a:t>
            </a:r>
            <a:br>
              <a:rPr lang="en-GB" sz="1200" b="0" dirty="0"/>
            </a:br>
            <a:r>
              <a:rPr lang="en-GB" sz="1200" b="0" dirty="0"/>
              <a:t>Use of the words ‘</a:t>
            </a:r>
            <a:r>
              <a:rPr lang="en-GB" sz="1200" b="0" dirty="0" err="1"/>
              <a:t>Stunde</a:t>
            </a:r>
            <a:r>
              <a:rPr lang="en-GB" sz="1200" b="0" dirty="0"/>
              <a:t>’ and ‘</a:t>
            </a:r>
            <a:r>
              <a:rPr lang="en-GB" sz="1200" b="0" dirty="0" err="1"/>
              <a:t>Uhr</a:t>
            </a:r>
            <a:r>
              <a:rPr lang="en-GB" sz="1200"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holen [547] Arbeit [208] Bank [543] Seite [197] Sport [945] Uhr [348] wirklich [189] also [71] so [28] gestern [821] um1 [44] von[9]</a:t>
            </a:r>
            <a:br>
              <a:rPr lang="de-DE" sz="1200" kern="1200" dirty="0">
                <a:solidFill>
                  <a:schemeClr val="tx1"/>
                </a:solidFill>
                <a:effectLst/>
                <a:latin typeface="+mn-lt"/>
                <a:ea typeface="+mn-ea"/>
                <a:cs typeface="+mn-cs"/>
              </a:rPr>
            </a:br>
            <a:r>
              <a:rPr lang="en-GB" sz="1200" b="1" i="0" u="none" strike="noStrike" kern="1200" cap="none" dirty="0">
                <a:solidFill>
                  <a:schemeClr val="tx1"/>
                </a:solidFill>
                <a:effectLst/>
                <a:latin typeface="+mn-lt"/>
                <a:ea typeface="Calibri"/>
                <a:cs typeface="Calibri"/>
                <a:sym typeface="Calibri"/>
              </a:rPr>
              <a:t>8.1.1.6 (revisit)</a:t>
            </a:r>
            <a:r>
              <a:rPr lang="en-GB" sz="1200" b="1" i="0" u="none" strike="noStrike" kern="1200" cap="none" baseline="0" dirty="0">
                <a:solidFill>
                  <a:schemeClr val="tx1"/>
                </a:solidFill>
                <a:effectLst/>
                <a:latin typeface="+mn-lt"/>
                <a:ea typeface="Calibri"/>
                <a:cs typeface="Calibri"/>
                <a:sym typeface="Calibri"/>
              </a:rPr>
              <a:t> </a:t>
            </a:r>
            <a:r>
              <a:rPr lang="de-DE" sz="1200" kern="1200" dirty="0">
                <a:solidFill>
                  <a:schemeClr val="tx1"/>
                </a:solidFill>
                <a:effectLst/>
                <a:latin typeface="+mn-lt"/>
                <a:ea typeface="+mn-ea"/>
                <a:cs typeface="+mn-cs"/>
              </a:rPr>
              <a:t>verbringen [1391] Auge [222] Gesicht [346] Haar [748] Mund [856] Nase [1264] Schüler [557] Zeit [96] ähnlich [437]  breit [847] </a:t>
            </a:r>
            <a:r>
              <a:rPr lang="de-DE" sz="1200" b="1" kern="1200" dirty="0">
                <a:solidFill>
                  <a:schemeClr val="tx1"/>
                </a:solidFill>
                <a:effectLst/>
                <a:latin typeface="+mn-lt"/>
                <a:ea typeface="+mn-ea"/>
                <a:cs typeface="+mn-cs"/>
              </a:rPr>
              <a:t>dünn </a:t>
            </a:r>
            <a:r>
              <a:rPr lang="de-DE" sz="1200" kern="1200" dirty="0">
                <a:solidFill>
                  <a:schemeClr val="tx1"/>
                </a:solidFill>
                <a:effectLst/>
                <a:latin typeface="+mn-lt"/>
                <a:ea typeface="+mn-ea"/>
                <a:cs typeface="+mn-cs"/>
              </a:rPr>
              <a:t>[1739] neu [84] rund [298] als [22]</a:t>
            </a:r>
          </a:p>
          <a:p>
            <a:r>
              <a:rPr lang="en-GB" sz="1200" b="1" i="0" u="none" strike="noStrike" kern="1200" cap="none" baseline="0" dirty="0">
                <a:solidFill>
                  <a:schemeClr val="tx1"/>
                </a:solidFill>
                <a:effectLst/>
                <a:latin typeface="+mn-lt"/>
                <a:ea typeface="Calibri"/>
                <a:cs typeface="Calibri"/>
                <a:sym typeface="Calibri"/>
              </a:rPr>
              <a:t>7.3.2.3 (revisit)</a:t>
            </a:r>
            <a:r>
              <a:rPr lang="en-GB" sz="1200" b="0" i="0" u="none" strike="noStrike" kern="1200" cap="none" baseline="0" dirty="0">
                <a:solidFill>
                  <a:schemeClr val="tx1"/>
                </a:solidFill>
                <a:effectLst/>
                <a:latin typeface="+mn-lt"/>
                <a:ea typeface="Calibri"/>
                <a:cs typeface="Calibri"/>
                <a:sym typeface="Calibri"/>
              </a:rPr>
              <a:t> </a:t>
            </a:r>
            <a:r>
              <a:rPr lang="en-US" sz="1200" kern="1200" dirty="0" err="1">
                <a:solidFill>
                  <a:schemeClr val="tx1"/>
                </a:solidFill>
                <a:effectLst/>
                <a:latin typeface="+mn-lt"/>
                <a:ea typeface="+mn-ea"/>
                <a:cs typeface="+mn-cs"/>
              </a:rPr>
              <a:t>dürfen</a:t>
            </a:r>
            <a:r>
              <a:rPr lang="en-US" sz="1200" kern="1200" dirty="0">
                <a:solidFill>
                  <a:schemeClr val="tx1"/>
                </a:solidFill>
                <a:effectLst/>
                <a:latin typeface="+mn-lt"/>
                <a:ea typeface="+mn-ea"/>
                <a:cs typeface="+mn-cs"/>
              </a:rPr>
              <a:t> [142]  ich </a:t>
            </a:r>
            <a:r>
              <a:rPr lang="en-US" sz="1200" kern="1200" dirty="0" err="1">
                <a:solidFill>
                  <a:schemeClr val="tx1"/>
                </a:solidFill>
                <a:effectLst/>
                <a:latin typeface="+mn-lt"/>
                <a:ea typeface="+mn-ea"/>
                <a:cs typeface="+mn-cs"/>
              </a:rPr>
              <a:t>darf</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darfst</a:t>
            </a:r>
            <a:r>
              <a:rPr lang="en-US" sz="1200" kern="1200" dirty="0">
                <a:solidFill>
                  <a:schemeClr val="tx1"/>
                </a:solidFill>
                <a:effectLst/>
                <a:latin typeface="+mn-lt"/>
                <a:ea typeface="+mn-ea"/>
                <a:cs typeface="+mn-cs"/>
              </a:rPr>
              <a:t> er </a:t>
            </a:r>
            <a:r>
              <a:rPr lang="en-US" sz="1200" kern="1200" dirty="0" err="1">
                <a:solidFill>
                  <a:schemeClr val="tx1"/>
                </a:solidFill>
                <a:effectLst/>
                <a:latin typeface="+mn-lt"/>
                <a:ea typeface="+mn-ea"/>
                <a:cs typeface="+mn-cs"/>
              </a:rPr>
              <a:t>darf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darf</a:t>
            </a:r>
            <a:r>
              <a:rPr lang="en-US" sz="1200" kern="1200" dirty="0">
                <a:solidFill>
                  <a:schemeClr val="tx1"/>
                </a:solidFill>
                <a:effectLst/>
                <a:latin typeface="+mn-lt"/>
                <a:ea typeface="+mn-ea"/>
                <a:cs typeface="+mn-cs"/>
              </a:rPr>
              <a:t>[142] </a:t>
            </a:r>
            <a:r>
              <a:rPr lang="en-US" sz="1200" kern="1200" dirty="0" err="1">
                <a:solidFill>
                  <a:schemeClr val="tx1"/>
                </a:solidFill>
                <a:effectLst/>
                <a:latin typeface="+mn-lt"/>
                <a:ea typeface="+mn-ea"/>
                <a:cs typeface="+mn-cs"/>
              </a:rPr>
              <a:t>müssen</a:t>
            </a:r>
            <a:r>
              <a:rPr lang="en-US" sz="1200" kern="1200" dirty="0">
                <a:solidFill>
                  <a:schemeClr val="tx1"/>
                </a:solidFill>
                <a:effectLst/>
                <a:latin typeface="+mn-lt"/>
                <a:ea typeface="+mn-ea"/>
                <a:cs typeface="+mn-cs"/>
              </a:rPr>
              <a:t> [45] ich muss du </a:t>
            </a:r>
            <a:r>
              <a:rPr lang="en-US" sz="1200" kern="1200" dirty="0" err="1">
                <a:solidFill>
                  <a:schemeClr val="tx1"/>
                </a:solidFill>
                <a:effectLst/>
                <a:latin typeface="+mn-lt"/>
                <a:ea typeface="+mn-ea"/>
                <a:cs typeface="+mn-cs"/>
              </a:rPr>
              <a:t>musst</a:t>
            </a:r>
            <a:r>
              <a:rPr lang="en-US" sz="1200" kern="1200" dirty="0">
                <a:solidFill>
                  <a:schemeClr val="tx1"/>
                </a:solidFill>
                <a:effectLst/>
                <a:latin typeface="+mn-lt"/>
                <a:ea typeface="+mn-ea"/>
                <a:cs typeface="+mn-cs"/>
              </a:rPr>
              <a:t> er muss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muss [45] </a:t>
            </a:r>
            <a:r>
              <a:rPr lang="en-US" sz="1200" kern="1200" dirty="0" err="1">
                <a:solidFill>
                  <a:schemeClr val="tx1"/>
                </a:solidFill>
                <a:effectLst/>
                <a:latin typeface="+mn-lt"/>
                <a:ea typeface="+mn-ea"/>
                <a:cs typeface="+mn-cs"/>
              </a:rPr>
              <a:t>wollen</a:t>
            </a:r>
            <a:r>
              <a:rPr lang="en-US" sz="1200" kern="1200" dirty="0">
                <a:solidFill>
                  <a:schemeClr val="tx1"/>
                </a:solidFill>
                <a:effectLst/>
                <a:latin typeface="+mn-lt"/>
                <a:ea typeface="+mn-ea"/>
                <a:cs typeface="+mn-cs"/>
              </a:rPr>
              <a:t> [65] ich will du </a:t>
            </a:r>
            <a:r>
              <a:rPr lang="en-US" sz="1200" kern="1200" dirty="0" err="1">
                <a:solidFill>
                  <a:schemeClr val="tx1"/>
                </a:solidFill>
                <a:effectLst/>
                <a:latin typeface="+mn-lt"/>
                <a:ea typeface="+mn-ea"/>
                <a:cs typeface="+mn-cs"/>
              </a:rPr>
              <a:t>willst</a:t>
            </a:r>
            <a:r>
              <a:rPr lang="en-US" sz="1200" kern="1200" dirty="0">
                <a:solidFill>
                  <a:schemeClr val="tx1"/>
                </a:solidFill>
                <a:effectLst/>
                <a:latin typeface="+mn-lt"/>
                <a:ea typeface="+mn-ea"/>
                <a:cs typeface="+mn-cs"/>
              </a:rPr>
              <a:t> er will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will [65] man [34] </a:t>
            </a:r>
            <a:r>
              <a:rPr lang="en-US" sz="1200" kern="1200" dirty="0" err="1">
                <a:solidFill>
                  <a:schemeClr val="tx1"/>
                </a:solidFill>
                <a:effectLst/>
                <a:latin typeface="+mn-lt"/>
                <a:ea typeface="+mn-ea"/>
                <a:cs typeface="+mn-cs"/>
              </a:rPr>
              <a:t>glücklich</a:t>
            </a:r>
            <a:r>
              <a:rPr lang="en-US" sz="1200" kern="1200" dirty="0">
                <a:solidFill>
                  <a:schemeClr val="tx1"/>
                </a:solidFill>
                <a:effectLst/>
                <a:latin typeface="+mn-lt"/>
                <a:ea typeface="+mn-ea"/>
                <a:cs typeface="+mn-cs"/>
              </a:rPr>
              <a:t> [1189]   </a:t>
            </a:r>
            <a:r>
              <a:rPr lang="en-US" sz="1200" kern="1200" dirty="0" err="1">
                <a:solidFill>
                  <a:schemeClr val="tx1"/>
                </a:solidFill>
                <a:effectLst/>
                <a:latin typeface="+mn-lt"/>
                <a:ea typeface="+mn-ea"/>
                <a:cs typeface="+mn-cs"/>
              </a:rPr>
              <a:t>genug</a:t>
            </a:r>
            <a:r>
              <a:rPr lang="en-US" sz="1200" kern="1200" dirty="0">
                <a:solidFill>
                  <a:schemeClr val="tx1"/>
                </a:solidFill>
                <a:effectLst/>
                <a:latin typeface="+mn-lt"/>
                <a:ea typeface="+mn-ea"/>
                <a:cs typeface="+mn-cs"/>
              </a:rPr>
              <a:t> [480] </a:t>
            </a:r>
            <a:r>
              <a:rPr lang="en-US" sz="1200" kern="1200" dirty="0" err="1">
                <a:solidFill>
                  <a:schemeClr val="tx1"/>
                </a:solidFill>
                <a:effectLst/>
                <a:latin typeface="+mn-lt"/>
                <a:ea typeface="+mn-ea"/>
                <a:cs typeface="+mn-cs"/>
              </a:rPr>
              <a:t>krank</a:t>
            </a:r>
            <a:r>
              <a:rPr lang="en-US" sz="1200" kern="1200" dirty="0">
                <a:solidFill>
                  <a:schemeClr val="tx1"/>
                </a:solidFill>
                <a:effectLst/>
                <a:latin typeface="+mn-lt"/>
                <a:ea typeface="+mn-ea"/>
                <a:cs typeface="+mn-cs"/>
              </a:rPr>
              <a:t> [1105] </a:t>
            </a:r>
            <a:r>
              <a:rPr lang="en-US" sz="1200" kern="1200" dirty="0" err="1">
                <a:solidFill>
                  <a:schemeClr val="tx1"/>
                </a:solidFill>
                <a:effectLst/>
                <a:latin typeface="+mn-lt"/>
                <a:ea typeface="+mn-ea"/>
                <a:cs typeface="+mn-cs"/>
              </a:rPr>
              <a:t>ruhig</a:t>
            </a:r>
            <a:r>
              <a:rPr lang="en-US" sz="1200" kern="1200" dirty="0">
                <a:solidFill>
                  <a:schemeClr val="tx1"/>
                </a:solidFill>
                <a:effectLst/>
                <a:latin typeface="+mn-lt"/>
                <a:ea typeface="+mn-ea"/>
                <a:cs typeface="+mn-cs"/>
              </a:rPr>
              <a:t> [905] </a:t>
            </a:r>
            <a:r>
              <a:rPr lang="en-US" sz="1200" kern="1200" dirty="0" err="1">
                <a:solidFill>
                  <a:schemeClr val="tx1"/>
                </a:solidFill>
                <a:effectLst/>
                <a:latin typeface="+mn-lt"/>
                <a:ea typeface="+mn-ea"/>
                <a:cs typeface="+mn-cs"/>
              </a:rPr>
              <a:t>traurig</a:t>
            </a:r>
            <a:r>
              <a:rPr lang="en-US" sz="1200" kern="1200" dirty="0">
                <a:solidFill>
                  <a:schemeClr val="tx1"/>
                </a:solidFill>
                <a:effectLst/>
                <a:latin typeface="+mn-lt"/>
                <a:ea typeface="+mn-ea"/>
                <a:cs typeface="+mn-cs"/>
              </a:rPr>
              <a:t> [1871]</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i="0" u="none" strike="noStrike" kern="1200" cap="none" dirty="0">
                <a:solidFill>
                  <a:schemeClr val="tx1"/>
                </a:solidFill>
                <a:effectLst/>
                <a:latin typeface="+mn-lt"/>
                <a:cs typeface="Calibri"/>
                <a:sym typeface="Calibri"/>
              </a:rPr>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524EC0-78A1-4B0E-B96D-0D905194825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05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a:t>
            </a:r>
            <a:r>
              <a:rPr lang="en-GB" b="0" baseline="0" dirty="0"/>
              <a:t>7 minutes</a:t>
            </a:r>
          </a:p>
          <a:p>
            <a:pPr marL="0"/>
            <a:br>
              <a:rPr lang="en-GB" b="1" baseline="0" dirty="0"/>
            </a:br>
            <a:r>
              <a:rPr lang="en-GB" b="1" baseline="0" dirty="0"/>
              <a:t>Aim: </a:t>
            </a:r>
            <a:r>
              <a:rPr lang="en-GB" b="0" baseline="0" dirty="0"/>
              <a:t>To practise understanding the vocabulary for this week in the oral modality.</a:t>
            </a:r>
          </a:p>
          <a:p>
            <a:pPr marL="0"/>
            <a:r>
              <a:rPr lang="en-GB" sz="1200" b="1" i="1" kern="1200" dirty="0">
                <a:solidFill>
                  <a:schemeClr val="tx1"/>
                </a:solidFill>
                <a:effectLst/>
                <a:latin typeface="+mn-lt"/>
                <a:ea typeface="+mn-ea"/>
                <a:cs typeface="+mn-cs"/>
              </a:rPr>
              <a:t>Note: </a:t>
            </a:r>
            <a:r>
              <a:rPr lang="en-GB" sz="1200" kern="1200" dirty="0">
                <a:solidFill>
                  <a:schemeClr val="tx1"/>
                </a:solidFill>
                <a:effectLst/>
                <a:latin typeface="+mn-lt"/>
                <a:ea typeface="+mn-ea"/>
                <a:cs typeface="+mn-cs"/>
              </a:rPr>
              <a:t>Students in Y8 pre-learn vocabulary, additionally completing several tasks.  This activity provides further practice in listening and understanding the new vocabulary.</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Click to hear the word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Write down the meaning in German.</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Write down the meaning in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4. Click to check answers.</a:t>
            </a:r>
          </a:p>
          <a:p>
            <a:pPr marL="0"/>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Transcript:</a:t>
            </a:r>
            <a:br>
              <a:rPr lang="en-GB"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holen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Arbeit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wirklich</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gestern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um</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der Sport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Uhr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verbracht</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Bank</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die Seite</a:t>
            </a: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455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Timing: </a:t>
            </a:r>
            <a:r>
              <a:rPr lang="en-GB" b="0" baseline="0" dirty="0"/>
              <a:t>3 minutes (two slides)</a:t>
            </a:r>
          </a:p>
          <a:p>
            <a:pPr marL="0"/>
            <a:br>
              <a:rPr lang="en-GB" b="1" baseline="0" dirty="0"/>
            </a:br>
            <a:r>
              <a:rPr lang="en-GB" b="1" baseline="0" dirty="0"/>
              <a:t>Aim: </a:t>
            </a:r>
            <a:r>
              <a:rPr lang="en-GB" b="0" baseline="0" dirty="0"/>
              <a:t>To practise recall of meaning of words in this week’s revisited sets in the written modality.</a:t>
            </a:r>
            <a:endParaRPr lang="en-GB" b="1" baseline="0" dirty="0"/>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On click a word appears. </a:t>
            </a:r>
          </a:p>
          <a:p>
            <a:pPr marL="0"/>
            <a:r>
              <a:rPr lang="en-GB" sz="1200" kern="1200" dirty="0">
                <a:solidFill>
                  <a:schemeClr val="tx1"/>
                </a:solidFill>
                <a:effectLst/>
                <a:latin typeface="+mn-lt"/>
                <a:ea typeface="+mn-ea"/>
                <a:cs typeface="+mn-cs"/>
              </a:rPr>
              <a:t>2. Write down the translation before the word disappears.</a:t>
            </a:r>
          </a:p>
          <a:p>
            <a:pPr marL="0"/>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4588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err="1"/>
              <a:t>Antworten</a:t>
            </a:r>
            <a:br>
              <a:rPr lang="en-GB" b="1" baseline="0" dirty="0"/>
            </a:br>
            <a:r>
              <a:rPr lang="en-GB" b="1" baseline="0" dirty="0"/>
              <a:t>Timing: </a:t>
            </a:r>
            <a:r>
              <a:rPr lang="en-GB" b="0" baseline="0" dirty="0"/>
              <a:t>30 seconds</a:t>
            </a:r>
          </a:p>
          <a:p>
            <a:pPr marL="0"/>
            <a:br>
              <a:rPr lang="en-GB" b="1" baseline="0" dirty="0"/>
            </a:b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653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 (three slides)</a:t>
            </a:r>
            <a:br>
              <a:rPr lang="en-GB" dirty="0"/>
            </a:br>
            <a:br>
              <a:rPr lang="en-GB" b="1" dirty="0"/>
            </a:br>
            <a:r>
              <a:rPr lang="en-GB" b="1" dirty="0"/>
              <a:t>Aim: </a:t>
            </a:r>
            <a:r>
              <a:rPr lang="en-GB" b="0" dirty="0"/>
              <a:t>To focus on distinguishing aurally the two SSC [</a:t>
            </a:r>
            <a:r>
              <a:rPr lang="en-GB" b="0" dirty="0" err="1"/>
              <a:t>ch</a:t>
            </a:r>
            <a:r>
              <a:rPr lang="en-GB" b="0" dirty="0"/>
              <a:t>] and [ck].</a:t>
            </a:r>
            <a:br>
              <a:rPr lang="en-GB" b="0" dirty="0"/>
            </a:br>
            <a:br>
              <a:rPr lang="en-GB" dirty="0"/>
            </a:br>
            <a:r>
              <a:rPr lang="en-GB" b="1" dirty="0"/>
              <a:t>Procedure:</a:t>
            </a:r>
            <a:br>
              <a:rPr lang="en-GB" dirty="0"/>
            </a:br>
            <a:r>
              <a:rPr lang="en-GB" dirty="0"/>
              <a:t>1. Click to play the audio.</a:t>
            </a:r>
          </a:p>
          <a:p>
            <a:r>
              <a:rPr lang="en-GB" sz="1200" b="0" kern="1200" dirty="0">
                <a:solidFill>
                  <a:schemeClr val="tx1"/>
                </a:solidFill>
                <a:effectLst/>
                <a:latin typeface="+mn-lt"/>
                <a:ea typeface="+mn-ea"/>
                <a:cs typeface="+mn-cs"/>
              </a:rPr>
              <a:t>2. </a:t>
            </a: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or /ck/. </a:t>
            </a:r>
            <a:endParaRPr lang="en-US" sz="1200" b="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3. </a:t>
            </a:r>
            <a:r>
              <a:rPr lang="en-US" sz="1200" b="0" kern="1200" baseline="0" dirty="0">
                <a:solidFill>
                  <a:schemeClr val="tx1"/>
                </a:solidFill>
                <a:effectLst/>
                <a:latin typeface="+mn-lt"/>
                <a:ea typeface="+mn-ea"/>
                <a:cs typeface="+mn-cs"/>
              </a:rPr>
              <a:t>They follow the arrows indicated by their choice to finish at one of the chests. Pupils can follow the slide on the projector, or the slide can be printed so they can trace the route with a pen/finger.</a:t>
            </a:r>
          </a:p>
          <a:p>
            <a:pPr hangingPunct="0"/>
            <a:r>
              <a:rPr lang="en-US" sz="1200" b="0" kern="1200" dirty="0">
                <a:solidFill>
                  <a:schemeClr val="tx1"/>
                </a:solidFill>
                <a:effectLst/>
                <a:latin typeface="+mn-lt"/>
                <a:ea typeface="+mn-ea"/>
                <a:cs typeface="+mn-cs"/>
              </a:rPr>
              <a:t>4. </a:t>
            </a:r>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Notes:</a:t>
            </a:r>
          </a:p>
          <a:p>
            <a:pPr hangingPunct="0"/>
            <a:r>
              <a:rPr lang="en-US" sz="1200" b="0" kern="1200" dirty="0">
                <a:solidFill>
                  <a:schemeClr val="tx1"/>
                </a:solidFill>
                <a:effectLst/>
                <a:latin typeface="+mn-lt"/>
                <a:ea typeface="+mn-ea"/>
                <a:cs typeface="+mn-cs"/>
              </a:rPr>
              <a:t>This slide and the two that follow are three versions of the activity with different solutions.</a:t>
            </a:r>
          </a:p>
          <a:p>
            <a:pPr hangingPunct="0"/>
            <a:r>
              <a:rPr lang="en-US" sz="1200" b="0" kern="1200" dirty="0">
                <a:solidFill>
                  <a:schemeClr val="tx1"/>
                </a:solidFill>
                <a:effectLst/>
                <a:latin typeface="+mn-lt"/>
                <a:ea typeface="+mn-ea"/>
                <a:cs typeface="+mn-cs"/>
              </a:rPr>
              <a:t>The game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a:t>
            </a:r>
            <a:r>
              <a:rPr lang="en-US" sz="1200" b="0" kern="1200" baseline="0" dirty="0">
                <a:solidFill>
                  <a:schemeClr val="tx1"/>
                </a:solidFill>
                <a:effectLst/>
                <a:latin typeface="+mn-lt"/>
                <a:ea typeface="+mn-ea"/>
                <a:cs typeface="+mn-cs"/>
              </a:rPr>
              <a:t> (unknown words are used so that pupils focus on the sound. Definitions are given on a later slide).</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There is only one correct route per slide, so pupils must correctly identify all words to find the treasure. The order or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and /ck/ changes (i.e. sometimes /</a:t>
            </a:r>
            <a:r>
              <a:rPr lang="en-US" sz="1200" b="0" kern="1200" baseline="0" dirty="0" err="1">
                <a:solidFill>
                  <a:schemeClr val="tx1"/>
                </a:solidFill>
                <a:effectLst/>
                <a:latin typeface="+mn-lt"/>
                <a:ea typeface="+mn-ea"/>
                <a:cs typeface="+mn-cs"/>
              </a:rPr>
              <a:t>ch</a:t>
            </a:r>
            <a:r>
              <a:rPr lang="en-US" sz="1200" b="0" kern="1200" baseline="0" dirty="0">
                <a:solidFill>
                  <a:schemeClr val="tx1"/>
                </a:solidFill>
                <a:effectLst/>
                <a:latin typeface="+mn-lt"/>
                <a:ea typeface="+mn-ea"/>
                <a:cs typeface="+mn-cs"/>
              </a:rPr>
              <a:t>/ is on the white square and sometimes on the blue) so the pupils must read the spellings.</a:t>
            </a:r>
          </a:p>
          <a:p>
            <a:pPr hangingPunct="0"/>
            <a:r>
              <a:rPr lang="en-US" sz="1200" b="0" kern="1200" baseline="0" dirty="0">
                <a:solidFill>
                  <a:schemeClr val="tx1"/>
                </a:solidFill>
                <a:effectLst/>
                <a:latin typeface="+mn-lt"/>
                <a:ea typeface="+mn-ea"/>
                <a:cs typeface="+mn-cs"/>
              </a:rPr>
              <a:t>Pupils will probably need to hear the audio at least three times.</a:t>
            </a:r>
          </a:p>
          <a:p>
            <a:pPr hangingPunct="0"/>
            <a:r>
              <a:rPr lang="en-US" sz="1200" b="1" kern="1200" baseline="0" dirty="0">
                <a:solidFill>
                  <a:schemeClr val="tx1"/>
                </a:solidFill>
                <a:effectLst/>
                <a:latin typeface="+mn-lt"/>
                <a:ea typeface="+mn-ea"/>
                <a:cs typeface="+mn-cs"/>
              </a:rPr>
              <a:t>Each treasure chest is triggered to reveal what is underneath. You see a hand icon appear when you mouse over it – click and the chest disappears. Each slide only has one treasure chest – the rest reveal skulls.</a:t>
            </a: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Alternative: Give pupils a copy of the transcript below on a slip of paper and ask them to read to a partner.</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r>
              <a:rPr lang="en-US" sz="1200" b="0" kern="1200" dirty="0" err="1">
                <a:solidFill>
                  <a:schemeClr val="tx1"/>
                </a:solidFill>
                <a:effectLst/>
                <a:latin typeface="+mn-lt"/>
                <a:ea typeface="+mn-ea"/>
                <a:cs typeface="+mn-cs"/>
              </a:rPr>
              <a:t>sacken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kichern</a:t>
            </a:r>
            <a:r>
              <a:rPr lang="en-US" sz="1200" b="0" kern="1200" dirty="0">
                <a:solidFill>
                  <a:schemeClr val="tx1"/>
                </a:solidFill>
                <a:effectLst/>
                <a:latin typeface="+mn-lt"/>
                <a:ea typeface="+mn-ea"/>
                <a:cs typeface="+mn-cs"/>
              </a:rPr>
              <a:t>, Bach, </a:t>
            </a:r>
            <a:r>
              <a:rPr lang="en-US" sz="1200" b="0" kern="1200" dirty="0" err="1">
                <a:solidFill>
                  <a:schemeClr val="tx1"/>
                </a:solidFill>
                <a:effectLst/>
                <a:latin typeface="+mn-lt"/>
                <a:ea typeface="+mn-ea"/>
                <a:cs typeface="+mn-cs"/>
              </a:rPr>
              <a:t>Akt</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nackt</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W.</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61161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 </a:t>
            </a:r>
            <a:r>
              <a:rPr lang="en-GB" b="0" dirty="0"/>
              <a:t>To explain the use of </a:t>
            </a:r>
            <a:r>
              <a:rPr lang="en-GB" b="0" dirty="0" err="1"/>
              <a:t>Stunde</a:t>
            </a:r>
            <a:r>
              <a:rPr lang="en-GB" b="0" dirty="0"/>
              <a:t> / </a:t>
            </a:r>
            <a:r>
              <a:rPr lang="en-GB" b="0" dirty="0" err="1"/>
              <a:t>Uhr</a:t>
            </a:r>
            <a:r>
              <a:rPr lang="en-GB" b="0" dirty="0"/>
              <a:t> / und and to revisit WO2.</a:t>
            </a:r>
            <a:br>
              <a:rPr lang="en-GB" dirty="0"/>
            </a:br>
            <a:br>
              <a:rPr lang="en-GB" dirty="0"/>
            </a:br>
            <a:r>
              <a:rPr lang="en-GB" b="1" dirty="0"/>
              <a:t>Procedure:</a:t>
            </a:r>
            <a:br>
              <a:rPr lang="en-GB" dirty="0"/>
            </a:br>
            <a:r>
              <a:rPr lang="en-GB" dirty="0"/>
              <a:t>1. Cycle through the explanations and examples using the animated sequence.</a:t>
            </a:r>
          </a:p>
          <a:p>
            <a:r>
              <a:rPr lang="en-GB" dirty="0"/>
              <a:t>2. Click on the numbers to hear the WO2 examples spoken. Do you notice anything about the stress?</a:t>
            </a:r>
          </a:p>
          <a:p>
            <a:br>
              <a:rPr lang="en-GB" dirty="0"/>
            </a:br>
            <a:endParaRPr lang="en-GB" dirty="0"/>
          </a:p>
          <a:p>
            <a:r>
              <a:rPr lang="en-GB" dirty="0"/>
              <a:t>Transcript:</a:t>
            </a:r>
            <a:br>
              <a:rPr lang="en-GB" dirty="0"/>
            </a:br>
            <a:r>
              <a:rPr lang="de-DE" sz="1200" kern="1200" dirty="0">
                <a:solidFill>
                  <a:schemeClr val="tx1"/>
                </a:solidFill>
                <a:effectLst/>
                <a:latin typeface="+mn-lt"/>
                <a:ea typeface="+mn-ea"/>
                <a:cs typeface="+mn-cs"/>
              </a:rPr>
              <a:t>1.  Wir haben </a:t>
            </a:r>
            <a:r>
              <a:rPr lang="de-DE" sz="1200" b="1" kern="1200" dirty="0">
                <a:solidFill>
                  <a:schemeClr val="tx1"/>
                </a:solidFill>
                <a:effectLst/>
                <a:latin typeface="+mn-lt"/>
                <a:ea typeface="+mn-ea"/>
                <a:cs typeface="+mn-cs"/>
              </a:rPr>
              <a:t>gestern</a:t>
            </a:r>
            <a:r>
              <a:rPr lang="de-DE" sz="1200" kern="1200" dirty="0">
                <a:solidFill>
                  <a:schemeClr val="tx1"/>
                </a:solidFill>
                <a:effectLst/>
                <a:latin typeface="+mn-lt"/>
                <a:ea typeface="+mn-ea"/>
                <a:cs typeface="+mn-cs"/>
              </a:rPr>
              <a:t> </a:t>
            </a:r>
            <a:r>
              <a:rPr lang="de-DE" sz="1200" b="1" kern="1200" dirty="0">
                <a:solidFill>
                  <a:schemeClr val="tx1"/>
                </a:solidFill>
                <a:effectLst/>
                <a:latin typeface="+mn-lt"/>
                <a:ea typeface="+mn-ea"/>
                <a:cs typeface="+mn-cs"/>
              </a:rPr>
              <a:t>um neun Uhr</a:t>
            </a:r>
            <a:r>
              <a:rPr lang="de-DE" sz="1200" kern="1200" dirty="0">
                <a:solidFill>
                  <a:schemeClr val="tx1"/>
                </a:solidFill>
                <a:effectLst/>
                <a:latin typeface="+mn-lt"/>
                <a:ea typeface="+mn-ea"/>
                <a:cs typeface="+mn-cs"/>
              </a:rPr>
              <a:t> gegessen.</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2.  </a:t>
            </a:r>
            <a:r>
              <a:rPr lang="de-DE" sz="1200" b="1" kern="1200" dirty="0">
                <a:solidFill>
                  <a:schemeClr val="tx1"/>
                </a:solidFill>
                <a:effectLst/>
                <a:latin typeface="+mn-lt"/>
                <a:ea typeface="+mn-ea"/>
                <a:cs typeface="+mn-cs"/>
              </a:rPr>
              <a:t>Gestern </a:t>
            </a:r>
            <a:r>
              <a:rPr lang="de-DE" sz="1200" kern="1200" dirty="0">
                <a:solidFill>
                  <a:schemeClr val="tx1"/>
                </a:solidFill>
                <a:effectLst/>
                <a:latin typeface="+mn-lt"/>
                <a:ea typeface="+mn-ea"/>
                <a:cs typeface="+mn-cs"/>
              </a:rPr>
              <a:t>haben wir </a:t>
            </a:r>
            <a:r>
              <a:rPr lang="de-DE" sz="1200" b="1" kern="1200" dirty="0">
                <a:solidFill>
                  <a:schemeClr val="tx1"/>
                </a:solidFill>
                <a:effectLst/>
                <a:latin typeface="+mn-lt"/>
                <a:ea typeface="+mn-ea"/>
                <a:cs typeface="+mn-cs"/>
              </a:rPr>
              <a:t>um neun Uhr</a:t>
            </a:r>
            <a:r>
              <a:rPr lang="de-DE" sz="1200" kern="1200" dirty="0">
                <a:solidFill>
                  <a:schemeClr val="tx1"/>
                </a:solidFill>
                <a:effectLst/>
                <a:latin typeface="+mn-lt"/>
                <a:ea typeface="+mn-ea"/>
                <a:cs typeface="+mn-cs"/>
              </a:rPr>
              <a:t> gegessen.</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3.  </a:t>
            </a:r>
            <a:r>
              <a:rPr lang="de-DE" sz="1200" b="1" kern="1200" dirty="0">
                <a:solidFill>
                  <a:schemeClr val="tx1"/>
                </a:solidFill>
                <a:effectLst/>
                <a:latin typeface="+mn-lt"/>
                <a:ea typeface="+mn-ea"/>
                <a:cs typeface="+mn-cs"/>
              </a:rPr>
              <a:t>Gestern um neun Uhr</a:t>
            </a:r>
            <a:r>
              <a:rPr lang="de-DE" sz="1200" kern="1200" dirty="0">
                <a:solidFill>
                  <a:schemeClr val="tx1"/>
                </a:solidFill>
                <a:effectLst/>
                <a:latin typeface="+mn-lt"/>
                <a:ea typeface="+mn-ea"/>
                <a:cs typeface="+mn-cs"/>
              </a:rPr>
              <a:t> haben wir gegessen.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75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model the types of questions that will be used in the speaking activity later in the sequence. To practise </a:t>
            </a:r>
            <a:r>
              <a:rPr lang="en-GB" b="0" dirty="0" err="1"/>
              <a:t>Stunde</a:t>
            </a:r>
            <a:r>
              <a:rPr lang="en-GB" b="0" dirty="0"/>
              <a:t> / </a:t>
            </a:r>
            <a:r>
              <a:rPr lang="en-GB" b="0" dirty="0" err="1"/>
              <a:t>Uhr</a:t>
            </a:r>
            <a:r>
              <a:rPr lang="en-GB" b="0" dirty="0"/>
              <a:t>.</a:t>
            </a:r>
            <a:br>
              <a:rPr lang="en-GB" dirty="0"/>
            </a:br>
            <a:br>
              <a:rPr lang="en-GB" dirty="0"/>
            </a:br>
            <a:r>
              <a:rPr lang="en-GB" b="1" dirty="0"/>
              <a:t>Procedure:</a:t>
            </a:r>
            <a:br>
              <a:rPr lang="en-GB" dirty="0"/>
            </a:br>
            <a:r>
              <a:rPr lang="en-GB" dirty="0"/>
              <a:t>1. Click to see a message.</a:t>
            </a:r>
          </a:p>
          <a:p>
            <a:r>
              <a:rPr lang="en-GB" dirty="0"/>
              <a:t>2. Fill in the blank.</a:t>
            </a:r>
          </a:p>
          <a:p>
            <a:r>
              <a:rPr lang="en-GB" dirty="0"/>
              <a:t>3. Click again to see the answer.</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3919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practise noticing the verb endings for first person singular (ich) and plural (</a:t>
            </a:r>
            <a:r>
              <a:rPr lang="en-GB" b="0" dirty="0" err="1"/>
              <a:t>wir</a:t>
            </a:r>
            <a:r>
              <a:rPr lang="en-GB" b="0" dirty="0"/>
              <a:t>). This activity then also practises present vs past tense.</a:t>
            </a:r>
            <a:br>
              <a:rPr lang="en-GB" dirty="0"/>
            </a:br>
            <a:br>
              <a:rPr lang="en-GB" dirty="0"/>
            </a:br>
            <a:r>
              <a:rPr lang="en-GB" b="1" dirty="0"/>
              <a:t>Procedure:</a:t>
            </a:r>
            <a:br>
              <a:rPr lang="en-GB" dirty="0"/>
            </a:br>
            <a:r>
              <a:rPr lang="en-GB" dirty="0"/>
              <a:t>1. Click on the sound wave to play Mia’s message. </a:t>
            </a:r>
          </a:p>
          <a:p>
            <a:r>
              <a:rPr lang="en-GB" dirty="0"/>
              <a:t>3. For each gap choose whether </a:t>
            </a:r>
            <a:r>
              <a:rPr lang="en-GB" i="1" dirty="0"/>
              <a:t>ich</a:t>
            </a:r>
            <a:r>
              <a:rPr lang="en-GB" i="0" dirty="0"/>
              <a:t> or </a:t>
            </a:r>
            <a:r>
              <a:rPr lang="en-GB" i="1" dirty="0" err="1"/>
              <a:t>wir</a:t>
            </a:r>
            <a:r>
              <a:rPr lang="en-GB" i="0" dirty="0"/>
              <a:t> fits.</a:t>
            </a:r>
            <a:endParaRPr lang="en-GB" dirty="0"/>
          </a:p>
          <a:p>
            <a:r>
              <a:rPr lang="en-GB" dirty="0"/>
              <a:t>4. Click to reveal answers.</a:t>
            </a:r>
          </a:p>
          <a:p>
            <a:r>
              <a:rPr lang="en-GB" dirty="0"/>
              <a:t>5. Repeat with Wolfgang’s message.</a:t>
            </a:r>
          </a:p>
          <a:p>
            <a:r>
              <a:rPr lang="en-GB" dirty="0"/>
              <a:t>6. Now listen again to decide for each action whether it is present (</a:t>
            </a:r>
            <a:r>
              <a:rPr lang="en-GB" dirty="0" err="1"/>
              <a:t>jetzt</a:t>
            </a:r>
            <a:r>
              <a:rPr lang="en-GB" dirty="0"/>
              <a:t>) or earlier (</a:t>
            </a:r>
            <a:r>
              <a:rPr lang="en-GB" dirty="0" err="1"/>
              <a:t>vorher</a:t>
            </a:r>
            <a:r>
              <a:rPr lang="en-GB" dirty="0"/>
              <a:t>).</a:t>
            </a:r>
          </a:p>
          <a:p>
            <a:r>
              <a:rPr lang="en-GB" dirty="0"/>
              <a:t>7. Click to reveal answers.</a:t>
            </a:r>
          </a:p>
          <a:p>
            <a:endParaRPr lang="en-GB" dirty="0"/>
          </a:p>
          <a:p>
            <a:r>
              <a:rPr lang="en-GB" b="1" dirty="0"/>
              <a:t>Transcript:</a:t>
            </a:r>
            <a:br>
              <a:rPr lang="en-GB" dirty="0"/>
            </a:br>
            <a:r>
              <a:rPr lang="en-GB" sz="1200" kern="1200" dirty="0">
                <a:solidFill>
                  <a:schemeClr val="tx1"/>
                </a:solidFill>
                <a:effectLst/>
                <a:latin typeface="+mn-lt"/>
                <a:ea typeface="+mn-ea"/>
                <a:cs typeface="+mn-cs"/>
              </a:rPr>
              <a:t>Message 1:</a:t>
            </a:r>
          </a:p>
          <a:p>
            <a:r>
              <a:rPr lang="en-GB" sz="1200" kern="1200" dirty="0">
                <a:solidFill>
                  <a:schemeClr val="tx1"/>
                </a:solidFill>
                <a:effectLst/>
                <a:latin typeface="+mn-lt"/>
                <a:ea typeface="+mn-ea"/>
                <a:cs typeface="+mn-cs"/>
              </a:rPr>
              <a:t>[voice mail beep] Hallo, Wolfgang! </a:t>
            </a:r>
            <a:r>
              <a:rPr lang="de-DE" sz="1200" kern="1200" dirty="0">
                <a:solidFill>
                  <a:schemeClr val="tx1"/>
                </a:solidFill>
                <a:effectLst/>
                <a:latin typeface="+mn-lt"/>
                <a:ea typeface="+mn-ea"/>
                <a:cs typeface="+mn-cs"/>
              </a:rPr>
              <a:t>Wo bist du denn? [ich] warte auf dich. [</a:t>
            </a:r>
            <a:r>
              <a:rPr lang="de-DE" sz="1200" u="sng" kern="1200" dirty="0">
                <a:solidFill>
                  <a:schemeClr val="tx1"/>
                </a:solidFill>
                <a:effectLst/>
                <a:latin typeface="+mn-lt"/>
                <a:ea typeface="+mn-ea"/>
                <a:cs typeface="+mn-cs"/>
              </a:rPr>
              <a:t>Wir] </a:t>
            </a:r>
            <a:r>
              <a:rPr lang="de-DE" sz="1200" kern="1200" dirty="0">
                <a:solidFill>
                  <a:schemeClr val="tx1"/>
                </a:solidFill>
                <a:effectLst/>
                <a:latin typeface="+mn-lt"/>
                <a:ea typeface="+mn-ea"/>
                <a:cs typeface="+mn-cs"/>
              </a:rPr>
              <a:t>haben schon Nudeln gegessen und jetzt trinken [</a:t>
            </a:r>
            <a:r>
              <a:rPr lang="de-DE" sz="1200" u="sng" kern="1200" dirty="0">
                <a:solidFill>
                  <a:schemeClr val="tx1"/>
                </a:solidFill>
                <a:effectLst/>
                <a:latin typeface="+mn-lt"/>
                <a:ea typeface="+mn-ea"/>
                <a:cs typeface="+mn-cs"/>
              </a:rPr>
              <a:t>wir] </a:t>
            </a:r>
            <a:r>
              <a:rPr lang="de-DE" sz="1200" u="none" kern="1200" dirty="0">
                <a:solidFill>
                  <a:schemeClr val="tx1"/>
                </a:solidFill>
                <a:effectLst/>
                <a:latin typeface="+mn-lt"/>
                <a:ea typeface="+mn-ea"/>
                <a:cs typeface="+mn-cs"/>
              </a:rPr>
              <a:t>einen Milchshake.  </a:t>
            </a:r>
            <a:r>
              <a:rPr lang="de-DE" sz="1200" kern="1200" dirty="0">
                <a:solidFill>
                  <a:schemeClr val="tx1"/>
                </a:solidFill>
                <a:effectLst/>
                <a:latin typeface="+mn-lt"/>
                <a:ea typeface="+mn-ea"/>
                <a:cs typeface="+mn-cs"/>
              </a:rPr>
              <a:t>[</a:t>
            </a:r>
            <a:r>
              <a:rPr lang="de-DE" sz="1200" u="sng" kern="1200" dirty="0">
                <a:solidFill>
                  <a:schemeClr val="tx1"/>
                </a:solidFill>
                <a:effectLst/>
                <a:latin typeface="+mn-lt"/>
                <a:ea typeface="+mn-ea"/>
                <a:cs typeface="+mn-cs"/>
              </a:rPr>
              <a:t>Ich]</a:t>
            </a:r>
            <a:r>
              <a:rPr lang="de-DE" sz="1200" kern="1200" dirty="0">
                <a:solidFill>
                  <a:schemeClr val="tx1"/>
                </a:solidFill>
                <a:effectLst/>
                <a:latin typeface="+mn-lt"/>
                <a:ea typeface="+mn-ea"/>
                <a:cs typeface="+mn-cs"/>
              </a:rPr>
              <a:t> habe Andrea für zwei Uhr ein Taxi bestellt. Kommst du bald?</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Message 2 (</a:t>
            </a:r>
            <a:r>
              <a:rPr lang="en-GB" sz="1200" b="1" kern="1200" dirty="0">
                <a:solidFill>
                  <a:schemeClr val="tx1"/>
                </a:solidFill>
                <a:effectLst/>
                <a:latin typeface="+mn-lt"/>
                <a:ea typeface="+mn-ea"/>
                <a:cs typeface="+mn-cs"/>
              </a:rPr>
              <a:t>Wolfgang</a:t>
            </a:r>
            <a:r>
              <a:rPr lang="en-GB" sz="1200" kern="1200" dirty="0">
                <a:solidFill>
                  <a:schemeClr val="tx1"/>
                </a:solidFill>
                <a:effectLst/>
                <a:latin typeface="+mn-lt"/>
                <a:ea typeface="+mn-ea"/>
                <a:cs typeface="+mn-cs"/>
              </a:rPr>
              <a:t>): [voice mail beep] Mia! </a:t>
            </a:r>
            <a:r>
              <a:rPr lang="de-DE" sz="1200" kern="1200" dirty="0">
                <a:solidFill>
                  <a:schemeClr val="tx1"/>
                </a:solidFill>
                <a:effectLst/>
                <a:latin typeface="+mn-lt"/>
                <a:ea typeface="+mn-ea"/>
                <a:cs typeface="+mn-cs"/>
              </a:rPr>
              <a:t>[</a:t>
            </a:r>
            <a:r>
              <a:rPr lang="de-DE" sz="1200" u="sng" kern="1200" dirty="0">
                <a:solidFill>
                  <a:schemeClr val="tx1"/>
                </a:solidFill>
                <a:effectLst/>
                <a:latin typeface="+mn-lt"/>
                <a:ea typeface="+mn-ea"/>
                <a:cs typeface="+mn-cs"/>
              </a:rPr>
              <a:t>Ich] </a:t>
            </a:r>
            <a:r>
              <a:rPr lang="de-DE" sz="1200" kern="1200" dirty="0">
                <a:solidFill>
                  <a:schemeClr val="tx1"/>
                </a:solidFill>
                <a:effectLst/>
                <a:latin typeface="+mn-lt"/>
                <a:ea typeface="+mn-ea"/>
                <a:cs typeface="+mn-cs"/>
              </a:rPr>
              <a:t>bin immer noch mit Mutti  in der Stadt! [</a:t>
            </a:r>
            <a:r>
              <a:rPr lang="de-DE" sz="1200" u="sng" kern="1200" dirty="0">
                <a:solidFill>
                  <a:schemeClr val="tx1"/>
                </a:solidFill>
                <a:effectLst/>
                <a:latin typeface="+mn-lt"/>
                <a:ea typeface="+mn-ea"/>
                <a:cs typeface="+mn-cs"/>
              </a:rPr>
              <a:t>Wir]</a:t>
            </a:r>
            <a:r>
              <a:rPr lang="de-DE" sz="1200" kern="1200" dirty="0">
                <a:solidFill>
                  <a:schemeClr val="tx1"/>
                </a:solidFill>
                <a:effectLst/>
                <a:latin typeface="+mn-lt"/>
                <a:ea typeface="+mn-ea"/>
                <a:cs typeface="+mn-cs"/>
              </a:rPr>
              <a:t> haben Geld von der Bank geholt und [</a:t>
            </a:r>
            <a:r>
              <a:rPr lang="de-DE" sz="1200" u="sng" kern="1200" dirty="0">
                <a:solidFill>
                  <a:schemeClr val="tx1"/>
                </a:solidFill>
                <a:effectLst/>
                <a:latin typeface="+mn-lt"/>
                <a:ea typeface="+mn-ea"/>
                <a:cs typeface="+mn-cs"/>
              </a:rPr>
              <a:t>wir] </a:t>
            </a:r>
            <a:r>
              <a:rPr lang="de-DE" sz="1200" kern="1200" dirty="0">
                <a:solidFill>
                  <a:schemeClr val="tx1"/>
                </a:solidFill>
                <a:effectLst/>
                <a:latin typeface="+mn-lt"/>
                <a:ea typeface="+mn-ea"/>
                <a:cs typeface="+mn-cs"/>
              </a:rPr>
              <a:t>haben so lange im Supermarkt gewartet. </a:t>
            </a:r>
            <a:r>
              <a:rPr lang="en-GB" sz="1200" kern="1200" dirty="0">
                <a:solidFill>
                  <a:schemeClr val="tx1"/>
                </a:solidFill>
                <a:effectLst/>
                <a:latin typeface="+mn-lt"/>
                <a:ea typeface="+mn-ea"/>
                <a:cs typeface="+mn-cs"/>
              </a:rPr>
              <a:t>[</a:t>
            </a:r>
            <a:r>
              <a:rPr lang="en-GB" sz="1200" u="sng" kern="1200" dirty="0">
                <a:solidFill>
                  <a:schemeClr val="tx1"/>
                </a:solidFill>
                <a:effectLst/>
                <a:latin typeface="+mn-lt"/>
                <a:ea typeface="+mn-ea"/>
                <a:cs typeface="+mn-cs"/>
              </a:rPr>
              <a:t>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nehme</a:t>
            </a:r>
            <a:r>
              <a:rPr lang="en-GB" sz="1200" kern="1200" dirty="0">
                <a:solidFill>
                  <a:schemeClr val="tx1"/>
                </a:solidFill>
                <a:effectLst/>
                <a:latin typeface="+mn-lt"/>
                <a:ea typeface="+mn-ea"/>
                <a:cs typeface="+mn-cs"/>
              </a:rPr>
              <a:t> um </a:t>
            </a:r>
            <a:r>
              <a:rPr lang="en-GB" sz="1200" kern="1200" dirty="0" err="1">
                <a:solidFill>
                  <a:schemeClr val="tx1"/>
                </a:solidFill>
                <a:effectLst/>
                <a:latin typeface="+mn-lt"/>
                <a:ea typeface="+mn-ea"/>
                <a:cs typeface="+mn-cs"/>
              </a:rPr>
              <a:t>zwei</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Uhr</a:t>
            </a:r>
            <a:r>
              <a:rPr lang="en-GB" sz="1200" kern="1200" dirty="0">
                <a:solidFill>
                  <a:schemeClr val="tx1"/>
                </a:solidFill>
                <a:effectLst/>
                <a:latin typeface="+mn-lt"/>
                <a:ea typeface="+mn-ea"/>
                <a:cs typeface="+mn-cs"/>
              </a:rPr>
              <a:t> den Bus.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6474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 (for whole activity)</a:t>
            </a:r>
            <a:br>
              <a:rPr lang="en-GB" dirty="0"/>
            </a:br>
            <a:br>
              <a:rPr lang="en-GB" b="1" dirty="0"/>
            </a:br>
            <a:r>
              <a:rPr lang="en-GB" b="1" dirty="0"/>
              <a:t>Aim: </a:t>
            </a:r>
            <a:r>
              <a:rPr lang="en-GB" b="0" dirty="0"/>
              <a:t>To practise past (perfect) yes/no question forming and WO2 in answers.</a:t>
            </a:r>
            <a:br>
              <a:rPr lang="en-GB" dirty="0"/>
            </a:br>
            <a:br>
              <a:rPr lang="en-GB" dirty="0"/>
            </a:br>
            <a:r>
              <a:rPr lang="en-GB" b="1" dirty="0"/>
              <a:t>Procedure:</a:t>
            </a:r>
            <a:br>
              <a:rPr lang="en-GB" dirty="0"/>
            </a:br>
            <a:r>
              <a:rPr lang="en-GB" dirty="0"/>
              <a:t>1. Student A asks a question based on the information on their card. Mix up the order of the cards!</a:t>
            </a:r>
          </a:p>
          <a:p>
            <a:r>
              <a:rPr lang="en-GB" dirty="0"/>
              <a:t>2. Student B answers yes or no depending on the information on their card.</a:t>
            </a:r>
          </a:p>
          <a:p>
            <a:r>
              <a:rPr lang="en-GB" dirty="0"/>
              <a:t>3. Swap roles when all cards have been used.</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4095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(but can be used after the activity for students to check their own questions and answers)</a:t>
            </a:r>
            <a:br>
              <a:rPr lang="en-GB" b="1" dirty="0"/>
            </a:br>
            <a:r>
              <a:rPr lang="en-GB" dirty="0"/>
              <a:t>Partner A &amp; B – Printable 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0AD0BE-11A9-4924-8BEA-CDDC992C1E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749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12-15 minutes</a:t>
            </a:r>
            <a:br>
              <a:rPr lang="en-GB" dirty="0"/>
            </a:br>
            <a:br>
              <a:rPr lang="en-GB" b="1" dirty="0"/>
            </a:br>
            <a:r>
              <a:rPr lang="en-GB" b="1" dirty="0"/>
              <a:t>Aim: </a:t>
            </a:r>
            <a:r>
              <a:rPr lang="en-GB" b="0" dirty="0"/>
              <a:t>A written practice activity to bring together the grammar and vocabulary from this and previous sequences.</a:t>
            </a:r>
            <a:br>
              <a:rPr lang="en-GB" dirty="0"/>
            </a:br>
            <a:br>
              <a:rPr lang="en-GB" dirty="0"/>
            </a:br>
            <a:r>
              <a:rPr lang="en-GB" b="1" dirty="0"/>
              <a:t>Procedure:</a:t>
            </a:r>
            <a:br>
              <a:rPr lang="en-GB" dirty="0"/>
            </a:br>
            <a:r>
              <a:rPr lang="en-GB" dirty="0"/>
              <a:t>1. Translate the text into German.</a:t>
            </a:r>
          </a:p>
          <a:p>
            <a:r>
              <a:rPr lang="en-GB" dirty="0"/>
              <a:t>2. Answers on the next slide.</a:t>
            </a:r>
          </a:p>
          <a:p>
            <a:br>
              <a:rPr lang="en-GB" dirty="0"/>
            </a:br>
            <a:r>
              <a:rPr lang="en-GB" b="1" dirty="0"/>
              <a:t>Note: </a:t>
            </a:r>
            <a:r>
              <a:rPr lang="en-GB" dirty="0"/>
              <a:t>This is a challenging task.  Groups may need to do this task with ‘in task’ support from the teacher, who can provide prompts and questions to cue learners back in to previously taught grammar features and vocabulary.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3314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Answer</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408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https://rachelhawkes.com/LDPresources/Yr8German/German_Y8_Term1ii_Wk3_audio_HW_sheet_answers.docx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This week: </a:t>
            </a:r>
            <a:r>
              <a:rPr lang="en-GB" sz="1200" b="1" dirty="0">
                <a:effectLst/>
                <a:latin typeface="Calibri" panose="020F0502020204030204" pitchFamily="34" charset="0"/>
                <a:ea typeface="Calibri" panose="020F0502020204030204" pitchFamily="34" charset="0"/>
                <a:cs typeface="Times New Roman" panose="02020603050405020304" pitchFamily="18" charset="0"/>
              </a:rPr>
              <a:t>Verb agreement: Present, Article agreement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989EB-FD67-46E5-8EF6-87A30888BB3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937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r>
              <a:rPr lang="en-GB" b="1" baseline="0" dirty="0"/>
              <a:t>OPTIONAL additional vocabulary activity.  Could also be homework.</a:t>
            </a:r>
            <a:br>
              <a:rPr lang="en-GB" b="1" baseline="0" dirty="0"/>
            </a:br>
            <a:r>
              <a:rPr lang="en-GB" b="1" baseline="0" dirty="0"/>
              <a:t>Timing: </a:t>
            </a:r>
            <a:r>
              <a:rPr lang="en-GB" b="0" baseline="0" dirty="0"/>
              <a:t>5 minutes</a:t>
            </a:r>
          </a:p>
          <a:p>
            <a:pPr marL="0"/>
            <a:br>
              <a:rPr lang="en-GB" b="1" baseline="0" dirty="0"/>
            </a:br>
            <a:r>
              <a:rPr lang="en-GB" b="1" baseline="0" dirty="0"/>
              <a:t>Aim: </a:t>
            </a:r>
            <a:r>
              <a:rPr lang="en-GB" b="0" baseline="0" dirty="0"/>
              <a:t>To recall the form and meaning of vocabulary in the written modality, in response to German sentence prompts.</a:t>
            </a:r>
          </a:p>
          <a:p>
            <a:pPr marL="0"/>
            <a:endParaRPr lang="en-GB" sz="1200" kern="1200" dirty="0">
              <a:solidFill>
                <a:schemeClr val="tx1"/>
              </a:solidFill>
              <a:effectLst/>
              <a:latin typeface="+mn-lt"/>
              <a:ea typeface="+mn-ea"/>
              <a:cs typeface="+mn-cs"/>
            </a:endParaRPr>
          </a:p>
          <a:p>
            <a:pPr marL="0"/>
            <a:r>
              <a:rPr lang="en-GB" sz="1200" b="1" kern="1200" dirty="0">
                <a:solidFill>
                  <a:schemeClr val="tx1"/>
                </a:solidFill>
                <a:effectLst/>
                <a:latin typeface="+mn-lt"/>
                <a:ea typeface="+mn-ea"/>
                <a:cs typeface="+mn-cs"/>
              </a:rPr>
              <a:t>Procedure: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Read the clues and fill in all the words.</a:t>
            </a:r>
          </a:p>
          <a:p>
            <a:pPr marL="0"/>
            <a:r>
              <a:rPr lang="en-GB" sz="1200" kern="1200" dirty="0">
                <a:solidFill>
                  <a:schemeClr val="tx1"/>
                </a:solidFill>
                <a:effectLst/>
                <a:latin typeface="+mn-lt"/>
                <a:ea typeface="+mn-ea"/>
                <a:cs typeface="+mn-cs"/>
              </a:rPr>
              <a:t>2. Which word fits in the red column?</a:t>
            </a:r>
          </a:p>
          <a:p>
            <a:pPr marL="0"/>
            <a:r>
              <a:rPr lang="en-GB" sz="1200" kern="1200" dirty="0">
                <a:solidFill>
                  <a:schemeClr val="tx1"/>
                </a:solidFill>
                <a:effectLst/>
                <a:latin typeface="+mn-lt"/>
                <a:ea typeface="+mn-ea"/>
                <a:cs typeface="+mn-cs"/>
              </a:rPr>
              <a:t>3. Click to make answers appear.</a:t>
            </a:r>
            <a:br>
              <a:rPr lang="en-GB" sz="1200" kern="1200" dirty="0">
                <a:solidFill>
                  <a:schemeClr val="tx1"/>
                </a:solidFill>
                <a:effectLst/>
                <a:latin typeface="+mn-lt"/>
                <a:ea typeface="+mn-ea"/>
                <a:cs typeface="+mn-cs"/>
              </a:rPr>
            </a:br>
            <a:br>
              <a:rPr lang="en-GB" sz="1200" b="1"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958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[2/3]</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err="1">
                <a:solidFill>
                  <a:schemeClr val="tx1"/>
                </a:solidFill>
                <a:effectLst/>
                <a:latin typeface="+mn-lt"/>
                <a:ea typeface="+mn-ea"/>
                <a:cs typeface="+mn-cs"/>
              </a:rPr>
              <a:t>Sachen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kicken</a:t>
            </a:r>
            <a:r>
              <a:rPr lang="en-US" sz="1200" kern="1200" dirty="0">
                <a:solidFill>
                  <a:schemeClr val="tx1"/>
                </a:solidFill>
                <a:effectLst/>
                <a:latin typeface="+mn-lt"/>
                <a:ea typeface="+mn-ea"/>
                <a:cs typeface="+mn-cs"/>
              </a:rPr>
              <a:t>, Back, </a:t>
            </a:r>
            <a:r>
              <a:rPr lang="en-US" sz="1200" kern="1200" dirty="0" err="1">
                <a:solidFill>
                  <a:schemeClr val="tx1"/>
                </a:solidFill>
                <a:effectLst/>
                <a:latin typeface="+mn-lt"/>
                <a:ea typeface="+mn-ea"/>
                <a:cs typeface="+mn-cs"/>
              </a:rPr>
              <a:t>acht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nackt</a:t>
            </a:r>
            <a:endParaRPr lang="en-US" sz="1200" b="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Treasure is located in chest Y.</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766071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[3/3]</a:t>
            </a:r>
            <a:endParaRPr lang="en-US" sz="1200" b="0" kern="1200" baseline="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GB" sz="1200" kern="1200" dirty="0" err="1">
                <a:solidFill>
                  <a:schemeClr val="tx1"/>
                </a:solidFill>
                <a:effectLst/>
                <a:latin typeface="+mn-lt"/>
                <a:ea typeface="+mn-ea"/>
                <a:cs typeface="+mn-cs"/>
              </a:rPr>
              <a:t>sacken</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kichern</a:t>
            </a:r>
            <a:r>
              <a:rPr lang="en-GB" sz="1200" kern="1200" dirty="0">
                <a:solidFill>
                  <a:schemeClr val="tx1"/>
                </a:solidFill>
                <a:effectLst/>
                <a:latin typeface="+mn-lt"/>
                <a:ea typeface="+mn-ea"/>
                <a:cs typeface="+mn-cs"/>
              </a:rPr>
              <a:t>, Back, </a:t>
            </a:r>
            <a:r>
              <a:rPr lang="en-GB" sz="1200" kern="1200" dirty="0" err="1">
                <a:solidFill>
                  <a:schemeClr val="tx1"/>
                </a:solidFill>
                <a:effectLst/>
                <a:latin typeface="+mn-lt"/>
                <a:ea typeface="+mn-ea"/>
                <a:cs typeface="+mn-cs"/>
              </a:rPr>
              <a:t>Akt</a:t>
            </a:r>
            <a:r>
              <a:rPr lang="en-GB" sz="1200" kern="1200" dirty="0">
                <a:solidFill>
                  <a:schemeClr val="tx1"/>
                </a:solidFill>
                <a:effectLst/>
                <a:latin typeface="+mn-lt"/>
                <a:ea typeface="+mn-ea"/>
                <a:cs typeface="+mn-cs"/>
              </a:rPr>
              <a:t>, Nacht</a:t>
            </a:r>
          </a:p>
          <a:p>
            <a:pPr hangingPunct="0"/>
            <a:endParaRPr lang="en-GB" sz="1200" b="0" kern="120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Treasure is located in chest K.</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267525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a:t>
            </a:r>
            <a:r>
              <a:rPr lang="en-GB" b="0" baseline="0" dirty="0"/>
              <a:t>3 minutes</a:t>
            </a:r>
            <a:br>
              <a:rPr lang="en-GB" b="0" baseline="0" dirty="0"/>
            </a:br>
            <a:br>
              <a:rPr lang="en-GB" b="0" baseline="0" dirty="0"/>
            </a:br>
            <a:r>
              <a:rPr lang="en-GB" b="1" baseline="0" dirty="0"/>
              <a:t>Aim: </a:t>
            </a:r>
            <a:r>
              <a:rPr lang="en-GB" b="0" baseline="0" dirty="0"/>
              <a:t>To focus on the two different pronunciations of [</a:t>
            </a:r>
            <a:r>
              <a:rPr lang="en-GB" b="0" baseline="0" dirty="0" err="1"/>
              <a:t>ch</a:t>
            </a:r>
            <a:r>
              <a:rPr lang="en-GB" b="0" baseline="0" dirty="0"/>
              <a:t>] (soft [</a:t>
            </a:r>
            <a:r>
              <a:rPr lang="en-GB" b="0" baseline="0" dirty="0" err="1"/>
              <a:t>ch</a:t>
            </a:r>
            <a:r>
              <a:rPr lang="en-GB" b="0" baseline="0" dirty="0"/>
              <a:t>] and hard [</a:t>
            </a:r>
            <a:r>
              <a:rPr lang="en-GB" b="0" baseline="0" dirty="0" err="1"/>
              <a:t>ch</a:t>
            </a:r>
            <a:r>
              <a:rPr lang="en-GB" b="0" baseline="0" dirty="0"/>
              <a:t>].</a:t>
            </a:r>
          </a:p>
          <a:p>
            <a:br>
              <a:rPr lang="en-GB" b="0" baseline="0" dirty="0"/>
            </a:br>
            <a:r>
              <a:rPr lang="en-GB" b="1" baseline="0" dirty="0"/>
              <a:t>Procedure:</a:t>
            </a:r>
            <a:br>
              <a:rPr lang="en-GB" b="0" baseline="0" dirty="0"/>
            </a:br>
            <a:r>
              <a:rPr lang="en-GB" b="0" baseline="0" dirty="0"/>
              <a:t>1. Identify the word which has a different [</a:t>
            </a:r>
            <a:r>
              <a:rPr lang="en-GB" b="0" baseline="0" dirty="0" err="1"/>
              <a:t>ch</a:t>
            </a:r>
            <a:r>
              <a:rPr lang="en-GB" b="0" baseline="0" dirty="0"/>
              <a:t>] from the other two in the set.</a:t>
            </a:r>
            <a:br>
              <a:rPr lang="en-GB" b="0" baseline="0" dirty="0"/>
            </a:br>
            <a:r>
              <a:rPr lang="en-GB" b="0" baseline="0" dirty="0"/>
              <a:t>2. Click to reveal the answers.</a:t>
            </a:r>
          </a:p>
          <a:p>
            <a:r>
              <a:rPr lang="en-GB" b="0" baseline="0" dirty="0"/>
              <a:t>3. Check that word meanings are also known.</a:t>
            </a:r>
            <a:br>
              <a:rPr lang="en-GB" b="0" baseline="0" dirty="0"/>
            </a:b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462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explain and exemplify the use of  </a:t>
            </a:r>
            <a:r>
              <a:rPr lang="en-GB" b="0" i="1" dirty="0" err="1"/>
              <a:t>wirklich</a:t>
            </a:r>
            <a:r>
              <a:rPr lang="en-GB" b="0" i="1" dirty="0"/>
              <a:t> / so / also.</a:t>
            </a:r>
            <a:br>
              <a:rPr lang="en-GB" dirty="0"/>
            </a:br>
            <a:br>
              <a:rPr lang="en-GB" dirty="0"/>
            </a:br>
            <a:r>
              <a:rPr lang="en-GB" b="1" dirty="0"/>
              <a:t>Procedure:</a:t>
            </a:r>
            <a:br>
              <a:rPr lang="en-GB" dirty="0"/>
            </a:br>
            <a:r>
              <a:rPr lang="en-GB" dirty="0"/>
              <a:t>1. Cycle through the animated sequence. </a:t>
            </a:r>
          </a:p>
          <a:p>
            <a:r>
              <a:rPr lang="en-GB" dirty="0"/>
              <a:t>2. Click on the speech bubbles to hear the the audio.</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5 minutes</a:t>
            </a:r>
            <a:br>
              <a:rPr lang="en-GB" dirty="0"/>
            </a:br>
            <a:br>
              <a:rPr lang="en-GB" b="1" dirty="0"/>
            </a:br>
            <a:r>
              <a:rPr lang="en-GB" b="1" dirty="0"/>
              <a:t>Aim: </a:t>
            </a:r>
            <a:r>
              <a:rPr lang="en-GB" b="0" dirty="0"/>
              <a:t>To practice </a:t>
            </a:r>
            <a:r>
              <a:rPr lang="en-GB" b="0" dirty="0" err="1"/>
              <a:t>wirklich</a:t>
            </a:r>
            <a:r>
              <a:rPr lang="en-GB" b="0" dirty="0"/>
              <a:t> / so / also in context.</a:t>
            </a:r>
            <a:br>
              <a:rPr lang="en-GB" dirty="0"/>
            </a:br>
            <a:br>
              <a:rPr lang="en-GB" dirty="0"/>
            </a:br>
            <a:r>
              <a:rPr lang="en-GB" b="1" dirty="0"/>
              <a:t>Procedure:</a:t>
            </a:r>
            <a:br>
              <a:rPr lang="en-GB" dirty="0"/>
            </a:br>
            <a:r>
              <a:rPr lang="en-GB" dirty="0"/>
              <a:t>1. Click to make a speech bubble appear.</a:t>
            </a:r>
          </a:p>
          <a:p>
            <a:r>
              <a:rPr lang="en-GB" dirty="0"/>
              <a:t>2. For each gap say what word would fit</a:t>
            </a:r>
            <a:r>
              <a:rPr lang="en-GB" i="1" dirty="0"/>
              <a:t>: </a:t>
            </a:r>
            <a:r>
              <a:rPr lang="en-GB" i="1" dirty="0" err="1"/>
              <a:t>wirklich</a:t>
            </a:r>
            <a:r>
              <a:rPr lang="en-GB" i="1" dirty="0"/>
              <a:t> / so </a:t>
            </a:r>
            <a:r>
              <a:rPr lang="en-GB" dirty="0"/>
              <a:t>OR just </a:t>
            </a:r>
            <a:r>
              <a:rPr lang="en-GB" i="1" dirty="0"/>
              <a:t>so </a:t>
            </a:r>
            <a:r>
              <a:rPr lang="en-GB" i="0" dirty="0"/>
              <a:t>OR </a:t>
            </a:r>
            <a:r>
              <a:rPr lang="en-GB" i="1" dirty="0"/>
              <a:t>also.</a:t>
            </a:r>
          </a:p>
          <a:p>
            <a:r>
              <a:rPr lang="en-GB" dirty="0"/>
              <a:t>3. Click to reveal the answers.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3 minutes</a:t>
            </a:r>
            <a:br>
              <a:rPr lang="en-GB" dirty="0"/>
            </a:br>
            <a:br>
              <a:rPr lang="en-GB" b="1" dirty="0"/>
            </a:br>
            <a:r>
              <a:rPr lang="en-GB" b="1" dirty="0"/>
              <a:t>Aim: </a:t>
            </a:r>
            <a:r>
              <a:rPr lang="en-GB" b="0" dirty="0"/>
              <a:t>To explain and illustrate how the first person plural (we-form) of the past tense is made. It is contrasted here with the first person singular (I-form).</a:t>
            </a:r>
            <a:br>
              <a:rPr lang="en-GB" dirty="0"/>
            </a:br>
            <a:br>
              <a:rPr lang="en-GB" dirty="0"/>
            </a:br>
            <a:r>
              <a:rPr lang="en-GB" b="1" dirty="0"/>
              <a:t>Procedure:</a:t>
            </a:r>
            <a:br>
              <a:rPr lang="en-GB" dirty="0"/>
            </a:br>
            <a:r>
              <a:rPr lang="en-GB" dirty="0"/>
              <a:t>1. Cycle through the explanation and examples using the animated sequence.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14403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151307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346098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804180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7708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998279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8365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26025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675BB-A149-4C83-BAA9-93B60B8D02A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ACB11AA-8EA7-4C02-B249-56C1923B1F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4E2AFAF-C4FF-4E03-A16D-4533D1B42B78}"/>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5" name="Footer Placeholder 4">
            <a:extLst>
              <a:ext uri="{FF2B5EF4-FFF2-40B4-BE49-F238E27FC236}">
                <a16:creationId xmlns:a16="http://schemas.microsoft.com/office/drawing/2014/main" id="{348B2C70-15E3-475A-82A0-2EA150B3AD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90D9B4-7D93-4907-BF26-89B7D65207E1}"/>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2612818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75339-5DBA-419D-A627-AC66FA7D20D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AADDDB3-92D1-4190-8E9B-946FCA5C0AF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4FEEA2D-8116-41EB-BE06-1F20C269EE91}"/>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5" name="Footer Placeholder 4">
            <a:extLst>
              <a:ext uri="{FF2B5EF4-FFF2-40B4-BE49-F238E27FC236}">
                <a16:creationId xmlns:a16="http://schemas.microsoft.com/office/drawing/2014/main" id="{74EABB82-49CA-45EE-BF82-F4E359FF29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56D29-4B31-4969-ACB2-A178A774F553}"/>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942237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3912-0256-4D3B-B5A8-F159AFE019E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FCC2DFB-3186-43D1-9DD9-C18218B687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D3B4E39-37B1-4A70-9063-DB10DBBBB752}"/>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5" name="Footer Placeholder 4">
            <a:extLst>
              <a:ext uri="{FF2B5EF4-FFF2-40B4-BE49-F238E27FC236}">
                <a16:creationId xmlns:a16="http://schemas.microsoft.com/office/drawing/2014/main" id="{34695684-FFEF-4ED0-A3BE-843CD10C52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83A194-8E6D-4121-8EDC-25F7636BE05B}"/>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2710053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297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9995F-EB8E-4C7D-9359-220FB21CE513}"/>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44106A2-09CD-4651-9A7D-EC2DB70C395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FE955AF-869A-4451-A338-2863AE281DB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A6F381A-29D3-4AD3-8C82-F6B2B06F8E54}"/>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6" name="Footer Placeholder 5">
            <a:extLst>
              <a:ext uri="{FF2B5EF4-FFF2-40B4-BE49-F238E27FC236}">
                <a16:creationId xmlns:a16="http://schemas.microsoft.com/office/drawing/2014/main" id="{DDD86328-BA05-410D-88BC-17F8689209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61BEB6-09D4-4AE2-ACBA-E022A61C8057}"/>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114283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A4EE-8405-48E1-B417-ED8438E253F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07DF100F-3904-4CC2-AE00-C3AB775D40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56EA2C0-73A4-4B5F-ACE0-0EFFD2D83D5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BDF52C7-614C-419D-9DB2-B2225A1B9C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5DD5D10-B410-492E-BB6D-5D06DDC5E2C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411CD27-C229-4F1C-8B73-6F05B9C5AD77}"/>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8" name="Footer Placeholder 7">
            <a:extLst>
              <a:ext uri="{FF2B5EF4-FFF2-40B4-BE49-F238E27FC236}">
                <a16:creationId xmlns:a16="http://schemas.microsoft.com/office/drawing/2014/main" id="{C8EAFD9E-1B18-4C3B-9776-F6A55E2DA3E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6D583BB-C740-43C8-97C0-0831A6987AC5}"/>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4018600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5A9A-03FA-48D6-90D5-AFF33BED33AD}"/>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1C8DCB-E50F-435A-B0CA-5EF1CFFC900C}"/>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4" name="Footer Placeholder 3">
            <a:extLst>
              <a:ext uri="{FF2B5EF4-FFF2-40B4-BE49-F238E27FC236}">
                <a16:creationId xmlns:a16="http://schemas.microsoft.com/office/drawing/2014/main" id="{22BE2325-23E0-46E9-85F8-F5F20925C6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52B050-C2D0-4B80-8BA9-A8DAE91C975D}"/>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1625989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ABDBEC-83B6-4C70-92D6-D119B879647D}"/>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3" name="Footer Placeholder 2">
            <a:extLst>
              <a:ext uri="{FF2B5EF4-FFF2-40B4-BE49-F238E27FC236}">
                <a16:creationId xmlns:a16="http://schemas.microsoft.com/office/drawing/2014/main" id="{D3DADA09-3DA4-43CB-8C3A-293FA4A3E54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BC6FAF-A504-4DA0-BDD4-3C096BD66645}"/>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692673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430CA-CAC2-482F-ABB9-967AAD0B1D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806BFD23-7ABA-494F-8CF5-C32989D963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1DE02C98-BD44-438B-9676-0F78C465C4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4E33FC-F648-476C-808F-0EE652EF298E}"/>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6" name="Footer Placeholder 5">
            <a:extLst>
              <a:ext uri="{FF2B5EF4-FFF2-40B4-BE49-F238E27FC236}">
                <a16:creationId xmlns:a16="http://schemas.microsoft.com/office/drawing/2014/main" id="{3081321C-43A1-4770-8455-F88AD67E36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2A9964-A579-4225-83D2-ED8FB7BD7AC9}"/>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1680440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B30E6-8780-4A39-A618-6F7C3C3AFC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FCCFECD-BA54-4C12-B877-06D1F6FB51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F08791D-3E3E-4B9F-960D-2BCDBF7AA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E4C4D2-EE54-4DF9-9884-76E3468CB810}"/>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6" name="Footer Placeholder 5">
            <a:extLst>
              <a:ext uri="{FF2B5EF4-FFF2-40B4-BE49-F238E27FC236}">
                <a16:creationId xmlns:a16="http://schemas.microsoft.com/office/drawing/2014/main" id="{86B44E82-0A3F-47CD-ADE7-97DC19BE6F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74586A-E4C2-47D5-B1AD-78F4D55B0D8D}"/>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38753982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6E6D-2790-473C-9823-4242999740B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ADA2169-3DF9-4D0A-98F2-5DCE034202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AE7FC95-45E6-4EC8-9FD4-3D35E4FA51D6}"/>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5" name="Footer Placeholder 4">
            <a:extLst>
              <a:ext uri="{FF2B5EF4-FFF2-40B4-BE49-F238E27FC236}">
                <a16:creationId xmlns:a16="http://schemas.microsoft.com/office/drawing/2014/main" id="{D2AC6FCB-1300-4FEC-AA4F-4D30AC8E4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D76A6B-D3B2-45B0-A74E-B2A596E20B21}"/>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30540462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C2F5A2-2AD1-4262-BFC1-CF7312F1B8B3}"/>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73C594-E3DE-47AA-9730-2E6146F5D47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0114B5E-E973-4AA2-9BCF-0C9F98E6CA00}"/>
              </a:ext>
            </a:extLst>
          </p:cNvPr>
          <p:cNvSpPr>
            <a:spLocks noGrp="1"/>
          </p:cNvSpPr>
          <p:nvPr>
            <p:ph type="dt" sz="half" idx="10"/>
          </p:nvPr>
        </p:nvSpPr>
        <p:spPr/>
        <p:txBody>
          <a:bodyPr/>
          <a:lstStyle/>
          <a:p>
            <a:fld id="{5DFB27BC-A3B6-44E5-92F4-647AACBB4430}" type="datetimeFigureOut">
              <a:rPr lang="en-GB" smtClean="0"/>
              <a:t>05/02/2024</a:t>
            </a:fld>
            <a:endParaRPr lang="en-GB"/>
          </a:p>
        </p:txBody>
      </p:sp>
      <p:sp>
        <p:nvSpPr>
          <p:cNvPr id="5" name="Footer Placeholder 4">
            <a:extLst>
              <a:ext uri="{FF2B5EF4-FFF2-40B4-BE49-F238E27FC236}">
                <a16:creationId xmlns:a16="http://schemas.microsoft.com/office/drawing/2014/main" id="{E2359734-70B1-465B-A42F-AA0417BA7D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02060A-2FD3-428A-95AB-7FACFDCBF4A3}"/>
              </a:ext>
            </a:extLst>
          </p:cNvPr>
          <p:cNvSpPr>
            <a:spLocks noGrp="1"/>
          </p:cNvSpPr>
          <p:nvPr>
            <p:ph type="sldNum" sz="quarter" idx="12"/>
          </p:nvPr>
        </p:nvSpPr>
        <p:spPr/>
        <p:txBody>
          <a:bodyPr/>
          <a:lstStyle/>
          <a:p>
            <a:fld id="{E8A69B1D-9950-4E58-96AD-D0B967A05A29}" type="slidenum">
              <a:rPr lang="en-GB" smtClean="0"/>
              <a:t>‹#›</a:t>
            </a:fld>
            <a:endParaRPr lang="en-GB"/>
          </a:p>
        </p:txBody>
      </p:sp>
    </p:spTree>
    <p:extLst>
      <p:ext uri="{BB962C8B-B14F-4D97-AF65-F5344CB8AC3E}">
        <p14:creationId xmlns:p14="http://schemas.microsoft.com/office/powerpoint/2010/main" val="2127950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4616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04560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40674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628721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74632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8598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34604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07115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F826D4-2F1E-4E5F-B6C1-BB07ED8B2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12D37B0-52BA-4497-A38B-22726C4BB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BD07B05-505A-46E5-A32A-5F1C149FE9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B27BC-A3B6-44E5-92F4-647AACBB4430}" type="datetimeFigureOut">
              <a:rPr lang="en-GB" smtClean="0"/>
              <a:t>05/02/2024</a:t>
            </a:fld>
            <a:endParaRPr lang="en-GB"/>
          </a:p>
        </p:txBody>
      </p:sp>
      <p:sp>
        <p:nvSpPr>
          <p:cNvPr id="5" name="Footer Placeholder 4">
            <a:extLst>
              <a:ext uri="{FF2B5EF4-FFF2-40B4-BE49-F238E27FC236}">
                <a16:creationId xmlns:a16="http://schemas.microsoft.com/office/drawing/2014/main" id="{F9413841-910C-4D8A-80E7-7DF3366597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C6C041-E701-42A3-886F-FA92C33FCE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A69B1D-9950-4E58-96AD-D0B967A05A29}" type="slidenum">
              <a:rPr lang="en-GB" smtClean="0"/>
              <a:t>‹#›</a:t>
            </a:fld>
            <a:endParaRPr lang="en-GB"/>
          </a:p>
        </p:txBody>
      </p:sp>
    </p:spTree>
    <p:extLst>
      <p:ext uri="{BB962C8B-B14F-4D97-AF65-F5344CB8AC3E}">
        <p14:creationId xmlns:p14="http://schemas.microsoft.com/office/powerpoint/2010/main" val="117947615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gif"/><Relationship Id="rId5" Type="http://schemas.openxmlformats.org/officeDocument/2006/relationships/image" Target="../media/image25.gif"/><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3.gif"/></Relationships>
</file>

<file path=ppt/slides/_rels/slide1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7.jpg"/><Relationship Id="rId4" Type="http://schemas.openxmlformats.org/officeDocument/2006/relationships/image" Target="../media/image36.jpg"/></Relationships>
</file>

<file path=ppt/slides/_rels/slide15.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2.jpeg"/><Relationship Id="rId3" Type="http://schemas.openxmlformats.org/officeDocument/2006/relationships/audio" Target="../media/audio1.wav"/><Relationship Id="rId7" Type="http://schemas.openxmlformats.org/officeDocument/2006/relationships/image" Target="../media/image9.gif"/><Relationship Id="rId12" Type="http://schemas.openxmlformats.org/officeDocument/2006/relationships/audio" Target="../media/audio6.wav"/><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3.wav"/><Relationship Id="rId11" Type="http://schemas.openxmlformats.org/officeDocument/2006/relationships/image" Target="../media/image11.png"/><Relationship Id="rId5" Type="http://schemas.openxmlformats.org/officeDocument/2006/relationships/audio" Target="../media/audio2.wav"/><Relationship Id="rId10" Type="http://schemas.openxmlformats.org/officeDocument/2006/relationships/audio" Target="../media/audio5.wav"/><Relationship Id="rId4" Type="http://schemas.openxmlformats.org/officeDocument/2006/relationships/image" Target="../media/image8.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5.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1.gif"/></Relationships>
</file>

<file path=ppt/slides/_rels/slide27.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audio" Target="../media/audio41.wav"/><Relationship Id="rId4" Type="http://schemas.openxmlformats.org/officeDocument/2006/relationships/audio" Target="../media/audio40.wav"/></Relationships>
</file>

<file path=ppt/slides/_rels/slide3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7.gif"/></Relationships>
</file>

<file path=ppt/slides/_rels/slide32.xml.rels><?xml version="1.0" encoding="UTF-8" standalone="yes"?>
<Relationships xmlns="http://schemas.openxmlformats.org/package/2006/relationships"><Relationship Id="rId8" Type="http://schemas.openxmlformats.org/officeDocument/2006/relationships/audio" Target="../media/audio42.wav"/><Relationship Id="rId3" Type="http://schemas.openxmlformats.org/officeDocument/2006/relationships/image" Target="../media/image26.png"/><Relationship Id="rId7" Type="http://schemas.openxmlformats.org/officeDocument/2006/relationships/image" Target="../media/image23.gif"/><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27.gif"/><Relationship Id="rId11" Type="http://schemas.openxmlformats.org/officeDocument/2006/relationships/audio" Target="../media/audio43.wav"/><Relationship Id="rId5" Type="http://schemas.openxmlformats.org/officeDocument/2006/relationships/image" Target="../media/image25.gif"/><Relationship Id="rId10" Type="http://schemas.openxmlformats.org/officeDocument/2006/relationships/image" Target="../media/image54.svg"/><Relationship Id="rId4" Type="http://schemas.openxmlformats.org/officeDocument/2006/relationships/image" Target="../media/image19.gif"/><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9.gif"/><Relationship Id="rId4" Type="http://schemas.openxmlformats.org/officeDocument/2006/relationships/image" Target="../media/image51.gif"/></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19.gif"/><Relationship Id="rId4" Type="http://schemas.openxmlformats.org/officeDocument/2006/relationships/image" Target="../media/image51.gif"/></Relationships>
</file>

<file path=ppt/slides/_rels/slide37.xml.rels><?xml version="1.0" encoding="UTF-8" standalone="yes"?>
<Relationships xmlns="http://schemas.openxmlformats.org/package/2006/relationships"><Relationship Id="rId3" Type="http://schemas.openxmlformats.org/officeDocument/2006/relationships/hyperlink" Target="https://www.rachelhawkes.com/LDPresources/Yr8German/German_Y8_Term1ii_Wk3_audio.html"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hyperlink" Target="https://www.rachelhawkes.com/LDPresources/Yr8German/German_Y8_Term1ii_Wk3_audio_HW_sheet.docx"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9.gif"/><Relationship Id="rId7" Type="http://schemas.openxmlformats.org/officeDocument/2006/relationships/image" Target="../media/image22.png"/><Relationship Id="rId12" Type="http://schemas.openxmlformats.org/officeDocument/2006/relationships/audio" Target="../media/audio13.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gif"/><Relationship Id="rId11" Type="http://schemas.openxmlformats.org/officeDocument/2006/relationships/image" Target="../media/image24.gif"/><Relationship Id="rId5" Type="http://schemas.openxmlformats.org/officeDocument/2006/relationships/audio" Target="../media/audio10.wav"/><Relationship Id="rId10" Type="http://schemas.openxmlformats.org/officeDocument/2006/relationships/audio" Target="../media/audio12.wav"/><Relationship Id="rId4" Type="http://schemas.openxmlformats.org/officeDocument/2006/relationships/image" Target="../media/image20.gif"/><Relationship Id="rId9" Type="http://schemas.openxmlformats.org/officeDocument/2006/relationships/image" Target="../media/image23.gif"/></Relationships>
</file>

<file path=ppt/slides/_rels/slide8.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25.gif"/><Relationship Id="rId7" Type="http://schemas.openxmlformats.org/officeDocument/2006/relationships/audio" Target="../media/audio16.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image" Target="../media/image19.gif"/><Relationship Id="rId9" Type="http://schemas.openxmlformats.org/officeDocument/2006/relationships/audio" Target="../media/audio18.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41754"/>
            <a:ext cx="7709596" cy="844550"/>
          </a:xfrm>
        </p:spPr>
        <p:txBody>
          <a:bodyPr>
            <a:normAutofit fontScale="85000" lnSpcReduction="20000"/>
          </a:bodyPr>
          <a:lstStyle/>
          <a:p>
            <a:r>
              <a:rPr lang="en-GB" sz="4000" dirty="0"/>
              <a:t>Berlin</a:t>
            </a:r>
            <a:br>
              <a:rPr lang="en-GB" sz="4000" dirty="0"/>
            </a:br>
            <a:r>
              <a:rPr lang="en-GB" sz="3300" b="0" dirty="0" err="1"/>
              <a:t>Wir</a:t>
            </a:r>
            <a:r>
              <a:rPr lang="en-GB" sz="3300" b="0" dirty="0"/>
              <a:t> </a:t>
            </a:r>
            <a:r>
              <a:rPr lang="en-GB" sz="3300" b="0" dirty="0" err="1"/>
              <a:t>haben</a:t>
            </a:r>
            <a:r>
              <a:rPr lang="en-GB" sz="3300" b="0" dirty="0"/>
              <a:t> so </a:t>
            </a:r>
            <a:r>
              <a:rPr lang="en-GB" sz="3300" b="0" dirty="0" err="1"/>
              <a:t>viel</a:t>
            </a:r>
            <a:r>
              <a:rPr lang="en-GB" sz="3300" b="0" dirty="0"/>
              <a:t> </a:t>
            </a:r>
            <a:r>
              <a:rPr lang="en-GB" sz="3300" b="0" dirty="0" err="1"/>
              <a:t>gemacht</a:t>
            </a:r>
            <a:r>
              <a:rPr lang="en-GB" sz="3300" b="0" dirty="0"/>
              <a:t>!</a:t>
            </a:r>
            <a:endParaRPr lang="en-GB" sz="400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2 - Lesson 17</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Rachel Hawkes / Inge Alferink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04/02/24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86304"/>
            <a:ext cx="6780563" cy="1836494"/>
          </a:xfrm>
        </p:spPr>
        <p:txBody>
          <a:bodyPr>
            <a:normAutofit/>
          </a:bodyPr>
          <a:lstStyle/>
          <a:p>
            <a:pPr algn="l"/>
            <a:r>
              <a:rPr lang="en-GB" sz="2000" dirty="0">
                <a:solidFill>
                  <a:schemeClr val="tx1"/>
                </a:solidFill>
              </a:rPr>
              <a:t>Present and past tense: 1</a:t>
            </a:r>
            <a:r>
              <a:rPr lang="en-GB" sz="2000" baseline="30000" dirty="0">
                <a:solidFill>
                  <a:schemeClr val="tx1"/>
                </a:solidFill>
              </a:rPr>
              <a:t>st</a:t>
            </a:r>
            <a:r>
              <a:rPr lang="en-GB" sz="2000" dirty="0">
                <a:solidFill>
                  <a:schemeClr val="tx1"/>
                </a:solidFill>
              </a:rPr>
              <a:t> person singular and plural</a:t>
            </a:r>
          </a:p>
          <a:p>
            <a:r>
              <a:rPr lang="en-US" sz="2000" dirty="0">
                <a:solidFill>
                  <a:schemeClr val="bg1"/>
                </a:solidFill>
              </a:rPr>
              <a:t>Using the preposition ‘von’ (from / of) </a:t>
            </a:r>
          </a:p>
          <a:p>
            <a:br>
              <a:rPr lang="en-GB" sz="2000" dirty="0">
                <a:solidFill>
                  <a:schemeClr val="tx1"/>
                </a:solidFill>
              </a:rPr>
            </a:br>
            <a:br>
              <a:rPr lang="en-GB" sz="2000" dirty="0">
                <a:solidFill>
                  <a:schemeClr val="tx1"/>
                </a:solidFill>
              </a:rPr>
            </a:br>
            <a:r>
              <a:rPr lang="en-GB" sz="2000" dirty="0">
                <a:solidFill>
                  <a:schemeClr val="tx1"/>
                </a:solidFill>
              </a:rPr>
              <a:t>SSC [</a:t>
            </a:r>
            <a:r>
              <a:rPr lang="en-GB" sz="2000" dirty="0" err="1">
                <a:solidFill>
                  <a:schemeClr val="tx1"/>
                </a:solidFill>
              </a:rPr>
              <a:t>ch</a:t>
            </a:r>
            <a:r>
              <a:rPr lang="en-GB" sz="2000" dirty="0">
                <a:solidFill>
                  <a:schemeClr val="tx1"/>
                </a:solidFill>
              </a:rPr>
              <a:t>]</a:t>
            </a:r>
          </a:p>
          <a:p>
            <a:pPr algn="l"/>
            <a:endParaRPr lang="en-GB" sz="2000" dirty="0">
              <a:solidFill>
                <a:schemeClr val="tx1"/>
              </a:solidFill>
            </a:endParaRPr>
          </a:p>
        </p:txBody>
      </p:sp>
      <p:pic>
        <p:nvPicPr>
          <p:cNvPr id="5" name="Picture 4">
            <a:extLst>
              <a:ext uri="{FF2B5EF4-FFF2-40B4-BE49-F238E27FC236}">
                <a16:creationId xmlns:a16="http://schemas.microsoft.com/office/drawing/2014/main" id="{13A7AADD-2742-4127-A496-7A81E0F1B5CB}"/>
              </a:ext>
            </a:extLst>
          </p:cNvPr>
          <p:cNvPicPr>
            <a:picLocks noChangeAspect="1"/>
          </p:cNvPicPr>
          <p:nvPr/>
        </p:nvPicPr>
        <p:blipFill>
          <a:blip r:embed="rId3"/>
          <a:stretch>
            <a:fillRect/>
          </a:stretch>
        </p:blipFill>
        <p:spPr>
          <a:xfrm>
            <a:off x="5411437" y="3298204"/>
            <a:ext cx="6780563" cy="3559796"/>
          </a:xfrm>
          <a:prstGeom prst="rect">
            <a:avLst/>
          </a:prstGeom>
        </p:spPr>
      </p:pic>
      <p:pic>
        <p:nvPicPr>
          <p:cNvPr id="8" name="Picture 7" descr="A yellow sign with black text&#10;&#10;Description automatically generated">
            <a:extLst>
              <a:ext uri="{FF2B5EF4-FFF2-40B4-BE49-F238E27FC236}">
                <a16:creationId xmlns:a16="http://schemas.microsoft.com/office/drawing/2014/main" id="{AEDF95D7-E1FF-4771-9DA3-8A71DCF09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96991" y="2723667"/>
            <a:ext cx="1722266" cy="1149074"/>
          </a:xfrm>
          <a:prstGeom prst="rect">
            <a:avLst/>
          </a:prstGeom>
        </p:spPr>
      </p:pic>
    </p:spTree>
    <p:extLst>
      <p:ext uri="{BB962C8B-B14F-4D97-AF65-F5344CB8AC3E}">
        <p14:creationId xmlns:p14="http://schemas.microsoft.com/office/powerpoint/2010/main" val="3433286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70068" cy="647577"/>
          </a:xfrm>
        </p:spPr>
        <p:txBody>
          <a:bodyPr>
            <a:normAutofit/>
          </a:bodyPr>
          <a:lstStyle/>
          <a:p>
            <a:r>
              <a:rPr lang="en-GB" sz="2800" b="1" dirty="0">
                <a:solidFill>
                  <a:schemeClr val="bg1"/>
                </a:solidFill>
              </a:rPr>
              <a:t>In der Stadt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92898" y="1241593"/>
            <a:ext cx="6955305" cy="830997"/>
          </a:xfrm>
          <a:prstGeom prst="rect">
            <a:avLst/>
          </a:prstGeom>
          <a:noFill/>
        </p:spPr>
        <p:txBody>
          <a:bodyPr wrap="square" rtlCol="0">
            <a:spAutoFit/>
          </a:bodyPr>
          <a:lstStyle/>
          <a:p>
            <a:r>
              <a:rPr lang="en-GB" sz="2400" dirty="0"/>
              <a:t>Mia und Andrea </a:t>
            </a:r>
            <a:r>
              <a:rPr lang="en-GB" sz="2400" dirty="0" err="1"/>
              <a:t>sind</a:t>
            </a:r>
            <a:r>
              <a:rPr lang="en-GB" sz="2400" dirty="0"/>
              <a:t> in der Stadt und </a:t>
            </a:r>
            <a:r>
              <a:rPr lang="en-GB" sz="2400" dirty="0" err="1"/>
              <a:t>schreiben</a:t>
            </a:r>
            <a:r>
              <a:rPr lang="en-GB" sz="2400" dirty="0"/>
              <a:t> </a:t>
            </a:r>
            <a:r>
              <a:rPr lang="en-GB" sz="2400" dirty="0" err="1"/>
              <a:t>Mutti</a:t>
            </a:r>
            <a:r>
              <a:rPr lang="en-GB" sz="2400" dirty="0"/>
              <a:t>.  </a:t>
            </a:r>
            <a:r>
              <a:rPr lang="en-GB" sz="2400" dirty="0" err="1"/>
              <a:t>Wer</a:t>
            </a:r>
            <a:r>
              <a:rPr lang="en-GB" sz="2400" dirty="0"/>
              <a:t> hat was </a:t>
            </a:r>
            <a:r>
              <a:rPr lang="en-GB" sz="2400" dirty="0" err="1"/>
              <a:t>geschrieben</a:t>
            </a:r>
            <a:r>
              <a:rPr lang="en-GB" sz="2400" dirty="0"/>
              <a:t>? </a:t>
            </a:r>
            <a:endParaRPr lang="en-US" sz="2400" dirty="0"/>
          </a:p>
        </p:txBody>
      </p:sp>
      <p:graphicFrame>
        <p:nvGraphicFramePr>
          <p:cNvPr id="33" name="Table 6">
            <a:extLst>
              <a:ext uri="{FF2B5EF4-FFF2-40B4-BE49-F238E27FC236}">
                <a16:creationId xmlns:a16="http://schemas.microsoft.com/office/drawing/2014/main" id="{B2107FA5-4C3B-9144-922C-0502B5E08EC7}"/>
              </a:ext>
            </a:extLst>
          </p:cNvPr>
          <p:cNvGraphicFramePr>
            <a:graphicFrameLocks noGrp="1"/>
          </p:cNvGraphicFramePr>
          <p:nvPr>
            <p:extLst>
              <p:ext uri="{D42A27DB-BD31-4B8C-83A1-F6EECF244321}">
                <p14:modId xmlns:p14="http://schemas.microsoft.com/office/powerpoint/2010/main" val="505251368"/>
              </p:ext>
            </p:extLst>
          </p:nvPr>
        </p:nvGraphicFramePr>
        <p:xfrm>
          <a:off x="392898" y="1890306"/>
          <a:ext cx="11406204" cy="3870960"/>
        </p:xfrm>
        <a:graphic>
          <a:graphicData uri="http://schemas.openxmlformats.org/drawingml/2006/table">
            <a:tbl>
              <a:tblPr firstRow="1" bandRow="1">
                <a:tableStyleId>{00A15C55-8517-42AA-B614-E9B94910E393}</a:tableStyleId>
              </a:tblPr>
              <a:tblGrid>
                <a:gridCol w="589368">
                  <a:extLst>
                    <a:ext uri="{9D8B030D-6E8A-4147-A177-3AD203B41FA5}">
                      <a16:colId xmlns:a16="http://schemas.microsoft.com/office/drawing/2014/main" val="2607353726"/>
                    </a:ext>
                  </a:extLst>
                </a:gridCol>
                <a:gridCol w="6583945">
                  <a:extLst>
                    <a:ext uri="{9D8B030D-6E8A-4147-A177-3AD203B41FA5}">
                      <a16:colId xmlns:a16="http://schemas.microsoft.com/office/drawing/2014/main" val="1600817978"/>
                    </a:ext>
                  </a:extLst>
                </a:gridCol>
                <a:gridCol w="1255060">
                  <a:extLst>
                    <a:ext uri="{9D8B030D-6E8A-4147-A177-3AD203B41FA5}">
                      <a16:colId xmlns:a16="http://schemas.microsoft.com/office/drawing/2014/main" val="4128092149"/>
                    </a:ext>
                  </a:extLst>
                </a:gridCol>
                <a:gridCol w="1203797">
                  <a:extLst>
                    <a:ext uri="{9D8B030D-6E8A-4147-A177-3AD203B41FA5}">
                      <a16:colId xmlns:a16="http://schemas.microsoft.com/office/drawing/2014/main" val="2609792770"/>
                    </a:ext>
                  </a:extLst>
                </a:gridCol>
                <a:gridCol w="1774034">
                  <a:extLst>
                    <a:ext uri="{9D8B030D-6E8A-4147-A177-3AD203B41FA5}">
                      <a16:colId xmlns:a16="http://schemas.microsoft.com/office/drawing/2014/main" val="1616836717"/>
                    </a:ext>
                  </a:extLst>
                </a:gridCol>
              </a:tblGrid>
              <a:tr h="370840">
                <a:tc>
                  <a:txBody>
                    <a:bodyPr/>
                    <a:lstStyle/>
                    <a:p>
                      <a:endParaRPr lang="en-GB"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Ich</a:t>
                      </a:r>
                      <a:endParaRPr lang="en-GB" sz="200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Wir</a:t>
                      </a:r>
                      <a:endParaRPr lang="en-GB" sz="2000" b="1" dirty="0">
                        <a:solidFill>
                          <a:schemeClr val="tx1"/>
                        </a:solidFill>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err="1">
                          <a:solidFill>
                            <a:schemeClr val="tx1"/>
                          </a:solidFill>
                          <a:effectLst/>
                        </a:rPr>
                        <a:t>Jetzt</a:t>
                      </a:r>
                      <a:r>
                        <a:rPr lang="en-GB" sz="2000" kern="1200" dirty="0">
                          <a:solidFill>
                            <a:schemeClr val="tx1"/>
                          </a:solidFill>
                          <a:effectLst/>
                        </a:rPr>
                        <a:t> / </a:t>
                      </a:r>
                      <a:br>
                        <a:rPr lang="en-GB" sz="2000" kern="1200" dirty="0">
                          <a:solidFill>
                            <a:schemeClr val="tx1"/>
                          </a:solidFill>
                          <a:effectLst/>
                        </a:rPr>
                      </a:br>
                      <a:r>
                        <a:rPr lang="en-GB" sz="2000" kern="1200" dirty="0" err="1">
                          <a:solidFill>
                            <a:schemeClr val="tx1"/>
                          </a:solidFill>
                          <a:effectLst/>
                        </a:rPr>
                        <a:t>vorher</a:t>
                      </a:r>
                      <a:endParaRPr lang="en-GB" sz="2000" kern="1200" dirty="0">
                        <a:solidFill>
                          <a:schemeClr val="tx1"/>
                        </a:solidFill>
                        <a:effectLs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153431983"/>
                  </a:ext>
                </a:extLst>
              </a:tr>
              <a:tr h="370840">
                <a:tc>
                  <a:txBody>
                    <a:bodyPr/>
                    <a:lstStyle/>
                    <a:p>
                      <a:pPr algn="ctr"/>
                      <a:r>
                        <a:rPr lang="en-GB" sz="2000" dirty="0">
                          <a:solidFill>
                            <a:schemeClr val="tx1"/>
                          </a:solidFill>
                        </a:rPr>
                        <a:t>1.</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GB" sz="2000" kern="1200" dirty="0" err="1">
                          <a:solidFill>
                            <a:schemeClr val="tx1"/>
                          </a:solidFill>
                          <a:effectLst/>
                          <a:latin typeface="+mn-lt"/>
                          <a:ea typeface="+mn-ea"/>
                          <a:cs typeface="+mn-cs"/>
                        </a:rPr>
                        <a:t>Wir</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haben</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zusammen</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viel</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Spaß</a:t>
                      </a:r>
                      <a:r>
                        <a:rPr lang="en-GB" sz="2000" kern="1200" dirty="0">
                          <a:solidFill>
                            <a:schemeClr val="tx1"/>
                          </a:solidFill>
                          <a:effectLst/>
                          <a:latin typeface="+mn-lt"/>
                          <a:ea typeface="+mn-ea"/>
                          <a:cs typeface="+mn-cs"/>
                        </a:rPr>
                        <a:t>.</a:t>
                      </a:r>
                      <a:r>
                        <a:rPr lang="en-GB" sz="2000" dirty="0">
                          <a:solidFill>
                            <a:schemeClr val="tx1"/>
                          </a:solidFill>
                          <a:effectLst/>
                        </a:rPr>
                        <a:t> </a:t>
                      </a:r>
                      <a:endParaRPr lang="en-GB" sz="20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71492714"/>
                  </a:ext>
                </a:extLst>
              </a:tr>
              <a:tr h="370840">
                <a:tc>
                  <a:txBody>
                    <a:bodyPr/>
                    <a:lstStyle/>
                    <a:p>
                      <a:pPr algn="ctr"/>
                      <a:r>
                        <a:rPr lang="en-GB" sz="2000">
                          <a:solidFill>
                            <a:schemeClr val="tx1"/>
                          </a:solidFill>
                        </a:rPr>
                        <a:t>2.</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latin typeface="+mn-lt"/>
                          <a:ea typeface="+mn-ea"/>
                          <a:cs typeface="+mn-cs"/>
                        </a:rPr>
                        <a:t>Ich </a:t>
                      </a:r>
                      <a:r>
                        <a:rPr lang="en-GB" sz="2000" kern="1200" dirty="0" err="1">
                          <a:solidFill>
                            <a:schemeClr val="tx1"/>
                          </a:solidFill>
                          <a:effectLst/>
                          <a:latin typeface="+mn-lt"/>
                          <a:ea typeface="+mn-ea"/>
                          <a:cs typeface="+mn-cs"/>
                        </a:rPr>
                        <a:t>gehe</a:t>
                      </a:r>
                      <a:r>
                        <a:rPr lang="en-GB" sz="2000" kern="1200" dirty="0">
                          <a:solidFill>
                            <a:schemeClr val="tx1"/>
                          </a:solidFill>
                          <a:effectLst/>
                          <a:latin typeface="+mn-lt"/>
                          <a:ea typeface="+mn-ea"/>
                          <a:cs typeface="+mn-cs"/>
                        </a:rPr>
                        <a:t> auf die Bank, </a:t>
                      </a:r>
                      <a:r>
                        <a:rPr lang="en-GB" sz="2000" kern="1200" dirty="0" err="1">
                          <a:solidFill>
                            <a:schemeClr val="tx1"/>
                          </a:solidFill>
                          <a:effectLst/>
                          <a:latin typeface="+mn-lt"/>
                          <a:ea typeface="+mn-ea"/>
                          <a:cs typeface="+mn-cs"/>
                        </a:rPr>
                        <a:t>denn</a:t>
                      </a:r>
                      <a:r>
                        <a:rPr lang="en-GB" sz="2000" kern="1200" dirty="0">
                          <a:solidFill>
                            <a:schemeClr val="tx1"/>
                          </a:solidFill>
                          <a:effectLst/>
                          <a:latin typeface="+mn-lt"/>
                          <a:ea typeface="+mn-ea"/>
                          <a:cs typeface="+mn-cs"/>
                        </a:rPr>
                        <a:t> ich </a:t>
                      </a:r>
                      <a:r>
                        <a:rPr lang="en-GB" sz="2000" kern="1200" dirty="0" err="1">
                          <a:solidFill>
                            <a:schemeClr val="tx1"/>
                          </a:solidFill>
                          <a:effectLst/>
                          <a:latin typeface="+mn-lt"/>
                          <a:ea typeface="+mn-ea"/>
                          <a:cs typeface="+mn-cs"/>
                        </a:rPr>
                        <a:t>habe</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kein</a:t>
                      </a:r>
                      <a:r>
                        <a:rPr lang="en-GB" sz="2000" kern="1200" dirty="0">
                          <a:solidFill>
                            <a:schemeClr val="tx1"/>
                          </a:solidFill>
                          <a:effectLst/>
                          <a:latin typeface="+mn-lt"/>
                          <a:ea typeface="+mn-ea"/>
                          <a:cs typeface="+mn-cs"/>
                        </a:rPr>
                        <a:t> Geld!</a:t>
                      </a:r>
                      <a:r>
                        <a:rPr lang="en-GB" sz="2000" dirty="0">
                          <a:solidFill>
                            <a:schemeClr val="tx1"/>
                          </a:solidFill>
                          <a:effectLst/>
                        </a:rPr>
                        <a:t> </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61458278"/>
                  </a:ext>
                </a:extLst>
              </a:tr>
              <a:tr h="370840">
                <a:tc>
                  <a:txBody>
                    <a:bodyPr/>
                    <a:lstStyle/>
                    <a:p>
                      <a:pPr algn="ctr"/>
                      <a:r>
                        <a:rPr lang="en-GB" sz="2000">
                          <a:solidFill>
                            <a:schemeClr val="tx1"/>
                          </a:solidFill>
                        </a:rPr>
                        <a:t>3.</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latin typeface="+mn-lt"/>
                          <a:ea typeface="+mn-ea"/>
                          <a:cs typeface="+mn-cs"/>
                        </a:rPr>
                        <a:t>Ich </a:t>
                      </a:r>
                      <a:r>
                        <a:rPr lang="en-GB" sz="2000" kern="1200" dirty="0" err="1">
                          <a:solidFill>
                            <a:schemeClr val="tx1"/>
                          </a:solidFill>
                          <a:effectLst/>
                          <a:latin typeface="+mn-lt"/>
                          <a:ea typeface="+mn-ea"/>
                          <a:cs typeface="+mn-cs"/>
                        </a:rPr>
                        <a:t>habe</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ein</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neues</a:t>
                      </a:r>
                      <a:r>
                        <a:rPr lang="en-GB" sz="2000" kern="1200" dirty="0">
                          <a:solidFill>
                            <a:schemeClr val="tx1"/>
                          </a:solidFill>
                          <a:effectLst/>
                          <a:latin typeface="+mn-lt"/>
                          <a:ea typeface="+mn-ea"/>
                          <a:cs typeface="+mn-cs"/>
                        </a:rPr>
                        <a:t> Buch </a:t>
                      </a:r>
                      <a:r>
                        <a:rPr lang="en-GB" sz="2000" kern="1200" dirty="0" err="1">
                          <a:solidFill>
                            <a:schemeClr val="tx1"/>
                          </a:solidFill>
                          <a:effectLst/>
                          <a:latin typeface="+mn-lt"/>
                          <a:ea typeface="+mn-ea"/>
                          <a:cs typeface="+mn-cs"/>
                        </a:rPr>
                        <a:t>gekauft</a:t>
                      </a:r>
                      <a:r>
                        <a:rPr lang="en-GB" sz="2000" kern="1200" dirty="0">
                          <a:solidFill>
                            <a:schemeClr val="tx1"/>
                          </a:solidFill>
                          <a:effectLst/>
                          <a:latin typeface="+mn-lt"/>
                          <a:ea typeface="+mn-ea"/>
                          <a:cs typeface="+mn-cs"/>
                        </a:rPr>
                        <a:t>.  Es hat 300 Seiten! </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89313960"/>
                  </a:ext>
                </a:extLst>
              </a:tr>
              <a:tr h="370840">
                <a:tc>
                  <a:txBody>
                    <a:bodyPr/>
                    <a:lstStyle/>
                    <a:p>
                      <a:pPr algn="ctr"/>
                      <a:r>
                        <a:rPr lang="en-GB" sz="2000">
                          <a:solidFill>
                            <a:schemeClr val="tx1"/>
                          </a:solidFill>
                        </a:rPr>
                        <a:t>4.</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7000"/>
                        </a:lnSpc>
                        <a:spcAft>
                          <a:spcPts val="800"/>
                        </a:spcAft>
                      </a:pPr>
                      <a:r>
                        <a:rPr lang="en-GB" sz="20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Wir</a:t>
                      </a: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haben</a:t>
                      </a: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eine</a:t>
                      </a: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Stunde</a:t>
                      </a: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im</a:t>
                      </a: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Eiscafé</a:t>
                      </a: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verbracht</a:t>
                      </a: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44197191"/>
                  </a:ext>
                </a:extLst>
              </a:tr>
              <a:tr h="370840">
                <a:tc>
                  <a:txBody>
                    <a:bodyPr/>
                    <a:lstStyle/>
                    <a:p>
                      <a:pPr algn="ctr"/>
                      <a:r>
                        <a:rPr lang="en-GB" sz="2000">
                          <a:solidFill>
                            <a:schemeClr val="tx1"/>
                          </a:solidFill>
                        </a:rPr>
                        <a:t>5.</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chemeClr val="tx1"/>
                          </a:solidFill>
                          <a:effectLst/>
                          <a:latin typeface="+mn-lt"/>
                          <a:ea typeface="+mn-ea"/>
                          <a:cs typeface="+mn-cs"/>
                        </a:rPr>
                        <a:t>Wir</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haben</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im</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Sportzentum</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Fitnesstraining</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gemacht</a:t>
                      </a:r>
                      <a:r>
                        <a:rPr lang="en-GB" sz="2000" kern="1200" dirty="0">
                          <a:solidFill>
                            <a:schemeClr val="tx1"/>
                          </a:solidFill>
                          <a:effectLst/>
                          <a:latin typeface="+mn-lt"/>
                          <a:ea typeface="+mn-ea"/>
                          <a:cs typeface="+mn-cs"/>
                        </a:rPr>
                        <a:t>.</a:t>
                      </a:r>
                      <a:r>
                        <a:rPr lang="en-GB" sz="2000" dirty="0">
                          <a:solidFill>
                            <a:schemeClr val="tx1"/>
                          </a:solidFill>
                          <a:effectLst/>
                        </a:rPr>
                        <a:t> </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72389626"/>
                  </a:ext>
                </a:extLst>
              </a:tr>
              <a:tr h="370840">
                <a:tc>
                  <a:txBody>
                    <a:bodyPr/>
                    <a:lstStyle/>
                    <a:p>
                      <a:pPr algn="ctr"/>
                      <a:r>
                        <a:rPr lang="en-GB" sz="2000">
                          <a:solidFill>
                            <a:schemeClr val="tx1"/>
                          </a:solidFill>
                        </a:rPr>
                        <a:t>6.</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tx1"/>
                          </a:solidFill>
                          <a:effectLst/>
                          <a:latin typeface="+mn-lt"/>
                          <a:ea typeface="+mn-ea"/>
                          <a:cs typeface="+mn-cs"/>
                        </a:rPr>
                        <a:t>Ich </a:t>
                      </a:r>
                      <a:r>
                        <a:rPr lang="en-GB" sz="2000" kern="1200" dirty="0" err="1">
                          <a:solidFill>
                            <a:schemeClr val="tx1"/>
                          </a:solidFill>
                          <a:effectLst/>
                          <a:latin typeface="+mn-lt"/>
                          <a:ea typeface="+mn-ea"/>
                          <a:cs typeface="+mn-cs"/>
                        </a:rPr>
                        <a:t>habe</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meine</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Jacke</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geholt</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weil</a:t>
                      </a:r>
                      <a:r>
                        <a:rPr lang="en-GB" sz="2000" kern="1200" dirty="0">
                          <a:solidFill>
                            <a:schemeClr val="tx1"/>
                          </a:solidFill>
                          <a:effectLst/>
                          <a:latin typeface="+mn-lt"/>
                          <a:ea typeface="+mn-ea"/>
                          <a:cs typeface="+mn-cs"/>
                        </a:rPr>
                        <a:t> es so </a:t>
                      </a:r>
                      <a:r>
                        <a:rPr lang="en-GB" sz="2000" kern="1200" dirty="0" err="1">
                          <a:solidFill>
                            <a:schemeClr val="tx1"/>
                          </a:solidFill>
                          <a:effectLst/>
                          <a:latin typeface="+mn-lt"/>
                          <a:ea typeface="+mn-ea"/>
                          <a:cs typeface="+mn-cs"/>
                        </a:rPr>
                        <a:t>kalt</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ist</a:t>
                      </a:r>
                      <a:r>
                        <a:rPr lang="en-GB" sz="2000" kern="1200" dirty="0">
                          <a:solidFill>
                            <a:schemeClr val="tx1"/>
                          </a:solidFill>
                          <a:effectLst/>
                          <a:latin typeface="+mn-lt"/>
                          <a:ea typeface="+mn-ea"/>
                          <a:cs typeface="+mn-cs"/>
                        </a:rPr>
                        <a:t>.</a:t>
                      </a:r>
                      <a:r>
                        <a:rPr lang="en-GB" sz="2000" dirty="0">
                          <a:solidFill>
                            <a:schemeClr val="tx1"/>
                          </a:solidFill>
                          <a:effectLst/>
                        </a:rPr>
                        <a:t> </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64931564"/>
                  </a:ext>
                </a:extLst>
              </a:tr>
              <a:tr h="370840">
                <a:tc>
                  <a:txBody>
                    <a:bodyPr/>
                    <a:lstStyle/>
                    <a:p>
                      <a:pPr algn="ctr"/>
                      <a:r>
                        <a:rPr lang="en-GB" sz="2000">
                          <a:solidFill>
                            <a:schemeClr val="tx1"/>
                          </a:solidFill>
                        </a:rPr>
                        <a:t>7.</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kern="1200" dirty="0" err="1">
                          <a:solidFill>
                            <a:schemeClr val="tx1"/>
                          </a:solidFill>
                          <a:effectLst/>
                          <a:latin typeface="+mn-lt"/>
                          <a:ea typeface="+mn-ea"/>
                          <a:cs typeface="+mn-cs"/>
                        </a:rPr>
                        <a:t>Wir</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machen</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heute</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viele</a:t>
                      </a:r>
                      <a:r>
                        <a:rPr lang="en-GB" sz="2000" kern="1200" dirty="0">
                          <a:solidFill>
                            <a:schemeClr val="tx1"/>
                          </a:solidFill>
                          <a:effectLst/>
                          <a:latin typeface="+mn-lt"/>
                          <a:ea typeface="+mn-ea"/>
                          <a:cs typeface="+mn-cs"/>
                        </a:rPr>
                        <a:t> </a:t>
                      </a:r>
                      <a:r>
                        <a:rPr lang="en-GB" sz="2000" kern="1200" dirty="0" err="1">
                          <a:solidFill>
                            <a:schemeClr val="tx1"/>
                          </a:solidFill>
                          <a:effectLst/>
                          <a:latin typeface="+mn-lt"/>
                          <a:ea typeface="+mn-ea"/>
                          <a:cs typeface="+mn-cs"/>
                        </a:rPr>
                        <a:t>Fotos</a:t>
                      </a:r>
                      <a:r>
                        <a:rPr lang="en-GB" sz="2000" kern="1200" dirty="0">
                          <a:solidFill>
                            <a:schemeClr val="tx1"/>
                          </a:solidFill>
                          <a:effectLst/>
                          <a:latin typeface="+mn-lt"/>
                          <a:ea typeface="+mn-ea"/>
                          <a:cs typeface="+mn-cs"/>
                        </a:rPr>
                        <a:t>.</a:t>
                      </a:r>
                      <a:r>
                        <a:rPr lang="en-GB" sz="2000" dirty="0">
                          <a:solidFill>
                            <a:schemeClr val="tx1"/>
                          </a:solidFill>
                          <a:effectLst/>
                        </a:rPr>
                        <a:t> </a:t>
                      </a:r>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71851735"/>
                  </a:ext>
                </a:extLst>
              </a:tr>
              <a:tr h="0">
                <a:tc>
                  <a:txBody>
                    <a:bodyPr/>
                    <a:lstStyle/>
                    <a:p>
                      <a:pPr algn="ctr"/>
                      <a:r>
                        <a:rPr lang="en-GB" sz="2000" dirty="0">
                          <a:solidFill>
                            <a:schemeClr val="tx1"/>
                          </a:solidFill>
                        </a:rPr>
                        <a:t>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a:lnSpc>
                          <a:spcPct val="107000"/>
                        </a:lnSpc>
                        <a:spcAft>
                          <a:spcPts val="800"/>
                        </a:spcAft>
                      </a:pP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Ich </a:t>
                      </a:r>
                      <a:r>
                        <a:rPr lang="en-GB" sz="20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habe</a:t>
                      </a: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noch</a:t>
                      </a: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viel</a:t>
                      </a:r>
                      <a:r>
                        <a:rPr lang="en-GB" sz="20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rPr>
                        <a:t> Arbeit.</a:t>
                      </a:r>
                      <a:endParaRPr lang="en-GB"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GB" sz="2000"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36239533"/>
                  </a:ext>
                </a:extLst>
              </a:tr>
            </a:tbl>
          </a:graphicData>
        </a:graphic>
      </p:graphicFrame>
      <p:sp>
        <p:nvSpPr>
          <p:cNvPr id="34" name="TextBox 33">
            <a:extLst>
              <a:ext uri="{FF2B5EF4-FFF2-40B4-BE49-F238E27FC236}">
                <a16:creationId xmlns:a16="http://schemas.microsoft.com/office/drawing/2014/main" id="{AD337A62-91D3-E647-A48B-DF364754425B}"/>
              </a:ext>
            </a:extLst>
          </p:cNvPr>
          <p:cNvSpPr txBox="1"/>
          <p:nvPr/>
        </p:nvSpPr>
        <p:spPr>
          <a:xfrm>
            <a:off x="1040190" y="2632786"/>
            <a:ext cx="447951" cy="307777"/>
          </a:xfrm>
          <a:prstGeom prst="rect">
            <a:avLst/>
          </a:prstGeom>
          <a:solidFill>
            <a:srgbClr val="FFF5DE"/>
          </a:solidFill>
        </p:spPr>
        <p:txBody>
          <a:bodyPr wrap="square" lIns="0" tIns="0" rIns="0" bIns="0" rtlCol="0">
            <a:spAutoFit/>
          </a:bodyPr>
          <a:lstStyle/>
          <a:p>
            <a:pPr algn="ctr"/>
            <a:r>
              <a:rPr lang="en-GB" sz="2000" dirty="0">
                <a:solidFill>
                  <a:schemeClr val="accent1">
                    <a:lumMod val="50000"/>
                  </a:schemeClr>
                </a:solidFill>
              </a:rPr>
              <a:t>___</a:t>
            </a:r>
          </a:p>
        </p:txBody>
      </p:sp>
      <p:pic>
        <p:nvPicPr>
          <p:cNvPr id="35" name="Picture 34" descr="green checkmark">
            <a:extLst>
              <a:ext uri="{FF2B5EF4-FFF2-40B4-BE49-F238E27FC236}">
                <a16:creationId xmlns:a16="http://schemas.microsoft.com/office/drawing/2014/main" id="{389702B2-4F4A-8B43-A31F-B678ED1E7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9714" y="2664761"/>
            <a:ext cx="282522" cy="294294"/>
          </a:xfrm>
          <a:prstGeom prst="rect">
            <a:avLst/>
          </a:prstGeom>
        </p:spPr>
      </p:pic>
      <p:sp>
        <p:nvSpPr>
          <p:cNvPr id="36" name="TextBox 35">
            <a:extLst>
              <a:ext uri="{FF2B5EF4-FFF2-40B4-BE49-F238E27FC236}">
                <a16:creationId xmlns:a16="http://schemas.microsoft.com/office/drawing/2014/main" id="{9DB6CD30-60EA-8F4F-9BED-79A0481D810B}"/>
              </a:ext>
            </a:extLst>
          </p:cNvPr>
          <p:cNvSpPr txBox="1"/>
          <p:nvPr/>
        </p:nvSpPr>
        <p:spPr>
          <a:xfrm>
            <a:off x="1040189" y="3014128"/>
            <a:ext cx="447951" cy="307777"/>
          </a:xfrm>
          <a:prstGeom prst="rect">
            <a:avLst/>
          </a:prstGeom>
          <a:solidFill>
            <a:srgbClr val="FFFAEF"/>
          </a:solidFill>
        </p:spPr>
        <p:txBody>
          <a:bodyPr wrap="square" lIns="0" tIns="0" rIns="0" bIns="0" rtlCol="0">
            <a:spAutoFit/>
          </a:bodyPr>
          <a:lstStyle/>
          <a:p>
            <a:pPr algn="ctr"/>
            <a:r>
              <a:rPr lang="en-GB" sz="2000" dirty="0">
                <a:solidFill>
                  <a:schemeClr val="accent1">
                    <a:lumMod val="50000"/>
                  </a:schemeClr>
                </a:solidFill>
              </a:rPr>
              <a:t>___</a:t>
            </a:r>
          </a:p>
        </p:txBody>
      </p:sp>
      <p:pic>
        <p:nvPicPr>
          <p:cNvPr id="37" name="Picture 36" descr="green checkmark">
            <a:extLst>
              <a:ext uri="{FF2B5EF4-FFF2-40B4-BE49-F238E27FC236}">
                <a16:creationId xmlns:a16="http://schemas.microsoft.com/office/drawing/2014/main" id="{8534A4B6-9498-9F44-8E2D-0BEE4E7FC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100" y="3020869"/>
            <a:ext cx="282522" cy="294294"/>
          </a:xfrm>
          <a:prstGeom prst="rect">
            <a:avLst/>
          </a:prstGeom>
        </p:spPr>
      </p:pic>
      <p:sp>
        <p:nvSpPr>
          <p:cNvPr id="38" name="TextBox 37">
            <a:extLst>
              <a:ext uri="{FF2B5EF4-FFF2-40B4-BE49-F238E27FC236}">
                <a16:creationId xmlns:a16="http://schemas.microsoft.com/office/drawing/2014/main" id="{ECB07FCD-D37E-2D43-A2C0-53B9375AE8B6}"/>
              </a:ext>
            </a:extLst>
          </p:cNvPr>
          <p:cNvSpPr txBox="1"/>
          <p:nvPr/>
        </p:nvSpPr>
        <p:spPr>
          <a:xfrm>
            <a:off x="1023196" y="3433773"/>
            <a:ext cx="481936" cy="307777"/>
          </a:xfrm>
          <a:prstGeom prst="rect">
            <a:avLst/>
          </a:prstGeom>
          <a:solidFill>
            <a:srgbClr val="FFF5DE"/>
          </a:solidFill>
        </p:spPr>
        <p:txBody>
          <a:bodyPr wrap="square" lIns="0" tIns="0" rIns="0" bIns="0" rtlCol="0">
            <a:spAutoFit/>
          </a:bodyPr>
          <a:lstStyle/>
          <a:p>
            <a:pPr algn="ctr"/>
            <a:r>
              <a:rPr lang="en-GB" sz="2000" dirty="0">
                <a:solidFill>
                  <a:schemeClr val="accent1">
                    <a:lumMod val="50000"/>
                  </a:schemeClr>
                </a:solidFill>
              </a:rPr>
              <a:t>___</a:t>
            </a:r>
          </a:p>
        </p:txBody>
      </p:sp>
      <p:pic>
        <p:nvPicPr>
          <p:cNvPr id="39" name="Picture 38" descr="green checkmark">
            <a:extLst>
              <a:ext uri="{FF2B5EF4-FFF2-40B4-BE49-F238E27FC236}">
                <a16:creationId xmlns:a16="http://schemas.microsoft.com/office/drawing/2014/main" id="{020D85B1-84AA-3A40-8562-9C4DE8F186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81" y="3436185"/>
            <a:ext cx="282522" cy="294294"/>
          </a:xfrm>
          <a:prstGeom prst="rect">
            <a:avLst/>
          </a:prstGeom>
        </p:spPr>
      </p:pic>
      <p:sp>
        <p:nvSpPr>
          <p:cNvPr id="40" name="TextBox 39">
            <a:extLst>
              <a:ext uri="{FF2B5EF4-FFF2-40B4-BE49-F238E27FC236}">
                <a16:creationId xmlns:a16="http://schemas.microsoft.com/office/drawing/2014/main" id="{C86EEC82-0BFF-EC41-B589-4DA4290BFA86}"/>
              </a:ext>
            </a:extLst>
          </p:cNvPr>
          <p:cNvSpPr txBox="1"/>
          <p:nvPr/>
        </p:nvSpPr>
        <p:spPr>
          <a:xfrm>
            <a:off x="1040189" y="3815115"/>
            <a:ext cx="447951" cy="307777"/>
          </a:xfrm>
          <a:prstGeom prst="rect">
            <a:avLst/>
          </a:prstGeom>
          <a:solidFill>
            <a:srgbClr val="FFFAEF"/>
          </a:solidFill>
        </p:spPr>
        <p:txBody>
          <a:bodyPr wrap="square" lIns="0" tIns="0" rIns="0" bIns="0" rtlCol="0">
            <a:spAutoFit/>
          </a:bodyPr>
          <a:lstStyle/>
          <a:p>
            <a:pPr algn="ctr"/>
            <a:r>
              <a:rPr lang="en-GB" sz="2000" dirty="0">
                <a:solidFill>
                  <a:schemeClr val="accent1">
                    <a:lumMod val="50000"/>
                  </a:schemeClr>
                </a:solidFill>
              </a:rPr>
              <a:t>___</a:t>
            </a:r>
          </a:p>
        </p:txBody>
      </p:sp>
      <p:pic>
        <p:nvPicPr>
          <p:cNvPr id="41" name="Picture 40" descr="green checkmark">
            <a:extLst>
              <a:ext uri="{FF2B5EF4-FFF2-40B4-BE49-F238E27FC236}">
                <a16:creationId xmlns:a16="http://schemas.microsoft.com/office/drawing/2014/main" id="{B0653B7A-380E-7D4C-95A8-FEABBD67C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9714" y="3806751"/>
            <a:ext cx="282522" cy="294294"/>
          </a:xfrm>
          <a:prstGeom prst="rect">
            <a:avLst/>
          </a:prstGeom>
        </p:spPr>
      </p:pic>
      <p:sp>
        <p:nvSpPr>
          <p:cNvPr id="42" name="TextBox 41">
            <a:extLst>
              <a:ext uri="{FF2B5EF4-FFF2-40B4-BE49-F238E27FC236}">
                <a16:creationId xmlns:a16="http://schemas.microsoft.com/office/drawing/2014/main" id="{DBD81738-81B3-854A-8EDD-09874EEA203C}"/>
              </a:ext>
            </a:extLst>
          </p:cNvPr>
          <p:cNvSpPr txBox="1"/>
          <p:nvPr/>
        </p:nvSpPr>
        <p:spPr>
          <a:xfrm>
            <a:off x="1040189" y="4222577"/>
            <a:ext cx="447951" cy="307777"/>
          </a:xfrm>
          <a:prstGeom prst="rect">
            <a:avLst/>
          </a:prstGeom>
          <a:solidFill>
            <a:srgbClr val="FFF5DE"/>
          </a:solidFill>
        </p:spPr>
        <p:txBody>
          <a:bodyPr wrap="square" lIns="0" tIns="0" rIns="0" bIns="0" rtlCol="0">
            <a:spAutoFit/>
          </a:bodyPr>
          <a:lstStyle/>
          <a:p>
            <a:pPr algn="ctr"/>
            <a:r>
              <a:rPr lang="en-GB" sz="2000" dirty="0">
                <a:solidFill>
                  <a:schemeClr val="accent1">
                    <a:lumMod val="50000"/>
                  </a:schemeClr>
                </a:solidFill>
              </a:rPr>
              <a:t>___</a:t>
            </a:r>
          </a:p>
        </p:txBody>
      </p:sp>
      <p:pic>
        <p:nvPicPr>
          <p:cNvPr id="43" name="Picture 42" descr="green checkmark">
            <a:extLst>
              <a:ext uri="{FF2B5EF4-FFF2-40B4-BE49-F238E27FC236}">
                <a16:creationId xmlns:a16="http://schemas.microsoft.com/office/drawing/2014/main" id="{4A5D00E3-5CC6-B641-81B7-A1BD9BB93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9714" y="4236060"/>
            <a:ext cx="282522" cy="294294"/>
          </a:xfrm>
          <a:prstGeom prst="rect">
            <a:avLst/>
          </a:prstGeom>
        </p:spPr>
      </p:pic>
      <p:sp>
        <p:nvSpPr>
          <p:cNvPr id="44" name="TextBox 43">
            <a:extLst>
              <a:ext uri="{FF2B5EF4-FFF2-40B4-BE49-F238E27FC236}">
                <a16:creationId xmlns:a16="http://schemas.microsoft.com/office/drawing/2014/main" id="{9662F0D2-AE66-BC46-8D6E-1A443D8526C0}"/>
              </a:ext>
            </a:extLst>
          </p:cNvPr>
          <p:cNvSpPr txBox="1"/>
          <p:nvPr/>
        </p:nvSpPr>
        <p:spPr>
          <a:xfrm>
            <a:off x="1040189" y="4630770"/>
            <a:ext cx="486798" cy="307777"/>
          </a:xfrm>
          <a:prstGeom prst="rect">
            <a:avLst/>
          </a:prstGeom>
          <a:solidFill>
            <a:srgbClr val="FFFAEF"/>
          </a:solidFill>
        </p:spPr>
        <p:txBody>
          <a:bodyPr wrap="square" lIns="0" tIns="0" rIns="0" bIns="0" rtlCol="0">
            <a:spAutoFit/>
          </a:bodyPr>
          <a:lstStyle/>
          <a:p>
            <a:pPr algn="ctr"/>
            <a:r>
              <a:rPr lang="en-GB" sz="2000" dirty="0">
                <a:solidFill>
                  <a:schemeClr val="accent1">
                    <a:lumMod val="50000"/>
                  </a:schemeClr>
                </a:solidFill>
              </a:rPr>
              <a:t>___</a:t>
            </a:r>
          </a:p>
        </p:txBody>
      </p:sp>
      <p:pic>
        <p:nvPicPr>
          <p:cNvPr id="45" name="Picture 44" descr="green checkmark">
            <a:extLst>
              <a:ext uri="{FF2B5EF4-FFF2-40B4-BE49-F238E27FC236}">
                <a16:creationId xmlns:a16="http://schemas.microsoft.com/office/drawing/2014/main" id="{A5CE1CE4-0B1A-4247-B639-E7E0199ADF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100" y="4613509"/>
            <a:ext cx="282522" cy="294294"/>
          </a:xfrm>
          <a:prstGeom prst="rect">
            <a:avLst/>
          </a:prstGeom>
        </p:spPr>
      </p:pic>
      <p:sp>
        <p:nvSpPr>
          <p:cNvPr id="46" name="TextBox 45">
            <a:extLst>
              <a:ext uri="{FF2B5EF4-FFF2-40B4-BE49-F238E27FC236}">
                <a16:creationId xmlns:a16="http://schemas.microsoft.com/office/drawing/2014/main" id="{83D00979-0052-E142-ACD7-C4A8C7F8D6DC}"/>
              </a:ext>
            </a:extLst>
          </p:cNvPr>
          <p:cNvSpPr txBox="1"/>
          <p:nvPr/>
        </p:nvSpPr>
        <p:spPr>
          <a:xfrm>
            <a:off x="984634" y="5016149"/>
            <a:ext cx="520498" cy="307777"/>
          </a:xfrm>
          <a:prstGeom prst="rect">
            <a:avLst/>
          </a:prstGeom>
          <a:solidFill>
            <a:srgbClr val="FFF5DE"/>
          </a:solidFill>
        </p:spPr>
        <p:txBody>
          <a:bodyPr wrap="square" lIns="0" tIns="0" rIns="0" bIns="0" rtlCol="0">
            <a:spAutoFit/>
          </a:bodyPr>
          <a:lstStyle/>
          <a:p>
            <a:pPr algn="ctr"/>
            <a:r>
              <a:rPr lang="en-GB" sz="2000" dirty="0">
                <a:solidFill>
                  <a:schemeClr val="accent1">
                    <a:lumMod val="50000"/>
                  </a:schemeClr>
                </a:solidFill>
              </a:rPr>
              <a:t>___</a:t>
            </a:r>
          </a:p>
        </p:txBody>
      </p:sp>
      <p:pic>
        <p:nvPicPr>
          <p:cNvPr id="47" name="Picture 46" descr="green checkmark">
            <a:extLst>
              <a:ext uri="{FF2B5EF4-FFF2-40B4-BE49-F238E27FC236}">
                <a16:creationId xmlns:a16="http://schemas.microsoft.com/office/drawing/2014/main" id="{009F7699-0AD1-9740-ACD4-2ADCE5CBEA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67748" y="4998663"/>
            <a:ext cx="282522" cy="294294"/>
          </a:xfrm>
          <a:prstGeom prst="rect">
            <a:avLst/>
          </a:prstGeom>
        </p:spPr>
      </p:pic>
      <p:sp>
        <p:nvSpPr>
          <p:cNvPr id="48" name="TextBox 47">
            <a:extLst>
              <a:ext uri="{FF2B5EF4-FFF2-40B4-BE49-F238E27FC236}">
                <a16:creationId xmlns:a16="http://schemas.microsoft.com/office/drawing/2014/main" id="{A0944666-BE3C-B942-AA14-015F3D2963D6}"/>
              </a:ext>
            </a:extLst>
          </p:cNvPr>
          <p:cNvSpPr txBox="1"/>
          <p:nvPr/>
        </p:nvSpPr>
        <p:spPr>
          <a:xfrm>
            <a:off x="1029222" y="5374692"/>
            <a:ext cx="508732" cy="307777"/>
          </a:xfrm>
          <a:prstGeom prst="rect">
            <a:avLst/>
          </a:prstGeom>
          <a:solidFill>
            <a:srgbClr val="FFFAEF"/>
          </a:solidFill>
        </p:spPr>
        <p:txBody>
          <a:bodyPr wrap="square" lIns="0" tIns="0" rIns="0" bIns="0" rtlCol="0">
            <a:spAutoFit/>
          </a:bodyPr>
          <a:lstStyle/>
          <a:p>
            <a:pPr algn="ctr"/>
            <a:r>
              <a:rPr lang="en-GB" sz="2000" dirty="0">
                <a:solidFill>
                  <a:schemeClr val="accent1">
                    <a:lumMod val="50000"/>
                  </a:schemeClr>
                </a:solidFill>
              </a:rPr>
              <a:t>___</a:t>
            </a:r>
          </a:p>
        </p:txBody>
      </p:sp>
      <p:pic>
        <p:nvPicPr>
          <p:cNvPr id="49" name="Picture 48" descr="green checkmark">
            <a:extLst>
              <a:ext uri="{FF2B5EF4-FFF2-40B4-BE49-F238E27FC236}">
                <a16:creationId xmlns:a16="http://schemas.microsoft.com/office/drawing/2014/main" id="{ECDF7143-CE6D-164E-B171-97A69E3EAA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6100" y="5407081"/>
            <a:ext cx="282522" cy="294294"/>
          </a:xfrm>
          <a:prstGeom prst="rect">
            <a:avLst/>
          </a:prstGeom>
        </p:spPr>
      </p:pic>
      <p:pic>
        <p:nvPicPr>
          <p:cNvPr id="52" name="Picture 51" descr="A picture containing toy, doll&#10;&#10;Description automatically generated">
            <a:extLst>
              <a:ext uri="{FF2B5EF4-FFF2-40B4-BE49-F238E27FC236}">
                <a16:creationId xmlns:a16="http://schemas.microsoft.com/office/drawing/2014/main" id="{9F37DA2F-1C58-734A-8451-2E0CFA25AE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268"/>
          <a:stretch/>
        </p:blipFill>
        <p:spPr>
          <a:xfrm>
            <a:off x="8934288" y="1111895"/>
            <a:ext cx="670852" cy="752679"/>
          </a:xfrm>
          <a:prstGeom prst="rect">
            <a:avLst/>
          </a:prstGeom>
        </p:spPr>
      </p:pic>
      <p:pic>
        <p:nvPicPr>
          <p:cNvPr id="54" name="Picture 53" descr="A close up of a logo&#10;&#10;Description automatically generated">
            <a:extLst>
              <a:ext uri="{FF2B5EF4-FFF2-40B4-BE49-F238E27FC236}">
                <a16:creationId xmlns:a16="http://schemas.microsoft.com/office/drawing/2014/main" id="{8294183A-5CF7-8746-99EE-EB8504923E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10975" y="1184753"/>
            <a:ext cx="670852" cy="683630"/>
          </a:xfrm>
          <a:prstGeom prst="rect">
            <a:avLst/>
          </a:prstGeom>
        </p:spPr>
      </p:pic>
      <p:pic>
        <p:nvPicPr>
          <p:cNvPr id="56" name="Picture 55" descr="A picture containing shirt&#10;&#10;Description automatically generated">
            <a:extLst>
              <a:ext uri="{FF2B5EF4-FFF2-40B4-BE49-F238E27FC236}">
                <a16:creationId xmlns:a16="http://schemas.microsoft.com/office/drawing/2014/main" id="{670CDDF6-79BD-9741-B1C7-CDCFEF182A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03226" y="1096734"/>
            <a:ext cx="775010" cy="794666"/>
          </a:xfrm>
          <a:prstGeom prst="rect">
            <a:avLst/>
          </a:prstGeom>
        </p:spPr>
      </p:pic>
      <p:sp>
        <p:nvSpPr>
          <p:cNvPr id="57" name="TextBox 56">
            <a:extLst>
              <a:ext uri="{FF2B5EF4-FFF2-40B4-BE49-F238E27FC236}">
                <a16:creationId xmlns:a16="http://schemas.microsoft.com/office/drawing/2014/main" id="{D779096F-2F87-4645-BF2A-6DB77AFF235D}"/>
              </a:ext>
            </a:extLst>
          </p:cNvPr>
          <p:cNvSpPr txBox="1"/>
          <p:nvPr/>
        </p:nvSpPr>
        <p:spPr>
          <a:xfrm>
            <a:off x="10227717" y="2627693"/>
            <a:ext cx="1103671" cy="307777"/>
          </a:xfrm>
          <a:prstGeom prst="rect">
            <a:avLst/>
          </a:prstGeom>
          <a:solidFill>
            <a:srgbClr val="FFF5DE"/>
          </a:solidFill>
        </p:spPr>
        <p:txBody>
          <a:bodyPr wrap="square" lIns="0" tIns="0" rIns="0" bIns="0" rtlCol="0">
            <a:spAutoFit/>
          </a:bodyPr>
          <a:lstStyle/>
          <a:p>
            <a:pPr algn="ctr"/>
            <a:r>
              <a:rPr lang="en-GB" sz="2000" dirty="0" err="1"/>
              <a:t>jetzt</a:t>
            </a:r>
            <a:endParaRPr lang="en-GB" sz="2000" dirty="0"/>
          </a:p>
        </p:txBody>
      </p:sp>
      <p:sp>
        <p:nvSpPr>
          <p:cNvPr id="58" name="TextBox 57">
            <a:extLst>
              <a:ext uri="{FF2B5EF4-FFF2-40B4-BE49-F238E27FC236}">
                <a16:creationId xmlns:a16="http://schemas.microsoft.com/office/drawing/2014/main" id="{E6A1A84D-3DEA-744B-815E-220BBEE8EA09}"/>
              </a:ext>
            </a:extLst>
          </p:cNvPr>
          <p:cNvSpPr txBox="1"/>
          <p:nvPr/>
        </p:nvSpPr>
        <p:spPr>
          <a:xfrm>
            <a:off x="10472938" y="2992186"/>
            <a:ext cx="613228" cy="307777"/>
          </a:xfrm>
          <a:prstGeom prst="rect">
            <a:avLst/>
          </a:prstGeom>
          <a:solidFill>
            <a:srgbClr val="FFFAEF"/>
          </a:solidFill>
        </p:spPr>
        <p:txBody>
          <a:bodyPr wrap="square" lIns="0" tIns="0" rIns="0" bIns="0" rtlCol="0">
            <a:spAutoFit/>
          </a:bodyPr>
          <a:lstStyle/>
          <a:p>
            <a:pPr algn="ctr"/>
            <a:r>
              <a:rPr lang="en-GB" sz="2000" dirty="0" err="1"/>
              <a:t>jetzt</a:t>
            </a:r>
            <a:endParaRPr lang="en-GB" sz="2000" dirty="0"/>
          </a:p>
        </p:txBody>
      </p:sp>
      <p:sp>
        <p:nvSpPr>
          <p:cNvPr id="59" name="TextBox 58">
            <a:extLst>
              <a:ext uri="{FF2B5EF4-FFF2-40B4-BE49-F238E27FC236}">
                <a16:creationId xmlns:a16="http://schemas.microsoft.com/office/drawing/2014/main" id="{DF23A1F1-7E8A-7D4E-906F-5B3311B49DE0}"/>
              </a:ext>
            </a:extLst>
          </p:cNvPr>
          <p:cNvSpPr txBox="1"/>
          <p:nvPr/>
        </p:nvSpPr>
        <p:spPr>
          <a:xfrm>
            <a:off x="10227717" y="3404149"/>
            <a:ext cx="1103671" cy="307777"/>
          </a:xfrm>
          <a:prstGeom prst="rect">
            <a:avLst/>
          </a:prstGeom>
          <a:solidFill>
            <a:srgbClr val="FFF5DE"/>
          </a:solidFill>
        </p:spPr>
        <p:txBody>
          <a:bodyPr wrap="square" lIns="0" tIns="0" rIns="0" bIns="0" rtlCol="0">
            <a:spAutoFit/>
          </a:bodyPr>
          <a:lstStyle/>
          <a:p>
            <a:pPr algn="ctr"/>
            <a:r>
              <a:rPr lang="en-GB" sz="2000" dirty="0" err="1"/>
              <a:t>vorher</a:t>
            </a:r>
            <a:endParaRPr lang="en-GB" sz="2000" dirty="0"/>
          </a:p>
        </p:txBody>
      </p:sp>
      <p:sp>
        <p:nvSpPr>
          <p:cNvPr id="60" name="TextBox 59">
            <a:extLst>
              <a:ext uri="{FF2B5EF4-FFF2-40B4-BE49-F238E27FC236}">
                <a16:creationId xmlns:a16="http://schemas.microsoft.com/office/drawing/2014/main" id="{F744D324-DD6D-0549-9E1A-160CDE15AA48}"/>
              </a:ext>
            </a:extLst>
          </p:cNvPr>
          <p:cNvSpPr txBox="1"/>
          <p:nvPr/>
        </p:nvSpPr>
        <p:spPr>
          <a:xfrm>
            <a:off x="10227718" y="3825786"/>
            <a:ext cx="1103670" cy="307777"/>
          </a:xfrm>
          <a:prstGeom prst="rect">
            <a:avLst/>
          </a:prstGeom>
          <a:solidFill>
            <a:srgbClr val="FFFAEF"/>
          </a:solidFill>
        </p:spPr>
        <p:txBody>
          <a:bodyPr wrap="square" lIns="0" tIns="0" rIns="0" bIns="0" rtlCol="0">
            <a:spAutoFit/>
          </a:bodyPr>
          <a:lstStyle/>
          <a:p>
            <a:pPr algn="ctr"/>
            <a:r>
              <a:rPr lang="en-GB" sz="2000" dirty="0" err="1"/>
              <a:t>vorher</a:t>
            </a:r>
            <a:endParaRPr lang="en-GB" sz="2000" dirty="0"/>
          </a:p>
        </p:txBody>
      </p:sp>
      <p:sp>
        <p:nvSpPr>
          <p:cNvPr id="61" name="TextBox 60">
            <a:extLst>
              <a:ext uri="{FF2B5EF4-FFF2-40B4-BE49-F238E27FC236}">
                <a16:creationId xmlns:a16="http://schemas.microsoft.com/office/drawing/2014/main" id="{54056F98-9CBA-BF41-BDDE-6C9561850FA1}"/>
              </a:ext>
            </a:extLst>
          </p:cNvPr>
          <p:cNvSpPr txBox="1"/>
          <p:nvPr/>
        </p:nvSpPr>
        <p:spPr>
          <a:xfrm>
            <a:off x="10227717" y="4205034"/>
            <a:ext cx="1103671" cy="307777"/>
          </a:xfrm>
          <a:prstGeom prst="rect">
            <a:avLst/>
          </a:prstGeom>
          <a:solidFill>
            <a:srgbClr val="FFF5DE"/>
          </a:solidFill>
        </p:spPr>
        <p:txBody>
          <a:bodyPr wrap="square" lIns="0" tIns="0" rIns="0" bIns="0" rtlCol="0">
            <a:spAutoFit/>
          </a:bodyPr>
          <a:lstStyle/>
          <a:p>
            <a:pPr algn="ctr"/>
            <a:r>
              <a:rPr lang="en-GB" sz="2000" dirty="0" err="1"/>
              <a:t>vorher</a:t>
            </a:r>
            <a:endParaRPr lang="en-GB" sz="2000" dirty="0"/>
          </a:p>
        </p:txBody>
      </p:sp>
      <p:sp>
        <p:nvSpPr>
          <p:cNvPr id="62" name="TextBox 61">
            <a:extLst>
              <a:ext uri="{FF2B5EF4-FFF2-40B4-BE49-F238E27FC236}">
                <a16:creationId xmlns:a16="http://schemas.microsoft.com/office/drawing/2014/main" id="{41951570-4674-5C49-8553-20A6C3BB920E}"/>
              </a:ext>
            </a:extLst>
          </p:cNvPr>
          <p:cNvSpPr txBox="1"/>
          <p:nvPr/>
        </p:nvSpPr>
        <p:spPr>
          <a:xfrm>
            <a:off x="10227718" y="4584282"/>
            <a:ext cx="1103670" cy="307777"/>
          </a:xfrm>
          <a:prstGeom prst="rect">
            <a:avLst/>
          </a:prstGeom>
          <a:solidFill>
            <a:srgbClr val="FFFAEF"/>
          </a:solidFill>
        </p:spPr>
        <p:txBody>
          <a:bodyPr wrap="square" lIns="0" tIns="0" rIns="0" bIns="0" rtlCol="0">
            <a:spAutoFit/>
          </a:bodyPr>
          <a:lstStyle/>
          <a:p>
            <a:pPr algn="ctr"/>
            <a:r>
              <a:rPr lang="en-GB" sz="2000" dirty="0" err="1"/>
              <a:t>vorher</a:t>
            </a:r>
            <a:endParaRPr lang="en-GB" sz="2000" dirty="0"/>
          </a:p>
        </p:txBody>
      </p:sp>
      <p:sp>
        <p:nvSpPr>
          <p:cNvPr id="63" name="TextBox 62">
            <a:extLst>
              <a:ext uri="{FF2B5EF4-FFF2-40B4-BE49-F238E27FC236}">
                <a16:creationId xmlns:a16="http://schemas.microsoft.com/office/drawing/2014/main" id="{E800F456-AF0B-E141-BB01-C25CDB90BCA1}"/>
              </a:ext>
            </a:extLst>
          </p:cNvPr>
          <p:cNvSpPr txBox="1"/>
          <p:nvPr/>
        </p:nvSpPr>
        <p:spPr>
          <a:xfrm>
            <a:off x="10227717" y="4987273"/>
            <a:ext cx="1103671" cy="307777"/>
          </a:xfrm>
          <a:prstGeom prst="rect">
            <a:avLst/>
          </a:prstGeom>
          <a:solidFill>
            <a:srgbClr val="FFF5DE"/>
          </a:solidFill>
        </p:spPr>
        <p:txBody>
          <a:bodyPr wrap="square" lIns="0" tIns="0" rIns="0" bIns="0" rtlCol="0">
            <a:spAutoFit/>
          </a:bodyPr>
          <a:lstStyle/>
          <a:p>
            <a:pPr algn="ctr"/>
            <a:r>
              <a:rPr lang="en-GB" sz="2000" dirty="0" err="1"/>
              <a:t>jetzt</a:t>
            </a:r>
            <a:endParaRPr lang="en-GB" sz="2000" dirty="0"/>
          </a:p>
        </p:txBody>
      </p:sp>
      <p:sp>
        <p:nvSpPr>
          <p:cNvPr id="64" name="TextBox 63">
            <a:extLst>
              <a:ext uri="{FF2B5EF4-FFF2-40B4-BE49-F238E27FC236}">
                <a16:creationId xmlns:a16="http://schemas.microsoft.com/office/drawing/2014/main" id="{5384527A-C70D-D244-92A5-E0F84FAD69BE}"/>
              </a:ext>
            </a:extLst>
          </p:cNvPr>
          <p:cNvSpPr txBox="1"/>
          <p:nvPr/>
        </p:nvSpPr>
        <p:spPr>
          <a:xfrm>
            <a:off x="10472938" y="5374269"/>
            <a:ext cx="613228" cy="307777"/>
          </a:xfrm>
          <a:prstGeom prst="rect">
            <a:avLst/>
          </a:prstGeom>
          <a:solidFill>
            <a:srgbClr val="FFFAEF"/>
          </a:solidFill>
        </p:spPr>
        <p:txBody>
          <a:bodyPr wrap="square" lIns="0" tIns="0" rIns="0" bIns="0" rtlCol="0">
            <a:spAutoFit/>
          </a:bodyPr>
          <a:lstStyle/>
          <a:p>
            <a:pPr algn="ctr"/>
            <a:r>
              <a:rPr lang="en-GB" sz="2000" dirty="0" err="1"/>
              <a:t>jetzt</a:t>
            </a:r>
            <a:endParaRPr lang="en-GB" sz="2000" dirty="0"/>
          </a:p>
        </p:txBody>
      </p:sp>
      <p:sp>
        <p:nvSpPr>
          <p:cNvPr id="65" name="TextBox 64">
            <a:extLst>
              <a:ext uri="{FF2B5EF4-FFF2-40B4-BE49-F238E27FC236}">
                <a16:creationId xmlns:a16="http://schemas.microsoft.com/office/drawing/2014/main" id="{335F64F1-D2D9-3F44-9549-F7DD8569024A}"/>
              </a:ext>
            </a:extLst>
          </p:cNvPr>
          <p:cNvSpPr txBox="1"/>
          <p:nvPr/>
        </p:nvSpPr>
        <p:spPr>
          <a:xfrm>
            <a:off x="392898" y="2045656"/>
            <a:ext cx="4663799" cy="461665"/>
          </a:xfrm>
          <a:prstGeom prst="rect">
            <a:avLst/>
          </a:prstGeom>
          <a:noFill/>
        </p:spPr>
        <p:txBody>
          <a:bodyPr wrap="square" rtlCol="0">
            <a:spAutoFit/>
          </a:bodyPr>
          <a:lstStyle/>
          <a:p>
            <a:r>
              <a:rPr lang="en-GB" sz="2400" dirty="0" err="1"/>
              <a:t>Wann</a:t>
            </a:r>
            <a:r>
              <a:rPr lang="en-GB" sz="2400" dirty="0"/>
              <a:t>? </a:t>
            </a:r>
            <a:r>
              <a:rPr lang="en-GB" sz="2400" dirty="0" err="1"/>
              <a:t>Jetzt</a:t>
            </a:r>
            <a:r>
              <a:rPr lang="en-GB" sz="2400" dirty="0"/>
              <a:t> </a:t>
            </a:r>
            <a:r>
              <a:rPr lang="en-GB" sz="2400" dirty="0" err="1"/>
              <a:t>oder</a:t>
            </a:r>
            <a:r>
              <a:rPr lang="en-GB" sz="2400" dirty="0"/>
              <a:t> </a:t>
            </a:r>
            <a:r>
              <a:rPr lang="en-GB" sz="2400" dirty="0" err="1"/>
              <a:t>vorher</a:t>
            </a:r>
            <a:r>
              <a:rPr lang="en-GB" sz="2400" dirty="0"/>
              <a:t>*? </a:t>
            </a:r>
            <a:endParaRPr lang="en-US" sz="2400" dirty="0"/>
          </a:p>
        </p:txBody>
      </p:sp>
      <p:sp>
        <p:nvSpPr>
          <p:cNvPr id="67" name="Rectangle 66">
            <a:extLst>
              <a:ext uri="{FF2B5EF4-FFF2-40B4-BE49-F238E27FC236}">
                <a16:creationId xmlns:a16="http://schemas.microsoft.com/office/drawing/2014/main" id="{58F27558-3B2A-BD44-99B7-F5E9121F1562}"/>
              </a:ext>
            </a:extLst>
          </p:cNvPr>
          <p:cNvSpPr/>
          <p:nvPr/>
        </p:nvSpPr>
        <p:spPr>
          <a:xfrm>
            <a:off x="10026957" y="1865413"/>
            <a:ext cx="1772145" cy="3895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E348B5F-39F3-4D8F-97D2-1964E49B9F79}"/>
              </a:ext>
            </a:extLst>
          </p:cNvPr>
          <p:cNvSpPr/>
          <p:nvPr/>
        </p:nvSpPr>
        <p:spPr>
          <a:xfrm>
            <a:off x="1235034" y="6409979"/>
            <a:ext cx="2537874" cy="461665"/>
          </a:xfrm>
          <a:prstGeom prst="rect">
            <a:avLst/>
          </a:prstGeom>
        </p:spPr>
        <p:txBody>
          <a:bodyPr wrap="none">
            <a:spAutoFit/>
          </a:bodyPr>
          <a:lstStyle/>
          <a:p>
            <a:r>
              <a:rPr lang="en-GB" sz="2400" dirty="0">
                <a:solidFill>
                  <a:schemeClr val="bg1"/>
                </a:solidFill>
              </a:rPr>
              <a:t>*</a:t>
            </a:r>
            <a:r>
              <a:rPr lang="en-GB" sz="2400" dirty="0" err="1">
                <a:solidFill>
                  <a:schemeClr val="bg1"/>
                </a:solidFill>
              </a:rPr>
              <a:t>vorher</a:t>
            </a:r>
            <a:r>
              <a:rPr lang="en-GB" sz="2400" dirty="0">
                <a:solidFill>
                  <a:schemeClr val="bg1"/>
                </a:solidFill>
              </a:rPr>
              <a:t> - earlier </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childTnLst>
                                </p:cTn>
                              </p:par>
                              <p:par>
                                <p:cTn id="71" presetID="1" presetClass="exit" presetSubtype="0" fill="hold" grpId="0" nodeType="withEffect">
                                  <p:stCondLst>
                                    <p:cond delay="0"/>
                                  </p:stCondLst>
                                  <p:childTnLst>
                                    <p:set>
                                      <p:cBhvr>
                                        <p:cTn id="72" dur="1" fill="hold">
                                          <p:stCondLst>
                                            <p:cond delay="0"/>
                                          </p:stCondLst>
                                        </p:cTn>
                                        <p:tgtEl>
                                          <p:spTgt spid="6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3"/>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8" grpId="0" animBg="1"/>
      <p:bldP spid="40" grpId="0" animBg="1"/>
      <p:bldP spid="42" grpId="0" animBg="1"/>
      <p:bldP spid="44" grpId="0" animBg="1"/>
      <p:bldP spid="46" grpId="0" animBg="1"/>
      <p:bldP spid="48" grpId="0" animBg="1"/>
      <p:bldP spid="57" grpId="0" animBg="1"/>
      <p:bldP spid="58" grpId="0" animBg="1"/>
      <p:bldP spid="59" grpId="0" animBg="1"/>
      <p:bldP spid="60" grpId="0" animBg="1"/>
      <p:bldP spid="61" grpId="0" animBg="1"/>
      <p:bldP spid="62" grpId="0" animBg="1"/>
      <p:bldP spid="63" grpId="0" animBg="1"/>
      <p:bldP spid="64" grpId="0" animBg="1"/>
      <p:bldP spid="65" grpId="0"/>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43300" cy="647577"/>
          </a:xfrm>
        </p:spPr>
        <p:txBody>
          <a:bodyPr>
            <a:normAutofit/>
          </a:bodyPr>
          <a:lstStyle/>
          <a:p>
            <a:r>
              <a:rPr lang="en-GB" sz="2800" b="1" dirty="0">
                <a:solidFill>
                  <a:schemeClr val="bg1"/>
                </a:solidFill>
              </a:rPr>
              <a:t>Von + R3 (dative)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7871180" cy="461665"/>
          </a:xfrm>
          <a:prstGeom prst="rect">
            <a:avLst/>
          </a:prstGeom>
          <a:noFill/>
        </p:spPr>
        <p:txBody>
          <a:bodyPr wrap="square" rtlCol="0">
            <a:spAutoFit/>
          </a:bodyPr>
          <a:lstStyle/>
          <a:p>
            <a:r>
              <a:rPr lang="en-GB" sz="2400" dirty="0"/>
              <a:t>Prepositions often have more than one meaning. </a:t>
            </a:r>
            <a:endParaRPr lang="en-US" sz="2400" dirty="0"/>
          </a:p>
        </p:txBody>
      </p:sp>
      <p:grpSp>
        <p:nvGrpSpPr>
          <p:cNvPr id="14" name="Group 13">
            <a:extLst>
              <a:ext uri="{FF2B5EF4-FFF2-40B4-BE49-F238E27FC236}">
                <a16:creationId xmlns:a16="http://schemas.microsoft.com/office/drawing/2014/main" id="{DA7CF7E8-3B49-B647-AD8F-709BFE4205F1}"/>
              </a:ext>
            </a:extLst>
          </p:cNvPr>
          <p:cNvGrpSpPr/>
          <p:nvPr/>
        </p:nvGrpSpPr>
        <p:grpSpPr>
          <a:xfrm>
            <a:off x="8832866" y="-77739"/>
            <a:ext cx="3135000" cy="3600000"/>
            <a:chOff x="6801402" y="456658"/>
            <a:chExt cx="3135000" cy="3600000"/>
          </a:xfrm>
        </p:grpSpPr>
        <p:pic>
          <p:nvPicPr>
            <p:cNvPr id="6" name="Picture 5" descr="Two people sitting on a couch&#10;&#10;Description automatically generated">
              <a:extLst>
                <a:ext uri="{FF2B5EF4-FFF2-40B4-BE49-F238E27FC236}">
                  <a16:creationId xmlns:a16="http://schemas.microsoft.com/office/drawing/2014/main" id="{5AEB6971-F538-F14E-825A-877C612DED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9055" y="1358140"/>
              <a:ext cx="2816451" cy="1877634"/>
            </a:xfrm>
            <a:prstGeom prst="rect">
              <a:avLst/>
            </a:prstGeom>
          </p:spPr>
        </p:pic>
        <p:pic>
          <p:nvPicPr>
            <p:cNvPr id="9" name="Picture 8" descr="A painting in a frame hanging on a wall&#10;&#10;Description automatically generated">
              <a:extLst>
                <a:ext uri="{FF2B5EF4-FFF2-40B4-BE49-F238E27FC236}">
                  <a16:creationId xmlns:a16="http://schemas.microsoft.com/office/drawing/2014/main" id="{D16794F8-BD09-1E40-997D-8B6757191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1402" y="456658"/>
              <a:ext cx="3135000" cy="3600000"/>
            </a:xfrm>
            <a:prstGeom prst="rect">
              <a:avLst/>
            </a:prstGeom>
            <a:scene3d>
              <a:camera prst="orthographicFront">
                <a:rot lat="0" lon="0" rev="5400000"/>
              </a:camera>
              <a:lightRig rig="threePt" dir="t"/>
            </a:scene3d>
          </p:spPr>
        </p:pic>
      </p:grpSp>
      <p:sp>
        <p:nvSpPr>
          <p:cNvPr id="11" name="TextBox 10">
            <a:extLst>
              <a:ext uri="{FF2B5EF4-FFF2-40B4-BE49-F238E27FC236}">
                <a16:creationId xmlns:a16="http://schemas.microsoft.com/office/drawing/2014/main" id="{D5C97464-91F9-BD4C-990C-BBB5D041CF00}"/>
              </a:ext>
            </a:extLst>
          </p:cNvPr>
          <p:cNvSpPr txBox="1"/>
          <p:nvPr/>
        </p:nvSpPr>
        <p:spPr>
          <a:xfrm>
            <a:off x="180000" y="2244878"/>
            <a:ext cx="5563891" cy="461665"/>
          </a:xfrm>
          <a:prstGeom prst="rect">
            <a:avLst/>
          </a:prstGeom>
          <a:noFill/>
        </p:spPr>
        <p:txBody>
          <a:bodyPr wrap="square" rtlCol="0">
            <a:spAutoFit/>
          </a:bodyPr>
          <a:lstStyle/>
          <a:p>
            <a:r>
              <a:rPr lang="en-GB" sz="2400" dirty="0"/>
              <a:t>Use </a:t>
            </a:r>
            <a:r>
              <a:rPr lang="en-GB" sz="2400" b="1" i="1" dirty="0"/>
              <a:t>von</a:t>
            </a:r>
            <a:r>
              <a:rPr lang="en-GB" sz="2400" dirty="0"/>
              <a:t> to mean </a:t>
            </a:r>
            <a:r>
              <a:rPr lang="en-GB" sz="2400" u="sng" dirty="0"/>
              <a:t>from</a:t>
            </a:r>
            <a:r>
              <a:rPr lang="en-GB" sz="2400" dirty="0"/>
              <a:t> or </a:t>
            </a:r>
            <a:r>
              <a:rPr lang="en-GB" sz="2400" u="sng" dirty="0"/>
              <a:t>of</a:t>
            </a:r>
            <a:r>
              <a:rPr lang="en-GB" sz="2400" dirty="0"/>
              <a:t>: </a:t>
            </a:r>
            <a:endParaRPr lang="en-US" sz="2400" dirty="0"/>
          </a:p>
        </p:txBody>
      </p:sp>
      <p:sp>
        <p:nvSpPr>
          <p:cNvPr id="12" name="TextBox 11">
            <a:extLst>
              <a:ext uri="{FF2B5EF4-FFF2-40B4-BE49-F238E27FC236}">
                <a16:creationId xmlns:a16="http://schemas.microsoft.com/office/drawing/2014/main" id="{D160832F-0199-964E-A383-5E3AE07E0D41}"/>
              </a:ext>
            </a:extLst>
          </p:cNvPr>
          <p:cNvSpPr txBox="1"/>
          <p:nvPr/>
        </p:nvSpPr>
        <p:spPr>
          <a:xfrm>
            <a:off x="161772" y="3403811"/>
            <a:ext cx="9565439" cy="461665"/>
          </a:xfrm>
          <a:prstGeom prst="rect">
            <a:avLst/>
          </a:prstGeom>
          <a:solidFill>
            <a:srgbClr val="FFFAEF"/>
          </a:solidFill>
          <a:ln>
            <a:solidFill>
              <a:srgbClr val="1E3764"/>
            </a:solidFill>
          </a:ln>
        </p:spPr>
        <p:txBody>
          <a:bodyPr wrap="none" rtlCol="0">
            <a:spAutoFit/>
          </a:bodyPr>
          <a:lstStyle/>
          <a:p>
            <a:pPr algn="l"/>
            <a:r>
              <a:rPr lang="en-US" sz="2400" dirty="0"/>
              <a:t>Das </a:t>
            </a:r>
            <a:r>
              <a:rPr lang="en-US" sz="2400" dirty="0" err="1"/>
              <a:t>ist</a:t>
            </a:r>
            <a:r>
              <a:rPr lang="en-US" sz="2400" dirty="0"/>
              <a:t> </a:t>
            </a:r>
            <a:r>
              <a:rPr lang="en-US" sz="2400" dirty="0" err="1"/>
              <a:t>ein</a:t>
            </a:r>
            <a:r>
              <a:rPr lang="en-US" sz="2400" dirty="0"/>
              <a:t> </a:t>
            </a:r>
            <a:r>
              <a:rPr lang="en-US" sz="2400" dirty="0" err="1"/>
              <a:t>Foto</a:t>
            </a:r>
            <a:r>
              <a:rPr lang="en-US" sz="2400" dirty="0"/>
              <a:t> </a:t>
            </a:r>
            <a:r>
              <a:rPr lang="en-US" sz="2400" b="1" dirty="0"/>
              <a:t>von</a:t>
            </a:r>
            <a:r>
              <a:rPr lang="en-US" sz="2400" dirty="0"/>
              <a:t> dem </a:t>
            </a:r>
            <a:r>
              <a:rPr lang="en-US" sz="2400" dirty="0" err="1"/>
              <a:t>Vater</a:t>
            </a:r>
            <a:r>
              <a:rPr lang="en-US" sz="2400" dirty="0"/>
              <a:t>, der Mutter, und dem </a:t>
            </a:r>
            <a:r>
              <a:rPr lang="en-US" sz="2400" dirty="0" err="1"/>
              <a:t>Mädchen</a:t>
            </a:r>
            <a:r>
              <a:rPr lang="en-US" sz="2400" dirty="0"/>
              <a:t>.</a:t>
            </a:r>
          </a:p>
        </p:txBody>
      </p:sp>
      <p:sp>
        <p:nvSpPr>
          <p:cNvPr id="13" name="Rectangle 12">
            <a:extLst>
              <a:ext uri="{FF2B5EF4-FFF2-40B4-BE49-F238E27FC236}">
                <a16:creationId xmlns:a16="http://schemas.microsoft.com/office/drawing/2014/main" id="{A4D42F2B-39A7-C440-AFE3-33668EEE59CB}"/>
              </a:ext>
            </a:extLst>
          </p:cNvPr>
          <p:cNvSpPr/>
          <p:nvPr/>
        </p:nvSpPr>
        <p:spPr>
          <a:xfrm>
            <a:off x="180000" y="4797218"/>
            <a:ext cx="4305987" cy="461665"/>
          </a:xfrm>
          <a:prstGeom prst="rect">
            <a:avLst/>
          </a:prstGeom>
          <a:solidFill>
            <a:srgbClr val="FFFAEF"/>
          </a:solidFill>
          <a:ln>
            <a:solidFill>
              <a:srgbClr val="1E3764"/>
            </a:solidFill>
          </a:ln>
        </p:spPr>
        <p:txBody>
          <a:bodyPr wrap="none">
            <a:spAutoFit/>
          </a:bodyPr>
          <a:lstStyle/>
          <a:p>
            <a:r>
              <a:rPr lang="en-GB" sz="2400" dirty="0">
                <a:latin typeface="Century Gothic" panose="020B0502020202020204" pitchFamily="34" charset="0"/>
                <a:ea typeface="Calibri" panose="020F0502020204030204" pitchFamily="34" charset="0"/>
                <a:cs typeface="Times New Roman" panose="02020603050405020304" pitchFamily="18" charset="0"/>
              </a:rPr>
              <a:t>Sie </a:t>
            </a:r>
            <a:r>
              <a:rPr lang="en-GB" sz="2400" dirty="0" err="1">
                <a:latin typeface="Century Gothic" panose="020B0502020202020204" pitchFamily="34" charset="0"/>
                <a:ea typeface="Calibri" panose="020F0502020204030204" pitchFamily="34" charset="0"/>
                <a:cs typeface="Times New Roman" panose="02020603050405020304" pitchFamily="18" charset="0"/>
              </a:rPr>
              <a:t>kommen</a:t>
            </a:r>
            <a:r>
              <a:rPr lang="en-GB" sz="2400" dirty="0">
                <a:latin typeface="Century Gothic" panose="020B0502020202020204" pitchFamily="34" charset="0"/>
                <a:ea typeface="Calibri" panose="020F0502020204030204" pitchFamily="34" charset="0"/>
                <a:cs typeface="Times New Roman" panose="02020603050405020304" pitchFamily="18" charset="0"/>
              </a:rPr>
              <a:t> </a:t>
            </a:r>
            <a:r>
              <a:rPr lang="en-GB" sz="2400" b="1" dirty="0">
                <a:latin typeface="Century Gothic" panose="020B0502020202020204" pitchFamily="34" charset="0"/>
                <a:ea typeface="Calibri" panose="020F0502020204030204" pitchFamily="34" charset="0"/>
                <a:cs typeface="Times New Roman" panose="02020603050405020304" pitchFamily="18" charset="0"/>
              </a:rPr>
              <a:t>von</a:t>
            </a:r>
            <a:r>
              <a:rPr lang="en-GB" sz="2400" dirty="0">
                <a:latin typeface="Century Gothic" panose="020B0502020202020204" pitchFamily="34" charset="0"/>
                <a:ea typeface="Calibri" panose="020F0502020204030204" pitchFamily="34" charset="0"/>
                <a:cs typeface="Times New Roman" panose="02020603050405020304" pitchFamily="18" charset="0"/>
              </a:rPr>
              <a:t> </a:t>
            </a:r>
            <a:r>
              <a:rPr lang="en-GB" sz="2400" dirty="0" err="1">
                <a:latin typeface="Century Gothic" panose="020B0502020202020204" pitchFamily="34" charset="0"/>
                <a:ea typeface="Calibri" panose="020F0502020204030204" pitchFamily="34" charset="0"/>
                <a:cs typeface="Times New Roman" panose="02020603050405020304" pitchFamily="18" charset="0"/>
              </a:rPr>
              <a:t>dem</a:t>
            </a:r>
            <a:r>
              <a:rPr lang="en-GB" sz="2400" dirty="0">
                <a:latin typeface="Century Gothic" panose="020B0502020202020204" pitchFamily="34" charset="0"/>
                <a:ea typeface="Calibri" panose="020F0502020204030204" pitchFamily="34" charset="0"/>
                <a:cs typeface="Times New Roman" panose="02020603050405020304" pitchFamily="18" charset="0"/>
              </a:rPr>
              <a:t> Dorf.</a:t>
            </a:r>
            <a:r>
              <a:rPr lang="en-GB" sz="2400" dirty="0"/>
              <a:t> </a:t>
            </a:r>
            <a:endParaRPr lang="en-US" sz="2400" dirty="0"/>
          </a:p>
        </p:txBody>
      </p:sp>
      <p:sp>
        <p:nvSpPr>
          <p:cNvPr id="15" name="TextBox 14">
            <a:extLst>
              <a:ext uri="{FF2B5EF4-FFF2-40B4-BE49-F238E27FC236}">
                <a16:creationId xmlns:a16="http://schemas.microsoft.com/office/drawing/2014/main" id="{925E1615-E78B-F644-91FC-F395691F0966}"/>
              </a:ext>
            </a:extLst>
          </p:cNvPr>
          <p:cNvSpPr txBox="1"/>
          <p:nvPr/>
        </p:nvSpPr>
        <p:spPr>
          <a:xfrm>
            <a:off x="161772" y="3925946"/>
            <a:ext cx="8225329" cy="461665"/>
          </a:xfrm>
          <a:prstGeom prst="rect">
            <a:avLst/>
          </a:prstGeom>
          <a:noFill/>
        </p:spPr>
        <p:txBody>
          <a:bodyPr wrap="none" rtlCol="0">
            <a:spAutoFit/>
          </a:bodyPr>
          <a:lstStyle/>
          <a:p>
            <a:pPr algn="l"/>
            <a:r>
              <a:rPr lang="en-US" sz="2400" i="1" dirty="0"/>
              <a:t>That is a picture </a:t>
            </a:r>
            <a:r>
              <a:rPr lang="en-US" sz="2400" b="1" i="1" dirty="0"/>
              <a:t>of</a:t>
            </a:r>
            <a:r>
              <a:rPr lang="en-US" sz="2400" i="1" dirty="0"/>
              <a:t> the father, the mother, and the girl.</a:t>
            </a:r>
          </a:p>
        </p:txBody>
      </p:sp>
      <p:sp>
        <p:nvSpPr>
          <p:cNvPr id="16" name="TextBox 15">
            <a:extLst>
              <a:ext uri="{FF2B5EF4-FFF2-40B4-BE49-F238E27FC236}">
                <a16:creationId xmlns:a16="http://schemas.microsoft.com/office/drawing/2014/main" id="{632D391B-EF31-3F4D-98BD-19B72EE1CD3E}"/>
              </a:ext>
            </a:extLst>
          </p:cNvPr>
          <p:cNvSpPr txBox="1"/>
          <p:nvPr/>
        </p:nvSpPr>
        <p:spPr>
          <a:xfrm>
            <a:off x="52840" y="5381141"/>
            <a:ext cx="5158785" cy="461665"/>
          </a:xfrm>
          <a:prstGeom prst="rect">
            <a:avLst/>
          </a:prstGeom>
          <a:noFill/>
        </p:spPr>
        <p:txBody>
          <a:bodyPr wrap="none" rtlCol="0">
            <a:spAutoFit/>
          </a:bodyPr>
          <a:lstStyle/>
          <a:p>
            <a:pPr algn="l"/>
            <a:r>
              <a:rPr lang="en-US" sz="2400" i="1" dirty="0"/>
              <a:t>They are coming </a:t>
            </a:r>
            <a:r>
              <a:rPr lang="en-US" sz="2400" b="1" i="1" dirty="0"/>
              <a:t>from</a:t>
            </a:r>
            <a:r>
              <a:rPr lang="en-US" sz="2400" i="1" dirty="0"/>
              <a:t> the village.</a:t>
            </a:r>
          </a:p>
        </p:txBody>
      </p:sp>
      <p:pic>
        <p:nvPicPr>
          <p:cNvPr id="18" name="Picture 17" descr="A picture containing grass, building, water, lake&#10;&#10;Description automatically generated">
            <a:extLst>
              <a:ext uri="{FF2B5EF4-FFF2-40B4-BE49-F238E27FC236}">
                <a16:creationId xmlns:a16="http://schemas.microsoft.com/office/drawing/2014/main" id="{1D749EAA-299E-BF43-8269-42418F28D5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9979" y="4548616"/>
            <a:ext cx="2626149" cy="1755855"/>
          </a:xfrm>
          <a:prstGeom prst="rect">
            <a:avLst/>
          </a:prstGeom>
        </p:spPr>
      </p:pic>
      <p:sp>
        <p:nvSpPr>
          <p:cNvPr id="19" name="TextBox 18">
            <a:extLst>
              <a:ext uri="{FF2B5EF4-FFF2-40B4-BE49-F238E27FC236}">
                <a16:creationId xmlns:a16="http://schemas.microsoft.com/office/drawing/2014/main" id="{D0C40483-592F-F840-88E0-3B4B5EC0D134}"/>
              </a:ext>
            </a:extLst>
          </p:cNvPr>
          <p:cNvSpPr txBox="1"/>
          <p:nvPr/>
        </p:nvSpPr>
        <p:spPr>
          <a:xfrm>
            <a:off x="7865906" y="4681801"/>
            <a:ext cx="4219425" cy="461665"/>
          </a:xfrm>
          <a:prstGeom prst="rect">
            <a:avLst/>
          </a:prstGeom>
          <a:solidFill>
            <a:srgbClr val="FFFAEF"/>
          </a:solidFill>
          <a:ln>
            <a:solidFill>
              <a:srgbClr val="DAA520"/>
            </a:solidFill>
          </a:ln>
        </p:spPr>
        <p:txBody>
          <a:bodyPr wrap="none" rtlCol="0">
            <a:spAutoFit/>
          </a:bodyPr>
          <a:lstStyle/>
          <a:p>
            <a:pPr algn="l"/>
            <a:r>
              <a:rPr lang="en-US" sz="2400" dirty="0">
                <a:solidFill>
                  <a:schemeClr val="bg1"/>
                </a:solidFill>
              </a:rPr>
              <a:t>Remember: </a:t>
            </a:r>
            <a:r>
              <a:rPr lang="en-US" sz="2400" b="1" dirty="0">
                <a:solidFill>
                  <a:srgbClr val="FFCC00"/>
                </a:solidFill>
              </a:rPr>
              <a:t>das</a:t>
            </a:r>
            <a:r>
              <a:rPr lang="en-US" sz="2400" dirty="0">
                <a:solidFill>
                  <a:schemeClr val="bg1"/>
                </a:solidFill>
              </a:rPr>
              <a:t> </a:t>
            </a:r>
            <a:r>
              <a:rPr lang="en-US" sz="2400" dirty="0" err="1">
                <a:solidFill>
                  <a:schemeClr val="bg1"/>
                </a:solidFill>
              </a:rPr>
              <a:t>Mädchen</a:t>
            </a:r>
            <a:r>
              <a:rPr lang="en-US" sz="2400" dirty="0">
                <a:solidFill>
                  <a:schemeClr val="bg1"/>
                </a:solidFill>
              </a:rPr>
              <a:t>!</a:t>
            </a:r>
          </a:p>
        </p:txBody>
      </p:sp>
      <p:cxnSp>
        <p:nvCxnSpPr>
          <p:cNvPr id="21" name="Straight Arrow Connector 20">
            <a:extLst>
              <a:ext uri="{FF2B5EF4-FFF2-40B4-BE49-F238E27FC236}">
                <a16:creationId xmlns:a16="http://schemas.microsoft.com/office/drawing/2014/main" id="{A9817C82-0019-9742-8B01-A36815AA02D6}"/>
              </a:ext>
            </a:extLst>
          </p:cNvPr>
          <p:cNvCxnSpPr>
            <a:cxnSpLocks/>
          </p:cNvCxnSpPr>
          <p:nvPr/>
        </p:nvCxnSpPr>
        <p:spPr>
          <a:xfrm>
            <a:off x="9567746" y="3969321"/>
            <a:ext cx="0" cy="57929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679292BC-2E48-AA41-887B-36CD2AF71B06}"/>
              </a:ext>
            </a:extLst>
          </p:cNvPr>
          <p:cNvSpPr txBox="1"/>
          <p:nvPr/>
        </p:nvSpPr>
        <p:spPr>
          <a:xfrm>
            <a:off x="568558" y="6057486"/>
            <a:ext cx="4732386" cy="461665"/>
          </a:xfrm>
          <a:prstGeom prst="rect">
            <a:avLst/>
          </a:prstGeom>
          <a:solidFill>
            <a:srgbClr val="FFFAEF"/>
          </a:solidFill>
          <a:ln>
            <a:solidFill>
              <a:schemeClr val="tx1"/>
            </a:solidFill>
          </a:ln>
        </p:spPr>
        <p:txBody>
          <a:bodyPr wrap="none" rtlCol="0">
            <a:spAutoFit/>
          </a:bodyPr>
          <a:lstStyle/>
          <a:p>
            <a:pPr algn="l"/>
            <a:r>
              <a:rPr lang="en-US" sz="2400" dirty="0">
                <a:solidFill>
                  <a:schemeClr val="bg1"/>
                </a:solidFill>
              </a:rPr>
              <a:t>Remember: </a:t>
            </a:r>
            <a:r>
              <a:rPr lang="en-US" sz="2400" b="1" dirty="0">
                <a:solidFill>
                  <a:schemeClr val="bg1"/>
                </a:solidFill>
              </a:rPr>
              <a:t>von + dem = </a:t>
            </a:r>
            <a:r>
              <a:rPr lang="en-US" sz="2400" b="1" dirty="0" err="1">
                <a:solidFill>
                  <a:srgbClr val="FFCC00"/>
                </a:solidFill>
              </a:rPr>
              <a:t>vom</a:t>
            </a:r>
            <a:endParaRPr lang="en-US" sz="2400" dirty="0">
              <a:solidFill>
                <a:srgbClr val="FFCC00"/>
              </a:solidFill>
            </a:endParaRPr>
          </a:p>
        </p:txBody>
      </p:sp>
      <p:sp>
        <p:nvSpPr>
          <p:cNvPr id="25" name="Rectangle 24">
            <a:extLst>
              <a:ext uri="{FF2B5EF4-FFF2-40B4-BE49-F238E27FC236}">
                <a16:creationId xmlns:a16="http://schemas.microsoft.com/office/drawing/2014/main" id="{7832F921-D035-D741-A8D8-5544CABECB87}"/>
              </a:ext>
            </a:extLst>
          </p:cNvPr>
          <p:cNvSpPr/>
          <p:nvPr/>
        </p:nvSpPr>
        <p:spPr>
          <a:xfrm>
            <a:off x="2111503" y="4816484"/>
            <a:ext cx="1431797" cy="430887"/>
          </a:xfrm>
          <a:prstGeom prst="rect">
            <a:avLst/>
          </a:prstGeom>
          <a:solidFill>
            <a:srgbClr val="FFFAEF"/>
          </a:solidFill>
          <a:ln>
            <a:noFill/>
          </a:ln>
        </p:spPr>
        <p:txBody>
          <a:bodyPr wrap="square">
            <a:spAutoFit/>
          </a:bodyPr>
          <a:lstStyle/>
          <a:p>
            <a:pPr algn="ctr"/>
            <a:r>
              <a:rPr lang="en-GB" sz="2200" b="1" dirty="0" err="1">
                <a:latin typeface="Century Gothic" panose="020B0502020202020204" pitchFamily="34" charset="0"/>
                <a:ea typeface="Calibri" panose="020F0502020204030204" pitchFamily="34" charset="0"/>
                <a:cs typeface="Times New Roman" panose="02020603050405020304" pitchFamily="18" charset="0"/>
              </a:rPr>
              <a:t>vom</a:t>
            </a:r>
            <a:endParaRPr lang="en-US" sz="2200" dirty="0"/>
          </a:p>
        </p:txBody>
      </p:sp>
      <p:cxnSp>
        <p:nvCxnSpPr>
          <p:cNvPr id="26" name="Straight Arrow Connector 25">
            <a:extLst>
              <a:ext uri="{FF2B5EF4-FFF2-40B4-BE49-F238E27FC236}">
                <a16:creationId xmlns:a16="http://schemas.microsoft.com/office/drawing/2014/main" id="{BA424C31-DCF3-4443-8BC4-D282E4E02328}"/>
              </a:ext>
            </a:extLst>
          </p:cNvPr>
          <p:cNvCxnSpPr>
            <a:cxnSpLocks/>
          </p:cNvCxnSpPr>
          <p:nvPr/>
        </p:nvCxnSpPr>
        <p:spPr>
          <a:xfrm flipH="1" flipV="1">
            <a:off x="3257888" y="5276057"/>
            <a:ext cx="1228099" cy="82923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ounded Rectangle 31">
            <a:extLst>
              <a:ext uri="{FF2B5EF4-FFF2-40B4-BE49-F238E27FC236}">
                <a16:creationId xmlns:a16="http://schemas.microsoft.com/office/drawing/2014/main" id="{AF1DA035-7A90-5947-B8BD-BF0285FD43F7}"/>
              </a:ext>
            </a:extLst>
          </p:cNvPr>
          <p:cNvSpPr/>
          <p:nvPr/>
        </p:nvSpPr>
        <p:spPr>
          <a:xfrm>
            <a:off x="4585985" y="1900596"/>
            <a:ext cx="3020030" cy="1034672"/>
          </a:xfrm>
          <a:prstGeom prst="roundRect">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Articles after von have R3 endings:</a:t>
            </a:r>
            <a:endParaRPr lang="en-US" sz="2400" dirty="0">
              <a:solidFill>
                <a:schemeClr val="bg1"/>
              </a:solidFill>
            </a:endParaRPr>
          </a:p>
        </p:txBody>
      </p:sp>
      <p:cxnSp>
        <p:nvCxnSpPr>
          <p:cNvPr id="33" name="Straight Arrow Connector 32">
            <a:extLst>
              <a:ext uri="{FF2B5EF4-FFF2-40B4-BE49-F238E27FC236}">
                <a16:creationId xmlns:a16="http://schemas.microsoft.com/office/drawing/2014/main" id="{CCCAD9C4-2FCE-DA4D-8452-10688C9D0C96}"/>
              </a:ext>
            </a:extLst>
          </p:cNvPr>
          <p:cNvCxnSpPr>
            <a:cxnSpLocks/>
          </p:cNvCxnSpPr>
          <p:nvPr/>
        </p:nvCxnSpPr>
        <p:spPr>
          <a:xfrm>
            <a:off x="6891057" y="3022677"/>
            <a:ext cx="557958" cy="4134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B2DB777-03E5-D149-BE51-5E8BF2A43661}"/>
              </a:ext>
            </a:extLst>
          </p:cNvPr>
          <p:cNvCxnSpPr>
            <a:cxnSpLocks/>
          </p:cNvCxnSpPr>
          <p:nvPr/>
        </p:nvCxnSpPr>
        <p:spPr>
          <a:xfrm>
            <a:off x="5300944" y="2981941"/>
            <a:ext cx="0" cy="4542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37ADFA6-F475-1A40-993D-C7DEEEA1EA31}"/>
              </a:ext>
            </a:extLst>
          </p:cNvPr>
          <p:cNvCxnSpPr>
            <a:cxnSpLocks/>
          </p:cNvCxnSpPr>
          <p:nvPr/>
        </p:nvCxnSpPr>
        <p:spPr>
          <a:xfrm flipH="1">
            <a:off x="3745089" y="2981941"/>
            <a:ext cx="1121343" cy="4218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close up of a logo&#10;&#10;Description automatically generated">
            <a:extLst>
              <a:ext uri="{FF2B5EF4-FFF2-40B4-BE49-F238E27FC236}">
                <a16:creationId xmlns:a16="http://schemas.microsoft.com/office/drawing/2014/main" id="{E6513BDB-7DAC-450F-8DA8-E68970A57E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60662" y="5511208"/>
            <a:ext cx="566457" cy="770726"/>
          </a:xfrm>
          <a:prstGeom prst="rect">
            <a:avLst/>
          </a:prstGeom>
        </p:spPr>
      </p:pic>
    </p:spTree>
    <p:extLst>
      <p:ext uri="{BB962C8B-B14F-4D97-AF65-F5344CB8AC3E}">
        <p14:creationId xmlns:p14="http://schemas.microsoft.com/office/powerpoint/2010/main" val="29840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P spid="13" grpId="0" animBg="1"/>
      <p:bldP spid="15" grpId="0"/>
      <p:bldP spid="16" grpId="0"/>
      <p:bldP spid="19" grpId="0" animBg="1"/>
      <p:bldP spid="24" grpId="0" animBg="1"/>
      <p:bldP spid="25" grpId="0" animBg="1"/>
      <p:bldP spid="32" grpId="0" uiExpand="1"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large body of water with a city in the background&#10;&#10;Description automatically generated">
            <a:extLst>
              <a:ext uri="{FF2B5EF4-FFF2-40B4-BE49-F238E27FC236}">
                <a16:creationId xmlns:a16="http://schemas.microsoft.com/office/drawing/2014/main" id="{633ADF22-6DA9-41C4-9132-5CCB39285025}"/>
              </a:ext>
            </a:extLst>
          </p:cNvPr>
          <p:cNvPicPr>
            <a:picLocks noChangeAspect="1"/>
          </p:cNvPicPr>
          <p:nvPr/>
        </p:nvPicPr>
        <p:blipFill rotWithShape="1">
          <a:blip r:embed="rId3">
            <a:extLst>
              <a:ext uri="{28A0092B-C50C-407E-A947-70E740481C1C}">
                <a14:useLocalDpi xmlns:a14="http://schemas.microsoft.com/office/drawing/2010/main" val="0"/>
              </a:ext>
            </a:extLst>
          </a:blip>
          <a:srcRect t="21003"/>
          <a:stretch/>
        </p:blipFill>
        <p:spPr>
          <a:xfrm>
            <a:off x="0" y="-1"/>
            <a:ext cx="12192000" cy="6400799"/>
          </a:xfrm>
          <a:prstGeom prst="rect">
            <a:avLst/>
          </a:prstGeom>
        </p:spPr>
      </p:pic>
      <p:sp>
        <p:nvSpPr>
          <p:cNvPr id="4" name="Title 3"/>
          <p:cNvSpPr>
            <a:spLocks noGrp="1"/>
          </p:cNvSpPr>
          <p:nvPr>
            <p:ph type="title"/>
          </p:nvPr>
        </p:nvSpPr>
        <p:spPr>
          <a:xfrm>
            <a:off x="0" y="213557"/>
            <a:ext cx="3075709" cy="647577"/>
          </a:xfrm>
        </p:spPr>
        <p:txBody>
          <a:bodyPr>
            <a:normAutofit/>
          </a:bodyPr>
          <a:lstStyle/>
          <a:p>
            <a:r>
              <a:rPr lang="en-GB" sz="2800" b="1" dirty="0">
                <a:solidFill>
                  <a:schemeClr val="bg1"/>
                </a:solidFill>
              </a:rPr>
              <a:t>Ein </a:t>
            </a:r>
            <a:r>
              <a:rPr lang="en-GB" sz="2800" b="1" dirty="0" err="1">
                <a:solidFill>
                  <a:schemeClr val="bg1"/>
                </a:solidFill>
              </a:rPr>
              <a:t>letztes</a:t>
            </a:r>
            <a:r>
              <a:rPr lang="en-GB" sz="28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46299" y="945215"/>
            <a:ext cx="8978899" cy="830997"/>
          </a:xfrm>
          <a:prstGeom prst="rect">
            <a:avLst/>
          </a:prstGeom>
          <a:noFill/>
        </p:spPr>
        <p:txBody>
          <a:bodyPr wrap="square" rtlCol="0">
            <a:spAutoFit/>
          </a:bodyPr>
          <a:lstStyle/>
          <a:p>
            <a:r>
              <a:rPr lang="en-US" sz="2400" dirty="0" err="1">
                <a:solidFill>
                  <a:srgbClr val="FFFCF3"/>
                </a:solidFill>
              </a:rPr>
              <a:t>Heute</a:t>
            </a:r>
            <a:r>
              <a:rPr lang="en-US" sz="2400" dirty="0">
                <a:solidFill>
                  <a:srgbClr val="FFFCF3"/>
                </a:solidFill>
              </a:rPr>
              <a:t> </a:t>
            </a:r>
            <a:r>
              <a:rPr lang="en-US" sz="2400" dirty="0" err="1">
                <a:solidFill>
                  <a:srgbClr val="FFFCF3"/>
                </a:solidFill>
              </a:rPr>
              <a:t>ist</a:t>
            </a:r>
            <a:r>
              <a:rPr lang="en-US" sz="2400" dirty="0">
                <a:solidFill>
                  <a:srgbClr val="FFFCF3"/>
                </a:solidFill>
              </a:rPr>
              <a:t> der </a:t>
            </a:r>
            <a:r>
              <a:rPr lang="en-US" sz="2400" dirty="0" err="1">
                <a:solidFill>
                  <a:srgbClr val="FFFCF3"/>
                </a:solidFill>
              </a:rPr>
              <a:t>letzte</a:t>
            </a:r>
            <a:r>
              <a:rPr lang="en-US" sz="2400" dirty="0">
                <a:solidFill>
                  <a:srgbClr val="FFFCF3"/>
                </a:solidFill>
              </a:rPr>
              <a:t> Tag in Berlin und die Freunde </a:t>
            </a:r>
            <a:r>
              <a:rPr lang="en-US" sz="2400" dirty="0" err="1">
                <a:solidFill>
                  <a:srgbClr val="FFFCF3"/>
                </a:solidFill>
              </a:rPr>
              <a:t>sind</a:t>
            </a:r>
            <a:r>
              <a:rPr lang="en-US" sz="2400" dirty="0">
                <a:solidFill>
                  <a:srgbClr val="FFFCF3"/>
                </a:solidFill>
              </a:rPr>
              <a:t> in der Stadt, </a:t>
            </a:r>
            <a:r>
              <a:rPr lang="en-US" sz="2400" dirty="0" err="1">
                <a:solidFill>
                  <a:srgbClr val="FFFCF3"/>
                </a:solidFill>
              </a:rPr>
              <a:t>denn</a:t>
            </a:r>
            <a:r>
              <a:rPr lang="en-US" sz="2400" dirty="0">
                <a:solidFill>
                  <a:srgbClr val="FFFCF3"/>
                </a:solidFill>
              </a:rPr>
              <a:t> Andrea will </a:t>
            </a:r>
            <a:r>
              <a:rPr lang="en-US" sz="2400" dirty="0" err="1">
                <a:solidFill>
                  <a:srgbClr val="FFFCF3"/>
                </a:solidFill>
              </a:rPr>
              <a:t>viele</a:t>
            </a:r>
            <a:r>
              <a:rPr lang="en-US" sz="2400" dirty="0">
                <a:solidFill>
                  <a:srgbClr val="FFFCF3"/>
                </a:solidFill>
              </a:rPr>
              <a:t> </a:t>
            </a:r>
            <a:r>
              <a:rPr lang="en-US" sz="2400" dirty="0" err="1">
                <a:solidFill>
                  <a:srgbClr val="FFFCF3"/>
                </a:solidFill>
              </a:rPr>
              <a:t>Fotos</a:t>
            </a:r>
            <a:r>
              <a:rPr lang="en-US" sz="2400" dirty="0">
                <a:solidFill>
                  <a:srgbClr val="FFFCF3"/>
                </a:solidFill>
              </a:rPr>
              <a:t> </a:t>
            </a:r>
            <a:r>
              <a:rPr lang="en-US" sz="2400" dirty="0" err="1">
                <a:solidFill>
                  <a:srgbClr val="FFFCF3"/>
                </a:solidFill>
              </a:rPr>
              <a:t>machen</a:t>
            </a:r>
            <a:r>
              <a:rPr lang="en-US" sz="2400" dirty="0">
                <a:solidFill>
                  <a:srgbClr val="FFFCF3"/>
                </a:solidFill>
              </a:rPr>
              <a:t>.</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2" name="Picture 11" descr="A picture containing toy, doll&#10;&#10;Description automatically generated">
            <a:extLst>
              <a:ext uri="{FF2B5EF4-FFF2-40B4-BE49-F238E27FC236}">
                <a16:creationId xmlns:a16="http://schemas.microsoft.com/office/drawing/2014/main" id="{2CBDFC93-84E0-48D1-8607-1503EC09BA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721428"/>
            <a:ext cx="4823831" cy="3679371"/>
          </a:xfrm>
          <a:prstGeom prst="rect">
            <a:avLst/>
          </a:prstGeom>
        </p:spPr>
      </p:pic>
    </p:spTree>
    <p:extLst>
      <p:ext uri="{BB962C8B-B14F-4D97-AF65-F5344CB8AC3E}">
        <p14:creationId xmlns:p14="http://schemas.microsoft.com/office/powerpoint/2010/main" val="36943015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33205" cy="647577"/>
          </a:xfrm>
        </p:spPr>
        <p:txBody>
          <a:bodyPr>
            <a:normAutofit/>
          </a:bodyPr>
          <a:lstStyle/>
          <a:p>
            <a:r>
              <a:rPr lang="en-GB" sz="2800" b="1" dirty="0">
                <a:solidFill>
                  <a:schemeClr val="bg1"/>
                </a:solidFill>
              </a:rPr>
              <a:t>Ein </a:t>
            </a:r>
            <a:r>
              <a:rPr lang="en-GB" sz="2800" b="1" dirty="0" err="1">
                <a:solidFill>
                  <a:schemeClr val="bg1"/>
                </a:solidFill>
              </a:rPr>
              <a:t>letztes</a:t>
            </a:r>
            <a:r>
              <a:rPr lang="en-GB" sz="28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766761" y="5319836"/>
            <a:ext cx="2595092" cy="461665"/>
          </a:xfrm>
          <a:prstGeom prst="rect">
            <a:avLst/>
          </a:prstGeom>
          <a:noFill/>
        </p:spPr>
        <p:txBody>
          <a:bodyPr wrap="square" rtlCol="0">
            <a:spAutoFit/>
          </a:bodyPr>
          <a:lstStyle/>
          <a:p>
            <a:r>
              <a:rPr lang="en-US" sz="2400" dirty="0"/>
              <a:t>[das Museum ]</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8076091" y="5319836"/>
            <a:ext cx="3482757" cy="461665"/>
          </a:xfrm>
          <a:prstGeom prst="rect">
            <a:avLst/>
          </a:prstGeom>
          <a:noFill/>
        </p:spPr>
        <p:txBody>
          <a:bodyPr wrap="square" rtlCol="0">
            <a:spAutoFit/>
          </a:bodyPr>
          <a:lstStyle/>
          <a:p>
            <a:r>
              <a:rPr lang="en-US" sz="2400" dirty="0"/>
              <a:t>[die Schule]</a:t>
            </a:r>
          </a:p>
        </p:txBody>
      </p:sp>
      <p:sp>
        <p:nvSpPr>
          <p:cNvPr id="9" name="Action Button: Custom 16">
            <a:hlinkClick r:id="" action="ppaction://noaction" highlightClick="1">
              <a:snd r:embed="rId3" name="12. 1.wav"/>
            </a:hlinkClick>
            <a:extLst>
              <a:ext uri="{FF2B5EF4-FFF2-40B4-BE49-F238E27FC236}">
                <a16:creationId xmlns:a16="http://schemas.microsoft.com/office/drawing/2014/main" id="{51D041DF-6858-784D-A268-E543920BF83F}"/>
              </a:ext>
            </a:extLst>
          </p:cNvPr>
          <p:cNvSpPr/>
          <p:nvPr/>
        </p:nvSpPr>
        <p:spPr>
          <a:xfrm>
            <a:off x="5975239" y="542356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pic>
        <p:nvPicPr>
          <p:cNvPr id="10" name="Picture 9" descr="A large stone statue in front of a building&#10;&#10;Description automatically generated">
            <a:extLst>
              <a:ext uri="{FF2B5EF4-FFF2-40B4-BE49-F238E27FC236}">
                <a16:creationId xmlns:a16="http://schemas.microsoft.com/office/drawing/2014/main" id="{627CD8D2-0543-524C-9769-F908C78D9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989" y="2276713"/>
            <a:ext cx="3898900" cy="2590800"/>
          </a:xfrm>
          <a:prstGeom prst="rect">
            <a:avLst/>
          </a:prstGeom>
        </p:spPr>
      </p:pic>
      <p:pic>
        <p:nvPicPr>
          <p:cNvPr id="5" name="Picture 4" descr="A close up of a street&#10;&#10;Description automatically generated">
            <a:extLst>
              <a:ext uri="{FF2B5EF4-FFF2-40B4-BE49-F238E27FC236}">
                <a16:creationId xmlns:a16="http://schemas.microsoft.com/office/drawing/2014/main" id="{4CFE091D-3340-0F4E-8ADD-A536A70306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0169" y="2276711"/>
            <a:ext cx="3734488" cy="2590801"/>
          </a:xfrm>
          <a:prstGeom prst="rect">
            <a:avLst/>
          </a:prstGeom>
        </p:spPr>
      </p:pic>
      <p:sp>
        <p:nvSpPr>
          <p:cNvPr id="2" name="Oval 1">
            <a:extLst>
              <a:ext uri="{FF2B5EF4-FFF2-40B4-BE49-F238E27FC236}">
                <a16:creationId xmlns:a16="http://schemas.microsoft.com/office/drawing/2014/main" id="{08245EA1-BE1A-C949-A495-4589B40BAEDC}"/>
              </a:ext>
            </a:extLst>
          </p:cNvPr>
          <p:cNvSpPr/>
          <p:nvPr/>
        </p:nvSpPr>
        <p:spPr>
          <a:xfrm>
            <a:off x="8076091" y="5097489"/>
            <a:ext cx="1923598" cy="959370"/>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9F2432B-7020-4641-A7E8-2B7AE599390F}"/>
              </a:ext>
            </a:extLst>
          </p:cNvPr>
          <p:cNvSpPr txBox="1"/>
          <p:nvPr/>
        </p:nvSpPr>
        <p:spPr>
          <a:xfrm>
            <a:off x="238369" y="1358052"/>
            <a:ext cx="10769600" cy="461665"/>
          </a:xfrm>
          <a:prstGeom prst="rect">
            <a:avLst/>
          </a:prstGeom>
          <a:noFill/>
        </p:spPr>
        <p:txBody>
          <a:bodyPr wrap="square" rtlCol="0">
            <a:spAutoFit/>
          </a:bodyPr>
          <a:lstStyle/>
          <a:p>
            <a:pPr algn="l"/>
            <a:r>
              <a:rPr lang="en-GB" sz="2400" dirty="0" err="1"/>
              <a:t>Schreib</a:t>
            </a:r>
            <a:r>
              <a:rPr lang="en-GB" sz="2400" dirty="0"/>
              <a:t> 1-8.  </a:t>
            </a:r>
            <a:r>
              <a:rPr lang="en-GB" sz="2400" dirty="0" err="1"/>
              <a:t>Hör</a:t>
            </a:r>
            <a:r>
              <a:rPr lang="en-GB" sz="2400" dirty="0"/>
              <a:t> </a:t>
            </a:r>
            <a:r>
              <a:rPr lang="en-GB" sz="2400" dirty="0" err="1"/>
              <a:t>zu</a:t>
            </a:r>
            <a:r>
              <a:rPr lang="en-GB" sz="2400" dirty="0"/>
              <a:t>.  </a:t>
            </a:r>
            <a:r>
              <a:rPr lang="en-GB" sz="2400" dirty="0" err="1"/>
              <a:t>Welcher</a:t>
            </a:r>
            <a:r>
              <a:rPr lang="en-GB" sz="2400" dirty="0"/>
              <a:t> Ort </a:t>
            </a:r>
            <a:r>
              <a:rPr lang="en-GB" sz="2400" dirty="0" err="1"/>
              <a:t>ist</a:t>
            </a:r>
            <a:r>
              <a:rPr lang="en-GB" sz="2400" dirty="0"/>
              <a:t> es? </a:t>
            </a:r>
            <a:r>
              <a:rPr lang="en-GB" sz="2400" dirty="0" err="1"/>
              <a:t>Schreib</a:t>
            </a:r>
            <a:r>
              <a:rPr lang="en-GB" sz="2400" dirty="0"/>
              <a:t> den Ort.</a:t>
            </a:r>
          </a:p>
        </p:txBody>
      </p:sp>
    </p:spTree>
    <p:extLst>
      <p:ext uri="{BB962C8B-B14F-4D97-AF65-F5344CB8AC3E}">
        <p14:creationId xmlns:p14="http://schemas.microsoft.com/office/powerpoint/2010/main" val="230696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28208" cy="647577"/>
          </a:xfrm>
        </p:spPr>
        <p:txBody>
          <a:bodyPr>
            <a:normAutofit/>
          </a:bodyPr>
          <a:lstStyle/>
          <a:p>
            <a:r>
              <a:rPr lang="en-GB" sz="2800" b="1" dirty="0">
                <a:solidFill>
                  <a:schemeClr val="bg1"/>
                </a:solidFill>
              </a:rPr>
              <a:t>Ein </a:t>
            </a:r>
            <a:r>
              <a:rPr lang="en-GB" sz="2800" b="1" dirty="0" err="1">
                <a:solidFill>
                  <a:schemeClr val="bg1"/>
                </a:solidFill>
              </a:rPr>
              <a:t>letztes</a:t>
            </a:r>
            <a:r>
              <a:rPr lang="en-GB" sz="28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690561" y="4659436"/>
            <a:ext cx="2595092" cy="461665"/>
          </a:xfrm>
          <a:prstGeom prst="rect">
            <a:avLst/>
          </a:prstGeom>
          <a:noFill/>
        </p:spPr>
        <p:txBody>
          <a:bodyPr wrap="square" rtlCol="0">
            <a:spAutoFit/>
          </a:bodyPr>
          <a:lstStyle/>
          <a:p>
            <a:r>
              <a:rPr lang="en-US" sz="2400" dirty="0"/>
              <a:t>[das Theater]</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t>[die Stadt]</a:t>
            </a:r>
          </a:p>
        </p:txBody>
      </p:sp>
      <p:sp>
        <p:nvSpPr>
          <p:cNvPr id="9" name="Action Button: Custom 16">
            <a:hlinkClick r:id="" action="ppaction://noaction" highlightClick="1">
              <a:snd r:embed="rId3" name="13. 2.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2</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1" name="Picture 10" descr="A large brick building&#10;&#10;Description automatically generated">
            <a:extLst>
              <a:ext uri="{FF2B5EF4-FFF2-40B4-BE49-F238E27FC236}">
                <a16:creationId xmlns:a16="http://schemas.microsoft.com/office/drawing/2014/main" id="{7C062ED9-61E0-0142-98A8-2CD8769927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8858" y="1624092"/>
            <a:ext cx="4637353" cy="2583021"/>
          </a:xfrm>
          <a:prstGeom prst="rect">
            <a:avLst/>
          </a:prstGeom>
        </p:spPr>
      </p:pic>
      <p:pic>
        <p:nvPicPr>
          <p:cNvPr id="5" name="Picture 4" descr="A picture containing outdoor, building, grass, house&#10;&#10;Description automatically generated">
            <a:extLst>
              <a:ext uri="{FF2B5EF4-FFF2-40B4-BE49-F238E27FC236}">
                <a16:creationId xmlns:a16="http://schemas.microsoft.com/office/drawing/2014/main" id="{595591CD-931B-AF41-92E4-980BAF9C38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89" y="1624092"/>
            <a:ext cx="4610392" cy="2583021"/>
          </a:xfrm>
          <a:prstGeom prst="rect">
            <a:avLst/>
          </a:prstGeom>
        </p:spPr>
      </p:pic>
      <p:sp>
        <p:nvSpPr>
          <p:cNvPr id="10" name="Oval 9">
            <a:extLst>
              <a:ext uri="{FF2B5EF4-FFF2-40B4-BE49-F238E27FC236}">
                <a16:creationId xmlns:a16="http://schemas.microsoft.com/office/drawing/2014/main" id="{70ED6218-5AD7-0446-A7AC-5C6C6E133D9A}"/>
              </a:ext>
            </a:extLst>
          </p:cNvPr>
          <p:cNvSpPr/>
          <p:nvPr/>
        </p:nvSpPr>
        <p:spPr>
          <a:xfrm>
            <a:off x="1480001" y="4410583"/>
            <a:ext cx="2712107" cy="959370"/>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54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87584" cy="647577"/>
          </a:xfrm>
        </p:spPr>
        <p:txBody>
          <a:bodyPr>
            <a:normAutofit/>
          </a:bodyPr>
          <a:lstStyle/>
          <a:p>
            <a:r>
              <a:rPr lang="en-GB" sz="2800" b="1" dirty="0">
                <a:solidFill>
                  <a:schemeClr val="bg1"/>
                </a:solidFill>
              </a:rPr>
              <a:t>Ein </a:t>
            </a:r>
            <a:r>
              <a:rPr lang="en-GB" sz="2800" b="1" dirty="0" err="1">
                <a:solidFill>
                  <a:schemeClr val="bg1"/>
                </a:solidFill>
              </a:rPr>
              <a:t>letztes</a:t>
            </a:r>
            <a:r>
              <a:rPr lang="en-GB" sz="28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2213143" y="4659435"/>
            <a:ext cx="2595092" cy="461665"/>
          </a:xfrm>
          <a:prstGeom prst="rect">
            <a:avLst/>
          </a:prstGeom>
          <a:noFill/>
        </p:spPr>
        <p:txBody>
          <a:bodyPr wrap="square" rtlCol="0">
            <a:spAutoFit/>
          </a:bodyPr>
          <a:lstStyle/>
          <a:p>
            <a:r>
              <a:rPr lang="en-US" sz="2400" dirty="0"/>
              <a:t>[die </a:t>
            </a:r>
            <a:r>
              <a:rPr lang="en-US" sz="2400" dirty="0" err="1"/>
              <a:t>Straße</a:t>
            </a:r>
            <a:r>
              <a:rPr lang="en-US" sz="2400" dirty="0"/>
              <a:t>]</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8474570" y="4659435"/>
            <a:ext cx="3482757" cy="461665"/>
          </a:xfrm>
          <a:prstGeom prst="rect">
            <a:avLst/>
          </a:prstGeom>
          <a:noFill/>
        </p:spPr>
        <p:txBody>
          <a:bodyPr wrap="square" rtlCol="0">
            <a:spAutoFit/>
          </a:bodyPr>
          <a:lstStyle/>
          <a:p>
            <a:r>
              <a:rPr lang="en-US" sz="2400" dirty="0"/>
              <a:t>[der Park]</a:t>
            </a:r>
          </a:p>
        </p:txBody>
      </p:sp>
      <p:sp>
        <p:nvSpPr>
          <p:cNvPr id="9" name="Action Button: Custom 16">
            <a:hlinkClick r:id="" action="ppaction://noaction" highlightClick="1">
              <a:snd r:embed="rId3" name="14. 3.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3</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 name="Picture 4" descr="A tree in front of a house&#10;&#10;Description automatically generated">
            <a:extLst>
              <a:ext uri="{FF2B5EF4-FFF2-40B4-BE49-F238E27FC236}">
                <a16:creationId xmlns:a16="http://schemas.microsoft.com/office/drawing/2014/main" id="{E6438B92-4C27-1F48-9F23-4B4499EFF6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1909" y="1675956"/>
            <a:ext cx="3898900" cy="2583021"/>
          </a:xfrm>
          <a:prstGeom prst="rect">
            <a:avLst/>
          </a:prstGeom>
        </p:spPr>
      </p:pic>
      <p:pic>
        <p:nvPicPr>
          <p:cNvPr id="17" name="Picture 16" descr="A close up of a busy city street&#10;&#10;Description automatically generated">
            <a:extLst>
              <a:ext uri="{FF2B5EF4-FFF2-40B4-BE49-F238E27FC236}">
                <a16:creationId xmlns:a16="http://schemas.microsoft.com/office/drawing/2014/main" id="{84D3E6F3-B0D3-924C-843E-141535432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0982" y="1334803"/>
            <a:ext cx="3898899" cy="2924174"/>
          </a:xfrm>
          <a:prstGeom prst="rect">
            <a:avLst/>
          </a:prstGeom>
        </p:spPr>
      </p:pic>
      <p:sp>
        <p:nvSpPr>
          <p:cNvPr id="10" name="Oval 9">
            <a:extLst>
              <a:ext uri="{FF2B5EF4-FFF2-40B4-BE49-F238E27FC236}">
                <a16:creationId xmlns:a16="http://schemas.microsoft.com/office/drawing/2014/main" id="{DB094858-6479-6347-878A-C1259CA19B6E}"/>
              </a:ext>
            </a:extLst>
          </p:cNvPr>
          <p:cNvSpPr/>
          <p:nvPr/>
        </p:nvSpPr>
        <p:spPr>
          <a:xfrm>
            <a:off x="2142274" y="4410582"/>
            <a:ext cx="1923598" cy="959370"/>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86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56956" cy="647577"/>
          </a:xfrm>
        </p:spPr>
        <p:txBody>
          <a:bodyPr>
            <a:normAutofit/>
          </a:bodyPr>
          <a:lstStyle/>
          <a:p>
            <a:r>
              <a:rPr lang="en-GB" sz="2800" b="1" dirty="0">
                <a:solidFill>
                  <a:schemeClr val="bg1"/>
                </a:solidFill>
              </a:rPr>
              <a:t>Ein </a:t>
            </a:r>
            <a:r>
              <a:rPr lang="en-GB" sz="2800" b="1" dirty="0" err="1">
                <a:solidFill>
                  <a:schemeClr val="bg1"/>
                </a:solidFill>
              </a:rPr>
              <a:t>letztes</a:t>
            </a:r>
            <a:r>
              <a:rPr lang="en-GB" sz="2800" b="1" dirty="0">
                <a:solidFill>
                  <a:schemeClr val="bg1"/>
                </a:solidFill>
              </a:rPr>
              <a:t> Mal</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t>[die </a:t>
            </a:r>
            <a:r>
              <a:rPr lang="en-US" sz="2400" dirty="0" err="1"/>
              <a:t>Bibliothek</a:t>
            </a:r>
            <a:r>
              <a:rPr lang="en-US" sz="2400" dirty="0"/>
              <a:t>]</a:t>
            </a:r>
          </a:p>
        </p:txBody>
      </p:sp>
      <p:sp>
        <p:nvSpPr>
          <p:cNvPr id="9" name="Action Button: Custom 16">
            <a:hlinkClick r:id="" action="ppaction://noaction" highlightClick="1">
              <a:snd r:embed="rId3" name="15. 4.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4</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9D20A3AA-29FC-B346-A4C2-02026970065E}"/>
              </a:ext>
            </a:extLst>
          </p:cNvPr>
          <p:cNvSpPr txBox="1"/>
          <p:nvPr/>
        </p:nvSpPr>
        <p:spPr>
          <a:xfrm>
            <a:off x="2202849" y="4659436"/>
            <a:ext cx="2069797" cy="461665"/>
          </a:xfrm>
          <a:prstGeom prst="rect">
            <a:avLst/>
          </a:prstGeom>
          <a:noFill/>
        </p:spPr>
        <p:txBody>
          <a:bodyPr wrap="square" rtlCol="0">
            <a:spAutoFit/>
          </a:bodyPr>
          <a:lstStyle/>
          <a:p>
            <a:pPr algn="l"/>
            <a:r>
              <a:rPr lang="en-US" sz="2400" dirty="0"/>
              <a:t>[das Schloss]</a:t>
            </a:r>
          </a:p>
        </p:txBody>
      </p:sp>
      <p:pic>
        <p:nvPicPr>
          <p:cNvPr id="14" name="Picture 13" descr="A train crossing a bridge over a body of water&#10;&#10;Description automatically generated">
            <a:extLst>
              <a:ext uri="{FF2B5EF4-FFF2-40B4-BE49-F238E27FC236}">
                <a16:creationId xmlns:a16="http://schemas.microsoft.com/office/drawing/2014/main" id="{890AD878-06FF-954F-815A-C67A733E6F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3504" y="2078688"/>
            <a:ext cx="3898900" cy="2336800"/>
          </a:xfrm>
          <a:prstGeom prst="rect">
            <a:avLst/>
          </a:prstGeom>
        </p:spPr>
      </p:pic>
      <p:pic>
        <p:nvPicPr>
          <p:cNvPr id="10" name="Picture 9" descr="A picture containing indoor, window, library, table&#10;&#10;Description automatically generated">
            <a:extLst>
              <a:ext uri="{FF2B5EF4-FFF2-40B4-BE49-F238E27FC236}">
                <a16:creationId xmlns:a16="http://schemas.microsoft.com/office/drawing/2014/main" id="{50578420-5AFA-4FB7-93B1-10C95FAC7F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9596" y="1824688"/>
            <a:ext cx="3898900" cy="2590800"/>
          </a:xfrm>
          <a:prstGeom prst="rect">
            <a:avLst/>
          </a:prstGeom>
        </p:spPr>
      </p:pic>
      <p:sp>
        <p:nvSpPr>
          <p:cNvPr id="11" name="Oval 10">
            <a:extLst>
              <a:ext uri="{FF2B5EF4-FFF2-40B4-BE49-F238E27FC236}">
                <a16:creationId xmlns:a16="http://schemas.microsoft.com/office/drawing/2014/main" id="{0C87B616-C59D-6B4E-A152-2400AF6C1522}"/>
              </a:ext>
            </a:extLst>
          </p:cNvPr>
          <p:cNvSpPr/>
          <p:nvPr/>
        </p:nvSpPr>
        <p:spPr>
          <a:xfrm>
            <a:off x="2160176" y="4542019"/>
            <a:ext cx="2112469" cy="827933"/>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27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16332" cy="647577"/>
          </a:xfrm>
        </p:spPr>
        <p:txBody>
          <a:bodyPr>
            <a:normAutofit/>
          </a:bodyPr>
          <a:lstStyle/>
          <a:p>
            <a:r>
              <a:rPr lang="en-GB" sz="2800" b="1" dirty="0">
                <a:solidFill>
                  <a:schemeClr val="bg1"/>
                </a:solidFill>
              </a:rPr>
              <a:t>Ein </a:t>
            </a:r>
            <a:r>
              <a:rPr lang="en-GB" sz="2800" b="1" dirty="0" err="1">
                <a:solidFill>
                  <a:schemeClr val="bg1"/>
                </a:solidFill>
              </a:rPr>
              <a:t>letztes</a:t>
            </a:r>
            <a:r>
              <a:rPr lang="en-GB" sz="28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690561" y="4659436"/>
            <a:ext cx="2595092" cy="461665"/>
          </a:xfrm>
          <a:prstGeom prst="rect">
            <a:avLst/>
          </a:prstGeom>
          <a:noFill/>
        </p:spPr>
        <p:txBody>
          <a:bodyPr wrap="square" rtlCol="0">
            <a:spAutoFit/>
          </a:bodyPr>
          <a:lstStyle/>
          <a:p>
            <a:r>
              <a:rPr lang="en-US" sz="2400" dirty="0"/>
              <a:t>[das </a:t>
            </a:r>
            <a:r>
              <a:rPr lang="en-US" sz="2400" dirty="0" err="1"/>
              <a:t>Geschäft</a:t>
            </a:r>
            <a:r>
              <a:rPr lang="en-US" sz="2400" dirty="0"/>
              <a:t> ]</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t>[die Bank]</a:t>
            </a:r>
          </a:p>
        </p:txBody>
      </p:sp>
      <p:sp>
        <p:nvSpPr>
          <p:cNvPr id="9" name="Action Button: Custom 16">
            <a:hlinkClick r:id="" action="ppaction://noaction" highlightClick="1">
              <a:snd r:embed="rId3" name="16. 5.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5</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5" name="Picture 4" descr="A picture containing indoor, building, library, station&#10;&#10;Description automatically generated">
            <a:extLst>
              <a:ext uri="{FF2B5EF4-FFF2-40B4-BE49-F238E27FC236}">
                <a16:creationId xmlns:a16="http://schemas.microsoft.com/office/drawing/2014/main" id="{59105C3B-A64C-4F4F-81A7-7B8E78C1D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815" y="1526898"/>
            <a:ext cx="3960583" cy="2970437"/>
          </a:xfrm>
          <a:prstGeom prst="rect">
            <a:avLst/>
          </a:prstGeom>
        </p:spPr>
      </p:pic>
      <p:pic>
        <p:nvPicPr>
          <p:cNvPr id="13" name="Picture 12" descr="A picture containing outdoor, sitting, standing, large&#10;&#10;Description automatically generated">
            <a:extLst>
              <a:ext uri="{FF2B5EF4-FFF2-40B4-BE49-F238E27FC236}">
                <a16:creationId xmlns:a16="http://schemas.microsoft.com/office/drawing/2014/main" id="{373DB1EF-7CF8-C34C-AF18-A629A33B1D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2957" y="1068335"/>
            <a:ext cx="2609255" cy="3429000"/>
          </a:xfrm>
          <a:prstGeom prst="rect">
            <a:avLst/>
          </a:prstGeom>
        </p:spPr>
      </p:pic>
      <p:sp>
        <p:nvSpPr>
          <p:cNvPr id="10" name="Oval 9">
            <a:extLst>
              <a:ext uri="{FF2B5EF4-FFF2-40B4-BE49-F238E27FC236}">
                <a16:creationId xmlns:a16="http://schemas.microsoft.com/office/drawing/2014/main" id="{597FE4C1-0A72-BB45-BF0A-D8185FCC045C}"/>
              </a:ext>
            </a:extLst>
          </p:cNvPr>
          <p:cNvSpPr/>
          <p:nvPr/>
        </p:nvSpPr>
        <p:spPr>
          <a:xfrm>
            <a:off x="1480002" y="4497335"/>
            <a:ext cx="2805651" cy="959370"/>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731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63834" cy="647577"/>
          </a:xfrm>
        </p:spPr>
        <p:txBody>
          <a:bodyPr>
            <a:normAutofit/>
          </a:bodyPr>
          <a:lstStyle/>
          <a:p>
            <a:r>
              <a:rPr lang="en-GB" sz="2800" b="1" dirty="0">
                <a:solidFill>
                  <a:schemeClr val="bg1"/>
                </a:solidFill>
              </a:rPr>
              <a:t>Ein </a:t>
            </a:r>
            <a:r>
              <a:rPr lang="en-GB" sz="2800" b="1" dirty="0" err="1">
                <a:solidFill>
                  <a:schemeClr val="bg1"/>
                </a:solidFill>
              </a:rPr>
              <a:t>letztes</a:t>
            </a:r>
            <a:r>
              <a:rPr lang="en-GB" sz="28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690561" y="4659436"/>
            <a:ext cx="2595092" cy="461665"/>
          </a:xfrm>
          <a:prstGeom prst="rect">
            <a:avLst/>
          </a:prstGeom>
          <a:noFill/>
        </p:spPr>
        <p:txBody>
          <a:bodyPr wrap="square" rtlCol="0">
            <a:spAutoFit/>
          </a:bodyPr>
          <a:lstStyle/>
          <a:p>
            <a:pPr algn="ctr"/>
            <a:r>
              <a:rPr lang="en-US" sz="2400" dirty="0"/>
              <a:t>[die </a:t>
            </a:r>
            <a:r>
              <a:rPr lang="en-US" sz="2400" dirty="0" err="1"/>
              <a:t>Kirche</a:t>
            </a:r>
            <a:r>
              <a:rPr lang="en-US" sz="2400" dirty="0"/>
              <a:t>]</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t>[das </a:t>
            </a:r>
            <a:r>
              <a:rPr lang="en-US" sz="2400" dirty="0" err="1"/>
              <a:t>Denkmal</a:t>
            </a:r>
            <a:r>
              <a:rPr lang="en-US" sz="2400" dirty="0"/>
              <a:t>*]</a:t>
            </a:r>
          </a:p>
        </p:txBody>
      </p:sp>
      <p:sp>
        <p:nvSpPr>
          <p:cNvPr id="9" name="Action Button: Custom 16">
            <a:hlinkClick r:id="" action="ppaction://noaction" highlightClick="1">
              <a:snd r:embed="rId3" name="17. 6.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6</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5" name="Picture 14" descr="A close up of a door&#10;&#10;Description automatically generated">
            <a:extLst>
              <a:ext uri="{FF2B5EF4-FFF2-40B4-BE49-F238E27FC236}">
                <a16:creationId xmlns:a16="http://schemas.microsoft.com/office/drawing/2014/main" id="{A67EFF7D-B03D-AB41-8593-BE0D1B4E73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4443" y="1906535"/>
            <a:ext cx="3898900" cy="2590800"/>
          </a:xfrm>
          <a:prstGeom prst="rect">
            <a:avLst/>
          </a:prstGeom>
        </p:spPr>
      </p:pic>
      <p:sp>
        <p:nvSpPr>
          <p:cNvPr id="2" name="TextBox 1">
            <a:extLst>
              <a:ext uri="{FF2B5EF4-FFF2-40B4-BE49-F238E27FC236}">
                <a16:creationId xmlns:a16="http://schemas.microsoft.com/office/drawing/2014/main" id="{50087D46-1627-EF4B-BAC7-BEA6718056D9}"/>
              </a:ext>
            </a:extLst>
          </p:cNvPr>
          <p:cNvSpPr txBox="1"/>
          <p:nvPr/>
        </p:nvSpPr>
        <p:spPr>
          <a:xfrm>
            <a:off x="1288802" y="6396335"/>
            <a:ext cx="4275529" cy="461665"/>
          </a:xfrm>
          <a:prstGeom prst="rect">
            <a:avLst/>
          </a:prstGeom>
          <a:noFill/>
        </p:spPr>
        <p:txBody>
          <a:bodyPr wrap="none" rtlCol="0">
            <a:spAutoFit/>
          </a:bodyPr>
          <a:lstStyle/>
          <a:p>
            <a:pPr algn="l"/>
            <a:r>
              <a:rPr lang="en-US" sz="2400" dirty="0">
                <a:solidFill>
                  <a:schemeClr val="bg1"/>
                </a:solidFill>
              </a:rPr>
              <a:t>*das </a:t>
            </a:r>
            <a:r>
              <a:rPr lang="en-US" sz="2400" dirty="0" err="1">
                <a:solidFill>
                  <a:schemeClr val="bg1"/>
                </a:solidFill>
              </a:rPr>
              <a:t>Denkmal</a:t>
            </a:r>
            <a:r>
              <a:rPr lang="en-US" sz="2400" dirty="0">
                <a:solidFill>
                  <a:schemeClr val="bg1"/>
                </a:solidFill>
              </a:rPr>
              <a:t> = monument</a:t>
            </a:r>
          </a:p>
        </p:txBody>
      </p:sp>
      <p:pic>
        <p:nvPicPr>
          <p:cNvPr id="11" name="Picture 10" descr="A close up of a church&#10;&#10;Description automatically generated">
            <a:extLst>
              <a:ext uri="{FF2B5EF4-FFF2-40B4-BE49-F238E27FC236}">
                <a16:creationId xmlns:a16="http://schemas.microsoft.com/office/drawing/2014/main" id="{63A3AB49-A4F6-417A-B409-EF0BF3773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658" y="2068753"/>
            <a:ext cx="3898900" cy="2222500"/>
          </a:xfrm>
          <a:prstGeom prst="rect">
            <a:avLst/>
          </a:prstGeom>
        </p:spPr>
      </p:pic>
      <p:sp>
        <p:nvSpPr>
          <p:cNvPr id="12" name="Oval 11">
            <a:extLst>
              <a:ext uri="{FF2B5EF4-FFF2-40B4-BE49-F238E27FC236}">
                <a16:creationId xmlns:a16="http://schemas.microsoft.com/office/drawing/2014/main" id="{07A0860A-FC85-0541-ABBF-B6FCE0961A4F}"/>
              </a:ext>
            </a:extLst>
          </p:cNvPr>
          <p:cNvSpPr/>
          <p:nvPr/>
        </p:nvSpPr>
        <p:spPr>
          <a:xfrm>
            <a:off x="2026308" y="4462447"/>
            <a:ext cx="1923598" cy="959370"/>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52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33205" cy="647577"/>
          </a:xfrm>
        </p:spPr>
        <p:txBody>
          <a:bodyPr>
            <a:normAutofit/>
          </a:bodyPr>
          <a:lstStyle/>
          <a:p>
            <a:r>
              <a:rPr lang="en-GB" sz="2800" b="1" dirty="0">
                <a:solidFill>
                  <a:schemeClr val="bg1"/>
                </a:solidFill>
              </a:rPr>
              <a:t>Ein </a:t>
            </a:r>
            <a:r>
              <a:rPr lang="en-GB" sz="2800" b="1" dirty="0" err="1">
                <a:solidFill>
                  <a:schemeClr val="bg1"/>
                </a:solidFill>
              </a:rPr>
              <a:t>letztes</a:t>
            </a:r>
            <a:r>
              <a:rPr lang="en-GB" sz="28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690561" y="4659436"/>
            <a:ext cx="2595092" cy="461665"/>
          </a:xfrm>
          <a:prstGeom prst="rect">
            <a:avLst/>
          </a:prstGeom>
          <a:noFill/>
        </p:spPr>
        <p:txBody>
          <a:bodyPr wrap="square" rtlCol="0">
            <a:spAutoFit/>
          </a:bodyPr>
          <a:lstStyle/>
          <a:p>
            <a:r>
              <a:rPr lang="en-US" sz="2400" dirty="0"/>
              <a:t>[das </a:t>
            </a:r>
            <a:r>
              <a:rPr lang="en-US" sz="2400" dirty="0" err="1"/>
              <a:t>Eiscafé</a:t>
            </a:r>
            <a:r>
              <a:rPr lang="en-US" sz="2400" dirty="0"/>
              <a:t>]</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t>[die Band]</a:t>
            </a:r>
          </a:p>
        </p:txBody>
      </p:sp>
      <p:sp>
        <p:nvSpPr>
          <p:cNvPr id="9" name="Action Button: Custom 16">
            <a:hlinkClick r:id="" action="ppaction://noaction" highlightClick="1">
              <a:snd r:embed="rId3" name="18. 7.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7</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1" name="Picture 10" descr="A sign on the side of a building&#10;&#10;Description automatically generated">
            <a:extLst>
              <a:ext uri="{FF2B5EF4-FFF2-40B4-BE49-F238E27FC236}">
                <a16:creationId xmlns:a16="http://schemas.microsoft.com/office/drawing/2014/main" id="{9B7DFA60-7574-A94F-81C9-7F250F4C2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657" y="1616313"/>
            <a:ext cx="3898900" cy="2590800"/>
          </a:xfrm>
          <a:prstGeom prst="rect">
            <a:avLst/>
          </a:prstGeom>
        </p:spPr>
      </p:pic>
      <p:pic>
        <p:nvPicPr>
          <p:cNvPr id="14" name="Picture 13" descr="A person holding a guitar&#10;&#10;Description automatically generated">
            <a:extLst>
              <a:ext uri="{FF2B5EF4-FFF2-40B4-BE49-F238E27FC236}">
                <a16:creationId xmlns:a16="http://schemas.microsoft.com/office/drawing/2014/main" id="{3EC9DAE7-88FA-2D4C-AA2B-6043F5D72B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6528" y="1616313"/>
            <a:ext cx="3901441" cy="2590801"/>
          </a:xfrm>
          <a:prstGeom prst="rect">
            <a:avLst/>
          </a:prstGeom>
        </p:spPr>
      </p:pic>
      <p:sp>
        <p:nvSpPr>
          <p:cNvPr id="10" name="Oval 9">
            <a:extLst>
              <a:ext uri="{FF2B5EF4-FFF2-40B4-BE49-F238E27FC236}">
                <a16:creationId xmlns:a16="http://schemas.microsoft.com/office/drawing/2014/main" id="{03C5AA8A-9664-F64A-9124-8E34F75D041D}"/>
              </a:ext>
            </a:extLst>
          </p:cNvPr>
          <p:cNvSpPr/>
          <p:nvPr/>
        </p:nvSpPr>
        <p:spPr>
          <a:xfrm>
            <a:off x="7999891" y="4437089"/>
            <a:ext cx="1923598" cy="959370"/>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64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18035" cy="647577"/>
          </a:xfrm>
        </p:spPr>
        <p:txBody>
          <a:bodyPr>
            <a:normAutofit/>
          </a:bodyPr>
          <a:lstStyle/>
          <a:p>
            <a:r>
              <a:rPr lang="en-GB" sz="2800" b="1" dirty="0" err="1">
                <a:solidFill>
                  <a:schemeClr val="bg1"/>
                </a:solidFill>
              </a:rPr>
              <a:t>Phonetik</a:t>
            </a:r>
            <a:r>
              <a:rPr lang="en-GB" sz="2800" b="1" dirty="0">
                <a:solidFill>
                  <a:schemeClr val="bg1"/>
                </a:solidFill>
              </a:rPr>
              <a:t> [</a:t>
            </a:r>
            <a:r>
              <a:rPr lang="en-GB" sz="2800" b="1" dirty="0" err="1">
                <a:solidFill>
                  <a:schemeClr val="bg1"/>
                </a:solidFill>
              </a:rPr>
              <a:t>ch</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schemeClr val="tx1"/>
                </a:solidFill>
                <a:latin typeface="Century Gothic" panose="020B0502020202020204" pitchFamily="34" charset="0"/>
              </a:rPr>
              <a:t>hören</a:t>
            </a:r>
            <a:r>
              <a:rPr lang="en-GB" b="1" dirty="0">
                <a:solidFill>
                  <a:schemeClr val="tx1"/>
                </a:solidFill>
                <a:latin typeface="Century Gothic" panose="020B0502020202020204" pitchFamily="34" charset="0"/>
              </a:rPr>
              <a:t> / </a:t>
            </a:r>
            <a:r>
              <a:rPr lang="en-GB" b="1" dirty="0" err="1">
                <a:solidFill>
                  <a:schemeClr val="tx1"/>
                </a:solidFill>
                <a:latin typeface="Century Gothic" panose="020B0502020202020204" pitchFamily="34" charset="0"/>
              </a:rPr>
              <a:t>schreiben</a:t>
            </a:r>
            <a:endParaRPr lang="en-GB" b="1" dirty="0">
              <a:solidFill>
                <a:schemeClr val="tx1"/>
              </a:solidFill>
              <a:latin typeface="Century Gothic" panose="020B0502020202020204" pitchFamily="34" charset="0"/>
            </a:endParaRPr>
          </a:p>
        </p:txBody>
      </p:sp>
      <p:sp>
        <p:nvSpPr>
          <p:cNvPr id="23" name="TextBox 22">
            <a:extLst>
              <a:ext uri="{FF2B5EF4-FFF2-40B4-BE49-F238E27FC236}">
                <a16:creationId xmlns:a16="http://schemas.microsoft.com/office/drawing/2014/main" id="{949DCB42-4477-44BF-95B1-DDBAD715D938}"/>
              </a:ext>
            </a:extLst>
          </p:cNvPr>
          <p:cNvSpPr txBox="1"/>
          <p:nvPr/>
        </p:nvSpPr>
        <p:spPr>
          <a:xfrm>
            <a:off x="1447877" y="1333379"/>
            <a:ext cx="17734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[CH] hard</a:t>
            </a:r>
          </a:p>
        </p:txBody>
      </p:sp>
      <p:pic>
        <p:nvPicPr>
          <p:cNvPr id="24" name="Picture 23">
            <a:hlinkClick r:id="" action="ppaction://noaction">
              <a:snd r:embed="rId3" name="2. ich.wav"/>
            </a:hlinkClick>
            <a:extLst>
              <a:ext uri="{FF2B5EF4-FFF2-40B4-BE49-F238E27FC236}">
                <a16:creationId xmlns:a16="http://schemas.microsoft.com/office/drawing/2014/main" id="{F527CFF1-EEAD-44C4-A45F-B8C80C3C875C}"/>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68898" y="1563379"/>
            <a:ext cx="1971626" cy="1353512"/>
          </a:xfrm>
          <a:prstGeom prst="rect">
            <a:avLst/>
          </a:prstGeom>
        </p:spPr>
      </p:pic>
      <p:sp>
        <p:nvSpPr>
          <p:cNvPr id="25" name="TextBox 24">
            <a:hlinkClick r:id="" action="ppaction://noaction">
              <a:snd r:embed="rId5" name="2. ach.wav"/>
            </a:hlinkClick>
            <a:extLst>
              <a:ext uri="{FF2B5EF4-FFF2-40B4-BE49-F238E27FC236}">
                <a16:creationId xmlns:a16="http://schemas.microsoft.com/office/drawing/2014/main" id="{E9073FE8-8814-42FC-AB6F-B8710D548BD8}"/>
              </a:ext>
            </a:extLst>
          </p:cNvPr>
          <p:cNvSpPr txBox="1"/>
          <p:nvPr/>
        </p:nvSpPr>
        <p:spPr>
          <a:xfrm>
            <a:off x="1713298" y="1901050"/>
            <a:ext cx="1242648" cy="646331"/>
          </a:xfrm>
          <a:prstGeom prst="rect">
            <a:avLst/>
          </a:prstGeom>
          <a:solidFill>
            <a:srgbClr val="FFF4E7"/>
          </a:solidFill>
          <a:ln>
            <a:solidFill>
              <a:srgbClr val="115076"/>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4472C4">
                    <a:lumMod val="50000"/>
                  </a:srgbClr>
                </a:solidFill>
                <a:effectLst/>
                <a:uLnTx/>
                <a:uFillTx/>
              </a:rPr>
              <a:t>Ach!</a:t>
            </a:r>
          </a:p>
        </p:txBody>
      </p:sp>
      <p:sp>
        <p:nvSpPr>
          <p:cNvPr id="26" name="TextBox 25">
            <a:extLst>
              <a:ext uri="{FF2B5EF4-FFF2-40B4-BE49-F238E27FC236}">
                <a16:creationId xmlns:a16="http://schemas.microsoft.com/office/drawing/2014/main" id="{0199D040-CA4B-4015-9BBF-D4FC5F4D66DF}"/>
              </a:ext>
            </a:extLst>
          </p:cNvPr>
          <p:cNvSpPr txBox="1"/>
          <p:nvPr/>
        </p:nvSpPr>
        <p:spPr>
          <a:xfrm>
            <a:off x="8189285" y="1238858"/>
            <a:ext cx="177349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[CH] soft</a:t>
            </a:r>
          </a:p>
        </p:txBody>
      </p:sp>
      <p:sp>
        <p:nvSpPr>
          <p:cNvPr id="27" name="TextBox 26">
            <a:extLst>
              <a:ext uri="{FF2B5EF4-FFF2-40B4-BE49-F238E27FC236}">
                <a16:creationId xmlns:a16="http://schemas.microsoft.com/office/drawing/2014/main" id="{E3C11D27-1947-49D9-9D40-EB953B8AF6B3}"/>
              </a:ext>
            </a:extLst>
          </p:cNvPr>
          <p:cNvSpPr txBox="1"/>
          <p:nvPr/>
        </p:nvSpPr>
        <p:spPr>
          <a:xfrm>
            <a:off x="273759" y="800935"/>
            <a:ext cx="105156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The German [CH] can be pronounced in two different ways: </a:t>
            </a:r>
          </a:p>
        </p:txBody>
      </p:sp>
      <p:sp>
        <p:nvSpPr>
          <p:cNvPr id="28" name="Rectangle 27">
            <a:extLst>
              <a:ext uri="{FF2B5EF4-FFF2-40B4-BE49-F238E27FC236}">
                <a16:creationId xmlns:a16="http://schemas.microsoft.com/office/drawing/2014/main" id="{DC182F2F-F2EA-4597-836D-0E7859074479}"/>
              </a:ext>
            </a:extLst>
          </p:cNvPr>
          <p:cNvSpPr/>
          <p:nvPr/>
        </p:nvSpPr>
        <p:spPr>
          <a:xfrm>
            <a:off x="254216" y="2694450"/>
            <a:ext cx="11683567" cy="83099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effectLst/>
                <a:uLnTx/>
                <a:uFillTx/>
              </a:rPr>
              <a:t>The hard-soft difference depends on the vowel that comes before it and how open your mouth is when you close the back of your throat to form the [CH].</a:t>
            </a:r>
          </a:p>
        </p:txBody>
      </p:sp>
      <p:pic>
        <p:nvPicPr>
          <p:cNvPr id="29" name="Picture 28" descr="A close up of a logo&#10;&#10;Description automatically generated">
            <a:hlinkClick r:id="" action="ppaction://noaction">
              <a:snd r:embed="rId6" name="2. Gespräch.wav"/>
            </a:hlinkClick>
            <a:extLst>
              <a:ext uri="{FF2B5EF4-FFF2-40B4-BE49-F238E27FC236}">
                <a16:creationId xmlns:a16="http://schemas.microsoft.com/office/drawing/2014/main" id="{FDE0829E-FB15-4270-88FF-51B9C0D034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01" y="4491859"/>
            <a:ext cx="2138204" cy="1344827"/>
          </a:xfrm>
          <a:prstGeom prst="rect">
            <a:avLst/>
          </a:prstGeom>
        </p:spPr>
      </p:pic>
      <p:sp>
        <p:nvSpPr>
          <p:cNvPr id="31" name="TextBox 30">
            <a:extLst>
              <a:ext uri="{FF2B5EF4-FFF2-40B4-BE49-F238E27FC236}">
                <a16:creationId xmlns:a16="http://schemas.microsoft.com/office/drawing/2014/main" id="{F5784A20-9A2F-45A0-853A-35047E135CED}"/>
              </a:ext>
            </a:extLst>
          </p:cNvPr>
          <p:cNvSpPr txBox="1"/>
          <p:nvPr/>
        </p:nvSpPr>
        <p:spPr>
          <a:xfrm>
            <a:off x="1132415" y="5788405"/>
            <a:ext cx="167225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4472C4">
                    <a:lumMod val="50000"/>
                  </a:srgbClr>
                </a:solidFill>
                <a:effectLst/>
                <a:uLnTx/>
                <a:uFillTx/>
              </a:rPr>
              <a:t>Gesprä</a:t>
            </a:r>
            <a:r>
              <a:rPr kumimoji="0" lang="en-US" sz="2400" b="1" i="0" u="none" strike="noStrike" kern="0" cap="none" spc="0" normalizeH="0" baseline="0" noProof="0" dirty="0" err="1">
                <a:ln>
                  <a:noFill/>
                </a:ln>
                <a:solidFill>
                  <a:srgbClr val="FFCC00"/>
                </a:solidFill>
                <a:effectLst/>
                <a:uLnTx/>
                <a:uFillTx/>
              </a:rPr>
              <a:t>ch</a:t>
            </a:r>
            <a:endParaRPr kumimoji="0" lang="en-US" sz="2400" b="1" i="0" u="none" strike="noStrike" kern="0" cap="none" spc="0" normalizeH="0" baseline="0" noProof="0" dirty="0">
              <a:ln>
                <a:noFill/>
              </a:ln>
              <a:solidFill>
                <a:srgbClr val="FFCC00"/>
              </a:solidFill>
              <a:effectLst/>
              <a:uLnTx/>
              <a:uFillTx/>
            </a:endParaRPr>
          </a:p>
        </p:txBody>
      </p:sp>
      <p:pic>
        <p:nvPicPr>
          <p:cNvPr id="32" name="Picture 31" descr="A piece of luggage sitting on top of a suitcase&#10;&#10;Description automatically generated">
            <a:hlinkClick r:id="" action="ppaction://noaction">
              <a:snd r:embed="rId8" name="2. Gepäck.wav"/>
            </a:hlinkClick>
            <a:extLst>
              <a:ext uri="{FF2B5EF4-FFF2-40B4-BE49-F238E27FC236}">
                <a16:creationId xmlns:a16="http://schemas.microsoft.com/office/drawing/2014/main" id="{759C32E7-B9D8-4B5E-8E20-1DBF42A9AD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3886" y="4591701"/>
            <a:ext cx="1446390" cy="1274631"/>
          </a:xfrm>
          <a:prstGeom prst="rect">
            <a:avLst/>
          </a:prstGeom>
        </p:spPr>
      </p:pic>
      <p:sp>
        <p:nvSpPr>
          <p:cNvPr id="33" name="TextBox 32">
            <a:extLst>
              <a:ext uri="{FF2B5EF4-FFF2-40B4-BE49-F238E27FC236}">
                <a16:creationId xmlns:a16="http://schemas.microsoft.com/office/drawing/2014/main" id="{28D0F98F-8A95-4271-AB9D-0405EE010DE0}"/>
              </a:ext>
            </a:extLst>
          </p:cNvPr>
          <p:cNvSpPr txBox="1"/>
          <p:nvPr/>
        </p:nvSpPr>
        <p:spPr>
          <a:xfrm>
            <a:off x="3526551" y="5801084"/>
            <a:ext cx="144783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4472C4">
                    <a:lumMod val="50000"/>
                  </a:srgbClr>
                </a:solidFill>
                <a:effectLst/>
                <a:uLnTx/>
                <a:uFillTx/>
              </a:rPr>
              <a:t>Gepä</a:t>
            </a:r>
            <a:r>
              <a:rPr kumimoji="0" lang="en-US" sz="2400" b="1" i="0" u="none" strike="noStrike" kern="0" cap="none" spc="0" normalizeH="0" baseline="0" noProof="0" dirty="0" err="1">
                <a:ln>
                  <a:noFill/>
                </a:ln>
                <a:solidFill>
                  <a:srgbClr val="FF0000"/>
                </a:solidFill>
                <a:effectLst/>
                <a:uLnTx/>
                <a:uFillTx/>
              </a:rPr>
              <a:t>ck</a:t>
            </a:r>
            <a:endParaRPr kumimoji="0" lang="en-US" sz="2400" b="1" i="0" u="none" strike="noStrike" kern="0" cap="none" spc="0" normalizeH="0" baseline="0" noProof="0" dirty="0">
              <a:ln>
                <a:noFill/>
              </a:ln>
              <a:solidFill>
                <a:srgbClr val="FF0000"/>
              </a:solidFill>
              <a:effectLst/>
              <a:uLnTx/>
              <a:uFillTx/>
            </a:endParaRPr>
          </a:p>
        </p:txBody>
      </p:sp>
      <p:sp>
        <p:nvSpPr>
          <p:cNvPr id="34" name="TextBox 33">
            <a:extLst>
              <a:ext uri="{FF2B5EF4-FFF2-40B4-BE49-F238E27FC236}">
                <a16:creationId xmlns:a16="http://schemas.microsoft.com/office/drawing/2014/main" id="{EC139AE0-BF77-46A7-B10F-7DFA592F4DB5}"/>
              </a:ext>
            </a:extLst>
          </p:cNvPr>
          <p:cNvSpPr txBox="1"/>
          <p:nvPr/>
        </p:nvSpPr>
        <p:spPr>
          <a:xfrm>
            <a:off x="7292885" y="5730697"/>
            <a:ext cx="86594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4472C4">
                    <a:lumMod val="50000"/>
                  </a:srgbClr>
                </a:solidFill>
                <a:effectLst/>
                <a:uLnTx/>
                <a:uFillTx/>
              </a:rPr>
              <a:t>ro</a:t>
            </a:r>
            <a:r>
              <a:rPr kumimoji="0" lang="en-US" sz="2400" b="1" i="0" u="none" strike="noStrike" kern="0" cap="none" spc="0" normalizeH="0" baseline="0" noProof="0" dirty="0" err="1">
                <a:ln>
                  <a:noFill/>
                </a:ln>
                <a:solidFill>
                  <a:srgbClr val="FFCC00"/>
                </a:solidFill>
                <a:effectLst/>
                <a:uLnTx/>
                <a:uFillTx/>
              </a:rPr>
              <a:t>ch</a:t>
            </a:r>
            <a:endParaRPr kumimoji="0" lang="en-US" sz="2400" b="1" i="0" u="none" strike="noStrike" kern="0" cap="none" spc="0" normalizeH="0" baseline="0" noProof="0" dirty="0">
              <a:ln>
                <a:noFill/>
              </a:ln>
              <a:solidFill>
                <a:srgbClr val="FFCC00"/>
              </a:solidFill>
              <a:effectLst/>
              <a:uLnTx/>
              <a:uFillTx/>
            </a:endParaRPr>
          </a:p>
        </p:txBody>
      </p:sp>
      <p:sp>
        <p:nvSpPr>
          <p:cNvPr id="35" name="TextBox 34">
            <a:extLst>
              <a:ext uri="{FF2B5EF4-FFF2-40B4-BE49-F238E27FC236}">
                <a16:creationId xmlns:a16="http://schemas.microsoft.com/office/drawing/2014/main" id="{A346E566-EE01-4393-B0EE-046F748EA6AA}"/>
              </a:ext>
            </a:extLst>
          </p:cNvPr>
          <p:cNvSpPr txBox="1"/>
          <p:nvPr/>
        </p:nvSpPr>
        <p:spPr>
          <a:xfrm>
            <a:off x="9499348" y="5730696"/>
            <a:ext cx="94929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472C4">
                    <a:lumMod val="50000"/>
                  </a:srgbClr>
                </a:solidFill>
                <a:effectLst/>
                <a:uLnTx/>
                <a:uFillTx/>
              </a:rPr>
              <a:t>Ro</a:t>
            </a:r>
            <a:r>
              <a:rPr kumimoji="0" lang="en-US" sz="2400" b="1" i="0" u="none" strike="noStrike" kern="0" cap="none" spc="0" normalizeH="0" baseline="0" noProof="0" dirty="0">
                <a:ln>
                  <a:noFill/>
                </a:ln>
                <a:solidFill>
                  <a:srgbClr val="FF0000"/>
                </a:solidFill>
                <a:effectLst/>
                <a:uLnTx/>
                <a:uFillTx/>
              </a:rPr>
              <a:t>ck</a:t>
            </a:r>
          </a:p>
        </p:txBody>
      </p:sp>
      <p:pic>
        <p:nvPicPr>
          <p:cNvPr id="36" name="Picture 35" descr="A close up of a logo&#10;&#10;Description automatically generated">
            <a:hlinkClick r:id="" action="ppaction://noaction">
              <a:snd r:embed="rId10" name="2. roch.wav"/>
            </a:hlinkClick>
            <a:extLst>
              <a:ext uri="{FF2B5EF4-FFF2-40B4-BE49-F238E27FC236}">
                <a16:creationId xmlns:a16="http://schemas.microsoft.com/office/drawing/2014/main" id="{0E05AB45-4F0F-473B-A5D4-96148D503F1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168" t="5650" r="12067" b="7225"/>
          <a:stretch/>
        </p:blipFill>
        <p:spPr>
          <a:xfrm>
            <a:off x="7075239" y="4498678"/>
            <a:ext cx="1295588" cy="1262926"/>
          </a:xfrm>
          <a:prstGeom prst="rect">
            <a:avLst/>
          </a:prstGeom>
        </p:spPr>
      </p:pic>
      <p:pic>
        <p:nvPicPr>
          <p:cNvPr id="37" name="Picture 36" descr="A green dress&#10;&#10;Description automatically generated">
            <a:hlinkClick r:id="" action="ppaction://noaction">
              <a:snd r:embed="rId12" name="2. rock.wav"/>
            </a:hlinkClick>
            <a:extLst>
              <a:ext uri="{FF2B5EF4-FFF2-40B4-BE49-F238E27FC236}">
                <a16:creationId xmlns:a16="http://schemas.microsoft.com/office/drawing/2014/main" id="{71C77746-3C87-4E2B-A15A-398110A6BE1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14982" y="4498678"/>
            <a:ext cx="1295587" cy="1295587"/>
          </a:xfrm>
          <a:prstGeom prst="rect">
            <a:avLst/>
          </a:prstGeom>
        </p:spPr>
      </p:pic>
      <p:sp>
        <p:nvSpPr>
          <p:cNvPr id="30" name="Speech Bubble: Rectangle with Corners Rounded 8">
            <a:extLst>
              <a:ext uri="{FF2B5EF4-FFF2-40B4-BE49-F238E27FC236}">
                <a16:creationId xmlns:a16="http://schemas.microsoft.com/office/drawing/2014/main" id="{52D45D5F-CD06-4F38-B1F3-51FEBE6EE0EA}"/>
              </a:ext>
            </a:extLst>
          </p:cNvPr>
          <p:cNvSpPr/>
          <p:nvPr/>
        </p:nvSpPr>
        <p:spPr>
          <a:xfrm>
            <a:off x="3835071" y="3593856"/>
            <a:ext cx="4735944" cy="830997"/>
          </a:xfrm>
          <a:prstGeom prst="wedgeRoundRectCallout">
            <a:avLst>
              <a:gd name="adj1" fmla="val -7905"/>
              <a:gd name="adj2" fmla="val 91622"/>
              <a:gd name="adj3" fmla="val 16667"/>
            </a:avLst>
          </a:prstGeom>
          <a:solidFill>
            <a:schemeClr val="accent4">
              <a:lumMod val="20000"/>
              <a:lumOff val="80000"/>
            </a:schemeClr>
          </a:solidFill>
          <a:ln w="3810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F0302020204030204"/>
                <a:ea typeface="+mn-ea"/>
                <a:cs typeface="+mn-cs"/>
              </a:rPr>
              <a:t>Careful! [</a:t>
            </a:r>
            <a:r>
              <a:rPr kumimoji="0" lang="en-GB" sz="2400" b="1" i="0" u="none" strike="noStrike" kern="0" cap="none" spc="0" normalizeH="0" baseline="0" noProof="0" dirty="0">
                <a:ln>
                  <a:noFill/>
                </a:ln>
                <a:solidFill>
                  <a:srgbClr val="FFCC00"/>
                </a:solidFill>
                <a:effectLst/>
                <a:uLnTx/>
                <a:uFillTx/>
                <a:latin typeface="Century Gothic" panose="020F0302020204030204"/>
                <a:ea typeface="+mn-ea"/>
                <a:cs typeface="+mn-cs"/>
              </a:rPr>
              <a:t>CH</a:t>
            </a:r>
            <a:r>
              <a:rPr kumimoji="0" lang="en-GB" sz="2400" b="0" i="0" u="none" strike="noStrike" kern="0" cap="none" spc="0" normalizeH="0" baseline="0" noProof="0" dirty="0">
                <a:ln>
                  <a:noFill/>
                </a:ln>
                <a:effectLst/>
                <a:uLnTx/>
                <a:uFillTx/>
                <a:latin typeface="Century Gothic" panose="020F0302020204030204"/>
                <a:ea typeface="+mn-ea"/>
                <a:cs typeface="+mn-cs"/>
              </a:rPr>
              <a:t>] and [</a:t>
            </a:r>
            <a:r>
              <a:rPr kumimoji="0" lang="en-GB" sz="2400" b="1" i="0" u="none" strike="noStrike" kern="0" cap="none" spc="0" normalizeH="0" baseline="0" noProof="0" dirty="0">
                <a:ln>
                  <a:noFill/>
                </a:ln>
                <a:solidFill>
                  <a:srgbClr val="FF0000"/>
                </a:solidFill>
                <a:effectLst/>
                <a:uLnTx/>
                <a:uFillTx/>
                <a:latin typeface="Century Gothic" panose="020F0302020204030204"/>
                <a:ea typeface="+mn-ea"/>
                <a:cs typeface="+mn-cs"/>
              </a:rPr>
              <a:t>CK</a:t>
            </a:r>
            <a:r>
              <a:rPr kumimoji="0" lang="en-GB" sz="2400" b="0" i="0" u="none" strike="noStrike" kern="0" cap="none" spc="0" normalizeH="0" baseline="0" noProof="0" dirty="0">
                <a:ln>
                  <a:noFill/>
                </a:ln>
                <a:effectLst/>
                <a:uLnTx/>
                <a:uFillTx/>
                <a:latin typeface="Century Gothic" panose="020F0302020204030204"/>
                <a:ea typeface="+mn-ea"/>
                <a:cs typeface="+mn-cs"/>
              </a:rPr>
              <a:t>] are different sounds!</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6" grpId="0"/>
      <p:bldP spid="27" grpId="0"/>
      <p:bldP spid="28" grpId="0"/>
      <p:bldP spid="31" grpId="0"/>
      <p:bldP spid="33" grpId="0"/>
      <p:bldP spid="34" grpId="0"/>
      <p:bldP spid="35" grpId="0"/>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40083" cy="647577"/>
          </a:xfrm>
        </p:spPr>
        <p:txBody>
          <a:bodyPr>
            <a:normAutofit/>
          </a:bodyPr>
          <a:lstStyle/>
          <a:p>
            <a:r>
              <a:rPr lang="en-GB" sz="2800" b="1" dirty="0">
                <a:solidFill>
                  <a:schemeClr val="bg1"/>
                </a:solidFill>
              </a:rPr>
              <a:t>Ein </a:t>
            </a:r>
            <a:r>
              <a:rPr lang="en-GB" sz="2800" b="1" dirty="0" err="1">
                <a:solidFill>
                  <a:schemeClr val="bg1"/>
                </a:solidFill>
              </a:rPr>
              <a:t>letztes</a:t>
            </a:r>
            <a:r>
              <a:rPr lang="en-GB" sz="2800" b="1" dirty="0">
                <a:solidFill>
                  <a:schemeClr val="bg1"/>
                </a:solidFill>
              </a:rPr>
              <a:t> Mal</a:t>
            </a:r>
          </a:p>
        </p:txBody>
      </p:sp>
      <p:sp>
        <p:nvSpPr>
          <p:cNvPr id="7" name="TextBox 6">
            <a:extLst>
              <a:ext uri="{FF2B5EF4-FFF2-40B4-BE49-F238E27FC236}">
                <a16:creationId xmlns:a16="http://schemas.microsoft.com/office/drawing/2014/main" id="{166D8552-626C-6E44-91CB-C1B20389A00F}"/>
              </a:ext>
            </a:extLst>
          </p:cNvPr>
          <p:cNvSpPr txBox="1"/>
          <p:nvPr/>
        </p:nvSpPr>
        <p:spPr>
          <a:xfrm>
            <a:off x="1690561" y="4659436"/>
            <a:ext cx="2595092" cy="461665"/>
          </a:xfrm>
          <a:prstGeom prst="rect">
            <a:avLst/>
          </a:prstGeom>
          <a:noFill/>
        </p:spPr>
        <p:txBody>
          <a:bodyPr wrap="square" rtlCol="0">
            <a:spAutoFit/>
          </a:bodyPr>
          <a:lstStyle/>
          <a:p>
            <a:r>
              <a:rPr lang="en-US" sz="2400" dirty="0"/>
              <a:t>[der </a:t>
            </a:r>
            <a:r>
              <a:rPr lang="en-US" sz="2400" dirty="0" err="1"/>
              <a:t>Fluss</a:t>
            </a:r>
            <a:r>
              <a:rPr lang="en-US" sz="2400" dirty="0"/>
              <a:t>]</a:t>
            </a:r>
          </a:p>
        </p:txBody>
      </p:sp>
      <p:sp>
        <p:nvSpPr>
          <p:cNvPr id="6" name="Rounded Rectangle 11">
            <a:extLst>
              <a:ext uri="{FF2B5EF4-FFF2-40B4-BE49-F238E27FC236}">
                <a16:creationId xmlns:a16="http://schemas.microsoft.com/office/drawing/2014/main" id="{86F6D049-CC9D-6045-8AB5-ED6CC6CF6372}"/>
              </a:ext>
            </a:extLst>
          </p:cNvPr>
          <p:cNvSpPr/>
          <p:nvPr/>
        </p:nvSpPr>
        <p:spPr>
          <a:xfrm>
            <a:off x="11007969" y="247046"/>
            <a:ext cx="949358"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551448EA-0711-CF4F-81BB-1AA017E26A9A}"/>
              </a:ext>
            </a:extLst>
          </p:cNvPr>
          <p:cNvSpPr txBox="1"/>
          <p:nvPr/>
        </p:nvSpPr>
        <p:spPr>
          <a:xfrm>
            <a:off x="7999891" y="4659436"/>
            <a:ext cx="3482757" cy="461665"/>
          </a:xfrm>
          <a:prstGeom prst="rect">
            <a:avLst/>
          </a:prstGeom>
          <a:noFill/>
        </p:spPr>
        <p:txBody>
          <a:bodyPr wrap="square" rtlCol="0">
            <a:spAutoFit/>
          </a:bodyPr>
          <a:lstStyle/>
          <a:p>
            <a:r>
              <a:rPr lang="en-US" sz="2400" dirty="0"/>
              <a:t>[die </a:t>
            </a:r>
            <a:r>
              <a:rPr lang="en-US" sz="2400" dirty="0" err="1"/>
              <a:t>Wohnung</a:t>
            </a:r>
            <a:r>
              <a:rPr lang="en-US" sz="2400" dirty="0"/>
              <a:t>]</a:t>
            </a:r>
          </a:p>
        </p:txBody>
      </p:sp>
      <p:sp>
        <p:nvSpPr>
          <p:cNvPr id="9" name="Action Button: Custom 16">
            <a:hlinkClick r:id="" action="ppaction://noaction" highlightClick="1">
              <a:snd r:embed="rId3" name="19. 8.wav"/>
            </a:hlinkClick>
            <a:extLst>
              <a:ext uri="{FF2B5EF4-FFF2-40B4-BE49-F238E27FC236}">
                <a16:creationId xmlns:a16="http://schemas.microsoft.com/office/drawing/2014/main" id="{51D041DF-6858-784D-A268-E543920BF83F}"/>
              </a:ext>
            </a:extLst>
          </p:cNvPr>
          <p:cNvSpPr/>
          <p:nvPr/>
        </p:nvSpPr>
        <p:spPr>
          <a:xfrm>
            <a:off x="5899039" y="4763163"/>
            <a:ext cx="393922" cy="357939"/>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8</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16" name="Picture 15" descr="A boat traveling down a river in a city&#10;&#10;Description automatically generated">
            <a:extLst>
              <a:ext uri="{FF2B5EF4-FFF2-40B4-BE49-F238E27FC236}">
                <a16:creationId xmlns:a16="http://schemas.microsoft.com/office/drawing/2014/main" id="{542CED38-1B3E-9D4C-A8D3-07449F8FD0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333" y="1768391"/>
            <a:ext cx="3969293" cy="2642061"/>
          </a:xfrm>
          <a:prstGeom prst="rect">
            <a:avLst/>
          </a:prstGeom>
        </p:spPr>
      </p:pic>
      <p:pic>
        <p:nvPicPr>
          <p:cNvPr id="18" name="Picture 17" descr="A close up of a brick building&#10;&#10;Description automatically generated">
            <a:extLst>
              <a:ext uri="{FF2B5EF4-FFF2-40B4-BE49-F238E27FC236}">
                <a16:creationId xmlns:a16="http://schemas.microsoft.com/office/drawing/2014/main" id="{F360A361-7BA6-7B40-8A98-65CCC76749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4016" y="755109"/>
            <a:ext cx="2835197" cy="3780263"/>
          </a:xfrm>
          <a:prstGeom prst="rect">
            <a:avLst/>
          </a:prstGeom>
        </p:spPr>
      </p:pic>
      <p:sp>
        <p:nvSpPr>
          <p:cNvPr id="10" name="Oval 9">
            <a:extLst>
              <a:ext uri="{FF2B5EF4-FFF2-40B4-BE49-F238E27FC236}">
                <a16:creationId xmlns:a16="http://schemas.microsoft.com/office/drawing/2014/main" id="{85E1FD1A-8E0C-EC49-A4AE-0D5EF17EA465}"/>
              </a:ext>
            </a:extLst>
          </p:cNvPr>
          <p:cNvSpPr/>
          <p:nvPr/>
        </p:nvSpPr>
        <p:spPr>
          <a:xfrm>
            <a:off x="1480002" y="4462447"/>
            <a:ext cx="1923598" cy="959370"/>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b="1" dirty="0"/>
              <a:t>Eine </a:t>
            </a:r>
            <a:r>
              <a:rPr lang="en-US" sz="2200" b="1" dirty="0" err="1"/>
              <a:t>Grillparty</a:t>
            </a:r>
            <a:r>
              <a:rPr lang="en-US" sz="2200" b="1" dirty="0"/>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8" y="1190209"/>
            <a:ext cx="11493983" cy="430887"/>
          </a:xfrm>
          <a:prstGeom prst="rect">
            <a:avLst/>
          </a:prstGeom>
          <a:noFill/>
        </p:spPr>
        <p:txBody>
          <a:bodyPr wrap="square" rtlCol="0">
            <a:spAutoFit/>
          </a:bodyPr>
          <a:lstStyle/>
          <a:p>
            <a:r>
              <a:rPr lang="en-US" sz="2200" dirty="0"/>
              <a:t>Person A </a:t>
            </a:r>
            <a:r>
              <a:rPr lang="en-US" sz="2200" dirty="0" err="1"/>
              <a:t>fragt</a:t>
            </a:r>
            <a:r>
              <a:rPr lang="en-US" sz="2200" dirty="0"/>
              <a:t>: ‘Was </a:t>
            </a:r>
            <a:r>
              <a:rPr lang="en-US" sz="2200" dirty="0" err="1"/>
              <a:t>machst</a:t>
            </a:r>
            <a:r>
              <a:rPr lang="en-US" sz="2200" dirty="0"/>
              <a:t> du </a:t>
            </a:r>
            <a:r>
              <a:rPr lang="en-US" sz="2200" strike="sngStrike" dirty="0"/>
              <a:t>morgen</a:t>
            </a:r>
            <a:r>
              <a:rPr lang="en-US" sz="2200" dirty="0"/>
              <a:t>?’ </a:t>
            </a:r>
            <a:r>
              <a:rPr lang="en-US" sz="2200" dirty="0" err="1"/>
              <a:t>oder</a:t>
            </a:r>
            <a:r>
              <a:rPr lang="en-US" sz="2200" dirty="0"/>
              <a:t> ‘Was hast du </a:t>
            </a:r>
            <a:r>
              <a:rPr lang="en-US" sz="2200" strike="sngStrike" dirty="0"/>
              <a:t>gestern</a:t>
            </a:r>
            <a:r>
              <a:rPr lang="en-US" sz="2200" dirty="0"/>
              <a:t> </a:t>
            </a:r>
            <a:r>
              <a:rPr lang="en-US" sz="2200" dirty="0" err="1"/>
              <a:t>gemacht</a:t>
            </a:r>
            <a:r>
              <a:rPr lang="en-US" sz="2200" dirty="0"/>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38837" y="1641417"/>
            <a:ext cx="10509632" cy="430887"/>
          </a:xfrm>
          <a:prstGeom prst="rect">
            <a:avLst/>
          </a:prstGeom>
          <a:noFill/>
        </p:spPr>
        <p:txBody>
          <a:bodyPr wrap="square" rtlCol="0">
            <a:spAutoFit/>
          </a:bodyPr>
          <a:lstStyle/>
          <a:p>
            <a:r>
              <a:rPr lang="en-US" sz="2200" dirty="0"/>
              <a:t>Person B </a:t>
            </a:r>
            <a:r>
              <a:rPr lang="en-US" sz="2200" dirty="0" err="1"/>
              <a:t>antwortet</a:t>
            </a:r>
            <a:r>
              <a:rPr lang="en-US" sz="2200" dirty="0"/>
              <a:t>. </a:t>
            </a:r>
          </a:p>
        </p:txBody>
      </p:sp>
      <p:sp>
        <p:nvSpPr>
          <p:cNvPr id="27" name="TextBox 6">
            <a:extLst>
              <a:ext uri="{FF2B5EF4-FFF2-40B4-BE49-F238E27FC236}">
                <a16:creationId xmlns:a16="http://schemas.microsoft.com/office/drawing/2014/main" id="{F10C08D2-2A9A-A74E-AEF0-802DC2BD14D4}"/>
              </a:ext>
            </a:extLst>
          </p:cNvPr>
          <p:cNvSpPr txBox="1"/>
          <p:nvPr/>
        </p:nvSpPr>
        <p:spPr>
          <a:xfrm>
            <a:off x="285139" y="2785945"/>
            <a:ext cx="1465603" cy="430887"/>
          </a:xfrm>
          <a:prstGeom prst="rect">
            <a:avLst/>
          </a:prstGeom>
          <a:noFill/>
        </p:spPr>
        <p:txBody>
          <a:bodyPr wrap="square" rtlCol="0">
            <a:spAutoFit/>
          </a:bodyPr>
          <a:lstStyle/>
          <a:p>
            <a:r>
              <a:rPr lang="en-US" sz="2200" b="1" dirty="0" err="1"/>
              <a:t>Beispiel</a:t>
            </a:r>
            <a:r>
              <a:rPr lang="en-US" sz="2200" dirty="0"/>
              <a:t>:</a:t>
            </a:r>
          </a:p>
        </p:txBody>
      </p:sp>
      <p:sp>
        <p:nvSpPr>
          <p:cNvPr id="5" name="Rectangle 4"/>
          <p:cNvSpPr/>
          <p:nvPr/>
        </p:nvSpPr>
        <p:spPr>
          <a:xfrm>
            <a:off x="238837" y="2113295"/>
            <a:ext cx="4091185" cy="430887"/>
          </a:xfrm>
          <a:prstGeom prst="rect">
            <a:avLst/>
          </a:prstGeom>
        </p:spPr>
        <p:txBody>
          <a:bodyPr wrap="none">
            <a:spAutoFit/>
          </a:bodyPr>
          <a:lstStyle/>
          <a:p>
            <a:r>
              <a:rPr lang="en-US" sz="2200" i="1" dirty="0" err="1"/>
              <a:t>Wichtig</a:t>
            </a:r>
            <a:r>
              <a:rPr lang="en-US" sz="2200" i="1" dirty="0"/>
              <a:t>!  </a:t>
            </a:r>
            <a:r>
              <a:rPr lang="en-US" sz="2200" i="1" dirty="0" err="1"/>
              <a:t>Stell</a:t>
            </a:r>
            <a:r>
              <a:rPr lang="en-US" sz="2200" i="1" dirty="0"/>
              <a:t> die </a:t>
            </a:r>
            <a:r>
              <a:rPr lang="en-US" sz="2200" i="1" dirty="0" err="1"/>
              <a:t>Fragen</a:t>
            </a:r>
            <a:r>
              <a:rPr lang="en-US" sz="2200" i="1" dirty="0"/>
              <a:t> 1-8.</a:t>
            </a:r>
            <a:endParaRPr lang="en-US" sz="2200" dirty="0"/>
          </a:p>
        </p:txBody>
      </p:sp>
      <p:sp>
        <p:nvSpPr>
          <p:cNvPr id="31" name="Rectangle 1">
            <a:extLst>
              <a:ext uri="{FF2B5EF4-FFF2-40B4-BE49-F238E27FC236}">
                <a16:creationId xmlns:a16="http://schemas.microsoft.com/office/drawing/2014/main" id="{460EAA9F-A5C8-DD44-9E4C-A84839703327}"/>
              </a:ext>
            </a:extLst>
          </p:cNvPr>
          <p:cNvSpPr/>
          <p:nvPr/>
        </p:nvSpPr>
        <p:spPr>
          <a:xfrm>
            <a:off x="301241" y="3398166"/>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solidFill>
                <a:schemeClr val="tx1"/>
              </a:solidFill>
            </a:endParaRPr>
          </a:p>
        </p:txBody>
      </p:sp>
      <p:sp>
        <p:nvSpPr>
          <p:cNvPr id="32"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314007" y="3375896"/>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Person A</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p:cNvSpPr/>
          <p:nvPr/>
        </p:nvSpPr>
        <p:spPr>
          <a:xfrm>
            <a:off x="310909" y="3413811"/>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a:t>
            </a:r>
          </a:p>
        </p:txBody>
      </p:sp>
      <p:sp>
        <p:nvSpPr>
          <p:cNvPr id="37" name="TextBox 36"/>
          <p:cNvSpPr txBox="1"/>
          <p:nvPr/>
        </p:nvSpPr>
        <p:spPr>
          <a:xfrm>
            <a:off x="285139" y="3780430"/>
            <a:ext cx="3628588" cy="1015663"/>
          </a:xfrm>
          <a:prstGeom prst="rect">
            <a:avLst/>
          </a:prstGeom>
          <a:noFill/>
        </p:spPr>
        <p:txBody>
          <a:bodyPr wrap="square" rtlCol="0">
            <a:spAutoFit/>
          </a:bodyPr>
          <a:lstStyle/>
          <a:p>
            <a:pPr algn="l"/>
            <a:r>
              <a:rPr lang="en-GB" sz="2000" b="1" dirty="0"/>
              <a:t>Say ‘What are you doing’? </a:t>
            </a:r>
            <a:r>
              <a:rPr lang="en-GB" sz="2000" b="1" strike="sngStrike" dirty="0"/>
              <a:t>(tomorrow).</a:t>
            </a:r>
          </a:p>
          <a:p>
            <a:pPr algn="l"/>
            <a:r>
              <a:rPr lang="en-GB" sz="2000" b="1" dirty="0"/>
              <a:t>___________________</a:t>
            </a:r>
          </a:p>
        </p:txBody>
      </p:sp>
      <p:sp>
        <p:nvSpPr>
          <p:cNvPr id="38" name="Llamada rectangular redondeada 2">
            <a:extLst>
              <a:ext uri="{FF2B5EF4-FFF2-40B4-BE49-F238E27FC236}">
                <a16:creationId xmlns:a16="http://schemas.microsoft.com/office/drawing/2014/main" id="{C77BA17E-A197-E144-AEB6-E5CE877C92AE}"/>
              </a:ext>
            </a:extLst>
          </p:cNvPr>
          <p:cNvSpPr/>
          <p:nvPr/>
        </p:nvSpPr>
        <p:spPr>
          <a:xfrm>
            <a:off x="708073" y="5275480"/>
            <a:ext cx="4932706" cy="771906"/>
          </a:xfrm>
          <a:prstGeom prst="wedgeRoundRectCallout">
            <a:avLst>
              <a:gd name="adj1" fmla="val -34389"/>
              <a:gd name="adj2" fmla="val -93562"/>
              <a:gd name="adj3" fmla="val 16667"/>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5">
                  <a:lumMod val="50000"/>
                </a:schemeClr>
              </a:solidFill>
            </a:endParaRPr>
          </a:p>
        </p:txBody>
      </p:sp>
      <p:sp>
        <p:nvSpPr>
          <p:cNvPr id="28" name="TextBox 6">
            <a:extLst>
              <a:ext uri="{FF2B5EF4-FFF2-40B4-BE49-F238E27FC236}">
                <a16:creationId xmlns:a16="http://schemas.microsoft.com/office/drawing/2014/main" id="{D02C821B-4B95-AE44-BCB5-92D43AD01B95}"/>
              </a:ext>
            </a:extLst>
          </p:cNvPr>
          <p:cNvSpPr txBox="1"/>
          <p:nvPr/>
        </p:nvSpPr>
        <p:spPr>
          <a:xfrm>
            <a:off x="700555" y="5435636"/>
            <a:ext cx="5265215" cy="430887"/>
          </a:xfrm>
          <a:prstGeom prst="rect">
            <a:avLst/>
          </a:prstGeom>
          <a:noFill/>
        </p:spPr>
        <p:txBody>
          <a:bodyPr wrap="square" rtlCol="0">
            <a:spAutoFit/>
          </a:bodyPr>
          <a:lstStyle/>
          <a:p>
            <a:r>
              <a:rPr lang="en-US" sz="2200" b="1" dirty="0"/>
              <a:t>Student A: </a:t>
            </a:r>
            <a:r>
              <a:rPr lang="en-US" sz="2200" dirty="0"/>
              <a:t>Was </a:t>
            </a:r>
            <a:r>
              <a:rPr lang="en-US" sz="2200" dirty="0" err="1"/>
              <a:t>machst</a:t>
            </a:r>
            <a:r>
              <a:rPr lang="en-US" sz="2200" dirty="0"/>
              <a:t> du </a:t>
            </a:r>
            <a:r>
              <a:rPr lang="en-US" sz="2200" strike="sngStrike" dirty="0"/>
              <a:t>morgen</a:t>
            </a:r>
            <a:r>
              <a:rPr lang="en-US" sz="2200" dirty="0"/>
              <a:t>?</a:t>
            </a:r>
          </a:p>
        </p:txBody>
      </p:sp>
      <p:sp>
        <p:nvSpPr>
          <p:cNvPr id="39" name="Rectangle 1">
            <a:extLst>
              <a:ext uri="{FF2B5EF4-FFF2-40B4-BE49-F238E27FC236}">
                <a16:creationId xmlns:a16="http://schemas.microsoft.com/office/drawing/2014/main" id="{02DDAF7F-AFDF-B94A-B323-2A0CDCB42E27}"/>
              </a:ext>
            </a:extLst>
          </p:cNvPr>
          <p:cNvSpPr/>
          <p:nvPr/>
        </p:nvSpPr>
        <p:spPr>
          <a:xfrm>
            <a:off x="6074724" y="3370585"/>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solidFill>
                <a:schemeClr val="accent5">
                  <a:lumMod val="50000"/>
                </a:schemeClr>
              </a:solidFill>
            </a:endParaRPr>
          </a:p>
        </p:txBody>
      </p:sp>
      <p:sp>
        <p:nvSpPr>
          <p:cNvPr id="40" name="Text Box 2">
            <a:extLst>
              <a:ext uri="{FF2B5EF4-FFF2-40B4-BE49-F238E27FC236}">
                <a16:creationId xmlns:a16="http://schemas.microsoft.com/office/drawing/2014/main" id="{D9FB8138-E34C-AE48-B425-511747267E13}"/>
              </a:ext>
            </a:extLst>
          </p:cNvPr>
          <p:cNvSpPr txBox="1">
            <a:spLocks noChangeArrowheads="1"/>
          </p:cNvSpPr>
          <p:nvPr/>
        </p:nvSpPr>
        <p:spPr bwMode="auto">
          <a:xfrm>
            <a:off x="7802453" y="3806482"/>
            <a:ext cx="1597536"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err="1">
                <a:effectLst/>
                <a:latin typeface="Century Gothic" panose="020B0502020202020204" pitchFamily="34" charset="0"/>
                <a:ea typeface="Calibri" panose="020F0502020204030204" pitchFamily="34" charset="0"/>
                <a:cs typeface="Times New Roman" panose="02020603050405020304" pitchFamily="18" charset="0"/>
              </a:rPr>
              <a:t>Gestern</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2B955206-922D-6C49-8C30-540D64697C79}"/>
              </a:ext>
            </a:extLst>
          </p:cNvPr>
          <p:cNvSpPr txBox="1">
            <a:spLocks noChangeArrowheads="1"/>
          </p:cNvSpPr>
          <p:nvPr/>
        </p:nvSpPr>
        <p:spPr bwMode="auto">
          <a:xfrm>
            <a:off x="6268360" y="3823993"/>
            <a:ext cx="1213095"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Morgen</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6634DF75-B230-9F44-B6BA-7E0D3734887E}"/>
              </a:ext>
            </a:extLst>
          </p:cNvPr>
          <p:cNvSpPr txBox="1">
            <a:spLocks noChangeArrowheads="1"/>
          </p:cNvSpPr>
          <p:nvPr/>
        </p:nvSpPr>
        <p:spPr bwMode="auto">
          <a:xfrm>
            <a:off x="6214109" y="4179463"/>
            <a:ext cx="1612891" cy="396199"/>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rgbClr val="FF0000"/>
                </a:solidFill>
                <a:effectLst/>
                <a:latin typeface="+mj-lt"/>
                <a:ea typeface="Calibri" panose="020F0502020204030204" pitchFamily="34" charset="0"/>
                <a:cs typeface="Times New Roman" panose="02020603050405020304" pitchFamily="18" charset="0"/>
              </a:rPr>
              <a:t>[sing songs]</a:t>
            </a:r>
            <a:endParaRPr lang="x-none" sz="2000" dirty="0">
              <a:solidFill>
                <a:srgbClr val="FF0000"/>
              </a:solidFill>
              <a:effectLst/>
              <a:latin typeface="+mj-lt"/>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EAC9C916-CA04-C24D-9862-CF02D247DC05}"/>
              </a:ext>
            </a:extLst>
          </p:cNvPr>
          <p:cNvSpPr txBox="1">
            <a:spLocks noChangeArrowheads="1"/>
          </p:cNvSpPr>
          <p:nvPr/>
        </p:nvSpPr>
        <p:spPr bwMode="auto">
          <a:xfrm>
            <a:off x="7923251" y="4179463"/>
            <a:ext cx="1447529" cy="396199"/>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solidFill>
                  <a:srgbClr val="FF0000"/>
                </a:solidFill>
                <a:effectLst/>
                <a:latin typeface="+mj-lt"/>
                <a:ea typeface="Calibri" panose="020F0502020204030204" pitchFamily="34" charset="0"/>
                <a:cs typeface="Times New Roman" panose="02020603050405020304" pitchFamily="18" charset="0"/>
              </a:rPr>
              <a:t>[do sport]</a:t>
            </a:r>
            <a:endParaRPr lang="x-none" sz="2000" dirty="0">
              <a:solidFill>
                <a:srgbClr val="FF0000"/>
              </a:solidFill>
              <a:effectLst/>
              <a:latin typeface="+mj-lt"/>
              <a:ea typeface="Calibri" panose="020F0502020204030204" pitchFamily="34" charset="0"/>
              <a:cs typeface="Times New Roman" panose="02020603050405020304" pitchFamily="18" charset="0"/>
            </a:endParaRPr>
          </a:p>
        </p:txBody>
      </p:sp>
      <p:sp>
        <p:nvSpPr>
          <p:cNvPr id="44" name="Rectangle 43"/>
          <p:cNvSpPr/>
          <p:nvPr/>
        </p:nvSpPr>
        <p:spPr>
          <a:xfrm>
            <a:off x="6078644" y="3370585"/>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a:t>
            </a:r>
          </a:p>
        </p:txBody>
      </p:sp>
      <p:sp>
        <p:nvSpPr>
          <p:cNvPr id="45"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7068678" y="3366957"/>
            <a:ext cx="1490943"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Person B</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Llamada rectangular redondeada 2">
            <a:extLst>
              <a:ext uri="{FF2B5EF4-FFF2-40B4-BE49-F238E27FC236}">
                <a16:creationId xmlns:a16="http://schemas.microsoft.com/office/drawing/2014/main" id="{C77BA17E-A197-E144-AEB6-E5CE877C92AE}"/>
              </a:ext>
            </a:extLst>
          </p:cNvPr>
          <p:cNvSpPr/>
          <p:nvPr/>
        </p:nvSpPr>
        <p:spPr>
          <a:xfrm>
            <a:off x="6990352" y="5147086"/>
            <a:ext cx="4157115" cy="770389"/>
          </a:xfrm>
          <a:prstGeom prst="wedgeRoundRectCallout">
            <a:avLst>
              <a:gd name="adj1" fmla="val -52256"/>
              <a:gd name="adj2" fmla="val -117716"/>
              <a:gd name="adj3" fmla="val 16667"/>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accent5">
                  <a:lumMod val="50000"/>
                </a:schemeClr>
              </a:solidFill>
            </a:endParaRPr>
          </a:p>
        </p:txBody>
      </p:sp>
      <p:sp>
        <p:nvSpPr>
          <p:cNvPr id="29" name="TextBox 6">
            <a:extLst>
              <a:ext uri="{FF2B5EF4-FFF2-40B4-BE49-F238E27FC236}">
                <a16:creationId xmlns:a16="http://schemas.microsoft.com/office/drawing/2014/main" id="{E3B6A0D0-E1AB-D84B-9510-3E47E8422DAF}"/>
              </a:ext>
            </a:extLst>
          </p:cNvPr>
          <p:cNvSpPr txBox="1"/>
          <p:nvPr/>
        </p:nvSpPr>
        <p:spPr>
          <a:xfrm>
            <a:off x="7179766" y="5316476"/>
            <a:ext cx="4382027" cy="430887"/>
          </a:xfrm>
          <a:prstGeom prst="rect">
            <a:avLst/>
          </a:prstGeom>
          <a:noFill/>
        </p:spPr>
        <p:txBody>
          <a:bodyPr wrap="square" rtlCol="0">
            <a:spAutoFit/>
          </a:bodyPr>
          <a:lstStyle/>
          <a:p>
            <a:r>
              <a:rPr lang="en-US" sz="2200" b="1" dirty="0"/>
              <a:t>Student B: </a:t>
            </a:r>
            <a:r>
              <a:rPr lang="en-US" sz="2200" dirty="0"/>
              <a:t>Ich singe Lieder.</a:t>
            </a:r>
          </a:p>
        </p:txBody>
      </p:sp>
      <p:sp>
        <p:nvSpPr>
          <p:cNvPr id="46" name="TextBox 45"/>
          <p:cNvSpPr txBox="1"/>
          <p:nvPr/>
        </p:nvSpPr>
        <p:spPr>
          <a:xfrm>
            <a:off x="285139" y="4334428"/>
            <a:ext cx="2605923" cy="461665"/>
          </a:xfrm>
          <a:prstGeom prst="rect">
            <a:avLst/>
          </a:prstGeom>
          <a:noFill/>
        </p:spPr>
        <p:txBody>
          <a:bodyPr wrap="square" rtlCol="0">
            <a:spAutoFit/>
          </a:bodyPr>
          <a:lstStyle/>
          <a:p>
            <a:pPr algn="l"/>
            <a:r>
              <a:rPr lang="en-GB" sz="2400" b="1" dirty="0">
                <a:solidFill>
                  <a:srgbClr val="FF0000"/>
                </a:solidFill>
              </a:rPr>
              <a:t>Lieder </a:t>
            </a:r>
            <a:r>
              <a:rPr lang="en-GB" sz="2400" b="1" dirty="0" err="1">
                <a:solidFill>
                  <a:srgbClr val="FF0000"/>
                </a:solidFill>
              </a:rPr>
              <a:t>singen</a:t>
            </a:r>
            <a:endParaRPr lang="en-GB" sz="2400" b="1" dirty="0">
              <a:solidFill>
                <a:srgbClr val="FF0000"/>
              </a:solidFill>
            </a:endParaRPr>
          </a:p>
        </p:txBody>
      </p:sp>
      <p:sp>
        <p:nvSpPr>
          <p:cNvPr id="47" name="TextBox 46">
            <a:extLst>
              <a:ext uri="{FF2B5EF4-FFF2-40B4-BE49-F238E27FC236}">
                <a16:creationId xmlns:a16="http://schemas.microsoft.com/office/drawing/2014/main" id="{EB2573ED-B4A5-1D4C-AFCC-06101CBAFA6A}"/>
              </a:ext>
            </a:extLst>
          </p:cNvPr>
          <p:cNvSpPr txBox="1"/>
          <p:nvPr/>
        </p:nvSpPr>
        <p:spPr>
          <a:xfrm>
            <a:off x="217561" y="764484"/>
            <a:ext cx="9757712" cy="430887"/>
          </a:xfrm>
          <a:prstGeom prst="rect">
            <a:avLst/>
          </a:prstGeom>
          <a:noFill/>
        </p:spPr>
        <p:txBody>
          <a:bodyPr wrap="square" rtlCol="0">
            <a:spAutoFit/>
          </a:bodyPr>
          <a:lstStyle/>
          <a:p>
            <a:r>
              <a:rPr lang="en-US" sz="2200" dirty="0"/>
              <a:t>Mia </a:t>
            </a:r>
            <a:r>
              <a:rPr lang="en-US" sz="2200" dirty="0" err="1"/>
              <a:t>organisiert</a:t>
            </a:r>
            <a:r>
              <a:rPr lang="en-US" sz="2200" dirty="0"/>
              <a:t> </a:t>
            </a:r>
            <a:r>
              <a:rPr lang="en-US" sz="2200" dirty="0" err="1"/>
              <a:t>eine</a:t>
            </a:r>
            <a:r>
              <a:rPr lang="en-US" sz="2200" dirty="0"/>
              <a:t> Party </a:t>
            </a:r>
            <a:r>
              <a:rPr lang="en-US" sz="2200" dirty="0" err="1"/>
              <a:t>für</a:t>
            </a:r>
            <a:r>
              <a:rPr lang="en-US" sz="2200" dirty="0"/>
              <a:t> Andrea.  </a:t>
            </a:r>
            <a:r>
              <a:rPr lang="en-US" sz="2200" dirty="0" err="1"/>
              <a:t>Viele</a:t>
            </a:r>
            <a:r>
              <a:rPr lang="en-US" sz="2200" dirty="0"/>
              <a:t> Freunde </a:t>
            </a:r>
            <a:r>
              <a:rPr lang="en-US" sz="2200" dirty="0" err="1"/>
              <a:t>kommen</a:t>
            </a:r>
            <a:r>
              <a:rPr lang="en-US" sz="2200" dirty="0"/>
              <a:t>.</a:t>
            </a:r>
          </a:p>
        </p:txBody>
      </p:sp>
      <p:cxnSp>
        <p:nvCxnSpPr>
          <p:cNvPr id="52" name="Straight Arrow Connector 51"/>
          <p:cNvCxnSpPr/>
          <p:nvPr/>
        </p:nvCxnSpPr>
        <p:spPr>
          <a:xfrm flipV="1">
            <a:off x="325609" y="5048570"/>
            <a:ext cx="224747" cy="78020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11">
            <a:extLst>
              <a:ext uri="{FF2B5EF4-FFF2-40B4-BE49-F238E27FC236}">
                <a16:creationId xmlns:a16="http://schemas.microsoft.com/office/drawing/2014/main" id="{A83912F4-F553-444F-B188-2B58C0F14370}"/>
              </a:ext>
            </a:extLst>
          </p:cNvPr>
          <p:cNvSpPr/>
          <p:nvPr/>
        </p:nvSpPr>
        <p:spPr>
          <a:xfrm>
            <a:off x="7802453" y="247046"/>
            <a:ext cx="415487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8084763" y="288933"/>
            <a:ext cx="3893290" cy="324614"/>
          </a:xfrm>
        </p:spPr>
        <p:txBody>
          <a:bodyPr>
            <a:noAutofit/>
          </a:bodyPr>
          <a:lstStyle/>
          <a:p>
            <a:r>
              <a:rPr lang="en-GB" sz="2000" b="1" dirty="0" err="1">
                <a:solidFill>
                  <a:schemeClr val="bg1"/>
                </a:solidFill>
              </a:rPr>
              <a:t>sprechen</a:t>
            </a:r>
            <a:r>
              <a:rPr lang="en-GB" sz="2000" b="1" dirty="0">
                <a:solidFill>
                  <a:schemeClr val="bg1"/>
                </a:solidFill>
              </a:rPr>
              <a:t> / </a:t>
            </a:r>
            <a:r>
              <a:rPr lang="en-GB" sz="2000" b="1" dirty="0" err="1">
                <a:solidFill>
                  <a:schemeClr val="bg1"/>
                </a:solidFill>
              </a:rPr>
              <a:t>hören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34" name="TextBox 33">
            <a:extLst>
              <a:ext uri="{FF2B5EF4-FFF2-40B4-BE49-F238E27FC236}">
                <a16:creationId xmlns:a16="http://schemas.microsoft.com/office/drawing/2014/main" id="{ED14F438-8A0C-4C67-BCCC-AC544F4F85F3}"/>
              </a:ext>
            </a:extLst>
          </p:cNvPr>
          <p:cNvSpPr txBox="1"/>
          <p:nvPr/>
        </p:nvSpPr>
        <p:spPr>
          <a:xfrm>
            <a:off x="1401440" y="6426886"/>
            <a:ext cx="5857163" cy="369332"/>
          </a:xfrm>
          <a:prstGeom prst="rect">
            <a:avLst/>
          </a:prstGeom>
          <a:noFill/>
        </p:spPr>
        <p:txBody>
          <a:bodyPr wrap="square" rtlCol="0">
            <a:spAutoFit/>
          </a:bodyPr>
          <a:lstStyle/>
          <a:p>
            <a:r>
              <a:rPr lang="en-US" b="1" dirty="0">
                <a:solidFill>
                  <a:schemeClr val="bg1"/>
                </a:solidFill>
              </a:rPr>
              <a:t>die </a:t>
            </a:r>
            <a:r>
              <a:rPr lang="en-US" b="1" dirty="0" err="1">
                <a:solidFill>
                  <a:schemeClr val="bg1"/>
                </a:solidFill>
              </a:rPr>
              <a:t>Grillparty</a:t>
            </a:r>
            <a:r>
              <a:rPr lang="en-US" dirty="0">
                <a:solidFill>
                  <a:schemeClr val="bg1"/>
                </a:solidFill>
              </a:rPr>
              <a:t>* - BBQ party</a:t>
            </a:r>
          </a:p>
        </p:txBody>
      </p:sp>
      <p:sp>
        <p:nvSpPr>
          <p:cNvPr id="9" name="Speech Bubble: Rectangle with Corners Rounded 8">
            <a:extLst>
              <a:ext uri="{FF2B5EF4-FFF2-40B4-BE49-F238E27FC236}">
                <a16:creationId xmlns:a16="http://schemas.microsoft.com/office/drawing/2014/main" id="{7E720B51-1B87-48D3-B26B-DAAB8170CFDA}"/>
              </a:ext>
            </a:extLst>
          </p:cNvPr>
          <p:cNvSpPr/>
          <p:nvPr/>
        </p:nvSpPr>
        <p:spPr>
          <a:xfrm>
            <a:off x="3181679" y="1589060"/>
            <a:ext cx="2545088" cy="1681168"/>
          </a:xfrm>
          <a:prstGeom prst="wedgeRoundRectCallout">
            <a:avLst>
              <a:gd name="adj1" fmla="val 24427"/>
              <a:gd name="adj2" fmla="val 177639"/>
              <a:gd name="adj3" fmla="val 16667"/>
            </a:avLst>
          </a:prstGeom>
          <a:solidFill>
            <a:srgbClr val="FFFC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Don’t say the ‘morgen’ or the ‘</a:t>
            </a:r>
            <a:r>
              <a:rPr lang="en-GB" sz="2400" dirty="0" err="1"/>
              <a:t>gestern</a:t>
            </a:r>
            <a:r>
              <a:rPr lang="en-GB" sz="2400" dirty="0"/>
              <a:t>’.</a:t>
            </a:r>
          </a:p>
        </p:txBody>
      </p:sp>
      <p:sp>
        <p:nvSpPr>
          <p:cNvPr id="35" name="Speech Bubble: Rectangle with Corners Rounded 34">
            <a:extLst>
              <a:ext uri="{FF2B5EF4-FFF2-40B4-BE49-F238E27FC236}">
                <a16:creationId xmlns:a16="http://schemas.microsoft.com/office/drawing/2014/main" id="{BAC3BB2A-69A9-496E-9FEA-A63232EBD7F0}"/>
              </a:ext>
            </a:extLst>
          </p:cNvPr>
          <p:cNvSpPr/>
          <p:nvPr/>
        </p:nvSpPr>
        <p:spPr>
          <a:xfrm>
            <a:off x="8229600" y="1733868"/>
            <a:ext cx="2875109" cy="1348707"/>
          </a:xfrm>
          <a:prstGeom prst="wedgeRoundRectCallout">
            <a:avLst>
              <a:gd name="adj1" fmla="val 80797"/>
              <a:gd name="adj2" fmla="val 31347"/>
              <a:gd name="adj3" fmla="val 16667"/>
            </a:avLst>
          </a:prstGeom>
          <a:solidFill>
            <a:srgbClr val="FFFCF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Persons A – H are eight different party guests.</a:t>
            </a:r>
          </a:p>
        </p:txBody>
      </p:sp>
      <p:pic>
        <p:nvPicPr>
          <p:cNvPr id="36" name="Picture 35" descr="A picture containing toy, doll&#10;&#10;Description automatically generated">
            <a:extLst>
              <a:ext uri="{FF2B5EF4-FFF2-40B4-BE49-F238E27FC236}">
                <a16:creationId xmlns:a16="http://schemas.microsoft.com/office/drawing/2014/main" id="{5D1F7D99-05E8-47B1-83C9-4E031B7A7B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6268"/>
          <a:stretch/>
        </p:blipFill>
        <p:spPr>
          <a:xfrm>
            <a:off x="2546009" y="69075"/>
            <a:ext cx="670852" cy="752679"/>
          </a:xfrm>
          <a:prstGeom prst="ellipse">
            <a:avLst/>
          </a:prstGeom>
        </p:spPr>
      </p:pic>
      <p:pic>
        <p:nvPicPr>
          <p:cNvPr id="48" name="Picture 47" descr="A close up of a logo&#10;&#10;Description automatically generated">
            <a:extLst>
              <a:ext uri="{FF2B5EF4-FFF2-40B4-BE49-F238E27FC236}">
                <a16:creationId xmlns:a16="http://schemas.microsoft.com/office/drawing/2014/main" id="{95E4C88A-5886-4794-930A-665DBBCC5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2696" y="141933"/>
            <a:ext cx="670852" cy="683630"/>
          </a:xfrm>
          <a:prstGeom prst="ellipse">
            <a:avLst/>
          </a:prstGeom>
        </p:spPr>
      </p:pic>
    </p:spTree>
    <p:extLst>
      <p:ext uri="{BB962C8B-B14F-4D97-AF65-F5344CB8AC3E}">
        <p14:creationId xmlns:p14="http://schemas.microsoft.com/office/powerpoint/2010/main" val="361500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5" grpId="0"/>
      <p:bldP spid="31" grpId="0" animBg="1"/>
      <p:bldP spid="32" grpId="0"/>
      <p:bldP spid="33" grpId="0" animBg="1"/>
      <p:bldP spid="37" grpId="0"/>
      <p:bldP spid="38" grpId="0" animBg="1"/>
      <p:bldP spid="28" grpId="0"/>
      <p:bldP spid="39" grpId="0" animBg="1"/>
      <p:bldP spid="40" grpId="0"/>
      <p:bldP spid="41" grpId="0"/>
      <p:bldP spid="42" grpId="0"/>
      <p:bldP spid="43" grpId="0"/>
      <p:bldP spid="44" grpId="0" animBg="1"/>
      <p:bldP spid="45" grpId="0"/>
      <p:bldP spid="3" grpId="0" animBg="1"/>
      <p:bldP spid="29" grpId="0"/>
      <p:bldP spid="46" grpId="0"/>
      <p:bldP spid="9" grpId="0" animBg="1"/>
      <p:bldP spid="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18CC7F-610B-4BD4-BA5B-EF913E288683}"/>
              </a:ext>
            </a:extLst>
          </p:cNvPr>
          <p:cNvSpPr>
            <a:spLocks noGrp="1"/>
          </p:cNvSpPr>
          <p:nvPr>
            <p:ph type="title"/>
          </p:nvPr>
        </p:nvSpPr>
        <p:spPr>
          <a:xfrm>
            <a:off x="115388" y="112576"/>
            <a:ext cx="1077686" cy="218349"/>
          </a:xfrm>
        </p:spPr>
        <p:txBody>
          <a:bodyPr>
            <a:normAutofit fontScale="90000"/>
          </a:bodyPr>
          <a:lstStyle/>
          <a:p>
            <a:r>
              <a:rPr lang="en-GB" sz="1400" b="1" dirty="0">
                <a:latin typeface="Century Gothic" panose="020B0502020202020204" pitchFamily="34" charset="0"/>
              </a:rPr>
              <a:t>Partner A</a:t>
            </a:r>
          </a:p>
        </p:txBody>
      </p:sp>
      <p:sp>
        <p:nvSpPr>
          <p:cNvPr id="5" name="TextBox 4">
            <a:extLst>
              <a:ext uri="{FF2B5EF4-FFF2-40B4-BE49-F238E27FC236}">
                <a16:creationId xmlns:a16="http://schemas.microsoft.com/office/drawing/2014/main" id="{03D4AAA2-6885-4C68-B79D-9E86A9071A9E}"/>
              </a:ext>
            </a:extLst>
          </p:cNvPr>
          <p:cNvSpPr txBox="1"/>
          <p:nvPr/>
        </p:nvSpPr>
        <p:spPr>
          <a:xfrm>
            <a:off x="957943" y="48115"/>
            <a:ext cx="328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 Ask 1,2,3,4,5,6,7,8.</a:t>
            </a:r>
          </a:p>
        </p:txBody>
      </p:sp>
      <p:sp>
        <p:nvSpPr>
          <p:cNvPr id="6" name="Rectangle 1">
            <a:extLst>
              <a:ext uri="{FF2B5EF4-FFF2-40B4-BE49-F238E27FC236}">
                <a16:creationId xmlns:a16="http://schemas.microsoft.com/office/drawing/2014/main" id="{4EF20A4C-579D-4ACE-B6DC-19566BB4C0DD}"/>
              </a:ext>
            </a:extLst>
          </p:cNvPr>
          <p:cNvSpPr/>
          <p:nvPr/>
        </p:nvSpPr>
        <p:spPr>
          <a:xfrm>
            <a:off x="705939" y="466542"/>
            <a:ext cx="3283132" cy="927527"/>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1  Person A</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are you doing?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(tomorrow)</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7" name="Rectangle 1">
            <a:extLst>
              <a:ext uri="{FF2B5EF4-FFF2-40B4-BE49-F238E27FC236}">
                <a16:creationId xmlns:a16="http://schemas.microsoft.com/office/drawing/2014/main" id="{B46B4EAF-6A85-4AD3-B7AA-832AC3C1887B}"/>
              </a:ext>
            </a:extLst>
          </p:cNvPr>
          <p:cNvSpPr/>
          <p:nvPr/>
        </p:nvSpPr>
        <p:spPr>
          <a:xfrm>
            <a:off x="4071802" y="466542"/>
            <a:ext cx="3283132" cy="927527"/>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2"/>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B</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did you do?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(yesterday)</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8" name="Rectangle 1">
            <a:extLst>
              <a:ext uri="{FF2B5EF4-FFF2-40B4-BE49-F238E27FC236}">
                <a16:creationId xmlns:a16="http://schemas.microsoft.com/office/drawing/2014/main" id="{F2CB54A2-B291-4AC5-B050-8BD26E41C42D}"/>
              </a:ext>
            </a:extLst>
          </p:cNvPr>
          <p:cNvSpPr/>
          <p:nvPr/>
        </p:nvSpPr>
        <p:spPr>
          <a:xfrm>
            <a:off x="7581357" y="466542"/>
            <a:ext cx="3283132" cy="927527"/>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3"/>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C</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are you doing?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(tomorrow)</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9" name="Rectangle 1">
            <a:extLst>
              <a:ext uri="{FF2B5EF4-FFF2-40B4-BE49-F238E27FC236}">
                <a16:creationId xmlns:a16="http://schemas.microsoft.com/office/drawing/2014/main" id="{DFDCC6C2-1035-41B5-9558-266086D1F77E}"/>
              </a:ext>
            </a:extLst>
          </p:cNvPr>
          <p:cNvSpPr/>
          <p:nvPr/>
        </p:nvSpPr>
        <p:spPr>
          <a:xfrm>
            <a:off x="705939" y="1567508"/>
            <a:ext cx="3283132" cy="940242"/>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4"/>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D</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did you do?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(yesterday)</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10" name="Rectangle 1">
            <a:extLst>
              <a:ext uri="{FF2B5EF4-FFF2-40B4-BE49-F238E27FC236}">
                <a16:creationId xmlns:a16="http://schemas.microsoft.com/office/drawing/2014/main" id="{3195C81C-C0B1-4C2D-BAF1-542712AC035D}"/>
              </a:ext>
            </a:extLst>
          </p:cNvPr>
          <p:cNvSpPr/>
          <p:nvPr/>
        </p:nvSpPr>
        <p:spPr>
          <a:xfrm>
            <a:off x="4071802" y="1551186"/>
            <a:ext cx="3283132" cy="940242"/>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5"/>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E</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did you do?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(yesterday)</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11" name="Rectangle 1">
            <a:extLst>
              <a:ext uri="{FF2B5EF4-FFF2-40B4-BE49-F238E27FC236}">
                <a16:creationId xmlns:a16="http://schemas.microsoft.com/office/drawing/2014/main" id="{E01BE360-6B4F-4F4E-B91C-3D6452E02946}"/>
              </a:ext>
            </a:extLst>
          </p:cNvPr>
          <p:cNvSpPr/>
          <p:nvPr/>
        </p:nvSpPr>
        <p:spPr>
          <a:xfrm>
            <a:off x="7581357" y="1534864"/>
            <a:ext cx="3283132" cy="940242"/>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6"/>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F</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are you doing?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(tomorrow)</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12" name="Rectangle 1">
            <a:extLst>
              <a:ext uri="{FF2B5EF4-FFF2-40B4-BE49-F238E27FC236}">
                <a16:creationId xmlns:a16="http://schemas.microsoft.com/office/drawing/2014/main" id="{D0170C3A-99DC-4423-B502-71B5ED3DF25B}"/>
              </a:ext>
            </a:extLst>
          </p:cNvPr>
          <p:cNvSpPr/>
          <p:nvPr/>
        </p:nvSpPr>
        <p:spPr>
          <a:xfrm>
            <a:off x="2608762" y="2648633"/>
            <a:ext cx="3283132" cy="1010697"/>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7"/>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G</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did you do?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(yesterday)</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13" name="Rectangle 1">
            <a:extLst>
              <a:ext uri="{FF2B5EF4-FFF2-40B4-BE49-F238E27FC236}">
                <a16:creationId xmlns:a16="http://schemas.microsoft.com/office/drawing/2014/main" id="{37C3BCB0-3004-40B7-8EE2-9C5283718465}"/>
              </a:ext>
            </a:extLst>
          </p:cNvPr>
          <p:cNvSpPr/>
          <p:nvPr/>
        </p:nvSpPr>
        <p:spPr>
          <a:xfrm>
            <a:off x="6127024" y="2647015"/>
            <a:ext cx="3283132" cy="1010697"/>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8"/>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H</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are you doing?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(tomorrow)</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14" name="Title 3">
            <a:extLst>
              <a:ext uri="{FF2B5EF4-FFF2-40B4-BE49-F238E27FC236}">
                <a16:creationId xmlns:a16="http://schemas.microsoft.com/office/drawing/2014/main" id="{331C3FDE-268C-409C-B37C-F0E496A0DEEA}"/>
              </a:ext>
            </a:extLst>
          </p:cNvPr>
          <p:cNvSpPr txBox="1">
            <a:spLocks/>
          </p:cNvSpPr>
          <p:nvPr/>
        </p:nvSpPr>
        <p:spPr>
          <a:xfrm>
            <a:off x="115388" y="3760349"/>
            <a:ext cx="1077686" cy="2183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Partner A</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5" name="TextBox 14">
            <a:extLst>
              <a:ext uri="{FF2B5EF4-FFF2-40B4-BE49-F238E27FC236}">
                <a16:creationId xmlns:a16="http://schemas.microsoft.com/office/drawing/2014/main" id="{7269BD12-6CD5-44FE-83DF-D5B6B8F47C6E}"/>
              </a:ext>
            </a:extLst>
          </p:cNvPr>
          <p:cNvSpPr txBox="1"/>
          <p:nvPr/>
        </p:nvSpPr>
        <p:spPr>
          <a:xfrm>
            <a:off x="1018903" y="3695888"/>
            <a:ext cx="328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2. Answer.</a:t>
            </a:r>
          </a:p>
        </p:txBody>
      </p:sp>
      <p:sp>
        <p:nvSpPr>
          <p:cNvPr id="18" name="Rectangle 1">
            <a:extLst>
              <a:ext uri="{FF2B5EF4-FFF2-40B4-BE49-F238E27FC236}">
                <a16:creationId xmlns:a16="http://schemas.microsoft.com/office/drawing/2014/main" id="{C43F3357-D49A-4615-9BDA-5D402547E1A8}"/>
              </a:ext>
            </a:extLst>
          </p:cNvPr>
          <p:cNvSpPr/>
          <p:nvPr/>
        </p:nvSpPr>
        <p:spPr>
          <a:xfrm>
            <a:off x="705939" y="4084358"/>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1  Person A</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F03326-7F80-43F7-A1A7-91461654A2EB}"/>
              </a:ext>
            </a:extLst>
          </p:cNvPr>
          <p:cNvSpPr txBox="1"/>
          <p:nvPr/>
        </p:nvSpPr>
        <p:spPr>
          <a:xfrm>
            <a:off x="736419" y="4296771"/>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[sing songs]</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1494E42C-151E-4122-800E-688D3B846B07}"/>
              </a:ext>
            </a:extLst>
          </p:cNvPr>
          <p:cNvSpPr txBox="1"/>
          <p:nvPr/>
        </p:nvSpPr>
        <p:spPr>
          <a:xfrm>
            <a:off x="2362745" y="4298907"/>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 sport]</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Rectangle 1">
            <a:extLst>
              <a:ext uri="{FF2B5EF4-FFF2-40B4-BE49-F238E27FC236}">
                <a16:creationId xmlns:a16="http://schemas.microsoft.com/office/drawing/2014/main" id="{4E522AD2-A6B9-44F4-A717-6C88A1BA48FF}"/>
              </a:ext>
            </a:extLst>
          </p:cNvPr>
          <p:cNvSpPr/>
          <p:nvPr/>
        </p:nvSpPr>
        <p:spPr>
          <a:xfrm>
            <a:off x="4167597" y="4084358"/>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2  Person B</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E761231F-BF86-4647-97FB-5E42DBB7EF6E}"/>
              </a:ext>
            </a:extLst>
          </p:cNvPr>
          <p:cNvSpPr txBox="1"/>
          <p:nvPr/>
        </p:nvSpPr>
        <p:spPr>
          <a:xfrm>
            <a:off x="4198076" y="4296771"/>
            <a:ext cx="1380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 shopping]</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4EFF89CF-AC9C-4C60-BB42-3ACD7D627FA9}"/>
              </a:ext>
            </a:extLst>
          </p:cNvPr>
          <p:cNvSpPr txBox="1"/>
          <p:nvPr/>
        </p:nvSpPr>
        <p:spPr>
          <a:xfrm>
            <a:off x="5378090" y="4298507"/>
            <a:ext cx="22511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[experience the culture]</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Rectangle 1">
            <a:extLst>
              <a:ext uri="{FF2B5EF4-FFF2-40B4-BE49-F238E27FC236}">
                <a16:creationId xmlns:a16="http://schemas.microsoft.com/office/drawing/2014/main" id="{230A5AE1-8F56-4F9C-AB8A-698843A3195A}"/>
              </a:ext>
            </a:extLst>
          </p:cNvPr>
          <p:cNvSpPr/>
          <p:nvPr/>
        </p:nvSpPr>
        <p:spPr>
          <a:xfrm>
            <a:off x="7629255" y="4084358"/>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3  Person C</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FD701CB1-CF7B-437A-BA70-18E586E2833B}"/>
              </a:ext>
            </a:extLst>
          </p:cNvPr>
          <p:cNvSpPr txBox="1"/>
          <p:nvPr/>
        </p:nvSpPr>
        <p:spPr>
          <a:xfrm>
            <a:off x="7659735" y="4296771"/>
            <a:ext cx="16676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[lie in the garden]</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B127B70-A98E-474A-B07C-89AEAE606FF0}"/>
              </a:ext>
            </a:extLst>
          </p:cNvPr>
          <p:cNvSpPr txBox="1"/>
          <p:nvPr/>
        </p:nvSpPr>
        <p:spPr>
          <a:xfrm>
            <a:off x="9286060" y="4298907"/>
            <a:ext cx="13846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[listen to music]</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Rectangle 1">
            <a:extLst>
              <a:ext uri="{FF2B5EF4-FFF2-40B4-BE49-F238E27FC236}">
                <a16:creationId xmlns:a16="http://schemas.microsoft.com/office/drawing/2014/main" id="{B174EE0C-DC6C-4468-A808-0D2A6E65EA64}"/>
              </a:ext>
            </a:extLst>
          </p:cNvPr>
          <p:cNvSpPr/>
          <p:nvPr/>
        </p:nvSpPr>
        <p:spPr>
          <a:xfrm>
            <a:off x="705939" y="4951433"/>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4  Person D</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B2F1A99-FE6F-4583-8EC5-9E1D7180FA28}"/>
              </a:ext>
            </a:extLst>
          </p:cNvPr>
          <p:cNvSpPr txBox="1"/>
          <p:nvPr/>
        </p:nvSpPr>
        <p:spPr>
          <a:xfrm>
            <a:off x="736419" y="5163846"/>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[drink coffee]</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8C911D0-57EE-4CB6-B32D-0463CCFD5660}"/>
              </a:ext>
            </a:extLst>
          </p:cNvPr>
          <p:cNvSpPr txBox="1"/>
          <p:nvPr/>
        </p:nvSpPr>
        <p:spPr>
          <a:xfrm>
            <a:off x="2362745" y="5165982"/>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pizza]</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Rectangle 1">
            <a:extLst>
              <a:ext uri="{FF2B5EF4-FFF2-40B4-BE49-F238E27FC236}">
                <a16:creationId xmlns:a16="http://schemas.microsoft.com/office/drawing/2014/main" id="{A8D2EF43-5836-4A51-AB6D-45517084353E}"/>
              </a:ext>
            </a:extLst>
          </p:cNvPr>
          <p:cNvSpPr/>
          <p:nvPr/>
        </p:nvSpPr>
        <p:spPr>
          <a:xfrm>
            <a:off x="4167597" y="4951433"/>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5  Person E</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B5B345A-CB09-4116-810C-823D2BBC8529}"/>
              </a:ext>
            </a:extLst>
          </p:cNvPr>
          <p:cNvSpPr txBox="1"/>
          <p:nvPr/>
        </p:nvSpPr>
        <p:spPr>
          <a:xfrm>
            <a:off x="4095751" y="5153617"/>
            <a:ext cx="18200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[have a long shower]</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43F6AA9E-D3F5-4BB8-9655-9DCE7A5853B4}"/>
              </a:ext>
            </a:extLst>
          </p:cNvPr>
          <p:cNvSpPr txBox="1"/>
          <p:nvPr/>
        </p:nvSpPr>
        <p:spPr>
          <a:xfrm>
            <a:off x="5824403" y="5165982"/>
            <a:ext cx="1537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[find a new shop]</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Rectangle 1">
            <a:extLst>
              <a:ext uri="{FF2B5EF4-FFF2-40B4-BE49-F238E27FC236}">
                <a16:creationId xmlns:a16="http://schemas.microsoft.com/office/drawing/2014/main" id="{DB2E1FFB-DD3E-4356-BCBA-13C018C22088}"/>
              </a:ext>
            </a:extLst>
          </p:cNvPr>
          <p:cNvSpPr/>
          <p:nvPr/>
        </p:nvSpPr>
        <p:spPr>
          <a:xfrm>
            <a:off x="7629255" y="4951433"/>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6  Person F</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1912CAF1-EF85-4CB9-8418-943DF5567864}"/>
              </a:ext>
            </a:extLst>
          </p:cNvPr>
          <p:cNvSpPr txBox="1"/>
          <p:nvPr/>
        </p:nvSpPr>
        <p:spPr>
          <a:xfrm>
            <a:off x="7659735" y="5163846"/>
            <a:ext cx="16110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[buy ice cream]</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E7D4EB97-98B2-4F60-9873-98FBC2CCAFF3}"/>
              </a:ext>
            </a:extLst>
          </p:cNvPr>
          <p:cNvSpPr txBox="1"/>
          <p:nvPr/>
        </p:nvSpPr>
        <p:spPr>
          <a:xfrm>
            <a:off x="9055285" y="5163846"/>
            <a:ext cx="19681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[spend time with mum]</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Rectangle 1">
            <a:extLst>
              <a:ext uri="{FF2B5EF4-FFF2-40B4-BE49-F238E27FC236}">
                <a16:creationId xmlns:a16="http://schemas.microsoft.com/office/drawing/2014/main" id="{B1D146B2-6941-47C0-921B-092D7704E414}"/>
              </a:ext>
            </a:extLst>
          </p:cNvPr>
          <p:cNvSpPr/>
          <p:nvPr/>
        </p:nvSpPr>
        <p:spPr>
          <a:xfrm>
            <a:off x="2526031" y="5846155"/>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7  Person G</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49060553-E29C-47EA-867B-DD847B445908}"/>
              </a:ext>
            </a:extLst>
          </p:cNvPr>
          <p:cNvSpPr txBox="1"/>
          <p:nvPr/>
        </p:nvSpPr>
        <p:spPr>
          <a:xfrm>
            <a:off x="2556511" y="6058568"/>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[watch tv]</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E089326E-3EF6-48B0-9826-71BADE910AB4}"/>
              </a:ext>
            </a:extLst>
          </p:cNvPr>
          <p:cNvSpPr txBox="1"/>
          <p:nvPr/>
        </p:nvSpPr>
        <p:spPr>
          <a:xfrm>
            <a:off x="4182837" y="6060704"/>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[cook food]</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Rectangle 1">
            <a:extLst>
              <a:ext uri="{FF2B5EF4-FFF2-40B4-BE49-F238E27FC236}">
                <a16:creationId xmlns:a16="http://schemas.microsoft.com/office/drawing/2014/main" id="{141B3E38-CD6F-4A00-86C6-B8E12DB05AD7}"/>
              </a:ext>
            </a:extLst>
          </p:cNvPr>
          <p:cNvSpPr/>
          <p:nvPr/>
        </p:nvSpPr>
        <p:spPr>
          <a:xfrm>
            <a:off x="5987689" y="5846155"/>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8  Person H</a:t>
            </a: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CED49D2D-A2F7-414A-AEF2-551493B07D4F}"/>
              </a:ext>
            </a:extLst>
          </p:cNvPr>
          <p:cNvSpPr txBox="1"/>
          <p:nvPr/>
        </p:nvSpPr>
        <p:spPr>
          <a:xfrm>
            <a:off x="6018168" y="6058568"/>
            <a:ext cx="14804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[play basketball]</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2FA9F2C0-14B9-4526-90CD-6C191C53034B}"/>
              </a:ext>
            </a:extLst>
          </p:cNvPr>
          <p:cNvSpPr txBox="1"/>
          <p:nvPr/>
        </p:nvSpPr>
        <p:spPr>
          <a:xfrm>
            <a:off x="7644495" y="6060704"/>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 a book]</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659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18CC7F-610B-4BD4-BA5B-EF913E288683}"/>
              </a:ext>
            </a:extLst>
          </p:cNvPr>
          <p:cNvSpPr>
            <a:spLocks noGrp="1"/>
          </p:cNvSpPr>
          <p:nvPr>
            <p:ph type="title"/>
          </p:nvPr>
        </p:nvSpPr>
        <p:spPr>
          <a:xfrm>
            <a:off x="115388" y="112576"/>
            <a:ext cx="1077686" cy="218349"/>
          </a:xfrm>
        </p:spPr>
        <p:txBody>
          <a:bodyPr>
            <a:normAutofit fontScale="90000"/>
          </a:bodyPr>
          <a:lstStyle/>
          <a:p>
            <a:r>
              <a:rPr lang="en-GB" sz="1400" b="1" dirty="0">
                <a:latin typeface="Century Gothic" panose="020B0502020202020204" pitchFamily="34" charset="0"/>
              </a:rPr>
              <a:t>Partner B</a:t>
            </a:r>
          </a:p>
        </p:txBody>
      </p:sp>
      <p:sp>
        <p:nvSpPr>
          <p:cNvPr id="5" name="TextBox 4">
            <a:extLst>
              <a:ext uri="{FF2B5EF4-FFF2-40B4-BE49-F238E27FC236}">
                <a16:creationId xmlns:a16="http://schemas.microsoft.com/office/drawing/2014/main" id="{03D4AAA2-6885-4C68-B79D-9E86A9071A9E}"/>
              </a:ext>
            </a:extLst>
          </p:cNvPr>
          <p:cNvSpPr txBox="1"/>
          <p:nvPr/>
        </p:nvSpPr>
        <p:spPr>
          <a:xfrm>
            <a:off x="957943" y="48115"/>
            <a:ext cx="328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1. Answer.</a:t>
            </a:r>
          </a:p>
        </p:txBody>
      </p:sp>
      <p:sp>
        <p:nvSpPr>
          <p:cNvPr id="6" name="Rectangle 1">
            <a:extLst>
              <a:ext uri="{FF2B5EF4-FFF2-40B4-BE49-F238E27FC236}">
                <a16:creationId xmlns:a16="http://schemas.microsoft.com/office/drawing/2014/main" id="{4EF20A4C-579D-4ACE-B6DC-19566BB4C0DD}"/>
              </a:ext>
            </a:extLst>
          </p:cNvPr>
          <p:cNvSpPr/>
          <p:nvPr/>
        </p:nvSpPr>
        <p:spPr>
          <a:xfrm>
            <a:off x="600347" y="3545144"/>
            <a:ext cx="3283132" cy="927527"/>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1  Person A</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did you do?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(yesterday)</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7" name="Rectangle 1">
            <a:extLst>
              <a:ext uri="{FF2B5EF4-FFF2-40B4-BE49-F238E27FC236}">
                <a16:creationId xmlns:a16="http://schemas.microsoft.com/office/drawing/2014/main" id="{B46B4EAF-6A85-4AD3-B7AA-832AC3C1887B}"/>
              </a:ext>
            </a:extLst>
          </p:cNvPr>
          <p:cNvSpPr/>
          <p:nvPr/>
        </p:nvSpPr>
        <p:spPr>
          <a:xfrm>
            <a:off x="3966210" y="3545144"/>
            <a:ext cx="3283132" cy="927527"/>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2"/>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B</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did you do?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(yesterday)</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8" name="Rectangle 1">
            <a:extLst>
              <a:ext uri="{FF2B5EF4-FFF2-40B4-BE49-F238E27FC236}">
                <a16:creationId xmlns:a16="http://schemas.microsoft.com/office/drawing/2014/main" id="{F2CB54A2-B291-4AC5-B050-8BD26E41C42D}"/>
              </a:ext>
            </a:extLst>
          </p:cNvPr>
          <p:cNvSpPr/>
          <p:nvPr/>
        </p:nvSpPr>
        <p:spPr>
          <a:xfrm>
            <a:off x="7475765" y="3545144"/>
            <a:ext cx="3283132" cy="927527"/>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3"/>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C</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are you doing?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(tomorrow)</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9" name="Rectangle 1">
            <a:extLst>
              <a:ext uri="{FF2B5EF4-FFF2-40B4-BE49-F238E27FC236}">
                <a16:creationId xmlns:a16="http://schemas.microsoft.com/office/drawing/2014/main" id="{DFDCC6C2-1035-41B5-9558-266086D1F77E}"/>
              </a:ext>
            </a:extLst>
          </p:cNvPr>
          <p:cNvSpPr/>
          <p:nvPr/>
        </p:nvSpPr>
        <p:spPr>
          <a:xfrm>
            <a:off x="600347" y="4646110"/>
            <a:ext cx="3283132" cy="940242"/>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4"/>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D</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are you doing?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(tomorrow)</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10" name="Rectangle 1">
            <a:extLst>
              <a:ext uri="{FF2B5EF4-FFF2-40B4-BE49-F238E27FC236}">
                <a16:creationId xmlns:a16="http://schemas.microsoft.com/office/drawing/2014/main" id="{3195C81C-C0B1-4C2D-BAF1-542712AC035D}"/>
              </a:ext>
            </a:extLst>
          </p:cNvPr>
          <p:cNvSpPr/>
          <p:nvPr/>
        </p:nvSpPr>
        <p:spPr>
          <a:xfrm>
            <a:off x="3966210" y="4629788"/>
            <a:ext cx="3283132" cy="940242"/>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5"/>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E</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are you doing?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(tomorrow)</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11" name="Rectangle 1">
            <a:extLst>
              <a:ext uri="{FF2B5EF4-FFF2-40B4-BE49-F238E27FC236}">
                <a16:creationId xmlns:a16="http://schemas.microsoft.com/office/drawing/2014/main" id="{E01BE360-6B4F-4F4E-B91C-3D6452E02946}"/>
              </a:ext>
            </a:extLst>
          </p:cNvPr>
          <p:cNvSpPr/>
          <p:nvPr/>
        </p:nvSpPr>
        <p:spPr>
          <a:xfrm>
            <a:off x="7475765" y="4613466"/>
            <a:ext cx="3283132" cy="940242"/>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2"/>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F</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did you do?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(yesterday)</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12" name="Rectangle 1">
            <a:extLst>
              <a:ext uri="{FF2B5EF4-FFF2-40B4-BE49-F238E27FC236}">
                <a16:creationId xmlns:a16="http://schemas.microsoft.com/office/drawing/2014/main" id="{D0170C3A-99DC-4423-B502-71B5ED3DF25B}"/>
              </a:ext>
            </a:extLst>
          </p:cNvPr>
          <p:cNvSpPr/>
          <p:nvPr/>
        </p:nvSpPr>
        <p:spPr>
          <a:xfrm>
            <a:off x="2503170" y="5727235"/>
            <a:ext cx="3283132" cy="1010697"/>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7"/>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G</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did you do?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(yesterday)</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13" name="Rectangle 1">
            <a:extLst>
              <a:ext uri="{FF2B5EF4-FFF2-40B4-BE49-F238E27FC236}">
                <a16:creationId xmlns:a16="http://schemas.microsoft.com/office/drawing/2014/main" id="{37C3BCB0-3004-40B7-8EE2-9C5283718465}"/>
              </a:ext>
            </a:extLst>
          </p:cNvPr>
          <p:cNvSpPr/>
          <p:nvPr/>
        </p:nvSpPr>
        <p:spPr>
          <a:xfrm>
            <a:off x="6021432" y="5725617"/>
            <a:ext cx="3283132" cy="1010697"/>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lain" startAt="8"/>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Person H</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AsK: ‘What are you doing? </a:t>
            </a:r>
            <a: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t>(tomorrow)</a:t>
            </a:r>
            <a:br>
              <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sngStrike" kern="1200" cap="none" spc="0" normalizeH="0" baseline="0" noProof="0" dirty="0">
              <a:ln>
                <a:noFill/>
              </a:ln>
              <a:solidFill>
                <a:prstClr val="black"/>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t>_______________________________________</a:t>
            </a:r>
          </a:p>
        </p:txBody>
      </p:sp>
      <p:sp>
        <p:nvSpPr>
          <p:cNvPr id="14" name="Title 3">
            <a:extLst>
              <a:ext uri="{FF2B5EF4-FFF2-40B4-BE49-F238E27FC236}">
                <a16:creationId xmlns:a16="http://schemas.microsoft.com/office/drawing/2014/main" id="{331C3FDE-268C-409C-B37C-F0E496A0DEEA}"/>
              </a:ext>
            </a:extLst>
          </p:cNvPr>
          <p:cNvSpPr txBox="1">
            <a:spLocks/>
          </p:cNvSpPr>
          <p:nvPr/>
        </p:nvSpPr>
        <p:spPr>
          <a:xfrm>
            <a:off x="91984" y="3289535"/>
            <a:ext cx="1077686" cy="2183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Partner B</a:t>
            </a:r>
          </a:p>
        </p:txBody>
      </p:sp>
      <p:sp>
        <p:nvSpPr>
          <p:cNvPr id="15" name="TextBox 14">
            <a:extLst>
              <a:ext uri="{FF2B5EF4-FFF2-40B4-BE49-F238E27FC236}">
                <a16:creationId xmlns:a16="http://schemas.microsoft.com/office/drawing/2014/main" id="{7269BD12-6CD5-44FE-83DF-D5B6B8F47C6E}"/>
              </a:ext>
            </a:extLst>
          </p:cNvPr>
          <p:cNvSpPr txBox="1"/>
          <p:nvPr/>
        </p:nvSpPr>
        <p:spPr>
          <a:xfrm>
            <a:off x="957943" y="3258960"/>
            <a:ext cx="328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Round 2. Ask 1,2,3,4,5,6,7,8</a:t>
            </a:r>
          </a:p>
        </p:txBody>
      </p:sp>
      <p:sp>
        <p:nvSpPr>
          <p:cNvPr id="18" name="Rectangle 1">
            <a:extLst>
              <a:ext uri="{FF2B5EF4-FFF2-40B4-BE49-F238E27FC236}">
                <a16:creationId xmlns:a16="http://schemas.microsoft.com/office/drawing/2014/main" id="{C43F3357-D49A-4615-9BDA-5D402547E1A8}"/>
              </a:ext>
            </a:extLst>
          </p:cNvPr>
          <p:cNvSpPr/>
          <p:nvPr/>
        </p:nvSpPr>
        <p:spPr>
          <a:xfrm>
            <a:off x="600347" y="463243"/>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1  Person A</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3F03326-7F80-43F7-A1A7-91461654A2EB}"/>
              </a:ext>
            </a:extLst>
          </p:cNvPr>
          <p:cNvSpPr txBox="1"/>
          <p:nvPr/>
        </p:nvSpPr>
        <p:spPr>
          <a:xfrm>
            <a:off x="630827" y="675656"/>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[sing songs]</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1494E42C-151E-4122-800E-688D3B846B07}"/>
              </a:ext>
            </a:extLst>
          </p:cNvPr>
          <p:cNvSpPr txBox="1"/>
          <p:nvPr/>
        </p:nvSpPr>
        <p:spPr>
          <a:xfrm>
            <a:off x="2257153" y="677792"/>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[do sport]</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Rectangle 1">
            <a:extLst>
              <a:ext uri="{FF2B5EF4-FFF2-40B4-BE49-F238E27FC236}">
                <a16:creationId xmlns:a16="http://schemas.microsoft.com/office/drawing/2014/main" id="{4E522AD2-A6B9-44F4-A717-6C88A1BA48FF}"/>
              </a:ext>
            </a:extLst>
          </p:cNvPr>
          <p:cNvSpPr/>
          <p:nvPr/>
        </p:nvSpPr>
        <p:spPr>
          <a:xfrm>
            <a:off x="4062005" y="463243"/>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2  Person B</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E761231F-BF86-4647-97FB-5E42DBB7EF6E}"/>
              </a:ext>
            </a:extLst>
          </p:cNvPr>
          <p:cNvSpPr txBox="1"/>
          <p:nvPr/>
        </p:nvSpPr>
        <p:spPr>
          <a:xfrm>
            <a:off x="4092484" y="675656"/>
            <a:ext cx="13803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[go shopping]</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4EFF89CF-AC9C-4C60-BB42-3ACD7D627FA9}"/>
              </a:ext>
            </a:extLst>
          </p:cNvPr>
          <p:cNvSpPr txBox="1"/>
          <p:nvPr/>
        </p:nvSpPr>
        <p:spPr>
          <a:xfrm>
            <a:off x="5272498" y="677392"/>
            <a:ext cx="22511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[experience the culture]</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Rectangle 1">
            <a:extLst>
              <a:ext uri="{FF2B5EF4-FFF2-40B4-BE49-F238E27FC236}">
                <a16:creationId xmlns:a16="http://schemas.microsoft.com/office/drawing/2014/main" id="{230A5AE1-8F56-4F9C-AB8A-698843A3195A}"/>
              </a:ext>
            </a:extLst>
          </p:cNvPr>
          <p:cNvSpPr/>
          <p:nvPr/>
        </p:nvSpPr>
        <p:spPr>
          <a:xfrm>
            <a:off x="7523663" y="463243"/>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3  Person C</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FD701CB1-CF7B-437A-BA70-18E586E2833B}"/>
              </a:ext>
            </a:extLst>
          </p:cNvPr>
          <p:cNvSpPr txBox="1"/>
          <p:nvPr/>
        </p:nvSpPr>
        <p:spPr>
          <a:xfrm>
            <a:off x="7554143" y="675656"/>
            <a:ext cx="16676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[lie in the garden]</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B127B70-A98E-474A-B07C-89AEAE606FF0}"/>
              </a:ext>
            </a:extLst>
          </p:cNvPr>
          <p:cNvSpPr txBox="1"/>
          <p:nvPr/>
        </p:nvSpPr>
        <p:spPr>
          <a:xfrm>
            <a:off x="9180468" y="677792"/>
            <a:ext cx="13846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[listen to music]</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Rectangle 1">
            <a:extLst>
              <a:ext uri="{FF2B5EF4-FFF2-40B4-BE49-F238E27FC236}">
                <a16:creationId xmlns:a16="http://schemas.microsoft.com/office/drawing/2014/main" id="{B174EE0C-DC6C-4468-A808-0D2A6E65EA64}"/>
              </a:ext>
            </a:extLst>
          </p:cNvPr>
          <p:cNvSpPr/>
          <p:nvPr/>
        </p:nvSpPr>
        <p:spPr>
          <a:xfrm>
            <a:off x="600347" y="1330318"/>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4  Person D</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B2F1A99-FE6F-4583-8EC5-9E1D7180FA28}"/>
              </a:ext>
            </a:extLst>
          </p:cNvPr>
          <p:cNvSpPr txBox="1"/>
          <p:nvPr/>
        </p:nvSpPr>
        <p:spPr>
          <a:xfrm>
            <a:off x="630827" y="1542731"/>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[drink coffee]</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58C911D0-57EE-4CB6-B32D-0463CCFD5660}"/>
              </a:ext>
            </a:extLst>
          </p:cNvPr>
          <p:cNvSpPr txBox="1"/>
          <p:nvPr/>
        </p:nvSpPr>
        <p:spPr>
          <a:xfrm>
            <a:off x="2257153" y="1544867"/>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pizza]</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Rectangle 1">
            <a:extLst>
              <a:ext uri="{FF2B5EF4-FFF2-40B4-BE49-F238E27FC236}">
                <a16:creationId xmlns:a16="http://schemas.microsoft.com/office/drawing/2014/main" id="{A8D2EF43-5836-4A51-AB6D-45517084353E}"/>
              </a:ext>
            </a:extLst>
          </p:cNvPr>
          <p:cNvSpPr/>
          <p:nvPr/>
        </p:nvSpPr>
        <p:spPr>
          <a:xfrm>
            <a:off x="4062005" y="1330318"/>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5  Person E</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5B5B345A-CB09-4116-810C-823D2BBC8529}"/>
              </a:ext>
            </a:extLst>
          </p:cNvPr>
          <p:cNvSpPr txBox="1"/>
          <p:nvPr/>
        </p:nvSpPr>
        <p:spPr>
          <a:xfrm>
            <a:off x="3990159" y="1532502"/>
            <a:ext cx="18200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[have a long shower]</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43F6AA9E-D3F5-4BB8-9655-9DCE7A5853B4}"/>
              </a:ext>
            </a:extLst>
          </p:cNvPr>
          <p:cNvSpPr txBox="1"/>
          <p:nvPr/>
        </p:nvSpPr>
        <p:spPr>
          <a:xfrm>
            <a:off x="5718811" y="1544867"/>
            <a:ext cx="15370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[find a new shop]</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Rectangle 1">
            <a:extLst>
              <a:ext uri="{FF2B5EF4-FFF2-40B4-BE49-F238E27FC236}">
                <a16:creationId xmlns:a16="http://schemas.microsoft.com/office/drawing/2014/main" id="{DB2E1FFB-DD3E-4356-BCBA-13C018C22088}"/>
              </a:ext>
            </a:extLst>
          </p:cNvPr>
          <p:cNvSpPr/>
          <p:nvPr/>
        </p:nvSpPr>
        <p:spPr>
          <a:xfrm>
            <a:off x="7523663" y="1330318"/>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6  Person F</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1912CAF1-EF85-4CB9-8418-943DF5567864}"/>
              </a:ext>
            </a:extLst>
          </p:cNvPr>
          <p:cNvSpPr txBox="1"/>
          <p:nvPr/>
        </p:nvSpPr>
        <p:spPr>
          <a:xfrm>
            <a:off x="7554143" y="1542731"/>
            <a:ext cx="16110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[buy ice cream]</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E7D4EB97-98B2-4F60-9873-98FBC2CCAFF3}"/>
              </a:ext>
            </a:extLst>
          </p:cNvPr>
          <p:cNvSpPr txBox="1"/>
          <p:nvPr/>
        </p:nvSpPr>
        <p:spPr>
          <a:xfrm>
            <a:off x="8949693" y="1542731"/>
            <a:ext cx="196813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[spend time with mum]</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6" name="Rectangle 1">
            <a:extLst>
              <a:ext uri="{FF2B5EF4-FFF2-40B4-BE49-F238E27FC236}">
                <a16:creationId xmlns:a16="http://schemas.microsoft.com/office/drawing/2014/main" id="{B1D146B2-6941-47C0-921B-092D7704E414}"/>
              </a:ext>
            </a:extLst>
          </p:cNvPr>
          <p:cNvSpPr/>
          <p:nvPr/>
        </p:nvSpPr>
        <p:spPr>
          <a:xfrm>
            <a:off x="2420439" y="2225040"/>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7  Person G</a:t>
            </a:r>
            <a:br>
              <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49060553-E29C-47EA-867B-DD847B445908}"/>
              </a:ext>
            </a:extLst>
          </p:cNvPr>
          <p:cNvSpPr txBox="1"/>
          <p:nvPr/>
        </p:nvSpPr>
        <p:spPr>
          <a:xfrm>
            <a:off x="2450919" y="2437453"/>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[watch tv]</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E089326E-3EF6-48B0-9826-71BADE910AB4}"/>
              </a:ext>
            </a:extLst>
          </p:cNvPr>
          <p:cNvSpPr txBox="1"/>
          <p:nvPr/>
        </p:nvSpPr>
        <p:spPr>
          <a:xfrm>
            <a:off x="4077245" y="2439589"/>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[cook food]</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Rectangle 1">
            <a:extLst>
              <a:ext uri="{FF2B5EF4-FFF2-40B4-BE49-F238E27FC236}">
                <a16:creationId xmlns:a16="http://schemas.microsoft.com/office/drawing/2014/main" id="{141B3E38-CD6F-4A00-86C6-B8E12DB05AD7}"/>
              </a:ext>
            </a:extLst>
          </p:cNvPr>
          <p:cNvSpPr/>
          <p:nvPr/>
        </p:nvSpPr>
        <p:spPr>
          <a:xfrm>
            <a:off x="5882097" y="2225040"/>
            <a:ext cx="3283132" cy="739135"/>
          </a:xfrm>
          <a:prstGeom prst="rect">
            <a:avLst/>
          </a:prstGeom>
          <a:solidFill>
            <a:srgbClr val="FFFCF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Century Gothic" panose="020F0302020204030204"/>
                <a:ea typeface="+mn-ea"/>
                <a:cs typeface="+mn-cs"/>
              </a:rPr>
              <a:t>8  Person H</a:t>
            </a:r>
            <a:endParaRPr kumimoji="0" lang="es-ES_tradnl"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CED49D2D-A2F7-414A-AEF2-551493B07D4F}"/>
              </a:ext>
            </a:extLst>
          </p:cNvPr>
          <p:cNvSpPr txBox="1"/>
          <p:nvPr/>
        </p:nvSpPr>
        <p:spPr>
          <a:xfrm>
            <a:off x="5912576" y="2437453"/>
            <a:ext cx="14804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Morgen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[play basketball]</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2FA9F2C0-14B9-4526-90CD-6C191C53034B}"/>
              </a:ext>
            </a:extLst>
          </p:cNvPr>
          <p:cNvSpPr txBox="1"/>
          <p:nvPr/>
        </p:nvSpPr>
        <p:spPr>
          <a:xfrm>
            <a:off x="7538903" y="2439589"/>
            <a:ext cx="121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Gestern</a:t>
            </a:r>
            <a:br>
              <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[read a book]</a:t>
            </a:r>
            <a:endParaRPr kumimoji="0" lang="en-GB"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63030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2DDAF7F-AFDF-B94A-B323-2A0CDCB42E27}"/>
              </a:ext>
            </a:extLst>
          </p:cNvPr>
          <p:cNvSpPr/>
          <p:nvPr/>
        </p:nvSpPr>
        <p:spPr>
          <a:xfrm>
            <a:off x="8013224" y="2693106"/>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D3D5F5F6-725F-4D48-84BC-95C29A1826C6}"/>
              </a:ext>
            </a:extLst>
          </p:cNvPr>
          <p:cNvSpPr txBox="1">
            <a:spLocks noChangeArrowheads="1"/>
          </p:cNvSpPr>
          <p:nvPr/>
        </p:nvSpPr>
        <p:spPr bwMode="auto">
          <a:xfrm>
            <a:off x="8979289" y="2659465"/>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F</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
            <a:extLst>
              <a:ext uri="{FF2B5EF4-FFF2-40B4-BE49-F238E27FC236}">
                <a16:creationId xmlns:a16="http://schemas.microsoft.com/office/drawing/2014/main" id="{55734CE0-7731-634A-B95B-B88ADC12B525}"/>
              </a:ext>
            </a:extLst>
          </p:cNvPr>
          <p:cNvSpPr/>
          <p:nvPr/>
        </p:nvSpPr>
        <p:spPr>
          <a:xfrm>
            <a:off x="911348" y="2693106"/>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4" name="Text Box 10">
            <a:extLst>
              <a:ext uri="{FF2B5EF4-FFF2-40B4-BE49-F238E27FC236}">
                <a16:creationId xmlns:a16="http://schemas.microsoft.com/office/drawing/2014/main" id="{A59F38DC-219B-1F42-A6D0-CD833060883A}"/>
              </a:ext>
            </a:extLst>
          </p:cNvPr>
          <p:cNvSpPr txBox="1">
            <a:spLocks noChangeArrowheads="1"/>
          </p:cNvSpPr>
          <p:nvPr/>
        </p:nvSpPr>
        <p:spPr bwMode="auto">
          <a:xfrm>
            <a:off x="1801038" y="2705116"/>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D</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1">
            <a:extLst>
              <a:ext uri="{FF2B5EF4-FFF2-40B4-BE49-F238E27FC236}">
                <a16:creationId xmlns:a16="http://schemas.microsoft.com/office/drawing/2014/main" id="{C2E5EFFA-9E0B-5849-9EE9-E77BA4C103EC}"/>
              </a:ext>
            </a:extLst>
          </p:cNvPr>
          <p:cNvSpPr/>
          <p:nvPr/>
        </p:nvSpPr>
        <p:spPr>
          <a:xfrm>
            <a:off x="7997714" y="869262"/>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0" name="Text Box 10">
            <a:extLst>
              <a:ext uri="{FF2B5EF4-FFF2-40B4-BE49-F238E27FC236}">
                <a16:creationId xmlns:a16="http://schemas.microsoft.com/office/drawing/2014/main" id="{3E8F2E6B-47BC-AB44-B7B3-278DB816E365}"/>
              </a:ext>
            </a:extLst>
          </p:cNvPr>
          <p:cNvSpPr txBox="1">
            <a:spLocks noChangeArrowheads="1"/>
          </p:cNvSpPr>
          <p:nvPr/>
        </p:nvSpPr>
        <p:spPr bwMode="auto">
          <a:xfrm>
            <a:off x="9053194" y="85219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C</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3223454" y="4454666"/>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36" name="Text Box 10">
            <a:extLst>
              <a:ext uri="{FF2B5EF4-FFF2-40B4-BE49-F238E27FC236}">
                <a16:creationId xmlns:a16="http://schemas.microsoft.com/office/drawing/2014/main" id="{44C9AA51-8725-AB48-B5D4-C87624C8400D}"/>
              </a:ext>
            </a:extLst>
          </p:cNvPr>
          <p:cNvSpPr txBox="1">
            <a:spLocks noChangeArrowheads="1"/>
          </p:cNvSpPr>
          <p:nvPr/>
        </p:nvSpPr>
        <p:spPr bwMode="auto">
          <a:xfrm>
            <a:off x="4195104" y="4435219"/>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G</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1">
            <a:extLst>
              <a:ext uri="{FF2B5EF4-FFF2-40B4-BE49-F238E27FC236}">
                <a16:creationId xmlns:a16="http://schemas.microsoft.com/office/drawing/2014/main" id="{CDE1875A-8472-7943-8A79-535201D83311}"/>
              </a:ext>
            </a:extLst>
          </p:cNvPr>
          <p:cNvSpPr/>
          <p:nvPr/>
        </p:nvSpPr>
        <p:spPr>
          <a:xfrm>
            <a:off x="6772119" y="4459066"/>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7722800" y="4443950"/>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H</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1">
            <a:extLst>
              <a:ext uri="{FF2B5EF4-FFF2-40B4-BE49-F238E27FC236}">
                <a16:creationId xmlns:a16="http://schemas.microsoft.com/office/drawing/2014/main" id="{E65D74D4-06ED-A749-900B-FF8B0CB98FDC}"/>
              </a:ext>
            </a:extLst>
          </p:cNvPr>
          <p:cNvSpPr/>
          <p:nvPr/>
        </p:nvSpPr>
        <p:spPr>
          <a:xfrm>
            <a:off x="4462286" y="2700760"/>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48" name="Text Box 10">
            <a:extLst>
              <a:ext uri="{FF2B5EF4-FFF2-40B4-BE49-F238E27FC236}">
                <a16:creationId xmlns:a16="http://schemas.microsoft.com/office/drawing/2014/main" id="{01166EFE-7467-2442-88DE-D58973563028}"/>
              </a:ext>
            </a:extLst>
          </p:cNvPr>
          <p:cNvSpPr txBox="1">
            <a:spLocks noChangeArrowheads="1"/>
          </p:cNvSpPr>
          <p:nvPr/>
        </p:nvSpPr>
        <p:spPr bwMode="auto">
          <a:xfrm>
            <a:off x="5397585" y="2668533"/>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E</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9" name="Rectangle 1">
            <a:extLst>
              <a:ext uri="{FF2B5EF4-FFF2-40B4-BE49-F238E27FC236}">
                <a16:creationId xmlns:a16="http://schemas.microsoft.com/office/drawing/2014/main" id="{2EEE2CA9-5AEE-9E4D-BEDD-CB120927498F}"/>
              </a:ext>
            </a:extLst>
          </p:cNvPr>
          <p:cNvSpPr/>
          <p:nvPr/>
        </p:nvSpPr>
        <p:spPr>
          <a:xfrm>
            <a:off x="4446904" y="856604"/>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54" name="Text Box 10">
            <a:extLst>
              <a:ext uri="{FF2B5EF4-FFF2-40B4-BE49-F238E27FC236}">
                <a16:creationId xmlns:a16="http://schemas.microsoft.com/office/drawing/2014/main" id="{CF6D2A09-90FB-F94C-BCCE-494112BBA9D4}"/>
              </a:ext>
            </a:extLst>
          </p:cNvPr>
          <p:cNvSpPr txBox="1">
            <a:spLocks noChangeArrowheads="1"/>
          </p:cNvSpPr>
          <p:nvPr/>
        </p:nvSpPr>
        <p:spPr bwMode="auto">
          <a:xfrm>
            <a:off x="5435144" y="844087"/>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B</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5" name="Rectangle 1">
            <a:extLst>
              <a:ext uri="{FF2B5EF4-FFF2-40B4-BE49-F238E27FC236}">
                <a16:creationId xmlns:a16="http://schemas.microsoft.com/office/drawing/2014/main" id="{460EAA9F-A5C8-DD44-9E4C-A84839703327}"/>
              </a:ext>
            </a:extLst>
          </p:cNvPr>
          <p:cNvSpPr/>
          <p:nvPr/>
        </p:nvSpPr>
        <p:spPr>
          <a:xfrm>
            <a:off x="871568" y="852192"/>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0" name="Text Box 10">
            <a:extLst>
              <a:ext uri="{FF2B5EF4-FFF2-40B4-BE49-F238E27FC236}">
                <a16:creationId xmlns:a16="http://schemas.microsoft.com/office/drawing/2014/main" id="{BB955E70-4464-CC42-99AA-326AEEA423BE}"/>
              </a:ext>
            </a:extLst>
          </p:cNvPr>
          <p:cNvSpPr txBox="1">
            <a:spLocks noChangeArrowheads="1"/>
          </p:cNvSpPr>
          <p:nvPr/>
        </p:nvSpPr>
        <p:spPr bwMode="auto">
          <a:xfrm>
            <a:off x="1884334" y="82992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A</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871568" y="1268027"/>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sngStrike" kern="1200" cap="none" spc="0" normalizeH="0" baseline="0" noProof="0" dirty="0">
                <a:ln>
                  <a:noFill/>
                </a:ln>
                <a:effectLst/>
                <a:uLnTx/>
                <a:uFillTx/>
                <a:latin typeface="Century Gothic" panose="020F0302020204030204"/>
                <a:ea typeface="+mn-ea"/>
                <a:cs typeface="+mn-cs"/>
              </a:rPr>
              <a:t>(tomorrow</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___________________</a:t>
            </a:r>
          </a:p>
        </p:txBody>
      </p:sp>
      <p:sp>
        <p:nvSpPr>
          <p:cNvPr id="62" name="TextBox 61"/>
          <p:cNvSpPr txBox="1"/>
          <p:nvPr/>
        </p:nvSpPr>
        <p:spPr>
          <a:xfrm>
            <a:off x="4462286" y="1210680"/>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sngStrike" kern="1200" cap="none" spc="0" normalizeH="0" baseline="0" noProof="0" dirty="0">
                <a:ln>
                  <a:noFill/>
                </a:ln>
                <a:effectLst/>
                <a:uLnTx/>
                <a:uFillTx/>
                <a:latin typeface="Century Gothic" panose="020F0302020204030204"/>
                <a:ea typeface="+mn-ea"/>
                <a:cs typeface="+mn-cs"/>
              </a:rPr>
              <a:t>yesterday</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 </a:t>
            </a:r>
          </a:p>
        </p:txBody>
      </p:sp>
      <p:sp>
        <p:nvSpPr>
          <p:cNvPr id="72" name="Rectangle 71"/>
          <p:cNvSpPr/>
          <p:nvPr/>
        </p:nvSpPr>
        <p:spPr>
          <a:xfrm>
            <a:off x="857486" y="844087"/>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73" name="Rectangle 72"/>
          <p:cNvSpPr/>
          <p:nvPr/>
        </p:nvSpPr>
        <p:spPr>
          <a:xfrm>
            <a:off x="4449952" y="864649"/>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74" name="Rectangle 73"/>
          <p:cNvSpPr/>
          <p:nvPr/>
        </p:nvSpPr>
        <p:spPr>
          <a:xfrm>
            <a:off x="7996853" y="869262"/>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75" name="Rectangle 74"/>
          <p:cNvSpPr/>
          <p:nvPr/>
        </p:nvSpPr>
        <p:spPr>
          <a:xfrm>
            <a:off x="911348" y="2688705"/>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76" name="Rectangle 75"/>
          <p:cNvSpPr/>
          <p:nvPr/>
        </p:nvSpPr>
        <p:spPr>
          <a:xfrm>
            <a:off x="4472269" y="2705115"/>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77" name="Rectangle 76"/>
          <p:cNvSpPr/>
          <p:nvPr/>
        </p:nvSpPr>
        <p:spPr>
          <a:xfrm>
            <a:off x="8002356" y="2693106"/>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sp>
        <p:nvSpPr>
          <p:cNvPr id="78" name="Rectangle 77"/>
          <p:cNvSpPr/>
          <p:nvPr/>
        </p:nvSpPr>
        <p:spPr>
          <a:xfrm>
            <a:off x="3220671" y="4457184"/>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7</a:t>
            </a:r>
          </a:p>
        </p:txBody>
      </p:sp>
      <p:sp>
        <p:nvSpPr>
          <p:cNvPr id="79" name="Rectangle 78"/>
          <p:cNvSpPr/>
          <p:nvPr/>
        </p:nvSpPr>
        <p:spPr>
          <a:xfrm>
            <a:off x="6772117" y="4457184"/>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8</a:t>
            </a:r>
          </a:p>
        </p:txBody>
      </p:sp>
      <p:sp>
        <p:nvSpPr>
          <p:cNvPr id="12" name="Title 11"/>
          <p:cNvSpPr>
            <a:spLocks noGrp="1"/>
          </p:cNvSpPr>
          <p:nvPr>
            <p:ph type="title"/>
          </p:nvPr>
        </p:nvSpPr>
        <p:spPr>
          <a:xfrm>
            <a:off x="0" y="213558"/>
            <a:ext cx="4047744" cy="571046"/>
          </a:xfrm>
        </p:spPr>
        <p:txBody>
          <a:bodyPr>
            <a:normAutofit/>
          </a:bodyPr>
          <a:lstStyle/>
          <a:p>
            <a:r>
              <a:rPr lang="en-GB" sz="2800" dirty="0" err="1"/>
              <a:t>Runde</a:t>
            </a:r>
            <a:r>
              <a:rPr lang="en-GB" sz="2800" dirty="0"/>
              <a:t> 1 </a:t>
            </a:r>
            <a:r>
              <a:rPr lang="en-GB" sz="2800" dirty="0" err="1"/>
              <a:t>Antworten</a:t>
            </a:r>
            <a:endParaRPr lang="en-GB" sz="2800" b="1" dirty="0">
              <a:solidFill>
                <a:schemeClr val="bg1"/>
              </a:solidFill>
            </a:endParaRPr>
          </a:p>
        </p:txBody>
      </p:sp>
      <p:sp>
        <p:nvSpPr>
          <p:cNvPr id="39" name="TextBox 38">
            <a:extLst>
              <a:ext uri="{FF2B5EF4-FFF2-40B4-BE49-F238E27FC236}">
                <a16:creationId xmlns:a16="http://schemas.microsoft.com/office/drawing/2014/main" id="{81E1068B-FD56-4C06-9D5D-658807D29F2E}"/>
              </a:ext>
            </a:extLst>
          </p:cNvPr>
          <p:cNvSpPr txBox="1"/>
          <p:nvPr/>
        </p:nvSpPr>
        <p:spPr>
          <a:xfrm>
            <a:off x="8013224" y="1231314"/>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sngStrike" kern="1200" cap="none" spc="0" normalizeH="0" baseline="0" noProof="0" dirty="0">
                <a:ln>
                  <a:noFill/>
                </a:ln>
                <a:effectLst/>
                <a:uLnTx/>
                <a:uFillTx/>
                <a:latin typeface="Century Gothic" panose="020F0302020204030204"/>
                <a:ea typeface="+mn-ea"/>
                <a:cs typeface="+mn-cs"/>
              </a:rPr>
              <a:t>(tomorrow</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___________________</a:t>
            </a:r>
          </a:p>
        </p:txBody>
      </p:sp>
      <p:sp>
        <p:nvSpPr>
          <p:cNvPr id="40" name="TextBox 39">
            <a:extLst>
              <a:ext uri="{FF2B5EF4-FFF2-40B4-BE49-F238E27FC236}">
                <a16:creationId xmlns:a16="http://schemas.microsoft.com/office/drawing/2014/main" id="{BC7E5082-95E0-422C-ACD1-AE3D65FE58BB}"/>
              </a:ext>
            </a:extLst>
          </p:cNvPr>
          <p:cNvSpPr txBox="1"/>
          <p:nvPr/>
        </p:nvSpPr>
        <p:spPr>
          <a:xfrm>
            <a:off x="8013224" y="2992028"/>
            <a:ext cx="3509932" cy="10073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sngStrike" kern="1200" cap="none" spc="0" normalizeH="0" baseline="0" noProof="0" dirty="0">
                <a:ln>
                  <a:noFill/>
                </a:ln>
                <a:effectLst/>
                <a:uLnTx/>
                <a:uFillTx/>
                <a:latin typeface="Century Gothic" panose="020F0302020204030204"/>
                <a:ea typeface="+mn-ea"/>
                <a:cs typeface="+mn-cs"/>
              </a:rPr>
              <a:t>(tomorrow</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___________________</a:t>
            </a:r>
          </a:p>
        </p:txBody>
      </p:sp>
      <p:sp>
        <p:nvSpPr>
          <p:cNvPr id="41" name="TextBox 40">
            <a:extLst>
              <a:ext uri="{FF2B5EF4-FFF2-40B4-BE49-F238E27FC236}">
                <a16:creationId xmlns:a16="http://schemas.microsoft.com/office/drawing/2014/main" id="{40257C40-5900-4ECB-BE49-7210414BC958}"/>
              </a:ext>
            </a:extLst>
          </p:cNvPr>
          <p:cNvSpPr txBox="1"/>
          <p:nvPr/>
        </p:nvSpPr>
        <p:spPr>
          <a:xfrm>
            <a:off x="6833053" y="4829932"/>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sngStrike" kern="1200" cap="none" spc="0" normalizeH="0" baseline="0" noProof="0" dirty="0">
                <a:ln>
                  <a:noFill/>
                </a:ln>
                <a:effectLst/>
                <a:uLnTx/>
                <a:uFillTx/>
                <a:latin typeface="Century Gothic" panose="020F0302020204030204"/>
                <a:ea typeface="+mn-ea"/>
                <a:cs typeface="+mn-cs"/>
              </a:rPr>
              <a:t>(tomorrow</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___________________</a:t>
            </a:r>
          </a:p>
        </p:txBody>
      </p:sp>
      <p:sp>
        <p:nvSpPr>
          <p:cNvPr id="44" name="TextBox 43">
            <a:extLst>
              <a:ext uri="{FF2B5EF4-FFF2-40B4-BE49-F238E27FC236}">
                <a16:creationId xmlns:a16="http://schemas.microsoft.com/office/drawing/2014/main" id="{88D85DF5-5C78-4640-B604-DC723187873C}"/>
              </a:ext>
            </a:extLst>
          </p:cNvPr>
          <p:cNvSpPr txBox="1"/>
          <p:nvPr/>
        </p:nvSpPr>
        <p:spPr>
          <a:xfrm>
            <a:off x="940059" y="2982285"/>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sngStrike" kern="1200" cap="none" spc="0" normalizeH="0" baseline="0" noProof="0" dirty="0">
                <a:ln>
                  <a:noFill/>
                </a:ln>
                <a:effectLst/>
                <a:uLnTx/>
                <a:uFillTx/>
                <a:latin typeface="Century Gothic" panose="020F0302020204030204"/>
                <a:ea typeface="+mn-ea"/>
                <a:cs typeface="+mn-cs"/>
              </a:rPr>
              <a:t>yesterday</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 </a:t>
            </a:r>
          </a:p>
        </p:txBody>
      </p:sp>
      <p:sp>
        <p:nvSpPr>
          <p:cNvPr id="45" name="TextBox 44">
            <a:extLst>
              <a:ext uri="{FF2B5EF4-FFF2-40B4-BE49-F238E27FC236}">
                <a16:creationId xmlns:a16="http://schemas.microsoft.com/office/drawing/2014/main" id="{A01D9B9A-A9D7-4C61-B12E-ACD525B3F83E}"/>
              </a:ext>
            </a:extLst>
          </p:cNvPr>
          <p:cNvSpPr txBox="1"/>
          <p:nvPr/>
        </p:nvSpPr>
        <p:spPr>
          <a:xfrm>
            <a:off x="4568647" y="294428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sngStrike" kern="1200" cap="none" spc="0" normalizeH="0" baseline="0" noProof="0" dirty="0">
                <a:ln>
                  <a:noFill/>
                </a:ln>
                <a:effectLst/>
                <a:uLnTx/>
                <a:uFillTx/>
                <a:latin typeface="Century Gothic" panose="020F0302020204030204"/>
                <a:ea typeface="+mn-ea"/>
                <a:cs typeface="+mn-cs"/>
              </a:rPr>
              <a:t>yesterday</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 </a:t>
            </a:r>
          </a:p>
        </p:txBody>
      </p:sp>
      <p:sp>
        <p:nvSpPr>
          <p:cNvPr id="46" name="TextBox 45">
            <a:extLst>
              <a:ext uri="{FF2B5EF4-FFF2-40B4-BE49-F238E27FC236}">
                <a16:creationId xmlns:a16="http://schemas.microsoft.com/office/drawing/2014/main" id="{70DD6F84-CB05-4246-82EC-82587D3FE66E}"/>
              </a:ext>
            </a:extLst>
          </p:cNvPr>
          <p:cNvSpPr txBox="1"/>
          <p:nvPr/>
        </p:nvSpPr>
        <p:spPr>
          <a:xfrm>
            <a:off x="3259940" y="4829810"/>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sngStrike" kern="1200" cap="none" spc="0" normalizeH="0" baseline="0" noProof="0" dirty="0">
                <a:ln>
                  <a:noFill/>
                </a:ln>
                <a:effectLst/>
                <a:uLnTx/>
                <a:uFillTx/>
                <a:latin typeface="Century Gothic" panose="020F0302020204030204"/>
                <a:ea typeface="+mn-ea"/>
                <a:cs typeface="+mn-cs"/>
              </a:rPr>
              <a:t>yesterday</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 </a:t>
            </a:r>
          </a:p>
        </p:txBody>
      </p:sp>
      <p:sp>
        <p:nvSpPr>
          <p:cNvPr id="47" name="TextBox 46">
            <a:extLst>
              <a:ext uri="{FF2B5EF4-FFF2-40B4-BE49-F238E27FC236}">
                <a16:creationId xmlns:a16="http://schemas.microsoft.com/office/drawing/2014/main" id="{B0B6F0D7-DE7A-41B9-93DD-1F1A970A6721}"/>
              </a:ext>
            </a:extLst>
          </p:cNvPr>
          <p:cNvSpPr txBox="1"/>
          <p:nvPr/>
        </p:nvSpPr>
        <p:spPr>
          <a:xfrm>
            <a:off x="914225" y="1989176"/>
            <a:ext cx="272736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singe Lieder.</a:t>
            </a:r>
          </a:p>
        </p:txBody>
      </p:sp>
      <p:sp>
        <p:nvSpPr>
          <p:cNvPr id="50" name="TextBox 49">
            <a:extLst>
              <a:ext uri="{FF2B5EF4-FFF2-40B4-BE49-F238E27FC236}">
                <a16:creationId xmlns:a16="http://schemas.microsoft.com/office/drawing/2014/main" id="{EE053228-9CFB-4A9A-8800-E37CFEB2916A}"/>
              </a:ext>
            </a:extLst>
          </p:cNvPr>
          <p:cNvSpPr txBox="1"/>
          <p:nvPr/>
        </p:nvSpPr>
        <p:spPr>
          <a:xfrm>
            <a:off x="4500156" y="1986154"/>
            <a:ext cx="3348072" cy="384721"/>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1900" b="1" i="0" u="none" strike="noStrike" kern="1200" cap="none" spc="0" normalizeH="0" baseline="0" noProof="0" dirty="0" err="1">
                <a:ln>
                  <a:noFill/>
                </a:ln>
                <a:solidFill>
                  <a:srgbClr val="FF0000"/>
                </a:solidFill>
                <a:effectLst/>
                <a:uLnTx/>
                <a:uFillTx/>
                <a:latin typeface="Century Gothic" panose="020F0302020204030204"/>
                <a:ea typeface="+mn-ea"/>
                <a:cs typeface="+mn-cs"/>
              </a:rPr>
              <a:t>habe</a:t>
            </a:r>
            <a:r>
              <a:rPr kumimoji="0" lang="en-US" sz="1900" b="1" i="0" u="none" strike="noStrike" kern="1200" cap="none" spc="0" normalizeH="0" baseline="0" noProof="0" dirty="0">
                <a:ln>
                  <a:noFill/>
                </a:ln>
                <a:solidFill>
                  <a:srgbClr val="FF0000"/>
                </a:solidFill>
                <a:effectLst/>
                <a:uLnTx/>
                <a:uFillTx/>
                <a:latin typeface="Century Gothic" panose="020F0302020204030204"/>
                <a:ea typeface="+mn-ea"/>
                <a:cs typeface="+mn-cs"/>
              </a:rPr>
              <a:t> die Kultur </a:t>
            </a:r>
            <a:r>
              <a:rPr kumimoji="0" lang="en-US" sz="1900" b="1" i="0" u="none" strike="noStrike" kern="1200" cap="none" spc="0" normalizeH="0" baseline="0" noProof="0" dirty="0" err="1">
                <a:ln>
                  <a:noFill/>
                </a:ln>
                <a:solidFill>
                  <a:srgbClr val="FF0000"/>
                </a:solidFill>
                <a:effectLst/>
                <a:uLnTx/>
                <a:uFillTx/>
                <a:latin typeface="Century Gothic" panose="020F0302020204030204"/>
                <a:ea typeface="+mn-ea"/>
                <a:cs typeface="+mn-cs"/>
              </a:rPr>
              <a:t>erlebt</a:t>
            </a:r>
            <a:r>
              <a:rPr kumimoji="0" lang="en-US" sz="19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51" name="TextBox 50">
            <a:extLst>
              <a:ext uri="{FF2B5EF4-FFF2-40B4-BE49-F238E27FC236}">
                <a16:creationId xmlns:a16="http://schemas.microsoft.com/office/drawing/2014/main" id="{71A94720-AD3E-4755-AE59-A8E54B61CF8D}"/>
              </a:ext>
            </a:extLst>
          </p:cNvPr>
          <p:cNvSpPr txBox="1"/>
          <p:nvPr/>
        </p:nvSpPr>
        <p:spPr>
          <a:xfrm>
            <a:off x="8022240" y="1963131"/>
            <a:ext cx="3298192"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liege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im</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Garten.</a:t>
            </a:r>
          </a:p>
        </p:txBody>
      </p:sp>
      <p:sp>
        <p:nvSpPr>
          <p:cNvPr id="52" name="TextBox 51">
            <a:extLst>
              <a:ext uri="{FF2B5EF4-FFF2-40B4-BE49-F238E27FC236}">
                <a16:creationId xmlns:a16="http://schemas.microsoft.com/office/drawing/2014/main" id="{8DD442D8-D761-4605-8512-9F22C8015DF5}"/>
              </a:ext>
            </a:extLst>
          </p:cNvPr>
          <p:cNvSpPr txBox="1"/>
          <p:nvPr/>
        </p:nvSpPr>
        <p:spPr>
          <a:xfrm>
            <a:off x="940939" y="3794883"/>
            <a:ext cx="3340979"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Pizza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gegessen</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4BD0C6A9-EA0A-4F5E-AE35-618DEA38956F}"/>
              </a:ext>
            </a:extLst>
          </p:cNvPr>
          <p:cNvSpPr txBox="1"/>
          <p:nvPr/>
        </p:nvSpPr>
        <p:spPr>
          <a:xfrm>
            <a:off x="4518884" y="3584326"/>
            <a:ext cx="3268305" cy="70788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ein</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neues</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Geschäft</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gefunden</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21A39154-DCC0-43B1-917C-99AFC58DF7C3}"/>
              </a:ext>
            </a:extLst>
          </p:cNvPr>
          <p:cNvSpPr txBox="1"/>
          <p:nvPr/>
        </p:nvSpPr>
        <p:spPr>
          <a:xfrm>
            <a:off x="8090874" y="3721562"/>
            <a:ext cx="2691426"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kaufe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ein</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Eis</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57" name="TextBox 56">
            <a:extLst>
              <a:ext uri="{FF2B5EF4-FFF2-40B4-BE49-F238E27FC236}">
                <a16:creationId xmlns:a16="http://schemas.microsoft.com/office/drawing/2014/main" id="{771FE787-DC1E-4BF0-86EC-1C37807027E3}"/>
              </a:ext>
            </a:extLst>
          </p:cNvPr>
          <p:cNvSpPr txBox="1"/>
          <p:nvPr/>
        </p:nvSpPr>
        <p:spPr>
          <a:xfrm>
            <a:off x="3345480" y="5599437"/>
            <a:ext cx="3235181"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Essen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gekocht</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58" name="TextBox 57">
            <a:extLst>
              <a:ext uri="{FF2B5EF4-FFF2-40B4-BE49-F238E27FC236}">
                <a16:creationId xmlns:a16="http://schemas.microsoft.com/office/drawing/2014/main" id="{B8DB7F2F-04D8-43CE-AF9A-AF210D34F8AB}"/>
              </a:ext>
            </a:extLst>
          </p:cNvPr>
          <p:cNvSpPr txBox="1"/>
          <p:nvPr/>
        </p:nvSpPr>
        <p:spPr>
          <a:xfrm>
            <a:off x="6888528" y="5598092"/>
            <a:ext cx="2803973"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spiele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Basketball.</a:t>
            </a:r>
          </a:p>
        </p:txBody>
      </p:sp>
      <p:sp>
        <p:nvSpPr>
          <p:cNvPr id="61" name="Rounded Rectangle 11">
            <a:extLst>
              <a:ext uri="{FF2B5EF4-FFF2-40B4-BE49-F238E27FC236}">
                <a16:creationId xmlns:a16="http://schemas.microsoft.com/office/drawing/2014/main" id="{34DB1125-ACE6-42D8-A4A2-A96E23088BE9}"/>
              </a:ext>
            </a:extLst>
          </p:cNvPr>
          <p:cNvSpPr/>
          <p:nvPr/>
        </p:nvSpPr>
        <p:spPr>
          <a:xfrm>
            <a:off x="7802453" y="247046"/>
            <a:ext cx="415487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893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53" grpId="0" animBg="1"/>
      <p:bldP spid="56" grpId="0" animBg="1"/>
      <p:bldP spid="57" grpId="0" animBg="1"/>
      <p:bldP spid="5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0" y="213558"/>
            <a:ext cx="4047744" cy="571046"/>
          </a:xfrm>
        </p:spPr>
        <p:txBody>
          <a:bodyPr>
            <a:normAutofit/>
          </a:bodyPr>
          <a:lstStyle/>
          <a:p>
            <a:r>
              <a:rPr lang="en-GB" sz="2800" dirty="0" err="1"/>
              <a:t>Runde</a:t>
            </a:r>
            <a:r>
              <a:rPr lang="en-GB" sz="2800" dirty="0"/>
              <a:t> 2 </a:t>
            </a:r>
            <a:r>
              <a:rPr lang="en-GB" sz="2800" dirty="0" err="1"/>
              <a:t>Antworten</a:t>
            </a:r>
            <a:endParaRPr lang="en-GB" sz="2800" b="1" dirty="0">
              <a:solidFill>
                <a:schemeClr val="bg1"/>
              </a:solidFill>
            </a:endParaRPr>
          </a:p>
        </p:txBody>
      </p:sp>
      <p:sp>
        <p:nvSpPr>
          <p:cNvPr id="61" name="Rounded Rectangle 11">
            <a:extLst>
              <a:ext uri="{FF2B5EF4-FFF2-40B4-BE49-F238E27FC236}">
                <a16:creationId xmlns:a16="http://schemas.microsoft.com/office/drawing/2014/main" id="{34DB1125-ACE6-42D8-A4A2-A96E23088BE9}"/>
              </a:ext>
            </a:extLst>
          </p:cNvPr>
          <p:cNvSpPr/>
          <p:nvPr/>
        </p:nvSpPr>
        <p:spPr>
          <a:xfrm>
            <a:off x="7802453" y="247046"/>
            <a:ext cx="4154874"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9" name="Rectangle 1">
            <a:extLst>
              <a:ext uri="{FF2B5EF4-FFF2-40B4-BE49-F238E27FC236}">
                <a16:creationId xmlns:a16="http://schemas.microsoft.com/office/drawing/2014/main" id="{9C92D7E8-CED1-4B78-997A-821D3AA68F42}"/>
              </a:ext>
            </a:extLst>
          </p:cNvPr>
          <p:cNvSpPr/>
          <p:nvPr/>
        </p:nvSpPr>
        <p:spPr>
          <a:xfrm>
            <a:off x="8013224" y="2693106"/>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3" name="Text Box 10">
            <a:extLst>
              <a:ext uri="{FF2B5EF4-FFF2-40B4-BE49-F238E27FC236}">
                <a16:creationId xmlns:a16="http://schemas.microsoft.com/office/drawing/2014/main" id="{3E368D7F-3C23-44A5-A7F9-6D5570E19DCC}"/>
              </a:ext>
            </a:extLst>
          </p:cNvPr>
          <p:cNvSpPr txBox="1">
            <a:spLocks noChangeArrowheads="1"/>
          </p:cNvSpPr>
          <p:nvPr/>
        </p:nvSpPr>
        <p:spPr bwMode="auto">
          <a:xfrm>
            <a:off x="8979289" y="2659465"/>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F</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4" name="Rectangle 1">
            <a:extLst>
              <a:ext uri="{FF2B5EF4-FFF2-40B4-BE49-F238E27FC236}">
                <a16:creationId xmlns:a16="http://schemas.microsoft.com/office/drawing/2014/main" id="{DF5ACB33-8159-44E4-9A24-FEB7E399FC0F}"/>
              </a:ext>
            </a:extLst>
          </p:cNvPr>
          <p:cNvSpPr/>
          <p:nvPr/>
        </p:nvSpPr>
        <p:spPr>
          <a:xfrm>
            <a:off x="911348" y="2693106"/>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5" name="Text Box 10">
            <a:extLst>
              <a:ext uri="{FF2B5EF4-FFF2-40B4-BE49-F238E27FC236}">
                <a16:creationId xmlns:a16="http://schemas.microsoft.com/office/drawing/2014/main" id="{B8FAF94A-FC2F-46AB-A223-9E4B775615BA}"/>
              </a:ext>
            </a:extLst>
          </p:cNvPr>
          <p:cNvSpPr txBox="1">
            <a:spLocks noChangeArrowheads="1"/>
          </p:cNvSpPr>
          <p:nvPr/>
        </p:nvSpPr>
        <p:spPr bwMode="auto">
          <a:xfrm>
            <a:off x="1801038" y="2705116"/>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D</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6" name="Rectangle 1">
            <a:extLst>
              <a:ext uri="{FF2B5EF4-FFF2-40B4-BE49-F238E27FC236}">
                <a16:creationId xmlns:a16="http://schemas.microsoft.com/office/drawing/2014/main" id="{1E4A1CF3-AF17-4CD9-B21C-12A63020E3E3}"/>
              </a:ext>
            </a:extLst>
          </p:cNvPr>
          <p:cNvSpPr/>
          <p:nvPr/>
        </p:nvSpPr>
        <p:spPr>
          <a:xfrm>
            <a:off x="7997714" y="869262"/>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7" name="Text Box 10">
            <a:extLst>
              <a:ext uri="{FF2B5EF4-FFF2-40B4-BE49-F238E27FC236}">
                <a16:creationId xmlns:a16="http://schemas.microsoft.com/office/drawing/2014/main" id="{C2F15A7F-0D9A-4CC4-92A7-21CDAD5CB63F}"/>
              </a:ext>
            </a:extLst>
          </p:cNvPr>
          <p:cNvSpPr txBox="1">
            <a:spLocks noChangeArrowheads="1"/>
          </p:cNvSpPr>
          <p:nvPr/>
        </p:nvSpPr>
        <p:spPr bwMode="auto">
          <a:xfrm>
            <a:off x="9053194" y="85219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C</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68" name="Rectangle 1">
            <a:extLst>
              <a:ext uri="{FF2B5EF4-FFF2-40B4-BE49-F238E27FC236}">
                <a16:creationId xmlns:a16="http://schemas.microsoft.com/office/drawing/2014/main" id="{484FF4E2-8F62-4492-A893-3BA8CE9CCE57}"/>
              </a:ext>
            </a:extLst>
          </p:cNvPr>
          <p:cNvSpPr/>
          <p:nvPr/>
        </p:nvSpPr>
        <p:spPr>
          <a:xfrm>
            <a:off x="3223454" y="4454666"/>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69" name="Text Box 10">
            <a:extLst>
              <a:ext uri="{FF2B5EF4-FFF2-40B4-BE49-F238E27FC236}">
                <a16:creationId xmlns:a16="http://schemas.microsoft.com/office/drawing/2014/main" id="{70C9408A-E2B5-409D-AF46-692B0EB04E6C}"/>
              </a:ext>
            </a:extLst>
          </p:cNvPr>
          <p:cNvSpPr txBox="1">
            <a:spLocks noChangeArrowheads="1"/>
          </p:cNvSpPr>
          <p:nvPr/>
        </p:nvSpPr>
        <p:spPr bwMode="auto">
          <a:xfrm>
            <a:off x="4195104" y="4435219"/>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G</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0" name="Rectangle 1">
            <a:extLst>
              <a:ext uri="{FF2B5EF4-FFF2-40B4-BE49-F238E27FC236}">
                <a16:creationId xmlns:a16="http://schemas.microsoft.com/office/drawing/2014/main" id="{4B163B42-DF28-41D5-9A6A-740C617F3DFD}"/>
              </a:ext>
            </a:extLst>
          </p:cNvPr>
          <p:cNvSpPr/>
          <p:nvPr/>
        </p:nvSpPr>
        <p:spPr>
          <a:xfrm>
            <a:off x="6772119" y="4459066"/>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1" name="Text Box 10">
            <a:extLst>
              <a:ext uri="{FF2B5EF4-FFF2-40B4-BE49-F238E27FC236}">
                <a16:creationId xmlns:a16="http://schemas.microsoft.com/office/drawing/2014/main" id="{3C506FC3-2E9C-4A36-A9D2-D06D02FF582C}"/>
              </a:ext>
            </a:extLst>
          </p:cNvPr>
          <p:cNvSpPr txBox="1">
            <a:spLocks noChangeArrowheads="1"/>
          </p:cNvSpPr>
          <p:nvPr/>
        </p:nvSpPr>
        <p:spPr bwMode="auto">
          <a:xfrm>
            <a:off x="7722800" y="4443950"/>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H</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0" name="Rectangle 1">
            <a:extLst>
              <a:ext uri="{FF2B5EF4-FFF2-40B4-BE49-F238E27FC236}">
                <a16:creationId xmlns:a16="http://schemas.microsoft.com/office/drawing/2014/main" id="{33F5EBD1-18FA-4F0A-8AC1-979158B6894D}"/>
              </a:ext>
            </a:extLst>
          </p:cNvPr>
          <p:cNvSpPr/>
          <p:nvPr/>
        </p:nvSpPr>
        <p:spPr>
          <a:xfrm>
            <a:off x="4462286" y="2700760"/>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1" name="Text Box 10">
            <a:extLst>
              <a:ext uri="{FF2B5EF4-FFF2-40B4-BE49-F238E27FC236}">
                <a16:creationId xmlns:a16="http://schemas.microsoft.com/office/drawing/2014/main" id="{92A43736-BDC9-4A73-A45B-9EDB0142AAAE}"/>
              </a:ext>
            </a:extLst>
          </p:cNvPr>
          <p:cNvSpPr txBox="1">
            <a:spLocks noChangeArrowheads="1"/>
          </p:cNvSpPr>
          <p:nvPr/>
        </p:nvSpPr>
        <p:spPr bwMode="auto">
          <a:xfrm>
            <a:off x="5397585" y="2668533"/>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E</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2" name="Rectangle 1">
            <a:extLst>
              <a:ext uri="{FF2B5EF4-FFF2-40B4-BE49-F238E27FC236}">
                <a16:creationId xmlns:a16="http://schemas.microsoft.com/office/drawing/2014/main" id="{CF5173B4-A670-473E-B831-93FE3AB101D5}"/>
              </a:ext>
            </a:extLst>
          </p:cNvPr>
          <p:cNvSpPr/>
          <p:nvPr/>
        </p:nvSpPr>
        <p:spPr>
          <a:xfrm>
            <a:off x="4446904" y="856604"/>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3" name="Text Box 10">
            <a:extLst>
              <a:ext uri="{FF2B5EF4-FFF2-40B4-BE49-F238E27FC236}">
                <a16:creationId xmlns:a16="http://schemas.microsoft.com/office/drawing/2014/main" id="{C44D5A11-8C4E-4798-B607-D4BD1A2C6BE5}"/>
              </a:ext>
            </a:extLst>
          </p:cNvPr>
          <p:cNvSpPr txBox="1">
            <a:spLocks noChangeArrowheads="1"/>
          </p:cNvSpPr>
          <p:nvPr/>
        </p:nvSpPr>
        <p:spPr bwMode="auto">
          <a:xfrm>
            <a:off x="5435144" y="844087"/>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B</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4" name="Rectangle 1">
            <a:extLst>
              <a:ext uri="{FF2B5EF4-FFF2-40B4-BE49-F238E27FC236}">
                <a16:creationId xmlns:a16="http://schemas.microsoft.com/office/drawing/2014/main" id="{769D9B25-63C8-488D-B883-2FF3395FFD5C}"/>
              </a:ext>
            </a:extLst>
          </p:cNvPr>
          <p:cNvSpPr/>
          <p:nvPr/>
        </p:nvSpPr>
        <p:spPr>
          <a:xfrm>
            <a:off x="871568" y="852192"/>
            <a:ext cx="3392307" cy="1596578"/>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5" name="Text Box 10">
            <a:extLst>
              <a:ext uri="{FF2B5EF4-FFF2-40B4-BE49-F238E27FC236}">
                <a16:creationId xmlns:a16="http://schemas.microsoft.com/office/drawing/2014/main" id="{5FC69DB1-C2D1-4E2D-B92D-D427B10E13A4}"/>
              </a:ext>
            </a:extLst>
          </p:cNvPr>
          <p:cNvSpPr txBox="1">
            <a:spLocks noChangeArrowheads="1"/>
          </p:cNvSpPr>
          <p:nvPr/>
        </p:nvSpPr>
        <p:spPr bwMode="auto">
          <a:xfrm>
            <a:off x="1884334" y="829922"/>
            <a:ext cx="1490943" cy="404534"/>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Calibri" panose="020F0502020204030204" pitchFamily="34" charset="0"/>
                <a:cs typeface="Times New Roman" panose="02020603050405020304" pitchFamily="18" charset="0"/>
              </a:rPr>
              <a:t>Person A</a:t>
            </a:r>
            <a:endParaRPr kumimoji="0" lang="x-none" sz="20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6" name="Rectangle 85">
            <a:extLst>
              <a:ext uri="{FF2B5EF4-FFF2-40B4-BE49-F238E27FC236}">
                <a16:creationId xmlns:a16="http://schemas.microsoft.com/office/drawing/2014/main" id="{BFADB53D-5279-4276-BB61-A6A70F94E29B}"/>
              </a:ext>
            </a:extLst>
          </p:cNvPr>
          <p:cNvSpPr/>
          <p:nvPr/>
        </p:nvSpPr>
        <p:spPr>
          <a:xfrm>
            <a:off x="857486" y="844087"/>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1</a:t>
            </a:r>
          </a:p>
        </p:txBody>
      </p:sp>
      <p:sp>
        <p:nvSpPr>
          <p:cNvPr id="87" name="Rectangle 86">
            <a:extLst>
              <a:ext uri="{FF2B5EF4-FFF2-40B4-BE49-F238E27FC236}">
                <a16:creationId xmlns:a16="http://schemas.microsoft.com/office/drawing/2014/main" id="{A03E7A99-ED50-47D6-B7E5-577688A04A54}"/>
              </a:ext>
            </a:extLst>
          </p:cNvPr>
          <p:cNvSpPr/>
          <p:nvPr/>
        </p:nvSpPr>
        <p:spPr>
          <a:xfrm>
            <a:off x="4449952" y="864649"/>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2</a:t>
            </a:r>
          </a:p>
        </p:txBody>
      </p:sp>
      <p:sp>
        <p:nvSpPr>
          <p:cNvPr id="88" name="Rectangle 87">
            <a:extLst>
              <a:ext uri="{FF2B5EF4-FFF2-40B4-BE49-F238E27FC236}">
                <a16:creationId xmlns:a16="http://schemas.microsoft.com/office/drawing/2014/main" id="{276D4ED2-AF97-4911-95AE-609CEE27EB97}"/>
              </a:ext>
            </a:extLst>
          </p:cNvPr>
          <p:cNvSpPr/>
          <p:nvPr/>
        </p:nvSpPr>
        <p:spPr>
          <a:xfrm>
            <a:off x="7996853" y="869262"/>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3</a:t>
            </a:r>
          </a:p>
        </p:txBody>
      </p:sp>
      <p:sp>
        <p:nvSpPr>
          <p:cNvPr id="89" name="Rectangle 88">
            <a:extLst>
              <a:ext uri="{FF2B5EF4-FFF2-40B4-BE49-F238E27FC236}">
                <a16:creationId xmlns:a16="http://schemas.microsoft.com/office/drawing/2014/main" id="{63B2935B-49E1-4C62-982B-961C15BCCD07}"/>
              </a:ext>
            </a:extLst>
          </p:cNvPr>
          <p:cNvSpPr/>
          <p:nvPr/>
        </p:nvSpPr>
        <p:spPr>
          <a:xfrm>
            <a:off x="911348" y="2688705"/>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4</a:t>
            </a:r>
          </a:p>
        </p:txBody>
      </p:sp>
      <p:sp>
        <p:nvSpPr>
          <p:cNvPr id="90" name="Rectangle 89">
            <a:extLst>
              <a:ext uri="{FF2B5EF4-FFF2-40B4-BE49-F238E27FC236}">
                <a16:creationId xmlns:a16="http://schemas.microsoft.com/office/drawing/2014/main" id="{FB110849-B5D1-441F-A475-E6913E815217}"/>
              </a:ext>
            </a:extLst>
          </p:cNvPr>
          <p:cNvSpPr/>
          <p:nvPr/>
        </p:nvSpPr>
        <p:spPr>
          <a:xfrm>
            <a:off x="4472269" y="2705115"/>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5</a:t>
            </a:r>
          </a:p>
        </p:txBody>
      </p:sp>
      <p:sp>
        <p:nvSpPr>
          <p:cNvPr id="91" name="Rectangle 90">
            <a:extLst>
              <a:ext uri="{FF2B5EF4-FFF2-40B4-BE49-F238E27FC236}">
                <a16:creationId xmlns:a16="http://schemas.microsoft.com/office/drawing/2014/main" id="{177FD0A5-51FE-4600-AE64-21C04AD97DDC}"/>
              </a:ext>
            </a:extLst>
          </p:cNvPr>
          <p:cNvSpPr/>
          <p:nvPr/>
        </p:nvSpPr>
        <p:spPr>
          <a:xfrm>
            <a:off x="8002356" y="2693106"/>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6</a:t>
            </a:r>
          </a:p>
        </p:txBody>
      </p:sp>
      <p:sp>
        <p:nvSpPr>
          <p:cNvPr id="92" name="Rectangle 91">
            <a:extLst>
              <a:ext uri="{FF2B5EF4-FFF2-40B4-BE49-F238E27FC236}">
                <a16:creationId xmlns:a16="http://schemas.microsoft.com/office/drawing/2014/main" id="{86FD4F24-5C2B-4E15-94B3-BD281B2E58C7}"/>
              </a:ext>
            </a:extLst>
          </p:cNvPr>
          <p:cNvSpPr/>
          <p:nvPr/>
        </p:nvSpPr>
        <p:spPr>
          <a:xfrm>
            <a:off x="3220671" y="4457184"/>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7</a:t>
            </a:r>
          </a:p>
        </p:txBody>
      </p:sp>
      <p:sp>
        <p:nvSpPr>
          <p:cNvPr id="93" name="Rectangle 92">
            <a:extLst>
              <a:ext uri="{FF2B5EF4-FFF2-40B4-BE49-F238E27FC236}">
                <a16:creationId xmlns:a16="http://schemas.microsoft.com/office/drawing/2014/main" id="{12CBCEF0-09B3-4A7C-88C1-422422285F94}"/>
              </a:ext>
            </a:extLst>
          </p:cNvPr>
          <p:cNvSpPr/>
          <p:nvPr/>
        </p:nvSpPr>
        <p:spPr>
          <a:xfrm>
            <a:off x="6772117" y="4457184"/>
            <a:ext cx="420914" cy="342082"/>
          </a:xfrm>
          <a:prstGeom prst="rect">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rPr>
              <a:t>8</a:t>
            </a:r>
          </a:p>
        </p:txBody>
      </p:sp>
      <p:sp>
        <p:nvSpPr>
          <p:cNvPr id="94" name="TextBox 93">
            <a:extLst>
              <a:ext uri="{FF2B5EF4-FFF2-40B4-BE49-F238E27FC236}">
                <a16:creationId xmlns:a16="http://schemas.microsoft.com/office/drawing/2014/main" id="{C7A909F2-E5FD-44D4-8D4C-66DF7E7578C3}"/>
              </a:ext>
            </a:extLst>
          </p:cNvPr>
          <p:cNvSpPr txBox="1"/>
          <p:nvPr/>
        </p:nvSpPr>
        <p:spPr>
          <a:xfrm>
            <a:off x="918898" y="1210882"/>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sngStrike" kern="1200" cap="none" spc="0" normalizeH="0" baseline="0" noProof="0" dirty="0">
                <a:ln>
                  <a:noFill/>
                </a:ln>
                <a:effectLst/>
                <a:uLnTx/>
                <a:uFillTx/>
                <a:latin typeface="Century Gothic" panose="020F0302020204030204"/>
                <a:ea typeface="+mn-ea"/>
                <a:cs typeface="+mn-cs"/>
              </a:rPr>
              <a:t>yesterday</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 </a:t>
            </a:r>
          </a:p>
        </p:txBody>
      </p:sp>
      <p:sp>
        <p:nvSpPr>
          <p:cNvPr id="95" name="TextBox 94">
            <a:extLst>
              <a:ext uri="{FF2B5EF4-FFF2-40B4-BE49-F238E27FC236}">
                <a16:creationId xmlns:a16="http://schemas.microsoft.com/office/drawing/2014/main" id="{E461E559-174C-41BC-AF8E-818D57C9D3D9}"/>
              </a:ext>
            </a:extLst>
          </p:cNvPr>
          <p:cNvSpPr txBox="1"/>
          <p:nvPr/>
        </p:nvSpPr>
        <p:spPr>
          <a:xfrm>
            <a:off x="4462286" y="119193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sngStrike" kern="1200" cap="none" spc="0" normalizeH="0" baseline="0" noProof="0" dirty="0">
                <a:ln>
                  <a:noFill/>
                </a:ln>
                <a:effectLst/>
                <a:uLnTx/>
                <a:uFillTx/>
                <a:latin typeface="Century Gothic" panose="020F0302020204030204"/>
                <a:ea typeface="+mn-ea"/>
                <a:cs typeface="+mn-cs"/>
              </a:rPr>
              <a:t>yesterday</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 </a:t>
            </a:r>
          </a:p>
        </p:txBody>
      </p:sp>
      <p:sp>
        <p:nvSpPr>
          <p:cNvPr id="96" name="TextBox 95">
            <a:extLst>
              <a:ext uri="{FF2B5EF4-FFF2-40B4-BE49-F238E27FC236}">
                <a16:creationId xmlns:a16="http://schemas.microsoft.com/office/drawing/2014/main" id="{D99F3F4D-F468-4800-8D1B-A36BBA5FF70D}"/>
              </a:ext>
            </a:extLst>
          </p:cNvPr>
          <p:cNvSpPr txBox="1"/>
          <p:nvPr/>
        </p:nvSpPr>
        <p:spPr>
          <a:xfrm>
            <a:off x="8120816" y="2941175"/>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sngStrike" kern="1200" cap="none" spc="0" normalizeH="0" baseline="0" noProof="0" dirty="0">
                <a:ln>
                  <a:noFill/>
                </a:ln>
                <a:effectLst/>
                <a:uLnTx/>
                <a:uFillTx/>
                <a:latin typeface="Century Gothic" panose="020F0302020204030204"/>
                <a:ea typeface="+mn-ea"/>
                <a:cs typeface="+mn-cs"/>
              </a:rPr>
              <a:t>yesterday</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 </a:t>
            </a:r>
          </a:p>
        </p:txBody>
      </p:sp>
      <p:sp>
        <p:nvSpPr>
          <p:cNvPr id="97" name="TextBox 96">
            <a:extLst>
              <a:ext uri="{FF2B5EF4-FFF2-40B4-BE49-F238E27FC236}">
                <a16:creationId xmlns:a16="http://schemas.microsoft.com/office/drawing/2014/main" id="{BEB5305A-9842-4EBE-8D51-B65D7773B3BF}"/>
              </a:ext>
            </a:extLst>
          </p:cNvPr>
          <p:cNvSpPr txBox="1"/>
          <p:nvPr/>
        </p:nvSpPr>
        <p:spPr>
          <a:xfrm>
            <a:off x="3300925" y="4733797"/>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did you do?</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noStrike" kern="1200" cap="none" spc="0" normalizeH="0" baseline="0" noProof="0" dirty="0">
                <a:ln>
                  <a:noFill/>
                </a:ln>
                <a:effectLst/>
                <a:uLnTx/>
                <a:uFillTx/>
                <a:latin typeface="Century Gothic" panose="020F0302020204030204"/>
                <a:ea typeface="+mn-ea"/>
                <a:cs typeface="+mn-cs"/>
              </a:rPr>
              <a:t>(</a:t>
            </a:r>
            <a:r>
              <a:rPr kumimoji="0" lang="en-GB" sz="2000" b="1" i="0" u="none" strike="sngStrike" kern="1200" cap="none" spc="0" normalizeH="0" baseline="0" noProof="0" dirty="0">
                <a:ln>
                  <a:noFill/>
                </a:ln>
                <a:effectLst/>
                <a:uLnTx/>
                <a:uFillTx/>
                <a:latin typeface="Century Gothic" panose="020F0302020204030204"/>
                <a:ea typeface="+mn-ea"/>
                <a:cs typeface="+mn-cs"/>
              </a:rPr>
              <a:t>yesterday</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__________________ </a:t>
            </a:r>
          </a:p>
        </p:txBody>
      </p:sp>
      <p:sp>
        <p:nvSpPr>
          <p:cNvPr id="98" name="TextBox 97">
            <a:extLst>
              <a:ext uri="{FF2B5EF4-FFF2-40B4-BE49-F238E27FC236}">
                <a16:creationId xmlns:a16="http://schemas.microsoft.com/office/drawing/2014/main" id="{5168E843-A95D-40F6-A99F-754765711B96}"/>
              </a:ext>
            </a:extLst>
          </p:cNvPr>
          <p:cNvSpPr txBox="1"/>
          <p:nvPr/>
        </p:nvSpPr>
        <p:spPr>
          <a:xfrm>
            <a:off x="8013224" y="121088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sngStrike" kern="1200" cap="none" spc="0" normalizeH="0" baseline="0" noProof="0" dirty="0">
                <a:ln>
                  <a:noFill/>
                </a:ln>
                <a:effectLst/>
                <a:uLnTx/>
                <a:uFillTx/>
                <a:latin typeface="Century Gothic" panose="020F0302020204030204"/>
                <a:ea typeface="+mn-ea"/>
                <a:cs typeface="+mn-cs"/>
              </a:rPr>
              <a:t>(tomorrow</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___________________</a:t>
            </a:r>
          </a:p>
        </p:txBody>
      </p:sp>
      <p:sp>
        <p:nvSpPr>
          <p:cNvPr id="99" name="TextBox 98">
            <a:extLst>
              <a:ext uri="{FF2B5EF4-FFF2-40B4-BE49-F238E27FC236}">
                <a16:creationId xmlns:a16="http://schemas.microsoft.com/office/drawing/2014/main" id="{4971E818-C593-4D70-BF19-7521FA00CDE8}"/>
              </a:ext>
            </a:extLst>
          </p:cNvPr>
          <p:cNvSpPr txBox="1"/>
          <p:nvPr/>
        </p:nvSpPr>
        <p:spPr>
          <a:xfrm>
            <a:off x="966037" y="3058038"/>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sngStrike" kern="1200" cap="none" spc="0" normalizeH="0" baseline="0" noProof="0" dirty="0">
                <a:ln>
                  <a:noFill/>
                </a:ln>
                <a:effectLst/>
                <a:uLnTx/>
                <a:uFillTx/>
                <a:latin typeface="Century Gothic" panose="020F0302020204030204"/>
                <a:ea typeface="+mn-ea"/>
                <a:cs typeface="+mn-cs"/>
              </a:rPr>
              <a:t>(tomorrow</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___________________</a:t>
            </a:r>
          </a:p>
        </p:txBody>
      </p:sp>
      <p:sp>
        <p:nvSpPr>
          <p:cNvPr id="100" name="TextBox 99">
            <a:extLst>
              <a:ext uri="{FF2B5EF4-FFF2-40B4-BE49-F238E27FC236}">
                <a16:creationId xmlns:a16="http://schemas.microsoft.com/office/drawing/2014/main" id="{FA6F6C5C-3765-424F-862B-4BCBD67C578B}"/>
              </a:ext>
            </a:extLst>
          </p:cNvPr>
          <p:cNvSpPr txBox="1"/>
          <p:nvPr/>
        </p:nvSpPr>
        <p:spPr>
          <a:xfrm>
            <a:off x="4438432" y="3020821"/>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sngStrike" kern="1200" cap="none" spc="0" normalizeH="0" baseline="0" noProof="0" dirty="0">
                <a:ln>
                  <a:noFill/>
                </a:ln>
                <a:effectLst/>
                <a:uLnTx/>
                <a:uFillTx/>
                <a:latin typeface="Century Gothic" panose="020F0302020204030204"/>
                <a:ea typeface="+mn-ea"/>
                <a:cs typeface="+mn-cs"/>
              </a:rPr>
              <a:t>(tomorrow</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___________________</a:t>
            </a:r>
          </a:p>
        </p:txBody>
      </p:sp>
      <p:sp>
        <p:nvSpPr>
          <p:cNvPr id="101" name="TextBox 100">
            <a:extLst>
              <a:ext uri="{FF2B5EF4-FFF2-40B4-BE49-F238E27FC236}">
                <a16:creationId xmlns:a16="http://schemas.microsoft.com/office/drawing/2014/main" id="{CE75403A-DE3F-4D2A-A793-95416ABB1531}"/>
              </a:ext>
            </a:extLst>
          </p:cNvPr>
          <p:cNvSpPr txBox="1"/>
          <p:nvPr/>
        </p:nvSpPr>
        <p:spPr>
          <a:xfrm>
            <a:off x="6788722" y="4691023"/>
            <a:ext cx="362858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Say: ‘What are you doing?</a:t>
            </a:r>
            <a:br>
              <a:rPr kumimoji="0" lang="en-GB" sz="2000" b="1" i="0" u="none" strike="noStrike" kern="1200" cap="none" spc="0" normalizeH="0" baseline="0" noProof="0" dirty="0">
                <a:ln>
                  <a:noFill/>
                </a:ln>
                <a:effectLst/>
                <a:uLnTx/>
                <a:uFillTx/>
                <a:latin typeface="Century Gothic" panose="020F0302020204030204"/>
                <a:ea typeface="+mn-ea"/>
                <a:cs typeface="+mn-cs"/>
              </a:rPr>
            </a:br>
            <a:r>
              <a:rPr kumimoji="0" lang="en-GB" sz="2000" b="1" i="0" u="none" strike="sngStrike" kern="1200" cap="none" spc="0" normalizeH="0" baseline="0" noProof="0" dirty="0">
                <a:ln>
                  <a:noFill/>
                </a:ln>
                <a:effectLst/>
                <a:uLnTx/>
                <a:uFillTx/>
                <a:latin typeface="Century Gothic" panose="020F0302020204030204"/>
                <a:ea typeface="+mn-ea"/>
                <a:cs typeface="+mn-cs"/>
              </a:rPr>
              <a:t>(tomorrow</a:t>
            </a:r>
            <a:r>
              <a:rPr kumimoji="0" lang="en-GB" sz="2000" b="1" i="0" u="none" strike="noStrike" kern="1200" cap="none" spc="0" normalizeH="0" baseline="0" noProof="0" dirty="0">
                <a:ln>
                  <a:noFill/>
                </a:ln>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latin typeface="Century Gothic" panose="020F0302020204030204"/>
                <a:ea typeface="+mn-ea"/>
                <a:cs typeface="+mn-cs"/>
              </a:rPr>
              <a:t>___________________</a:t>
            </a:r>
          </a:p>
        </p:txBody>
      </p:sp>
      <p:sp>
        <p:nvSpPr>
          <p:cNvPr id="102" name="TextBox 101">
            <a:extLst>
              <a:ext uri="{FF2B5EF4-FFF2-40B4-BE49-F238E27FC236}">
                <a16:creationId xmlns:a16="http://schemas.microsoft.com/office/drawing/2014/main" id="{003605E1-FB1C-4DE6-8007-2BA9F3D01091}"/>
              </a:ext>
            </a:extLst>
          </p:cNvPr>
          <p:cNvSpPr txBox="1"/>
          <p:nvPr/>
        </p:nvSpPr>
        <p:spPr>
          <a:xfrm>
            <a:off x="914225" y="1989176"/>
            <a:ext cx="3323346"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Sport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gemacht</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103" name="TextBox 102">
            <a:extLst>
              <a:ext uri="{FF2B5EF4-FFF2-40B4-BE49-F238E27FC236}">
                <a16:creationId xmlns:a16="http://schemas.microsoft.com/office/drawing/2014/main" id="{2E78F26E-A157-4F96-B6B7-B7B7D24BFA32}"/>
              </a:ext>
            </a:extLst>
          </p:cNvPr>
          <p:cNvSpPr txBox="1"/>
          <p:nvPr/>
        </p:nvSpPr>
        <p:spPr>
          <a:xfrm>
            <a:off x="4438432" y="1986154"/>
            <a:ext cx="3400779"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die Kultur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erlebt</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104" name="TextBox 103">
            <a:extLst>
              <a:ext uri="{FF2B5EF4-FFF2-40B4-BE49-F238E27FC236}">
                <a16:creationId xmlns:a16="http://schemas.microsoft.com/office/drawing/2014/main" id="{4449D05F-7BB8-431E-BAA6-72E168469B73}"/>
              </a:ext>
            </a:extLst>
          </p:cNvPr>
          <p:cNvSpPr txBox="1"/>
          <p:nvPr/>
        </p:nvSpPr>
        <p:spPr>
          <a:xfrm>
            <a:off x="8022240" y="1963131"/>
            <a:ext cx="3298192"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liege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im</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Garten.</a:t>
            </a:r>
          </a:p>
        </p:txBody>
      </p:sp>
      <p:sp>
        <p:nvSpPr>
          <p:cNvPr id="105" name="TextBox 104">
            <a:extLst>
              <a:ext uri="{FF2B5EF4-FFF2-40B4-BE49-F238E27FC236}">
                <a16:creationId xmlns:a16="http://schemas.microsoft.com/office/drawing/2014/main" id="{D55F6FB6-7332-4B76-AB2A-FF24EAA57BD3}"/>
              </a:ext>
            </a:extLst>
          </p:cNvPr>
          <p:cNvSpPr txBox="1"/>
          <p:nvPr/>
        </p:nvSpPr>
        <p:spPr>
          <a:xfrm>
            <a:off x="967065" y="3794883"/>
            <a:ext cx="3224344"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trinke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Kaffee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106" name="TextBox 105">
            <a:extLst>
              <a:ext uri="{FF2B5EF4-FFF2-40B4-BE49-F238E27FC236}">
                <a16:creationId xmlns:a16="http://schemas.microsoft.com/office/drawing/2014/main" id="{545649EC-80FB-4057-BD9A-9F6508FA9A8C}"/>
              </a:ext>
            </a:extLst>
          </p:cNvPr>
          <p:cNvSpPr txBox="1"/>
          <p:nvPr/>
        </p:nvSpPr>
        <p:spPr>
          <a:xfrm>
            <a:off x="4500157" y="3812527"/>
            <a:ext cx="3222644"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dusche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lange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107" name="TextBox 106">
            <a:extLst>
              <a:ext uri="{FF2B5EF4-FFF2-40B4-BE49-F238E27FC236}">
                <a16:creationId xmlns:a16="http://schemas.microsoft.com/office/drawing/2014/main" id="{1448DFD6-FFE3-4E4E-B08D-DB8366D0C15E}"/>
              </a:ext>
            </a:extLst>
          </p:cNvPr>
          <p:cNvSpPr txBox="1"/>
          <p:nvPr/>
        </p:nvSpPr>
        <p:spPr>
          <a:xfrm>
            <a:off x="8125470" y="3586588"/>
            <a:ext cx="3134061" cy="707886"/>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Zeit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mit</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Mutti</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verbracht</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108" name="TextBox 107">
            <a:extLst>
              <a:ext uri="{FF2B5EF4-FFF2-40B4-BE49-F238E27FC236}">
                <a16:creationId xmlns:a16="http://schemas.microsoft.com/office/drawing/2014/main" id="{9F97CAD2-89CF-44F3-A474-4EE1696C2403}"/>
              </a:ext>
            </a:extLst>
          </p:cNvPr>
          <p:cNvSpPr txBox="1"/>
          <p:nvPr/>
        </p:nvSpPr>
        <p:spPr>
          <a:xfrm>
            <a:off x="3345480" y="5599437"/>
            <a:ext cx="3235181"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habe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Essen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gekocht</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a:t>
            </a:r>
          </a:p>
        </p:txBody>
      </p:sp>
      <p:sp>
        <p:nvSpPr>
          <p:cNvPr id="109" name="TextBox 108">
            <a:extLst>
              <a:ext uri="{FF2B5EF4-FFF2-40B4-BE49-F238E27FC236}">
                <a16:creationId xmlns:a16="http://schemas.microsoft.com/office/drawing/2014/main" id="{1984529F-9DD6-4417-909F-46EDEE5C361B}"/>
              </a:ext>
            </a:extLst>
          </p:cNvPr>
          <p:cNvSpPr txBox="1"/>
          <p:nvPr/>
        </p:nvSpPr>
        <p:spPr>
          <a:xfrm>
            <a:off x="6888528" y="5598092"/>
            <a:ext cx="2803973" cy="400110"/>
          </a:xfrm>
          <a:prstGeom prst="rect">
            <a:avLst/>
          </a:prstGeom>
          <a:solidFill>
            <a:schemeClr val="accent4">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Ich </a:t>
            </a:r>
            <a:r>
              <a:rPr kumimoji="0" lang="en-US" sz="2000" b="1" i="0" u="none" strike="noStrike" kern="1200" cap="none" spc="0" normalizeH="0" baseline="0" noProof="0" dirty="0" err="1">
                <a:ln>
                  <a:noFill/>
                </a:ln>
                <a:solidFill>
                  <a:srgbClr val="FF0000"/>
                </a:solidFill>
                <a:effectLst/>
                <a:uLnTx/>
                <a:uFillTx/>
                <a:latin typeface="Century Gothic" panose="020F0302020204030204"/>
                <a:ea typeface="+mn-ea"/>
                <a:cs typeface="+mn-cs"/>
              </a:rPr>
              <a:t>spiele</a:t>
            </a:r>
            <a:r>
              <a:rPr kumimoji="0" lang="en-US" sz="2000" b="1" i="0" u="none" strike="noStrike" kern="1200" cap="none" spc="0" normalizeH="0" baseline="0" noProof="0" dirty="0">
                <a:ln>
                  <a:noFill/>
                </a:ln>
                <a:solidFill>
                  <a:srgbClr val="FF0000"/>
                </a:solidFill>
                <a:effectLst/>
                <a:uLnTx/>
                <a:uFillTx/>
                <a:latin typeface="Century Gothic" panose="020F0302020204030204"/>
                <a:ea typeface="+mn-ea"/>
                <a:cs typeface="+mn-cs"/>
              </a:rPr>
              <a:t> Basketball.</a:t>
            </a:r>
          </a:p>
        </p:txBody>
      </p:sp>
    </p:spTree>
    <p:extLst>
      <p:ext uri="{BB962C8B-B14F-4D97-AF65-F5344CB8AC3E}">
        <p14:creationId xmlns:p14="http://schemas.microsoft.com/office/powerpoint/2010/main" val="311741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1F9164-9015-487C-8971-3B19003D8893}"/>
              </a:ext>
            </a:extLst>
          </p:cNvPr>
          <p:cNvSpPr>
            <a:spLocks noGrp="1"/>
          </p:cNvSpPr>
          <p:nvPr>
            <p:ph type="body" sz="quarter" idx="14"/>
          </p:nvPr>
        </p:nvSpPr>
        <p:spPr>
          <a:xfrm>
            <a:off x="363538" y="1941754"/>
            <a:ext cx="7709596" cy="844550"/>
          </a:xfrm>
        </p:spPr>
        <p:txBody>
          <a:bodyPr>
            <a:normAutofit fontScale="85000" lnSpcReduction="20000"/>
          </a:bodyPr>
          <a:lstStyle/>
          <a:p>
            <a:r>
              <a:rPr lang="en-GB" sz="4000" dirty="0"/>
              <a:t>Berlin</a:t>
            </a:r>
            <a:br>
              <a:rPr lang="en-GB" sz="4000" dirty="0"/>
            </a:br>
            <a:r>
              <a:rPr lang="en-GB" sz="3300" b="0" dirty="0" err="1"/>
              <a:t>Wir</a:t>
            </a:r>
            <a:r>
              <a:rPr lang="en-GB" sz="3300" b="0" dirty="0"/>
              <a:t> </a:t>
            </a:r>
            <a:r>
              <a:rPr lang="en-GB" sz="3300" b="0" dirty="0" err="1"/>
              <a:t>haben</a:t>
            </a:r>
            <a:r>
              <a:rPr lang="en-GB" sz="3300" b="0" dirty="0"/>
              <a:t> so </a:t>
            </a:r>
            <a:r>
              <a:rPr lang="en-GB" sz="3300" b="0" dirty="0" err="1"/>
              <a:t>viel</a:t>
            </a:r>
            <a:r>
              <a:rPr lang="en-GB" sz="3300" b="0" dirty="0"/>
              <a:t> </a:t>
            </a:r>
            <a:r>
              <a:rPr lang="en-GB" sz="3300" b="0" dirty="0" err="1"/>
              <a:t>gemacht</a:t>
            </a:r>
            <a:r>
              <a:rPr lang="en-GB" sz="3300" b="0" dirty="0"/>
              <a:t>!</a:t>
            </a:r>
            <a:endParaRPr lang="en-GB" sz="4000" dirty="0"/>
          </a:p>
        </p:txBody>
      </p:sp>
      <p:sp>
        <p:nvSpPr>
          <p:cNvPr id="2" name="Text Placeholder 1">
            <a:extLst>
              <a:ext uri="{FF2B5EF4-FFF2-40B4-BE49-F238E27FC236}">
                <a16:creationId xmlns:a16="http://schemas.microsoft.com/office/drawing/2014/main" id="{4D2C3A6C-E4B7-419D-B4EB-18F1DD2CA8CD}"/>
              </a:ext>
            </a:extLst>
          </p:cNvPr>
          <p:cNvSpPr>
            <a:spLocks noGrp="1"/>
          </p:cNvSpPr>
          <p:nvPr>
            <p:ph type="body" sz="quarter" idx="12"/>
          </p:nvPr>
        </p:nvSpPr>
        <p:spPr>
          <a:xfrm>
            <a:off x="363538" y="5478219"/>
            <a:ext cx="4101782" cy="1330394"/>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1" i="0" u="none" strike="noStrike" kern="1200" cap="none" spc="0" normalizeH="0" baseline="0" noProof="0" dirty="0">
                <a:ln>
                  <a:noFill/>
                </a:ln>
                <a:solidFill>
                  <a:srgbClr val="525050"/>
                </a:solidFill>
                <a:effectLst/>
                <a:uLnTx/>
                <a:uFillTx/>
                <a:latin typeface="Century Gothic" panose="020F0302020204030204"/>
                <a:ea typeface="+mn-ea"/>
                <a:cs typeface="+mn-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t>Term 1.2– Week 2 - Lesson 18</a:t>
            </a:r>
            <a:br>
              <a:rPr kumimoji="0" lang="en-GB" sz="19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Rachel Hawkes / Inge Alferink</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90000"/>
              </a:lnSpc>
              <a:spcBef>
                <a:spcPts val="0"/>
              </a:spcBef>
              <a:spcAft>
                <a:spcPts val="0"/>
              </a:spcAft>
              <a:buClr>
                <a:srgbClr val="FFFFFF"/>
              </a:buClr>
              <a:buSzPts val="1400"/>
              <a:buFontTx/>
              <a:buNone/>
              <a:tabLst/>
              <a:defRPr/>
            </a:pPr>
            <a:r>
              <a:rPr kumimoji="0" lang="en-GB" sz="1200" b="0" i="0" u="none" strike="noStrike" kern="1200" cap="none" spc="0" normalizeH="0" baseline="0" noProof="0" dirty="0">
                <a:ln>
                  <a:noFill/>
                </a:ln>
                <a:solidFill>
                  <a:srgbClr val="525050"/>
                </a:solidFill>
                <a:effectLst/>
                <a:uLnTx/>
                <a:uFillTx/>
                <a:latin typeface="Century Gothic" panose="020F0302020204030204"/>
                <a:ea typeface="+mn-ea"/>
                <a:cs typeface="+mn-cs"/>
              </a:rPr>
              <a:t>Date updated: 04/02/24</a:t>
            </a:r>
            <a:endParaRPr kumimoji="0" lang="en-GB" sz="1200" b="0" i="0" u="none" strike="noStrike" kern="1200" cap="none" spc="0" normalizeH="0" baseline="0" noProof="0" dirty="0">
              <a:ln>
                <a:noFill/>
              </a:ln>
              <a:solidFill>
                <a:srgbClr val="525050"/>
              </a:solidFill>
              <a:effectLst/>
              <a:uLnTx/>
              <a:uFillTx/>
              <a:latin typeface="Century Gothic" panose="020F0302020204030204"/>
              <a:ea typeface="Century Gothic"/>
              <a:cs typeface="Century Gothic"/>
              <a:sym typeface="Century Gothic"/>
            </a:endParaRPr>
          </a:p>
        </p:txBody>
      </p:sp>
      <p:sp>
        <p:nvSpPr>
          <p:cNvPr id="3" name="Text Placeholder 2">
            <a:extLst>
              <a:ext uri="{FF2B5EF4-FFF2-40B4-BE49-F238E27FC236}">
                <a16:creationId xmlns:a16="http://schemas.microsoft.com/office/drawing/2014/main" id="{72D5BDAC-FB59-4421-B85A-A4A4F1DEB327}"/>
              </a:ext>
            </a:extLst>
          </p:cNvPr>
          <p:cNvSpPr>
            <a:spLocks noGrp="1"/>
          </p:cNvSpPr>
          <p:nvPr>
            <p:ph type="body" sz="quarter" idx="13"/>
          </p:nvPr>
        </p:nvSpPr>
        <p:spPr>
          <a:xfrm>
            <a:off x="363538" y="2786304"/>
            <a:ext cx="6780563" cy="1836494"/>
          </a:xfrm>
        </p:spPr>
        <p:txBody>
          <a:bodyPr>
            <a:normAutofit/>
          </a:bodyPr>
          <a:lstStyle/>
          <a:p>
            <a:pPr algn="l"/>
            <a:r>
              <a:rPr lang="en-GB" sz="2000" dirty="0">
                <a:solidFill>
                  <a:schemeClr val="tx1"/>
                </a:solidFill>
              </a:rPr>
              <a:t>Present and past tense: 1</a:t>
            </a:r>
            <a:r>
              <a:rPr lang="en-GB" sz="2000" baseline="30000" dirty="0">
                <a:solidFill>
                  <a:schemeClr val="tx1"/>
                </a:solidFill>
              </a:rPr>
              <a:t>st</a:t>
            </a:r>
            <a:r>
              <a:rPr lang="en-GB" sz="2000" dirty="0">
                <a:solidFill>
                  <a:schemeClr val="tx1"/>
                </a:solidFill>
              </a:rPr>
              <a:t> person singular and plural</a:t>
            </a:r>
          </a:p>
          <a:p>
            <a:pPr algn="l"/>
            <a:r>
              <a:rPr lang="en-US" sz="2000" dirty="0">
                <a:solidFill>
                  <a:schemeClr val="bg1"/>
                </a:solidFill>
              </a:rPr>
              <a:t>Using </a:t>
            </a:r>
            <a:r>
              <a:rPr lang="en-US" sz="2000" i="1" dirty="0">
                <a:solidFill>
                  <a:schemeClr val="bg1"/>
                </a:solidFill>
              </a:rPr>
              <a:t>um …</a:t>
            </a:r>
            <a:r>
              <a:rPr lang="en-US" sz="2000" i="1" dirty="0" err="1">
                <a:solidFill>
                  <a:schemeClr val="bg1"/>
                </a:solidFill>
              </a:rPr>
              <a:t>Uhr</a:t>
            </a:r>
            <a:r>
              <a:rPr lang="en-US" sz="2000" i="1" dirty="0">
                <a:solidFill>
                  <a:schemeClr val="bg1"/>
                </a:solidFill>
              </a:rPr>
              <a:t> </a:t>
            </a:r>
            <a:r>
              <a:rPr lang="en-US" sz="2000" dirty="0">
                <a:solidFill>
                  <a:schemeClr val="bg1"/>
                </a:solidFill>
              </a:rPr>
              <a:t>for time</a:t>
            </a:r>
          </a:p>
          <a:p>
            <a:br>
              <a:rPr lang="en-GB" sz="2000" dirty="0">
                <a:solidFill>
                  <a:schemeClr val="tx1"/>
                </a:solidFill>
              </a:rPr>
            </a:br>
            <a:br>
              <a:rPr lang="en-GB" sz="2000" dirty="0">
                <a:solidFill>
                  <a:schemeClr val="tx1"/>
                </a:solidFill>
              </a:rPr>
            </a:br>
            <a:endParaRPr lang="en-GB" sz="2000" dirty="0">
              <a:solidFill>
                <a:schemeClr val="tx1"/>
              </a:solidFill>
            </a:endParaRPr>
          </a:p>
        </p:txBody>
      </p:sp>
      <p:pic>
        <p:nvPicPr>
          <p:cNvPr id="7" name="Picture 6" descr="A close up of a train station&#10;&#10;Description automatically generated">
            <a:extLst>
              <a:ext uri="{FF2B5EF4-FFF2-40B4-BE49-F238E27FC236}">
                <a16:creationId xmlns:a16="http://schemas.microsoft.com/office/drawing/2014/main" id="{7DDA57AB-9C48-4A14-B900-3EC090094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4333" y="3108818"/>
            <a:ext cx="5617667" cy="37491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2EB6808F-E1AD-4D65-B23B-5BBFC0A05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7668" y="4355185"/>
            <a:ext cx="1355373" cy="2062453"/>
          </a:xfrm>
          <a:prstGeom prst="rect">
            <a:avLst/>
          </a:prstGeom>
        </p:spPr>
      </p:pic>
      <p:pic>
        <p:nvPicPr>
          <p:cNvPr id="8" name="Picture 7" descr="A yellow sign with black text&#10;&#10;Description automatically generated">
            <a:extLst>
              <a:ext uri="{FF2B5EF4-FFF2-40B4-BE49-F238E27FC236}">
                <a16:creationId xmlns:a16="http://schemas.microsoft.com/office/drawing/2014/main" id="{AEDF95D7-E1FF-4771-9DA3-8A71DCF09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8202" y="5708926"/>
            <a:ext cx="1722266" cy="1149074"/>
          </a:xfrm>
          <a:prstGeom prst="rect">
            <a:avLst/>
          </a:prstGeom>
        </p:spPr>
      </p:pic>
      <p:sp>
        <p:nvSpPr>
          <p:cNvPr id="6" name="Speech Bubble: Rectangle with Corners Rounded 5">
            <a:extLst>
              <a:ext uri="{FF2B5EF4-FFF2-40B4-BE49-F238E27FC236}">
                <a16:creationId xmlns:a16="http://schemas.microsoft.com/office/drawing/2014/main" id="{149F5B0A-E311-4087-8885-0442244871EF}"/>
              </a:ext>
            </a:extLst>
          </p:cNvPr>
          <p:cNvSpPr/>
          <p:nvPr/>
        </p:nvSpPr>
        <p:spPr>
          <a:xfrm>
            <a:off x="6747485" y="3149621"/>
            <a:ext cx="1722266" cy="881833"/>
          </a:xfrm>
          <a:prstGeom prst="wedgeRoundRectCallout">
            <a:avLst>
              <a:gd name="adj1" fmla="val -54619"/>
              <a:gd name="adj2" fmla="val 9347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t>Tschüs</a:t>
            </a:r>
            <a:r>
              <a:rPr lang="en-GB" sz="2400" b="1" dirty="0"/>
              <a:t>, Berlin!</a:t>
            </a:r>
          </a:p>
        </p:txBody>
      </p:sp>
    </p:spTree>
    <p:extLst>
      <p:ext uri="{BB962C8B-B14F-4D97-AF65-F5344CB8AC3E}">
        <p14:creationId xmlns:p14="http://schemas.microsoft.com/office/powerpoint/2010/main" val="1806505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08810" cy="647577"/>
          </a:xfrm>
        </p:spPr>
        <p:txBody>
          <a:bodyPr>
            <a:normAutofit/>
          </a:bodyPr>
          <a:lstStyle/>
          <a:p>
            <a:r>
              <a:rPr lang="en-GB" sz="2800" b="1" dirty="0" err="1">
                <a:solidFill>
                  <a:schemeClr val="bg1"/>
                </a:solidFill>
              </a:rPr>
              <a:t>Vokabeln</a:t>
            </a:r>
            <a:endParaRPr lang="en-GB" sz="2800" b="1" dirty="0">
              <a:solidFill>
                <a:schemeClr val="bg1"/>
              </a:solidFill>
            </a:endParaRPr>
          </a:p>
        </p:txBody>
      </p:sp>
      <p:graphicFrame>
        <p:nvGraphicFramePr>
          <p:cNvPr id="30" name="Table 29" descr="Table for exercises">
            <a:extLst>
              <a:ext uri="{FF2B5EF4-FFF2-40B4-BE49-F238E27FC236}">
                <a16:creationId xmlns:a16="http://schemas.microsoft.com/office/drawing/2014/main" id="{14B0B687-DE07-4FF2-B1B8-0D613633DECD}"/>
              </a:ext>
            </a:extLst>
          </p:cNvPr>
          <p:cNvGraphicFramePr>
            <a:graphicFrameLocks noGrp="1"/>
          </p:cNvGraphicFramePr>
          <p:nvPr/>
        </p:nvGraphicFramePr>
        <p:xfrm>
          <a:off x="727535" y="1218119"/>
          <a:ext cx="10461144" cy="4967210"/>
        </p:xfrm>
        <a:graphic>
          <a:graphicData uri="http://schemas.openxmlformats.org/drawingml/2006/table">
            <a:tbl>
              <a:tblPr firstRow="1" bandRow="1">
                <a:tableStyleId>{5940675A-B579-460E-94D1-54222C63F5DA}</a:tableStyleId>
              </a:tblPr>
              <a:tblGrid>
                <a:gridCol w="1154673">
                  <a:extLst>
                    <a:ext uri="{9D8B030D-6E8A-4147-A177-3AD203B41FA5}">
                      <a16:colId xmlns:a16="http://schemas.microsoft.com/office/drawing/2014/main" val="20000"/>
                    </a:ext>
                  </a:extLst>
                </a:gridCol>
                <a:gridCol w="4813691">
                  <a:extLst>
                    <a:ext uri="{9D8B030D-6E8A-4147-A177-3AD203B41FA5}">
                      <a16:colId xmlns:a16="http://schemas.microsoft.com/office/drawing/2014/main" val="2718503455"/>
                    </a:ext>
                  </a:extLst>
                </a:gridCol>
                <a:gridCol w="4492780">
                  <a:extLst>
                    <a:ext uri="{9D8B030D-6E8A-4147-A177-3AD203B41FA5}">
                      <a16:colId xmlns:a16="http://schemas.microsoft.com/office/drawing/2014/main" val="20001"/>
                    </a:ext>
                  </a:extLst>
                </a:gridCol>
              </a:tblGrid>
              <a:tr h="496721">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1"/>
                  </a:ext>
                </a:extLst>
              </a:tr>
              <a:tr h="496721">
                <a:tc>
                  <a:txBody>
                    <a:bodyPr/>
                    <a:lstStyle/>
                    <a:p>
                      <a:endParaRPr lang="en-GB" sz="200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4"/>
                  </a:ext>
                </a:extLst>
              </a:tr>
              <a:tr h="496721">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5"/>
                  </a:ext>
                </a:extLst>
              </a:tr>
              <a:tr h="496721">
                <a:tc>
                  <a:txBody>
                    <a:bodyPr/>
                    <a:lstStyle/>
                    <a:p>
                      <a:endParaRPr lang="en-GB" sz="200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7"/>
                  </a:ext>
                </a:extLst>
              </a:tr>
              <a:tr h="496721">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8"/>
                  </a:ext>
                </a:extLst>
              </a:tr>
              <a:tr h="496721">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93973476"/>
                  </a:ext>
                </a:extLst>
              </a:tr>
              <a:tr h="496721">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31036484"/>
                  </a:ext>
                </a:extLst>
              </a:tr>
            </a:tbl>
          </a:graphicData>
        </a:graphic>
      </p:graphicFrame>
      <p:sp>
        <p:nvSpPr>
          <p:cNvPr id="33" name="Action Button: Custom 35" descr="number 1">
            <a:hlinkClick r:id="" action="ppaction://noaction" highlightClick="1">
              <a:snd r:embed="rId3" name="20. holen.wav"/>
            </a:hlinkClick>
            <a:extLst>
              <a:ext uri="{FF2B5EF4-FFF2-40B4-BE49-F238E27FC236}">
                <a16:creationId xmlns:a16="http://schemas.microsoft.com/office/drawing/2014/main" id="{9BC8BD3F-2DC9-4949-BBA3-AD5348A1BF36}"/>
              </a:ext>
            </a:extLst>
          </p:cNvPr>
          <p:cNvSpPr/>
          <p:nvPr/>
        </p:nvSpPr>
        <p:spPr>
          <a:xfrm>
            <a:off x="1062598" y="1248118"/>
            <a:ext cx="501695" cy="424236"/>
          </a:xfrm>
          <a:prstGeom prst="actionButtonBlank">
            <a:avLst/>
          </a:prstGeom>
          <a:solidFill>
            <a:srgbClr val="FFCC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1</a:t>
            </a:r>
          </a:p>
        </p:txBody>
      </p:sp>
      <p:sp>
        <p:nvSpPr>
          <p:cNvPr id="34" name="TextBox 33" descr="table content ">
            <a:extLst>
              <a:ext uri="{FF2B5EF4-FFF2-40B4-BE49-F238E27FC236}">
                <a16:creationId xmlns:a16="http://schemas.microsoft.com/office/drawing/2014/main" id="{42562F44-294E-44BE-B603-D52DE9B2244B}"/>
              </a:ext>
            </a:extLst>
          </p:cNvPr>
          <p:cNvSpPr txBox="1"/>
          <p:nvPr/>
        </p:nvSpPr>
        <p:spPr>
          <a:xfrm>
            <a:off x="1868078" y="1751592"/>
            <a:ext cx="47587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die Arbeit</a:t>
            </a:r>
          </a:p>
        </p:txBody>
      </p:sp>
      <p:sp>
        <p:nvSpPr>
          <p:cNvPr id="35" name="TextBox 34" descr="table content ">
            <a:extLst>
              <a:ext uri="{FF2B5EF4-FFF2-40B4-BE49-F238E27FC236}">
                <a16:creationId xmlns:a16="http://schemas.microsoft.com/office/drawing/2014/main" id="{526325D1-E827-4A76-878E-101D6A8C0129}"/>
              </a:ext>
            </a:extLst>
          </p:cNvPr>
          <p:cNvSpPr txBox="1"/>
          <p:nvPr/>
        </p:nvSpPr>
        <p:spPr>
          <a:xfrm>
            <a:off x="6705262" y="1758737"/>
            <a:ext cx="4316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work</a:t>
            </a:r>
          </a:p>
        </p:txBody>
      </p:sp>
      <p:sp>
        <p:nvSpPr>
          <p:cNvPr id="36" name="Action Button: Custom 38" descr="number 2">
            <a:hlinkClick r:id="" action="ppaction://noaction" highlightClick="1">
              <a:snd r:embed="rId4" name="20. die Arbeit.wav"/>
            </a:hlinkClick>
            <a:extLst>
              <a:ext uri="{FF2B5EF4-FFF2-40B4-BE49-F238E27FC236}">
                <a16:creationId xmlns:a16="http://schemas.microsoft.com/office/drawing/2014/main" id="{4E7D34D5-9AC9-49C2-8A5A-BB5A43C883CE}"/>
              </a:ext>
            </a:extLst>
          </p:cNvPr>
          <p:cNvSpPr/>
          <p:nvPr/>
        </p:nvSpPr>
        <p:spPr>
          <a:xfrm>
            <a:off x="1065746" y="1764781"/>
            <a:ext cx="501695" cy="424236"/>
          </a:xfrm>
          <a:prstGeom prst="actionButtonBlank">
            <a:avLst/>
          </a:prstGeom>
          <a:solidFill>
            <a:srgbClr val="FFCC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2</a:t>
            </a:r>
          </a:p>
        </p:txBody>
      </p:sp>
      <p:sp>
        <p:nvSpPr>
          <p:cNvPr id="37" name="TextBox 36" descr="table content ">
            <a:extLst>
              <a:ext uri="{FF2B5EF4-FFF2-40B4-BE49-F238E27FC236}">
                <a16:creationId xmlns:a16="http://schemas.microsoft.com/office/drawing/2014/main" id="{09D9C9AC-5DF6-41B9-A737-D3182CCAED58}"/>
              </a:ext>
            </a:extLst>
          </p:cNvPr>
          <p:cNvSpPr txBox="1"/>
          <p:nvPr/>
        </p:nvSpPr>
        <p:spPr>
          <a:xfrm>
            <a:off x="1907311" y="2260187"/>
            <a:ext cx="471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wirklich</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TextBox 37" descr="table content ">
            <a:extLst>
              <a:ext uri="{FF2B5EF4-FFF2-40B4-BE49-F238E27FC236}">
                <a16:creationId xmlns:a16="http://schemas.microsoft.com/office/drawing/2014/main" id="{D5860B2A-DC67-41B6-AE39-92F0B9BC9F66}"/>
              </a:ext>
            </a:extLst>
          </p:cNvPr>
          <p:cNvSpPr txBox="1"/>
          <p:nvPr/>
        </p:nvSpPr>
        <p:spPr>
          <a:xfrm>
            <a:off x="6726753" y="2250180"/>
            <a:ext cx="43969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really</a:t>
            </a:r>
          </a:p>
        </p:txBody>
      </p:sp>
      <p:sp>
        <p:nvSpPr>
          <p:cNvPr id="39" name="Action Button: Custom 41" descr="number 3">
            <a:hlinkClick r:id="" action="ppaction://noaction" highlightClick="1">
              <a:snd r:embed="rId5" name="20. wirklich.wav"/>
            </a:hlinkClick>
            <a:extLst>
              <a:ext uri="{FF2B5EF4-FFF2-40B4-BE49-F238E27FC236}">
                <a16:creationId xmlns:a16="http://schemas.microsoft.com/office/drawing/2014/main" id="{13258242-EF1D-4E1B-BF08-245076282CEA}"/>
              </a:ext>
            </a:extLst>
          </p:cNvPr>
          <p:cNvSpPr/>
          <p:nvPr/>
        </p:nvSpPr>
        <p:spPr>
          <a:xfrm>
            <a:off x="1062598" y="2246955"/>
            <a:ext cx="501695" cy="424236"/>
          </a:xfrm>
          <a:prstGeom prst="actionButtonBlank">
            <a:avLst/>
          </a:prstGeom>
          <a:solidFill>
            <a:srgbClr val="FFCC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3</a:t>
            </a:r>
          </a:p>
        </p:txBody>
      </p:sp>
      <p:sp>
        <p:nvSpPr>
          <p:cNvPr id="40" name="TextBox 39" descr="table content ">
            <a:extLst>
              <a:ext uri="{FF2B5EF4-FFF2-40B4-BE49-F238E27FC236}">
                <a16:creationId xmlns:a16="http://schemas.microsoft.com/office/drawing/2014/main" id="{D60D4552-87CB-4D3A-9725-A725451E9615}"/>
              </a:ext>
            </a:extLst>
          </p:cNvPr>
          <p:cNvSpPr txBox="1"/>
          <p:nvPr/>
        </p:nvSpPr>
        <p:spPr>
          <a:xfrm>
            <a:off x="1866875" y="2749438"/>
            <a:ext cx="471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gestern</a:t>
            </a:r>
          </a:p>
        </p:txBody>
      </p:sp>
      <p:sp>
        <p:nvSpPr>
          <p:cNvPr id="41" name="TextBox 40" descr="table content ">
            <a:extLst>
              <a:ext uri="{FF2B5EF4-FFF2-40B4-BE49-F238E27FC236}">
                <a16:creationId xmlns:a16="http://schemas.microsoft.com/office/drawing/2014/main" id="{8E617751-CC4D-4453-BE98-75956747587F}"/>
              </a:ext>
            </a:extLst>
          </p:cNvPr>
          <p:cNvSpPr txBox="1"/>
          <p:nvPr/>
        </p:nvSpPr>
        <p:spPr>
          <a:xfrm>
            <a:off x="6705262" y="2752290"/>
            <a:ext cx="44338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yesterday</a:t>
            </a:r>
          </a:p>
        </p:txBody>
      </p:sp>
      <p:sp>
        <p:nvSpPr>
          <p:cNvPr id="42" name="Action Button: Custom 44" descr="number 4">
            <a:hlinkClick r:id="" action="ppaction://noaction" highlightClick="1">
              <a:snd r:embed="rId6" name="20. gestern.wav"/>
            </a:hlinkClick>
            <a:extLst>
              <a:ext uri="{FF2B5EF4-FFF2-40B4-BE49-F238E27FC236}">
                <a16:creationId xmlns:a16="http://schemas.microsoft.com/office/drawing/2014/main" id="{C22388B6-351B-4AFD-BB3D-0903CA620AA6}"/>
              </a:ext>
            </a:extLst>
          </p:cNvPr>
          <p:cNvSpPr/>
          <p:nvPr/>
        </p:nvSpPr>
        <p:spPr>
          <a:xfrm>
            <a:off x="1062598" y="2738573"/>
            <a:ext cx="501695" cy="424236"/>
          </a:xfrm>
          <a:prstGeom prst="actionButtonBlank">
            <a:avLst/>
          </a:prstGeom>
          <a:solidFill>
            <a:srgbClr val="FFCC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4</a:t>
            </a:r>
          </a:p>
        </p:txBody>
      </p:sp>
      <p:sp>
        <p:nvSpPr>
          <p:cNvPr id="43" name="TextBox 42" descr="table content ">
            <a:extLst>
              <a:ext uri="{FF2B5EF4-FFF2-40B4-BE49-F238E27FC236}">
                <a16:creationId xmlns:a16="http://schemas.microsoft.com/office/drawing/2014/main" id="{F23B35AE-FD30-4562-8F82-D426C591FC83}"/>
              </a:ext>
            </a:extLst>
          </p:cNvPr>
          <p:cNvSpPr txBox="1"/>
          <p:nvPr/>
        </p:nvSpPr>
        <p:spPr>
          <a:xfrm>
            <a:off x="1866875" y="3200266"/>
            <a:ext cx="471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um</a:t>
            </a:r>
          </a:p>
        </p:txBody>
      </p:sp>
      <p:sp>
        <p:nvSpPr>
          <p:cNvPr id="44" name="TextBox 43" descr="table content ">
            <a:extLst>
              <a:ext uri="{FF2B5EF4-FFF2-40B4-BE49-F238E27FC236}">
                <a16:creationId xmlns:a16="http://schemas.microsoft.com/office/drawing/2014/main" id="{DC6D9E66-E3B5-4C59-B6F9-DC1086E9AF2B}"/>
              </a:ext>
            </a:extLst>
          </p:cNvPr>
          <p:cNvSpPr txBox="1"/>
          <p:nvPr/>
        </p:nvSpPr>
        <p:spPr>
          <a:xfrm>
            <a:off x="6726754" y="3242047"/>
            <a:ext cx="4412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at</a:t>
            </a:r>
          </a:p>
        </p:txBody>
      </p:sp>
      <p:sp>
        <p:nvSpPr>
          <p:cNvPr id="45" name="Action Button: Custom 47" descr="number 5">
            <a:hlinkClick r:id="" action="ppaction://noaction" highlightClick="1">
              <a:snd r:embed="rId7" name="20. um.wav"/>
            </a:hlinkClick>
            <a:extLst>
              <a:ext uri="{FF2B5EF4-FFF2-40B4-BE49-F238E27FC236}">
                <a16:creationId xmlns:a16="http://schemas.microsoft.com/office/drawing/2014/main" id="{BE1DDE1F-3F21-4AAF-87F3-84EB251E488C}"/>
              </a:ext>
            </a:extLst>
          </p:cNvPr>
          <p:cNvSpPr/>
          <p:nvPr/>
        </p:nvSpPr>
        <p:spPr>
          <a:xfrm>
            <a:off x="1062598" y="3225580"/>
            <a:ext cx="501695" cy="424236"/>
          </a:xfrm>
          <a:prstGeom prst="actionButtonBlank">
            <a:avLst/>
          </a:prstGeom>
          <a:solidFill>
            <a:srgbClr val="FFCC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5</a:t>
            </a:r>
          </a:p>
        </p:txBody>
      </p:sp>
      <p:sp>
        <p:nvSpPr>
          <p:cNvPr id="46" name="TextBox 45" descr="table content ">
            <a:extLst>
              <a:ext uri="{FF2B5EF4-FFF2-40B4-BE49-F238E27FC236}">
                <a16:creationId xmlns:a16="http://schemas.microsoft.com/office/drawing/2014/main" id="{369867D3-2984-4F7C-B3EA-2A7794B61E83}"/>
              </a:ext>
            </a:extLst>
          </p:cNvPr>
          <p:cNvSpPr txBox="1"/>
          <p:nvPr/>
        </p:nvSpPr>
        <p:spPr>
          <a:xfrm>
            <a:off x="1907311" y="3710373"/>
            <a:ext cx="471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der Sport</a:t>
            </a:r>
          </a:p>
        </p:txBody>
      </p:sp>
      <p:sp>
        <p:nvSpPr>
          <p:cNvPr id="47" name="TextBox 46" descr="table content ">
            <a:extLst>
              <a:ext uri="{FF2B5EF4-FFF2-40B4-BE49-F238E27FC236}">
                <a16:creationId xmlns:a16="http://schemas.microsoft.com/office/drawing/2014/main" id="{8D2AEA71-A90E-4AA0-BBA2-A7232CD400FB}"/>
              </a:ext>
            </a:extLst>
          </p:cNvPr>
          <p:cNvSpPr txBox="1"/>
          <p:nvPr/>
        </p:nvSpPr>
        <p:spPr>
          <a:xfrm>
            <a:off x="6726753" y="3719007"/>
            <a:ext cx="4189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sport</a:t>
            </a:r>
          </a:p>
        </p:txBody>
      </p:sp>
      <p:sp>
        <p:nvSpPr>
          <p:cNvPr id="48" name="Action Button: Custom 50" descr="number 6">
            <a:hlinkClick r:id="" action="ppaction://noaction" highlightClick="1">
              <a:snd r:embed="rId8" name="20. der Sport.wav"/>
            </a:hlinkClick>
            <a:extLst>
              <a:ext uri="{FF2B5EF4-FFF2-40B4-BE49-F238E27FC236}">
                <a16:creationId xmlns:a16="http://schemas.microsoft.com/office/drawing/2014/main" id="{016EC9EC-5809-4F8B-B8AF-CBC4B0D6FF73}"/>
              </a:ext>
            </a:extLst>
          </p:cNvPr>
          <p:cNvSpPr/>
          <p:nvPr/>
        </p:nvSpPr>
        <p:spPr>
          <a:xfrm>
            <a:off x="1055802" y="3730844"/>
            <a:ext cx="501695" cy="424236"/>
          </a:xfrm>
          <a:prstGeom prst="actionButtonBlank">
            <a:avLst/>
          </a:prstGeom>
          <a:solidFill>
            <a:srgbClr val="FFCC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6</a:t>
            </a:r>
          </a:p>
        </p:txBody>
      </p:sp>
      <p:sp>
        <p:nvSpPr>
          <p:cNvPr id="49" name="TextBox 48" descr="table content ">
            <a:extLst>
              <a:ext uri="{FF2B5EF4-FFF2-40B4-BE49-F238E27FC236}">
                <a16:creationId xmlns:a16="http://schemas.microsoft.com/office/drawing/2014/main" id="{E126C157-AF78-4D02-813B-233115FE4FDA}"/>
              </a:ext>
            </a:extLst>
          </p:cNvPr>
          <p:cNvSpPr txBox="1"/>
          <p:nvPr/>
        </p:nvSpPr>
        <p:spPr>
          <a:xfrm>
            <a:off x="1907311" y="4227357"/>
            <a:ext cx="471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die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Uhr</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0" name="TextBox 49" descr="table content ">
            <a:extLst>
              <a:ext uri="{FF2B5EF4-FFF2-40B4-BE49-F238E27FC236}">
                <a16:creationId xmlns:a16="http://schemas.microsoft.com/office/drawing/2014/main" id="{E39CEF56-0BB7-4BEE-B39A-EBD6ECB25085}"/>
              </a:ext>
            </a:extLst>
          </p:cNvPr>
          <p:cNvSpPr txBox="1"/>
          <p:nvPr/>
        </p:nvSpPr>
        <p:spPr>
          <a:xfrm>
            <a:off x="6739294" y="4221763"/>
            <a:ext cx="45155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o’clock</a:t>
            </a:r>
          </a:p>
        </p:txBody>
      </p:sp>
      <p:sp>
        <p:nvSpPr>
          <p:cNvPr id="51" name="Action Button: Custom 53" descr="number 7">
            <a:hlinkClick r:id="" action="ppaction://noaction" highlightClick="1">
              <a:snd r:embed="rId9" name="20. die Uhr.wav"/>
            </a:hlinkClick>
            <a:extLst>
              <a:ext uri="{FF2B5EF4-FFF2-40B4-BE49-F238E27FC236}">
                <a16:creationId xmlns:a16="http://schemas.microsoft.com/office/drawing/2014/main" id="{68A53582-DF6A-43F8-A1C7-60636E9B727A}"/>
              </a:ext>
            </a:extLst>
          </p:cNvPr>
          <p:cNvSpPr/>
          <p:nvPr/>
        </p:nvSpPr>
        <p:spPr>
          <a:xfrm>
            <a:off x="1046570" y="4236108"/>
            <a:ext cx="501695" cy="424236"/>
          </a:xfrm>
          <a:prstGeom prst="actionButtonBlank">
            <a:avLst/>
          </a:prstGeom>
          <a:solidFill>
            <a:srgbClr val="FFCC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7</a:t>
            </a:r>
          </a:p>
        </p:txBody>
      </p:sp>
      <p:sp>
        <p:nvSpPr>
          <p:cNvPr id="52" name="TextBox 51" descr="table content ">
            <a:extLst>
              <a:ext uri="{FF2B5EF4-FFF2-40B4-BE49-F238E27FC236}">
                <a16:creationId xmlns:a16="http://schemas.microsoft.com/office/drawing/2014/main" id="{DECE65AE-B26C-4D22-87AB-3630FF614CC1}"/>
              </a:ext>
            </a:extLst>
          </p:cNvPr>
          <p:cNvSpPr txBox="1"/>
          <p:nvPr/>
        </p:nvSpPr>
        <p:spPr>
          <a:xfrm>
            <a:off x="1907311" y="4697903"/>
            <a:ext cx="471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verbracht</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3" name="TextBox 52" descr="table content ">
            <a:extLst>
              <a:ext uri="{FF2B5EF4-FFF2-40B4-BE49-F238E27FC236}">
                <a16:creationId xmlns:a16="http://schemas.microsoft.com/office/drawing/2014/main" id="{E9683257-5EDF-41BB-B682-8DE3C7C99315}"/>
              </a:ext>
            </a:extLst>
          </p:cNvPr>
          <p:cNvSpPr txBox="1"/>
          <p:nvPr/>
        </p:nvSpPr>
        <p:spPr>
          <a:xfrm>
            <a:off x="6726754" y="4710454"/>
            <a:ext cx="45281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spent (time)</a:t>
            </a:r>
          </a:p>
        </p:txBody>
      </p:sp>
      <p:sp>
        <p:nvSpPr>
          <p:cNvPr id="54" name="Action Button: Custom 56" descr="number 8">
            <a:hlinkClick r:id="" action="ppaction://noaction" highlightClick="1">
              <a:snd r:embed="rId10" name="20. verbracht.wav"/>
            </a:hlinkClick>
            <a:extLst>
              <a:ext uri="{FF2B5EF4-FFF2-40B4-BE49-F238E27FC236}">
                <a16:creationId xmlns:a16="http://schemas.microsoft.com/office/drawing/2014/main" id="{937E01DB-47CF-4AD4-B0A2-80AF234A726F}"/>
              </a:ext>
            </a:extLst>
          </p:cNvPr>
          <p:cNvSpPr/>
          <p:nvPr/>
        </p:nvSpPr>
        <p:spPr>
          <a:xfrm>
            <a:off x="1055803" y="4728854"/>
            <a:ext cx="501695" cy="424236"/>
          </a:xfrm>
          <a:prstGeom prst="actionButtonBlank">
            <a:avLst/>
          </a:prstGeom>
          <a:solidFill>
            <a:srgbClr val="FFCC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8</a:t>
            </a:r>
          </a:p>
        </p:txBody>
      </p:sp>
      <p:sp>
        <p:nvSpPr>
          <p:cNvPr id="55" name="TextBox 54" descr="table content ">
            <a:extLst>
              <a:ext uri="{FF2B5EF4-FFF2-40B4-BE49-F238E27FC236}">
                <a16:creationId xmlns:a16="http://schemas.microsoft.com/office/drawing/2014/main" id="{AA075FD3-E2B0-4AC7-A6C3-86DAAEC30DED}"/>
              </a:ext>
            </a:extLst>
          </p:cNvPr>
          <p:cNvSpPr txBox="1"/>
          <p:nvPr/>
        </p:nvSpPr>
        <p:spPr>
          <a:xfrm>
            <a:off x="1926928" y="5205975"/>
            <a:ext cx="47194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die Bank</a:t>
            </a:r>
          </a:p>
        </p:txBody>
      </p:sp>
      <p:sp>
        <p:nvSpPr>
          <p:cNvPr id="56" name="TextBox 55" descr="table content ">
            <a:extLst>
              <a:ext uri="{FF2B5EF4-FFF2-40B4-BE49-F238E27FC236}">
                <a16:creationId xmlns:a16="http://schemas.microsoft.com/office/drawing/2014/main" id="{A5190666-0C75-45E6-B576-046CF8038380}"/>
              </a:ext>
            </a:extLst>
          </p:cNvPr>
          <p:cNvSpPr txBox="1"/>
          <p:nvPr/>
        </p:nvSpPr>
        <p:spPr>
          <a:xfrm>
            <a:off x="6711379" y="5215149"/>
            <a:ext cx="4412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bank</a:t>
            </a:r>
          </a:p>
        </p:txBody>
      </p:sp>
      <p:sp>
        <p:nvSpPr>
          <p:cNvPr id="57" name="Action Button: Custom 59" descr="number 9">
            <a:hlinkClick r:id="" action="ppaction://noaction" highlightClick="1">
              <a:snd r:embed="rId11" name="20. die Bank.wav"/>
            </a:hlinkClick>
            <a:extLst>
              <a:ext uri="{FF2B5EF4-FFF2-40B4-BE49-F238E27FC236}">
                <a16:creationId xmlns:a16="http://schemas.microsoft.com/office/drawing/2014/main" id="{53A1F680-439C-41CA-BD9A-DC01CB2AACC0}"/>
              </a:ext>
            </a:extLst>
          </p:cNvPr>
          <p:cNvSpPr/>
          <p:nvPr/>
        </p:nvSpPr>
        <p:spPr>
          <a:xfrm>
            <a:off x="1055807" y="5221720"/>
            <a:ext cx="501695" cy="424236"/>
          </a:xfrm>
          <a:prstGeom prst="actionButtonBlank">
            <a:avLst/>
          </a:prstGeom>
          <a:solidFill>
            <a:srgbClr val="FFCC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9</a:t>
            </a:r>
          </a:p>
        </p:txBody>
      </p:sp>
      <p:sp>
        <p:nvSpPr>
          <p:cNvPr id="58" name="TextBox 57" descr="table content ">
            <a:extLst>
              <a:ext uri="{FF2B5EF4-FFF2-40B4-BE49-F238E27FC236}">
                <a16:creationId xmlns:a16="http://schemas.microsoft.com/office/drawing/2014/main" id="{12C171F9-BC1B-41F9-85C7-DAE6C5BFC039}"/>
              </a:ext>
            </a:extLst>
          </p:cNvPr>
          <p:cNvSpPr txBox="1"/>
          <p:nvPr/>
        </p:nvSpPr>
        <p:spPr>
          <a:xfrm>
            <a:off x="1937323" y="5701247"/>
            <a:ext cx="4412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die </a:t>
            </a: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Seite</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59" name="TextBox 58" descr="table content ">
            <a:extLst>
              <a:ext uri="{FF2B5EF4-FFF2-40B4-BE49-F238E27FC236}">
                <a16:creationId xmlns:a16="http://schemas.microsoft.com/office/drawing/2014/main" id="{02C40508-B2A3-4D39-9648-0267CEE08878}"/>
              </a:ext>
            </a:extLst>
          </p:cNvPr>
          <p:cNvSpPr txBox="1"/>
          <p:nvPr/>
        </p:nvSpPr>
        <p:spPr>
          <a:xfrm>
            <a:off x="6711379" y="5713604"/>
            <a:ext cx="44123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0" name="Action Button: Custom 62" descr="number 10">
            <a:hlinkClick r:id="" action="ppaction://noaction" highlightClick="1">
              <a:snd r:embed="rId12" name="20. die Seite.wav"/>
            </a:hlinkClick>
            <a:extLst>
              <a:ext uri="{FF2B5EF4-FFF2-40B4-BE49-F238E27FC236}">
                <a16:creationId xmlns:a16="http://schemas.microsoft.com/office/drawing/2014/main" id="{ABE852F8-AEEE-44F6-BE07-E3FD5EB0AA84}"/>
              </a:ext>
            </a:extLst>
          </p:cNvPr>
          <p:cNvSpPr/>
          <p:nvPr/>
        </p:nvSpPr>
        <p:spPr>
          <a:xfrm>
            <a:off x="1046571" y="5701247"/>
            <a:ext cx="501695" cy="424236"/>
          </a:xfrm>
          <a:prstGeom prst="actionButtonBlank">
            <a:avLst/>
          </a:prstGeom>
          <a:solidFill>
            <a:srgbClr val="FFCC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10</a:t>
            </a:r>
          </a:p>
        </p:txBody>
      </p:sp>
      <p:sp>
        <p:nvSpPr>
          <p:cNvPr id="62" name="TextBox 61" descr="table content ">
            <a:extLst>
              <a:ext uri="{FF2B5EF4-FFF2-40B4-BE49-F238E27FC236}">
                <a16:creationId xmlns:a16="http://schemas.microsoft.com/office/drawing/2014/main" id="{F25D6AF3-9378-4431-8FB0-57E9BBC96F6A}"/>
              </a:ext>
            </a:extLst>
          </p:cNvPr>
          <p:cNvSpPr txBox="1"/>
          <p:nvPr/>
        </p:nvSpPr>
        <p:spPr>
          <a:xfrm>
            <a:off x="6776347" y="5728899"/>
            <a:ext cx="44123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side</a:t>
            </a:r>
          </a:p>
        </p:txBody>
      </p:sp>
      <p:sp>
        <p:nvSpPr>
          <p:cNvPr id="64" name="Rounded Rectangle 11">
            <a:extLst>
              <a:ext uri="{FF2B5EF4-FFF2-40B4-BE49-F238E27FC236}">
                <a16:creationId xmlns:a16="http://schemas.microsoft.com/office/drawing/2014/main" id="{177FAC6E-F141-0C45-A3E1-B8D0F86114C2}"/>
              </a:ext>
            </a:extLst>
          </p:cNvPr>
          <p:cNvSpPr/>
          <p:nvPr/>
        </p:nvSpPr>
        <p:spPr>
          <a:xfrm>
            <a:off x="9308219" y="178811"/>
            <a:ext cx="2460486" cy="324614"/>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itle 1">
            <a:extLst>
              <a:ext uri="{FF2B5EF4-FFF2-40B4-BE49-F238E27FC236}">
                <a16:creationId xmlns:a16="http://schemas.microsoft.com/office/drawing/2014/main" id="{E1D0B1A4-50D6-3A4E-A5EF-48C60CC88121}"/>
              </a:ext>
            </a:extLst>
          </p:cNvPr>
          <p:cNvSpPr txBox="1">
            <a:spLocks/>
          </p:cNvSpPr>
          <p:nvPr/>
        </p:nvSpPr>
        <p:spPr>
          <a:xfrm>
            <a:off x="9343844" y="195971"/>
            <a:ext cx="2460486" cy="292432"/>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err="1">
                <a:ln>
                  <a:noFill/>
                </a:ln>
                <a:solidFill>
                  <a:srgbClr val="3D3C3C"/>
                </a:solidFill>
                <a:effectLst/>
                <a:uLnTx/>
                <a:uFillTx/>
                <a:latin typeface="Century Gothic" panose="020B0502020202020204" pitchFamily="34" charset="0"/>
                <a:ea typeface="+mj-ea"/>
                <a:cs typeface="+mj-cs"/>
              </a:rPr>
              <a:t>hören</a:t>
            </a:r>
            <a:r>
              <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rPr>
              <a:t> / </a:t>
            </a:r>
            <a:r>
              <a:rPr kumimoji="0" lang="en-GB" sz="2000" b="1" i="0" u="none" strike="noStrike" kern="1200" cap="none" spc="0" normalizeH="0" baseline="0" noProof="0" dirty="0" err="1">
                <a:ln>
                  <a:noFill/>
                </a:ln>
                <a:solidFill>
                  <a:srgbClr val="3D3C3C"/>
                </a:solidFill>
                <a:effectLst/>
                <a:uLnTx/>
                <a:uFillTx/>
                <a:latin typeface="Century Gothic" panose="020B0502020202020204" pitchFamily="34" charset="0"/>
                <a:ea typeface="+mj-ea"/>
                <a:cs typeface="+mj-cs"/>
              </a:rPr>
              <a:t>schreiben</a:t>
            </a:r>
            <a:endParaRPr kumimoji="0" lang="en-GB" sz="2000" b="1" i="0" u="none" strike="noStrike" kern="1200" cap="none" spc="0" normalizeH="0" baseline="0" noProof="0" dirty="0">
              <a:ln>
                <a:noFill/>
              </a:ln>
              <a:solidFill>
                <a:srgbClr val="3D3C3C"/>
              </a:solidFill>
              <a:effectLst/>
              <a:uLnTx/>
              <a:uFillTx/>
              <a:latin typeface="Century Gothic" panose="020B0502020202020204" pitchFamily="34" charset="0"/>
              <a:ea typeface="+mj-ea"/>
              <a:cs typeface="+mj-cs"/>
            </a:endParaRPr>
          </a:p>
        </p:txBody>
      </p:sp>
      <p:sp>
        <p:nvSpPr>
          <p:cNvPr id="66" name="TextBox 65" descr="table content ">
            <a:extLst>
              <a:ext uri="{FF2B5EF4-FFF2-40B4-BE49-F238E27FC236}">
                <a16:creationId xmlns:a16="http://schemas.microsoft.com/office/drawing/2014/main" id="{FE32D4EA-4781-DF41-8CF9-2D3064B6294D}"/>
              </a:ext>
            </a:extLst>
          </p:cNvPr>
          <p:cNvSpPr txBox="1"/>
          <p:nvPr/>
        </p:nvSpPr>
        <p:spPr>
          <a:xfrm>
            <a:off x="1933450" y="1256611"/>
            <a:ext cx="47587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525050"/>
                </a:solidFill>
                <a:effectLst/>
                <a:uLnTx/>
                <a:uFillTx/>
                <a:latin typeface="Century Gothic"/>
                <a:ea typeface="+mn-ea"/>
                <a:cs typeface="+mn-cs"/>
              </a:rPr>
              <a:t>holen</a:t>
            </a:r>
            <a:endParaRPr kumimoji="0" lang="en-US"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7" name="TextBox 66" descr="table content ">
            <a:extLst>
              <a:ext uri="{FF2B5EF4-FFF2-40B4-BE49-F238E27FC236}">
                <a16:creationId xmlns:a16="http://schemas.microsoft.com/office/drawing/2014/main" id="{5E4A8394-B382-E747-8007-222AE0EE2D5B}"/>
              </a:ext>
            </a:extLst>
          </p:cNvPr>
          <p:cNvSpPr txBox="1"/>
          <p:nvPr/>
        </p:nvSpPr>
        <p:spPr>
          <a:xfrm>
            <a:off x="6776347" y="1243676"/>
            <a:ext cx="4316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a:ea typeface="+mn-ea"/>
                <a:cs typeface="+mn-cs"/>
              </a:rPr>
              <a:t>to fetch / fetching</a:t>
            </a:r>
          </a:p>
        </p:txBody>
      </p:sp>
    </p:spTree>
    <p:extLst>
      <p:ext uri="{BB962C8B-B14F-4D97-AF65-F5344CB8AC3E}">
        <p14:creationId xmlns:p14="http://schemas.microsoft.com/office/powerpoint/2010/main" val="167401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7" grpId="0"/>
      <p:bldP spid="38" grpId="0"/>
      <p:bldP spid="40" grpId="0"/>
      <p:bldP spid="41" grpId="0"/>
      <p:bldP spid="43" grpId="0"/>
      <p:bldP spid="44" grpId="0"/>
      <p:bldP spid="46" grpId="0"/>
      <p:bldP spid="47" grpId="0"/>
      <p:bldP spid="49" grpId="0"/>
      <p:bldP spid="50" grpId="0"/>
      <p:bldP spid="52" grpId="0"/>
      <p:bldP spid="53" grpId="0"/>
      <p:bldP spid="55" grpId="0"/>
      <p:bldP spid="56" grpId="0"/>
      <p:bldP spid="58" grpId="0"/>
      <p:bldP spid="62" grpId="0"/>
      <p:bldP spid="66" grpId="0"/>
      <p:bldP spid="6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9891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64" name="Rounded Rectangle 11">
            <a:extLst>
              <a:ext uri="{FF2B5EF4-FFF2-40B4-BE49-F238E27FC236}">
                <a16:creationId xmlns:a16="http://schemas.microsoft.com/office/drawing/2014/main" id="{177FAC6E-F141-0C45-A3E1-B8D0F86114C2}"/>
              </a:ext>
            </a:extLst>
          </p:cNvPr>
          <p:cNvSpPr/>
          <p:nvPr/>
        </p:nvSpPr>
        <p:spPr>
          <a:xfrm>
            <a:off x="10718799" y="178811"/>
            <a:ext cx="1049905" cy="32461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itle 1">
            <a:extLst>
              <a:ext uri="{FF2B5EF4-FFF2-40B4-BE49-F238E27FC236}">
                <a16:creationId xmlns:a16="http://schemas.microsoft.com/office/drawing/2014/main" id="{E1D0B1A4-50D6-3A4E-A5EF-48C60CC88121}"/>
              </a:ext>
            </a:extLst>
          </p:cNvPr>
          <p:cNvSpPr txBox="1">
            <a:spLocks/>
          </p:cNvSpPr>
          <p:nvPr/>
        </p:nvSpPr>
        <p:spPr>
          <a:xfrm>
            <a:off x="10640785" y="199395"/>
            <a:ext cx="1242219" cy="3040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lesen</a:t>
            </a:r>
            <a:endParaRPr lang="en-GB" sz="2000" b="1" dirty="0">
              <a:solidFill>
                <a:schemeClr val="bg1"/>
              </a:solidFill>
            </a:endParaRPr>
          </a:p>
        </p:txBody>
      </p:sp>
      <p:sp>
        <p:nvSpPr>
          <p:cNvPr id="5" name="Rounded Rectangle 4">
            <a:extLst>
              <a:ext uri="{FF2B5EF4-FFF2-40B4-BE49-F238E27FC236}">
                <a16:creationId xmlns:a16="http://schemas.microsoft.com/office/drawing/2014/main" id="{95C96405-04DE-CF4E-A167-369D4935A12F}"/>
              </a:ext>
            </a:extLst>
          </p:cNvPr>
          <p:cNvSpPr/>
          <p:nvPr/>
        </p:nvSpPr>
        <p:spPr>
          <a:xfrm>
            <a:off x="740229" y="2002971"/>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Auge</a:t>
            </a:r>
            <a:endParaRPr lang="en-US" sz="2000" b="1" dirty="0"/>
          </a:p>
        </p:txBody>
      </p:sp>
      <p:sp>
        <p:nvSpPr>
          <p:cNvPr id="61" name="Rounded Rectangle 60">
            <a:extLst>
              <a:ext uri="{FF2B5EF4-FFF2-40B4-BE49-F238E27FC236}">
                <a16:creationId xmlns:a16="http://schemas.microsoft.com/office/drawing/2014/main" id="{F1FA08CF-31A3-724A-BFE8-AA85758EF4ED}"/>
              </a:ext>
            </a:extLst>
          </p:cNvPr>
          <p:cNvSpPr/>
          <p:nvPr/>
        </p:nvSpPr>
        <p:spPr>
          <a:xfrm>
            <a:off x="2674257" y="3146374"/>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Seite</a:t>
            </a:r>
            <a:endParaRPr lang="en-US" sz="2000" b="1" dirty="0"/>
          </a:p>
        </p:txBody>
      </p:sp>
      <p:sp>
        <p:nvSpPr>
          <p:cNvPr id="63" name="Rounded Rectangle 62">
            <a:extLst>
              <a:ext uri="{FF2B5EF4-FFF2-40B4-BE49-F238E27FC236}">
                <a16:creationId xmlns:a16="http://schemas.microsoft.com/office/drawing/2014/main" id="{AE8483ED-C818-FC45-BE9B-7F1E3D0CBD9B}"/>
              </a:ext>
            </a:extLst>
          </p:cNvPr>
          <p:cNvSpPr/>
          <p:nvPr/>
        </p:nvSpPr>
        <p:spPr>
          <a:xfrm>
            <a:off x="163286" y="3696089"/>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Gesicht</a:t>
            </a:r>
            <a:endParaRPr lang="en-US" sz="2000" b="1" dirty="0"/>
          </a:p>
        </p:txBody>
      </p:sp>
      <p:sp>
        <p:nvSpPr>
          <p:cNvPr id="68" name="Rounded Rectangle 67">
            <a:extLst>
              <a:ext uri="{FF2B5EF4-FFF2-40B4-BE49-F238E27FC236}">
                <a16:creationId xmlns:a16="http://schemas.microsoft.com/office/drawing/2014/main" id="{6091C48F-0B4E-1749-B438-43A8D7B368A5}"/>
              </a:ext>
            </a:extLst>
          </p:cNvPr>
          <p:cNvSpPr/>
          <p:nvPr/>
        </p:nvSpPr>
        <p:spPr>
          <a:xfrm>
            <a:off x="10526486" y="2503714"/>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Haar</a:t>
            </a:r>
            <a:endParaRPr lang="en-US" sz="2000" b="1" dirty="0"/>
          </a:p>
        </p:txBody>
      </p:sp>
      <p:sp>
        <p:nvSpPr>
          <p:cNvPr id="69" name="Rounded Rectangle 68">
            <a:extLst>
              <a:ext uri="{FF2B5EF4-FFF2-40B4-BE49-F238E27FC236}">
                <a16:creationId xmlns:a16="http://schemas.microsoft.com/office/drawing/2014/main" id="{3ABA7840-0B96-414D-A3DF-47FD509E1F2C}"/>
              </a:ext>
            </a:extLst>
          </p:cNvPr>
          <p:cNvSpPr/>
          <p:nvPr/>
        </p:nvSpPr>
        <p:spPr>
          <a:xfrm>
            <a:off x="5050972" y="3946461"/>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Mund</a:t>
            </a:r>
            <a:endParaRPr lang="en-US" sz="2000" b="1" dirty="0"/>
          </a:p>
        </p:txBody>
      </p:sp>
      <p:sp>
        <p:nvSpPr>
          <p:cNvPr id="70" name="Rounded Rectangle 69">
            <a:extLst>
              <a:ext uri="{FF2B5EF4-FFF2-40B4-BE49-F238E27FC236}">
                <a16:creationId xmlns:a16="http://schemas.microsoft.com/office/drawing/2014/main" id="{43E4B731-C3CD-6243-896D-58ED4A0A957E}"/>
              </a:ext>
            </a:extLst>
          </p:cNvPr>
          <p:cNvSpPr/>
          <p:nvPr/>
        </p:nvSpPr>
        <p:spPr>
          <a:xfrm>
            <a:off x="7106719" y="1057255"/>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Nase</a:t>
            </a:r>
            <a:endParaRPr lang="en-US" sz="2000" b="1" dirty="0"/>
          </a:p>
        </p:txBody>
      </p:sp>
      <p:sp>
        <p:nvSpPr>
          <p:cNvPr id="71" name="Rounded Rectangle 70">
            <a:extLst>
              <a:ext uri="{FF2B5EF4-FFF2-40B4-BE49-F238E27FC236}">
                <a16:creationId xmlns:a16="http://schemas.microsoft.com/office/drawing/2014/main" id="{1D527301-EB59-EB41-824B-2A653D692D4E}"/>
              </a:ext>
            </a:extLst>
          </p:cNvPr>
          <p:cNvSpPr/>
          <p:nvPr/>
        </p:nvSpPr>
        <p:spPr>
          <a:xfrm>
            <a:off x="10186185" y="1155855"/>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Schüler</a:t>
            </a:r>
            <a:endParaRPr lang="en-US" sz="2000" b="1" dirty="0"/>
          </a:p>
        </p:txBody>
      </p:sp>
      <p:sp>
        <p:nvSpPr>
          <p:cNvPr id="72" name="Rounded Rectangle 71">
            <a:extLst>
              <a:ext uri="{FF2B5EF4-FFF2-40B4-BE49-F238E27FC236}">
                <a16:creationId xmlns:a16="http://schemas.microsoft.com/office/drawing/2014/main" id="{0170AEA7-4403-8A40-9065-B0DBC0F12415}"/>
              </a:ext>
            </a:extLst>
          </p:cNvPr>
          <p:cNvSpPr/>
          <p:nvPr/>
        </p:nvSpPr>
        <p:spPr>
          <a:xfrm>
            <a:off x="1872544" y="4479484"/>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ähnlich</a:t>
            </a:r>
            <a:endParaRPr lang="en-US" sz="2000" b="1" dirty="0"/>
          </a:p>
        </p:txBody>
      </p:sp>
      <p:sp>
        <p:nvSpPr>
          <p:cNvPr id="73" name="Rounded Rectangle 72">
            <a:extLst>
              <a:ext uri="{FF2B5EF4-FFF2-40B4-BE49-F238E27FC236}">
                <a16:creationId xmlns:a16="http://schemas.microsoft.com/office/drawing/2014/main" id="{6AEA5449-20F6-5448-AE47-5336BE97E2F8}"/>
              </a:ext>
            </a:extLst>
          </p:cNvPr>
          <p:cNvSpPr/>
          <p:nvPr/>
        </p:nvSpPr>
        <p:spPr>
          <a:xfrm>
            <a:off x="3403600" y="5291235"/>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breit</a:t>
            </a:r>
            <a:endParaRPr lang="en-US" sz="2000" b="1" dirty="0"/>
          </a:p>
        </p:txBody>
      </p:sp>
      <p:sp>
        <p:nvSpPr>
          <p:cNvPr id="74" name="Rounded Rectangle 73">
            <a:extLst>
              <a:ext uri="{FF2B5EF4-FFF2-40B4-BE49-F238E27FC236}">
                <a16:creationId xmlns:a16="http://schemas.microsoft.com/office/drawing/2014/main" id="{EF4F84A9-BEE7-8241-97DB-3334881E5D14}"/>
              </a:ext>
            </a:extLst>
          </p:cNvPr>
          <p:cNvSpPr/>
          <p:nvPr/>
        </p:nvSpPr>
        <p:spPr>
          <a:xfrm>
            <a:off x="7406240" y="4006722"/>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dünn</a:t>
            </a:r>
            <a:endParaRPr lang="en-US" sz="2000" b="1" dirty="0"/>
          </a:p>
        </p:txBody>
      </p:sp>
      <p:sp>
        <p:nvSpPr>
          <p:cNvPr id="75" name="Rounded Rectangle 74">
            <a:extLst>
              <a:ext uri="{FF2B5EF4-FFF2-40B4-BE49-F238E27FC236}">
                <a16:creationId xmlns:a16="http://schemas.microsoft.com/office/drawing/2014/main" id="{D24E713B-39CA-3C42-9837-431D22ACFB1F}"/>
              </a:ext>
            </a:extLst>
          </p:cNvPr>
          <p:cNvSpPr/>
          <p:nvPr/>
        </p:nvSpPr>
        <p:spPr>
          <a:xfrm>
            <a:off x="6466114" y="2808514"/>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rund</a:t>
            </a:r>
            <a:endParaRPr lang="en-US" sz="2000" b="1" dirty="0"/>
          </a:p>
        </p:txBody>
      </p:sp>
      <p:sp>
        <p:nvSpPr>
          <p:cNvPr id="76" name="Rounded Rectangle 75">
            <a:extLst>
              <a:ext uri="{FF2B5EF4-FFF2-40B4-BE49-F238E27FC236}">
                <a16:creationId xmlns:a16="http://schemas.microsoft.com/office/drawing/2014/main" id="{8DFA090D-B544-F24C-8F0D-7FA0C7C62803}"/>
              </a:ext>
            </a:extLst>
          </p:cNvPr>
          <p:cNvSpPr/>
          <p:nvPr/>
        </p:nvSpPr>
        <p:spPr>
          <a:xfrm>
            <a:off x="6509657" y="5541607"/>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als</a:t>
            </a:r>
            <a:endParaRPr lang="en-US" sz="2000" b="1" dirty="0"/>
          </a:p>
        </p:txBody>
      </p:sp>
      <p:sp>
        <p:nvSpPr>
          <p:cNvPr id="77" name="Rounded Rectangle 76">
            <a:extLst>
              <a:ext uri="{FF2B5EF4-FFF2-40B4-BE49-F238E27FC236}">
                <a16:creationId xmlns:a16="http://schemas.microsoft.com/office/drawing/2014/main" id="{84F662EB-FCD8-5D48-AC26-6EBE4C03E0BE}"/>
              </a:ext>
            </a:extLst>
          </p:cNvPr>
          <p:cNvSpPr/>
          <p:nvPr/>
        </p:nvSpPr>
        <p:spPr>
          <a:xfrm>
            <a:off x="9590113" y="4479483"/>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man</a:t>
            </a:r>
          </a:p>
        </p:txBody>
      </p:sp>
      <p:sp>
        <p:nvSpPr>
          <p:cNvPr id="78" name="Rounded Rectangle 77">
            <a:extLst>
              <a:ext uri="{FF2B5EF4-FFF2-40B4-BE49-F238E27FC236}">
                <a16:creationId xmlns:a16="http://schemas.microsoft.com/office/drawing/2014/main" id="{173B918A-325C-EB49-8F54-855089AAFCA5}"/>
              </a:ext>
            </a:extLst>
          </p:cNvPr>
          <p:cNvSpPr/>
          <p:nvPr/>
        </p:nvSpPr>
        <p:spPr>
          <a:xfrm>
            <a:off x="525358" y="5529942"/>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glücklich</a:t>
            </a:r>
            <a:endParaRPr lang="en-US" sz="2000" b="1" dirty="0"/>
          </a:p>
        </p:txBody>
      </p:sp>
      <p:sp>
        <p:nvSpPr>
          <p:cNvPr id="79" name="Rounded Rectangle 78">
            <a:extLst>
              <a:ext uri="{FF2B5EF4-FFF2-40B4-BE49-F238E27FC236}">
                <a16:creationId xmlns:a16="http://schemas.microsoft.com/office/drawing/2014/main" id="{53E25876-6625-134E-8374-69A8AE05746B}"/>
              </a:ext>
            </a:extLst>
          </p:cNvPr>
          <p:cNvSpPr/>
          <p:nvPr/>
        </p:nvSpPr>
        <p:spPr>
          <a:xfrm>
            <a:off x="8546218" y="2128145"/>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genug</a:t>
            </a:r>
            <a:endParaRPr lang="en-US" sz="2000" b="1" dirty="0"/>
          </a:p>
        </p:txBody>
      </p:sp>
      <p:sp>
        <p:nvSpPr>
          <p:cNvPr id="80" name="Rounded Rectangle 79">
            <a:extLst>
              <a:ext uri="{FF2B5EF4-FFF2-40B4-BE49-F238E27FC236}">
                <a16:creationId xmlns:a16="http://schemas.microsoft.com/office/drawing/2014/main" id="{30194E82-407E-F74D-9E86-77F599585A5F}"/>
              </a:ext>
            </a:extLst>
          </p:cNvPr>
          <p:cNvSpPr/>
          <p:nvPr/>
        </p:nvSpPr>
        <p:spPr>
          <a:xfrm>
            <a:off x="10251500" y="5529942"/>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krank</a:t>
            </a:r>
            <a:endParaRPr lang="en-US" sz="2000" b="1" dirty="0"/>
          </a:p>
        </p:txBody>
      </p:sp>
      <p:sp>
        <p:nvSpPr>
          <p:cNvPr id="81" name="Rounded Rectangle 80">
            <a:extLst>
              <a:ext uri="{FF2B5EF4-FFF2-40B4-BE49-F238E27FC236}">
                <a16:creationId xmlns:a16="http://schemas.microsoft.com/office/drawing/2014/main" id="{E1BA15A3-3E37-C14D-B358-FAE34D987733}"/>
              </a:ext>
            </a:extLst>
          </p:cNvPr>
          <p:cNvSpPr/>
          <p:nvPr/>
        </p:nvSpPr>
        <p:spPr>
          <a:xfrm>
            <a:off x="4615543" y="1790309"/>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t>ruhig</a:t>
            </a:r>
            <a:endParaRPr lang="en-US" sz="2000" b="1" dirty="0"/>
          </a:p>
        </p:txBody>
      </p:sp>
    </p:spTree>
    <p:extLst>
      <p:ext uri="{BB962C8B-B14F-4D97-AF65-F5344CB8AC3E}">
        <p14:creationId xmlns:p14="http://schemas.microsoft.com/office/powerpoint/2010/main" val="245239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xit" presetSubtype="0" fill="hold" grpId="1" nodeType="afterEffect">
                                  <p:stCondLst>
                                    <p:cond delay="0"/>
                                  </p:stCondLst>
                                  <p:childTnLst>
                                    <p:animEffect transition="out" filter="fade">
                                      <p:cBhvr>
                                        <p:cTn id="9" dur="3000"/>
                                        <p:tgtEl>
                                          <p:spTgt spid="5"/>
                                        </p:tgtEl>
                                      </p:cBhvr>
                                    </p:animEffect>
                                    <p:set>
                                      <p:cBhvr>
                                        <p:cTn id="10" dur="1" fill="hold">
                                          <p:stCondLst>
                                            <p:cond delay="2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par>
                          <p:cTn id="15" fill="hold">
                            <p:stCondLst>
                              <p:cond delay="0"/>
                            </p:stCondLst>
                            <p:childTnLst>
                              <p:par>
                                <p:cTn id="16" presetID="10" presetClass="exit" presetSubtype="0" fill="hold" grpId="1" nodeType="afterEffect">
                                  <p:stCondLst>
                                    <p:cond delay="0"/>
                                  </p:stCondLst>
                                  <p:childTnLst>
                                    <p:animEffect transition="out" filter="fade">
                                      <p:cBhvr>
                                        <p:cTn id="17" dur="3000"/>
                                        <p:tgtEl>
                                          <p:spTgt spid="61"/>
                                        </p:tgtEl>
                                      </p:cBhvr>
                                    </p:animEffect>
                                    <p:set>
                                      <p:cBhvr>
                                        <p:cTn id="18" dur="1" fill="hold">
                                          <p:stCondLst>
                                            <p:cond delay="2999"/>
                                          </p:stCondLst>
                                        </p:cTn>
                                        <p:tgtEl>
                                          <p:spTgt spid="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par>
                          <p:cTn id="23" fill="hold">
                            <p:stCondLst>
                              <p:cond delay="0"/>
                            </p:stCondLst>
                            <p:childTnLst>
                              <p:par>
                                <p:cTn id="24" presetID="10" presetClass="exit" presetSubtype="0" fill="hold" grpId="1" nodeType="afterEffect">
                                  <p:stCondLst>
                                    <p:cond delay="0"/>
                                  </p:stCondLst>
                                  <p:childTnLst>
                                    <p:animEffect transition="out" filter="fade">
                                      <p:cBhvr>
                                        <p:cTn id="25" dur="3000"/>
                                        <p:tgtEl>
                                          <p:spTgt spid="63"/>
                                        </p:tgtEl>
                                      </p:cBhvr>
                                    </p:animEffect>
                                    <p:set>
                                      <p:cBhvr>
                                        <p:cTn id="26" dur="1" fill="hold">
                                          <p:stCondLst>
                                            <p:cond delay="2999"/>
                                          </p:stCondLst>
                                        </p:cTn>
                                        <p:tgtEl>
                                          <p:spTgt spid="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childTnLst>
                          </p:cTn>
                        </p:par>
                        <p:par>
                          <p:cTn id="31" fill="hold">
                            <p:stCondLst>
                              <p:cond delay="0"/>
                            </p:stCondLst>
                            <p:childTnLst>
                              <p:par>
                                <p:cTn id="32" presetID="10" presetClass="exit" presetSubtype="0" fill="hold" grpId="1" nodeType="afterEffect">
                                  <p:stCondLst>
                                    <p:cond delay="0"/>
                                  </p:stCondLst>
                                  <p:childTnLst>
                                    <p:animEffect transition="out" filter="fade">
                                      <p:cBhvr>
                                        <p:cTn id="33" dur="3000"/>
                                        <p:tgtEl>
                                          <p:spTgt spid="68"/>
                                        </p:tgtEl>
                                      </p:cBhvr>
                                    </p:animEffect>
                                    <p:set>
                                      <p:cBhvr>
                                        <p:cTn id="34" dur="1" fill="hold">
                                          <p:stCondLst>
                                            <p:cond delay="2999"/>
                                          </p:stCondLst>
                                        </p:cTn>
                                        <p:tgtEl>
                                          <p:spTgt spid="6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par>
                          <p:cTn id="39" fill="hold">
                            <p:stCondLst>
                              <p:cond delay="0"/>
                            </p:stCondLst>
                            <p:childTnLst>
                              <p:par>
                                <p:cTn id="40" presetID="10" presetClass="exit" presetSubtype="0" fill="hold" grpId="1" nodeType="afterEffect">
                                  <p:stCondLst>
                                    <p:cond delay="0"/>
                                  </p:stCondLst>
                                  <p:childTnLst>
                                    <p:animEffect transition="out" filter="fade">
                                      <p:cBhvr>
                                        <p:cTn id="41" dur="3000"/>
                                        <p:tgtEl>
                                          <p:spTgt spid="69"/>
                                        </p:tgtEl>
                                      </p:cBhvr>
                                    </p:animEffect>
                                    <p:set>
                                      <p:cBhvr>
                                        <p:cTn id="42" dur="1" fill="hold">
                                          <p:stCondLst>
                                            <p:cond delay="2999"/>
                                          </p:stCondLst>
                                        </p:cTn>
                                        <p:tgtEl>
                                          <p:spTgt spid="6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par>
                          <p:cTn id="47" fill="hold">
                            <p:stCondLst>
                              <p:cond delay="0"/>
                            </p:stCondLst>
                            <p:childTnLst>
                              <p:par>
                                <p:cTn id="48" presetID="10" presetClass="exit" presetSubtype="0" fill="hold" grpId="1" nodeType="afterEffect">
                                  <p:stCondLst>
                                    <p:cond delay="0"/>
                                  </p:stCondLst>
                                  <p:childTnLst>
                                    <p:animEffect transition="out" filter="fade">
                                      <p:cBhvr>
                                        <p:cTn id="49" dur="3000"/>
                                        <p:tgtEl>
                                          <p:spTgt spid="70"/>
                                        </p:tgtEl>
                                      </p:cBhvr>
                                    </p:animEffect>
                                    <p:set>
                                      <p:cBhvr>
                                        <p:cTn id="50" dur="1" fill="hold">
                                          <p:stCondLst>
                                            <p:cond delay="2999"/>
                                          </p:stCondLst>
                                        </p:cTn>
                                        <p:tgtEl>
                                          <p:spTgt spid="7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par>
                          <p:cTn id="55" fill="hold">
                            <p:stCondLst>
                              <p:cond delay="0"/>
                            </p:stCondLst>
                            <p:childTnLst>
                              <p:par>
                                <p:cTn id="56" presetID="10" presetClass="exit" presetSubtype="0" fill="hold" grpId="1" nodeType="afterEffect">
                                  <p:stCondLst>
                                    <p:cond delay="0"/>
                                  </p:stCondLst>
                                  <p:childTnLst>
                                    <p:animEffect transition="out" filter="fade">
                                      <p:cBhvr>
                                        <p:cTn id="57" dur="3000"/>
                                        <p:tgtEl>
                                          <p:spTgt spid="71"/>
                                        </p:tgtEl>
                                      </p:cBhvr>
                                    </p:animEffect>
                                    <p:set>
                                      <p:cBhvr>
                                        <p:cTn id="58" dur="1" fill="hold">
                                          <p:stCondLst>
                                            <p:cond delay="2999"/>
                                          </p:stCondLst>
                                        </p:cTn>
                                        <p:tgtEl>
                                          <p:spTgt spid="7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par>
                          <p:cTn id="63" fill="hold">
                            <p:stCondLst>
                              <p:cond delay="0"/>
                            </p:stCondLst>
                            <p:childTnLst>
                              <p:par>
                                <p:cTn id="64" presetID="10" presetClass="exit" presetSubtype="0" fill="hold" grpId="1" nodeType="afterEffect">
                                  <p:stCondLst>
                                    <p:cond delay="0"/>
                                  </p:stCondLst>
                                  <p:childTnLst>
                                    <p:animEffect transition="out" filter="fade">
                                      <p:cBhvr>
                                        <p:cTn id="65" dur="3000"/>
                                        <p:tgtEl>
                                          <p:spTgt spid="72"/>
                                        </p:tgtEl>
                                      </p:cBhvr>
                                    </p:animEffect>
                                    <p:set>
                                      <p:cBhvr>
                                        <p:cTn id="66" dur="1" fill="hold">
                                          <p:stCondLst>
                                            <p:cond delay="2999"/>
                                          </p:stCondLst>
                                        </p:cTn>
                                        <p:tgtEl>
                                          <p:spTgt spid="7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cTn>
                              </p:par>
                            </p:childTnLst>
                          </p:cTn>
                        </p:par>
                        <p:par>
                          <p:cTn id="71" fill="hold">
                            <p:stCondLst>
                              <p:cond delay="0"/>
                            </p:stCondLst>
                            <p:childTnLst>
                              <p:par>
                                <p:cTn id="72" presetID="10" presetClass="exit" presetSubtype="0" fill="hold" grpId="1" nodeType="afterEffect">
                                  <p:stCondLst>
                                    <p:cond delay="0"/>
                                  </p:stCondLst>
                                  <p:childTnLst>
                                    <p:animEffect transition="out" filter="fade">
                                      <p:cBhvr>
                                        <p:cTn id="73" dur="3000"/>
                                        <p:tgtEl>
                                          <p:spTgt spid="73"/>
                                        </p:tgtEl>
                                      </p:cBhvr>
                                    </p:animEffect>
                                    <p:set>
                                      <p:cBhvr>
                                        <p:cTn id="74" dur="1" fill="hold">
                                          <p:stCondLst>
                                            <p:cond delay="2999"/>
                                          </p:stCondLst>
                                        </p:cTn>
                                        <p:tgtEl>
                                          <p:spTgt spid="7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par>
                          <p:cTn id="79" fill="hold">
                            <p:stCondLst>
                              <p:cond delay="0"/>
                            </p:stCondLst>
                            <p:childTnLst>
                              <p:par>
                                <p:cTn id="80" presetID="10" presetClass="exit" presetSubtype="0" fill="hold" grpId="1" nodeType="afterEffect">
                                  <p:stCondLst>
                                    <p:cond delay="0"/>
                                  </p:stCondLst>
                                  <p:childTnLst>
                                    <p:animEffect transition="out" filter="fade">
                                      <p:cBhvr>
                                        <p:cTn id="81" dur="3000"/>
                                        <p:tgtEl>
                                          <p:spTgt spid="74"/>
                                        </p:tgtEl>
                                      </p:cBhvr>
                                    </p:animEffect>
                                    <p:set>
                                      <p:cBhvr>
                                        <p:cTn id="82" dur="1" fill="hold">
                                          <p:stCondLst>
                                            <p:cond delay="2999"/>
                                          </p:stCondLst>
                                        </p:cTn>
                                        <p:tgtEl>
                                          <p:spTgt spid="7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par>
                          <p:cTn id="87" fill="hold">
                            <p:stCondLst>
                              <p:cond delay="0"/>
                            </p:stCondLst>
                            <p:childTnLst>
                              <p:par>
                                <p:cTn id="88" presetID="10" presetClass="exit" presetSubtype="0" fill="hold" grpId="1" nodeType="afterEffect">
                                  <p:stCondLst>
                                    <p:cond delay="0"/>
                                  </p:stCondLst>
                                  <p:childTnLst>
                                    <p:animEffect transition="out" filter="fade">
                                      <p:cBhvr>
                                        <p:cTn id="89" dur="3000"/>
                                        <p:tgtEl>
                                          <p:spTgt spid="75"/>
                                        </p:tgtEl>
                                      </p:cBhvr>
                                    </p:animEffect>
                                    <p:set>
                                      <p:cBhvr>
                                        <p:cTn id="90" dur="1" fill="hold">
                                          <p:stCondLst>
                                            <p:cond delay="2999"/>
                                          </p:stCondLst>
                                        </p:cTn>
                                        <p:tgtEl>
                                          <p:spTgt spid="75"/>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par>
                          <p:cTn id="95" fill="hold">
                            <p:stCondLst>
                              <p:cond delay="0"/>
                            </p:stCondLst>
                            <p:childTnLst>
                              <p:par>
                                <p:cTn id="96" presetID="10" presetClass="exit" presetSubtype="0" fill="hold" grpId="1" nodeType="afterEffect">
                                  <p:stCondLst>
                                    <p:cond delay="0"/>
                                  </p:stCondLst>
                                  <p:childTnLst>
                                    <p:animEffect transition="out" filter="fade">
                                      <p:cBhvr>
                                        <p:cTn id="97" dur="3000"/>
                                        <p:tgtEl>
                                          <p:spTgt spid="76"/>
                                        </p:tgtEl>
                                      </p:cBhvr>
                                    </p:animEffect>
                                    <p:set>
                                      <p:cBhvr>
                                        <p:cTn id="98" dur="1" fill="hold">
                                          <p:stCondLst>
                                            <p:cond delay="2999"/>
                                          </p:stCondLst>
                                        </p:cTn>
                                        <p:tgtEl>
                                          <p:spTgt spid="7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par>
                          <p:cTn id="103" fill="hold">
                            <p:stCondLst>
                              <p:cond delay="0"/>
                            </p:stCondLst>
                            <p:childTnLst>
                              <p:par>
                                <p:cTn id="104" presetID="10" presetClass="exit" presetSubtype="0" fill="hold" grpId="1" nodeType="afterEffect">
                                  <p:stCondLst>
                                    <p:cond delay="0"/>
                                  </p:stCondLst>
                                  <p:childTnLst>
                                    <p:animEffect transition="out" filter="fade">
                                      <p:cBhvr>
                                        <p:cTn id="105" dur="3000"/>
                                        <p:tgtEl>
                                          <p:spTgt spid="77"/>
                                        </p:tgtEl>
                                      </p:cBhvr>
                                    </p:animEffect>
                                    <p:set>
                                      <p:cBhvr>
                                        <p:cTn id="106" dur="1" fill="hold">
                                          <p:stCondLst>
                                            <p:cond delay="2999"/>
                                          </p:stCondLst>
                                        </p:cTn>
                                        <p:tgtEl>
                                          <p:spTgt spid="7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childTnLst>
                                </p:cTn>
                              </p:par>
                            </p:childTnLst>
                          </p:cTn>
                        </p:par>
                        <p:par>
                          <p:cTn id="111" fill="hold">
                            <p:stCondLst>
                              <p:cond delay="0"/>
                            </p:stCondLst>
                            <p:childTnLst>
                              <p:par>
                                <p:cTn id="112" presetID="10" presetClass="exit" presetSubtype="0" fill="hold" grpId="1" nodeType="afterEffect">
                                  <p:stCondLst>
                                    <p:cond delay="0"/>
                                  </p:stCondLst>
                                  <p:childTnLst>
                                    <p:animEffect transition="out" filter="fade">
                                      <p:cBhvr>
                                        <p:cTn id="113" dur="3000"/>
                                        <p:tgtEl>
                                          <p:spTgt spid="78"/>
                                        </p:tgtEl>
                                      </p:cBhvr>
                                    </p:animEffect>
                                    <p:set>
                                      <p:cBhvr>
                                        <p:cTn id="114" dur="1" fill="hold">
                                          <p:stCondLst>
                                            <p:cond delay="2999"/>
                                          </p:stCondLst>
                                        </p:cTn>
                                        <p:tgtEl>
                                          <p:spTgt spid="7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79"/>
                                        </p:tgtEl>
                                        <p:attrNameLst>
                                          <p:attrName>style.visibility</p:attrName>
                                        </p:attrNameLst>
                                      </p:cBhvr>
                                      <p:to>
                                        <p:strVal val="visible"/>
                                      </p:to>
                                    </p:set>
                                  </p:childTnLst>
                                </p:cTn>
                              </p:par>
                            </p:childTnLst>
                          </p:cTn>
                        </p:par>
                        <p:par>
                          <p:cTn id="119" fill="hold">
                            <p:stCondLst>
                              <p:cond delay="0"/>
                            </p:stCondLst>
                            <p:childTnLst>
                              <p:par>
                                <p:cTn id="120" presetID="10" presetClass="exit" presetSubtype="0" fill="hold" grpId="1" nodeType="afterEffect">
                                  <p:stCondLst>
                                    <p:cond delay="0"/>
                                  </p:stCondLst>
                                  <p:childTnLst>
                                    <p:animEffect transition="out" filter="fade">
                                      <p:cBhvr>
                                        <p:cTn id="121" dur="3000"/>
                                        <p:tgtEl>
                                          <p:spTgt spid="79"/>
                                        </p:tgtEl>
                                      </p:cBhvr>
                                    </p:animEffect>
                                    <p:set>
                                      <p:cBhvr>
                                        <p:cTn id="122" dur="1" fill="hold">
                                          <p:stCondLst>
                                            <p:cond delay="2999"/>
                                          </p:stCondLst>
                                        </p:cTn>
                                        <p:tgtEl>
                                          <p:spTgt spid="79"/>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80"/>
                                        </p:tgtEl>
                                        <p:attrNameLst>
                                          <p:attrName>style.visibility</p:attrName>
                                        </p:attrNameLst>
                                      </p:cBhvr>
                                      <p:to>
                                        <p:strVal val="visible"/>
                                      </p:to>
                                    </p:set>
                                  </p:childTnLst>
                                </p:cTn>
                              </p:par>
                            </p:childTnLst>
                          </p:cTn>
                        </p:par>
                        <p:par>
                          <p:cTn id="127" fill="hold">
                            <p:stCondLst>
                              <p:cond delay="0"/>
                            </p:stCondLst>
                            <p:childTnLst>
                              <p:par>
                                <p:cTn id="128" presetID="10" presetClass="exit" presetSubtype="0" fill="hold" grpId="1" nodeType="afterEffect">
                                  <p:stCondLst>
                                    <p:cond delay="0"/>
                                  </p:stCondLst>
                                  <p:childTnLst>
                                    <p:animEffect transition="out" filter="fade">
                                      <p:cBhvr>
                                        <p:cTn id="129" dur="3000"/>
                                        <p:tgtEl>
                                          <p:spTgt spid="80"/>
                                        </p:tgtEl>
                                      </p:cBhvr>
                                    </p:animEffect>
                                    <p:set>
                                      <p:cBhvr>
                                        <p:cTn id="130" dur="1" fill="hold">
                                          <p:stCondLst>
                                            <p:cond delay="2999"/>
                                          </p:stCondLst>
                                        </p:cTn>
                                        <p:tgtEl>
                                          <p:spTgt spid="80"/>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81"/>
                                        </p:tgtEl>
                                        <p:attrNameLst>
                                          <p:attrName>style.visibility</p:attrName>
                                        </p:attrNameLst>
                                      </p:cBhvr>
                                      <p:to>
                                        <p:strVal val="visible"/>
                                      </p:to>
                                    </p:set>
                                  </p:childTnLst>
                                </p:cTn>
                              </p:par>
                            </p:childTnLst>
                          </p:cTn>
                        </p:par>
                        <p:par>
                          <p:cTn id="135" fill="hold">
                            <p:stCondLst>
                              <p:cond delay="0"/>
                            </p:stCondLst>
                            <p:childTnLst>
                              <p:par>
                                <p:cTn id="136" presetID="10" presetClass="exit" presetSubtype="0" fill="hold" grpId="1" nodeType="afterEffect">
                                  <p:stCondLst>
                                    <p:cond delay="0"/>
                                  </p:stCondLst>
                                  <p:childTnLst>
                                    <p:animEffect transition="out" filter="fade">
                                      <p:cBhvr>
                                        <p:cTn id="137" dur="3000"/>
                                        <p:tgtEl>
                                          <p:spTgt spid="81"/>
                                        </p:tgtEl>
                                      </p:cBhvr>
                                    </p:animEffect>
                                    <p:set>
                                      <p:cBhvr>
                                        <p:cTn id="138" dur="1" fill="hold">
                                          <p:stCondLst>
                                            <p:cond delay="29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1" grpId="0" animBg="1"/>
      <p:bldP spid="61" grpId="1" animBg="1"/>
      <p:bldP spid="63" grpId="0" animBg="1"/>
      <p:bldP spid="63"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98914"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64" name="Rounded Rectangle 11">
            <a:extLst>
              <a:ext uri="{FF2B5EF4-FFF2-40B4-BE49-F238E27FC236}">
                <a16:creationId xmlns:a16="http://schemas.microsoft.com/office/drawing/2014/main" id="{177FAC6E-F141-0C45-A3E1-B8D0F86114C2}"/>
              </a:ext>
            </a:extLst>
          </p:cNvPr>
          <p:cNvSpPr/>
          <p:nvPr/>
        </p:nvSpPr>
        <p:spPr>
          <a:xfrm>
            <a:off x="10718799" y="178811"/>
            <a:ext cx="1049905" cy="32461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Rounded Rectangle 4">
            <a:extLst>
              <a:ext uri="{FF2B5EF4-FFF2-40B4-BE49-F238E27FC236}">
                <a16:creationId xmlns:a16="http://schemas.microsoft.com/office/drawing/2014/main" id="{95C96405-04DE-CF4E-A167-369D4935A12F}"/>
              </a:ext>
            </a:extLst>
          </p:cNvPr>
          <p:cNvSpPr/>
          <p:nvPr/>
        </p:nvSpPr>
        <p:spPr>
          <a:xfrm>
            <a:off x="740229" y="2002971"/>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Auge</a:t>
            </a:r>
            <a:endParaRPr lang="en-US" sz="2000" b="1" dirty="0">
              <a:solidFill>
                <a:schemeClr val="tx1"/>
              </a:solidFill>
            </a:endParaRPr>
          </a:p>
        </p:txBody>
      </p:sp>
      <p:sp>
        <p:nvSpPr>
          <p:cNvPr id="61" name="Rounded Rectangle 60">
            <a:extLst>
              <a:ext uri="{FF2B5EF4-FFF2-40B4-BE49-F238E27FC236}">
                <a16:creationId xmlns:a16="http://schemas.microsoft.com/office/drawing/2014/main" id="{F1FA08CF-31A3-724A-BFE8-AA85758EF4ED}"/>
              </a:ext>
            </a:extLst>
          </p:cNvPr>
          <p:cNvSpPr/>
          <p:nvPr/>
        </p:nvSpPr>
        <p:spPr>
          <a:xfrm>
            <a:off x="2674257" y="3146374"/>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Seite</a:t>
            </a:r>
            <a:endParaRPr lang="en-US" sz="2000" b="1" dirty="0">
              <a:solidFill>
                <a:schemeClr val="tx1"/>
              </a:solidFill>
            </a:endParaRPr>
          </a:p>
        </p:txBody>
      </p:sp>
      <p:sp>
        <p:nvSpPr>
          <p:cNvPr id="63" name="Rounded Rectangle 62">
            <a:extLst>
              <a:ext uri="{FF2B5EF4-FFF2-40B4-BE49-F238E27FC236}">
                <a16:creationId xmlns:a16="http://schemas.microsoft.com/office/drawing/2014/main" id="{AE8483ED-C818-FC45-BE9B-7F1E3D0CBD9B}"/>
              </a:ext>
            </a:extLst>
          </p:cNvPr>
          <p:cNvSpPr/>
          <p:nvPr/>
        </p:nvSpPr>
        <p:spPr>
          <a:xfrm>
            <a:off x="163286" y="3696089"/>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Gesicht</a:t>
            </a:r>
            <a:endParaRPr lang="en-US" sz="2000" b="1" dirty="0">
              <a:solidFill>
                <a:schemeClr val="tx1"/>
              </a:solidFill>
            </a:endParaRPr>
          </a:p>
        </p:txBody>
      </p:sp>
      <p:sp>
        <p:nvSpPr>
          <p:cNvPr id="68" name="Rounded Rectangle 67">
            <a:extLst>
              <a:ext uri="{FF2B5EF4-FFF2-40B4-BE49-F238E27FC236}">
                <a16:creationId xmlns:a16="http://schemas.microsoft.com/office/drawing/2014/main" id="{6091C48F-0B4E-1749-B438-43A8D7B368A5}"/>
              </a:ext>
            </a:extLst>
          </p:cNvPr>
          <p:cNvSpPr/>
          <p:nvPr/>
        </p:nvSpPr>
        <p:spPr>
          <a:xfrm>
            <a:off x="10526486" y="2503714"/>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Haar</a:t>
            </a:r>
            <a:endParaRPr lang="en-US" sz="2000" b="1" dirty="0">
              <a:solidFill>
                <a:schemeClr val="tx1"/>
              </a:solidFill>
            </a:endParaRPr>
          </a:p>
        </p:txBody>
      </p:sp>
      <p:sp>
        <p:nvSpPr>
          <p:cNvPr id="69" name="Rounded Rectangle 68">
            <a:extLst>
              <a:ext uri="{FF2B5EF4-FFF2-40B4-BE49-F238E27FC236}">
                <a16:creationId xmlns:a16="http://schemas.microsoft.com/office/drawing/2014/main" id="{3ABA7840-0B96-414D-A3DF-47FD509E1F2C}"/>
              </a:ext>
            </a:extLst>
          </p:cNvPr>
          <p:cNvSpPr/>
          <p:nvPr/>
        </p:nvSpPr>
        <p:spPr>
          <a:xfrm>
            <a:off x="5050972" y="3946461"/>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Mund</a:t>
            </a:r>
            <a:endParaRPr lang="en-US" sz="2000" b="1" dirty="0">
              <a:solidFill>
                <a:schemeClr val="tx1"/>
              </a:solidFill>
            </a:endParaRPr>
          </a:p>
        </p:txBody>
      </p:sp>
      <p:sp>
        <p:nvSpPr>
          <p:cNvPr id="70" name="Rounded Rectangle 69">
            <a:extLst>
              <a:ext uri="{FF2B5EF4-FFF2-40B4-BE49-F238E27FC236}">
                <a16:creationId xmlns:a16="http://schemas.microsoft.com/office/drawing/2014/main" id="{43E4B731-C3CD-6243-896D-58ED4A0A957E}"/>
              </a:ext>
            </a:extLst>
          </p:cNvPr>
          <p:cNvSpPr/>
          <p:nvPr/>
        </p:nvSpPr>
        <p:spPr>
          <a:xfrm>
            <a:off x="7106719" y="1057255"/>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Nase</a:t>
            </a:r>
            <a:endParaRPr lang="en-US" sz="2000" b="1" dirty="0">
              <a:solidFill>
                <a:schemeClr val="tx1"/>
              </a:solidFill>
            </a:endParaRPr>
          </a:p>
        </p:txBody>
      </p:sp>
      <p:sp>
        <p:nvSpPr>
          <p:cNvPr id="71" name="Rounded Rectangle 70">
            <a:extLst>
              <a:ext uri="{FF2B5EF4-FFF2-40B4-BE49-F238E27FC236}">
                <a16:creationId xmlns:a16="http://schemas.microsoft.com/office/drawing/2014/main" id="{1D527301-EB59-EB41-824B-2A653D692D4E}"/>
              </a:ext>
            </a:extLst>
          </p:cNvPr>
          <p:cNvSpPr/>
          <p:nvPr/>
        </p:nvSpPr>
        <p:spPr>
          <a:xfrm>
            <a:off x="10186185" y="1155855"/>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Schüler</a:t>
            </a:r>
            <a:endParaRPr lang="en-US" sz="2000" b="1" dirty="0">
              <a:solidFill>
                <a:schemeClr val="tx1"/>
              </a:solidFill>
            </a:endParaRPr>
          </a:p>
        </p:txBody>
      </p:sp>
      <p:sp>
        <p:nvSpPr>
          <p:cNvPr id="72" name="Rounded Rectangle 71">
            <a:extLst>
              <a:ext uri="{FF2B5EF4-FFF2-40B4-BE49-F238E27FC236}">
                <a16:creationId xmlns:a16="http://schemas.microsoft.com/office/drawing/2014/main" id="{0170AEA7-4403-8A40-9065-B0DBC0F12415}"/>
              </a:ext>
            </a:extLst>
          </p:cNvPr>
          <p:cNvSpPr/>
          <p:nvPr/>
        </p:nvSpPr>
        <p:spPr>
          <a:xfrm>
            <a:off x="1872544" y="4479484"/>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ähnlich</a:t>
            </a:r>
            <a:endParaRPr lang="en-US" sz="2000" b="1" dirty="0">
              <a:solidFill>
                <a:schemeClr val="tx1"/>
              </a:solidFill>
            </a:endParaRPr>
          </a:p>
        </p:txBody>
      </p:sp>
      <p:sp>
        <p:nvSpPr>
          <p:cNvPr id="73" name="Rounded Rectangle 72">
            <a:extLst>
              <a:ext uri="{FF2B5EF4-FFF2-40B4-BE49-F238E27FC236}">
                <a16:creationId xmlns:a16="http://schemas.microsoft.com/office/drawing/2014/main" id="{6AEA5449-20F6-5448-AE47-5336BE97E2F8}"/>
              </a:ext>
            </a:extLst>
          </p:cNvPr>
          <p:cNvSpPr/>
          <p:nvPr/>
        </p:nvSpPr>
        <p:spPr>
          <a:xfrm>
            <a:off x="3403600" y="5291235"/>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breit</a:t>
            </a:r>
            <a:endParaRPr lang="en-US" sz="2000" b="1" dirty="0">
              <a:solidFill>
                <a:schemeClr val="tx1"/>
              </a:solidFill>
            </a:endParaRPr>
          </a:p>
        </p:txBody>
      </p:sp>
      <p:sp>
        <p:nvSpPr>
          <p:cNvPr id="74" name="Rounded Rectangle 73">
            <a:extLst>
              <a:ext uri="{FF2B5EF4-FFF2-40B4-BE49-F238E27FC236}">
                <a16:creationId xmlns:a16="http://schemas.microsoft.com/office/drawing/2014/main" id="{EF4F84A9-BEE7-8241-97DB-3334881E5D14}"/>
              </a:ext>
            </a:extLst>
          </p:cNvPr>
          <p:cNvSpPr/>
          <p:nvPr/>
        </p:nvSpPr>
        <p:spPr>
          <a:xfrm>
            <a:off x="7406240" y="4006722"/>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dünn</a:t>
            </a:r>
            <a:endParaRPr lang="en-US" sz="2000" b="1" dirty="0">
              <a:solidFill>
                <a:schemeClr val="tx1"/>
              </a:solidFill>
            </a:endParaRPr>
          </a:p>
        </p:txBody>
      </p:sp>
      <p:sp>
        <p:nvSpPr>
          <p:cNvPr id="75" name="Rounded Rectangle 74">
            <a:extLst>
              <a:ext uri="{FF2B5EF4-FFF2-40B4-BE49-F238E27FC236}">
                <a16:creationId xmlns:a16="http://schemas.microsoft.com/office/drawing/2014/main" id="{D24E713B-39CA-3C42-9837-431D22ACFB1F}"/>
              </a:ext>
            </a:extLst>
          </p:cNvPr>
          <p:cNvSpPr/>
          <p:nvPr/>
        </p:nvSpPr>
        <p:spPr>
          <a:xfrm>
            <a:off x="6466114" y="2808514"/>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rund</a:t>
            </a:r>
            <a:endParaRPr lang="en-US" sz="2000" b="1" dirty="0">
              <a:solidFill>
                <a:schemeClr val="tx1"/>
              </a:solidFill>
            </a:endParaRPr>
          </a:p>
        </p:txBody>
      </p:sp>
      <p:sp>
        <p:nvSpPr>
          <p:cNvPr id="76" name="Rounded Rectangle 75">
            <a:extLst>
              <a:ext uri="{FF2B5EF4-FFF2-40B4-BE49-F238E27FC236}">
                <a16:creationId xmlns:a16="http://schemas.microsoft.com/office/drawing/2014/main" id="{8DFA090D-B544-F24C-8F0D-7FA0C7C62803}"/>
              </a:ext>
            </a:extLst>
          </p:cNvPr>
          <p:cNvSpPr/>
          <p:nvPr/>
        </p:nvSpPr>
        <p:spPr>
          <a:xfrm>
            <a:off x="6509657" y="5541607"/>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als</a:t>
            </a:r>
            <a:endParaRPr lang="en-US" sz="2000" b="1" dirty="0">
              <a:solidFill>
                <a:schemeClr val="tx1"/>
              </a:solidFill>
            </a:endParaRPr>
          </a:p>
        </p:txBody>
      </p:sp>
      <p:sp>
        <p:nvSpPr>
          <p:cNvPr id="77" name="Rounded Rectangle 76">
            <a:extLst>
              <a:ext uri="{FF2B5EF4-FFF2-40B4-BE49-F238E27FC236}">
                <a16:creationId xmlns:a16="http://schemas.microsoft.com/office/drawing/2014/main" id="{84F662EB-FCD8-5D48-AC26-6EBE4C03E0BE}"/>
              </a:ext>
            </a:extLst>
          </p:cNvPr>
          <p:cNvSpPr/>
          <p:nvPr/>
        </p:nvSpPr>
        <p:spPr>
          <a:xfrm>
            <a:off x="9590113" y="4479483"/>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man</a:t>
            </a:r>
          </a:p>
        </p:txBody>
      </p:sp>
      <p:sp>
        <p:nvSpPr>
          <p:cNvPr id="78" name="Rounded Rectangle 77">
            <a:extLst>
              <a:ext uri="{FF2B5EF4-FFF2-40B4-BE49-F238E27FC236}">
                <a16:creationId xmlns:a16="http://schemas.microsoft.com/office/drawing/2014/main" id="{173B918A-325C-EB49-8F54-855089AAFCA5}"/>
              </a:ext>
            </a:extLst>
          </p:cNvPr>
          <p:cNvSpPr/>
          <p:nvPr/>
        </p:nvSpPr>
        <p:spPr>
          <a:xfrm>
            <a:off x="333912" y="5615702"/>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glücklich</a:t>
            </a:r>
            <a:endParaRPr lang="en-US" sz="2000" b="1" dirty="0">
              <a:solidFill>
                <a:schemeClr val="tx1"/>
              </a:solidFill>
            </a:endParaRPr>
          </a:p>
        </p:txBody>
      </p:sp>
      <p:sp>
        <p:nvSpPr>
          <p:cNvPr id="79" name="Rounded Rectangle 78">
            <a:extLst>
              <a:ext uri="{FF2B5EF4-FFF2-40B4-BE49-F238E27FC236}">
                <a16:creationId xmlns:a16="http://schemas.microsoft.com/office/drawing/2014/main" id="{53E25876-6625-134E-8374-69A8AE05746B}"/>
              </a:ext>
            </a:extLst>
          </p:cNvPr>
          <p:cNvSpPr/>
          <p:nvPr/>
        </p:nvSpPr>
        <p:spPr>
          <a:xfrm>
            <a:off x="8546218" y="2128145"/>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genug</a:t>
            </a:r>
            <a:endParaRPr lang="en-US" sz="2000" b="1" dirty="0">
              <a:solidFill>
                <a:schemeClr val="tx1"/>
              </a:solidFill>
            </a:endParaRPr>
          </a:p>
        </p:txBody>
      </p:sp>
      <p:sp>
        <p:nvSpPr>
          <p:cNvPr id="80" name="Rounded Rectangle 79">
            <a:extLst>
              <a:ext uri="{FF2B5EF4-FFF2-40B4-BE49-F238E27FC236}">
                <a16:creationId xmlns:a16="http://schemas.microsoft.com/office/drawing/2014/main" id="{30194E82-407E-F74D-9E86-77F599585A5F}"/>
              </a:ext>
            </a:extLst>
          </p:cNvPr>
          <p:cNvSpPr/>
          <p:nvPr/>
        </p:nvSpPr>
        <p:spPr>
          <a:xfrm>
            <a:off x="10424319" y="5700188"/>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krank</a:t>
            </a:r>
            <a:endParaRPr lang="en-US" sz="2000" b="1" dirty="0">
              <a:solidFill>
                <a:schemeClr val="tx1"/>
              </a:solidFill>
            </a:endParaRPr>
          </a:p>
        </p:txBody>
      </p:sp>
      <p:sp>
        <p:nvSpPr>
          <p:cNvPr id="81" name="Rounded Rectangle 80">
            <a:extLst>
              <a:ext uri="{FF2B5EF4-FFF2-40B4-BE49-F238E27FC236}">
                <a16:creationId xmlns:a16="http://schemas.microsoft.com/office/drawing/2014/main" id="{E1BA15A3-3E37-C14D-B358-FAE34D987733}"/>
              </a:ext>
            </a:extLst>
          </p:cNvPr>
          <p:cNvSpPr/>
          <p:nvPr/>
        </p:nvSpPr>
        <p:spPr>
          <a:xfrm>
            <a:off x="4615543" y="1790309"/>
            <a:ext cx="1458685" cy="500743"/>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rPr>
              <a:t>ruhig</a:t>
            </a:r>
            <a:endParaRPr lang="en-US" sz="2000" b="1" dirty="0">
              <a:solidFill>
                <a:schemeClr val="tx1"/>
              </a:solidFill>
            </a:endParaRPr>
          </a:p>
        </p:txBody>
      </p:sp>
      <p:sp>
        <p:nvSpPr>
          <p:cNvPr id="23" name="Rounded Rectangle 4">
            <a:extLst>
              <a:ext uri="{FF2B5EF4-FFF2-40B4-BE49-F238E27FC236}">
                <a16:creationId xmlns:a16="http://schemas.microsoft.com/office/drawing/2014/main" id="{BAE3B15A-B863-4061-868C-3905C13CF19D}"/>
              </a:ext>
            </a:extLst>
          </p:cNvPr>
          <p:cNvSpPr/>
          <p:nvPr/>
        </p:nvSpPr>
        <p:spPr>
          <a:xfrm>
            <a:off x="750532" y="1477742"/>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eye</a:t>
            </a:r>
          </a:p>
        </p:txBody>
      </p:sp>
      <p:sp>
        <p:nvSpPr>
          <p:cNvPr id="24" name="Rounded Rectangle 4">
            <a:extLst>
              <a:ext uri="{FF2B5EF4-FFF2-40B4-BE49-F238E27FC236}">
                <a16:creationId xmlns:a16="http://schemas.microsoft.com/office/drawing/2014/main" id="{50CDBEEC-73DE-493F-A4BB-061DBEB33FAE}"/>
              </a:ext>
            </a:extLst>
          </p:cNvPr>
          <p:cNvSpPr/>
          <p:nvPr/>
        </p:nvSpPr>
        <p:spPr>
          <a:xfrm>
            <a:off x="4637315" y="1282606"/>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quiet</a:t>
            </a:r>
          </a:p>
        </p:txBody>
      </p:sp>
      <p:sp>
        <p:nvSpPr>
          <p:cNvPr id="25" name="Rounded Rectangle 4">
            <a:extLst>
              <a:ext uri="{FF2B5EF4-FFF2-40B4-BE49-F238E27FC236}">
                <a16:creationId xmlns:a16="http://schemas.microsoft.com/office/drawing/2014/main" id="{B13EEAB6-EB48-A648-8D07-6F78487F6D9A}"/>
              </a:ext>
            </a:extLst>
          </p:cNvPr>
          <p:cNvSpPr/>
          <p:nvPr/>
        </p:nvSpPr>
        <p:spPr>
          <a:xfrm>
            <a:off x="7106719" y="593260"/>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nose</a:t>
            </a:r>
          </a:p>
        </p:txBody>
      </p:sp>
      <p:sp>
        <p:nvSpPr>
          <p:cNvPr id="26" name="Rounded Rectangle 4">
            <a:extLst>
              <a:ext uri="{FF2B5EF4-FFF2-40B4-BE49-F238E27FC236}">
                <a16:creationId xmlns:a16="http://schemas.microsoft.com/office/drawing/2014/main" id="{1DDF8B6F-DE09-2E48-8E64-141EFA682501}"/>
              </a:ext>
            </a:extLst>
          </p:cNvPr>
          <p:cNvSpPr/>
          <p:nvPr/>
        </p:nvSpPr>
        <p:spPr>
          <a:xfrm>
            <a:off x="10186184" y="639993"/>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pupil</a:t>
            </a:r>
          </a:p>
        </p:txBody>
      </p:sp>
      <p:sp>
        <p:nvSpPr>
          <p:cNvPr id="27" name="Rounded Rectangle 4">
            <a:extLst>
              <a:ext uri="{FF2B5EF4-FFF2-40B4-BE49-F238E27FC236}">
                <a16:creationId xmlns:a16="http://schemas.microsoft.com/office/drawing/2014/main" id="{C90071AE-A381-BA4F-A43F-832EC76F125B}"/>
              </a:ext>
            </a:extLst>
          </p:cNvPr>
          <p:cNvSpPr/>
          <p:nvPr/>
        </p:nvSpPr>
        <p:spPr>
          <a:xfrm>
            <a:off x="2674257" y="2646008"/>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side</a:t>
            </a:r>
          </a:p>
        </p:txBody>
      </p:sp>
      <p:sp>
        <p:nvSpPr>
          <p:cNvPr id="28" name="Rounded Rectangle 4">
            <a:extLst>
              <a:ext uri="{FF2B5EF4-FFF2-40B4-BE49-F238E27FC236}">
                <a16:creationId xmlns:a16="http://schemas.microsoft.com/office/drawing/2014/main" id="{DD51B2D2-4C0E-6D47-84F0-E9FBABAC5DE1}"/>
              </a:ext>
            </a:extLst>
          </p:cNvPr>
          <p:cNvSpPr/>
          <p:nvPr/>
        </p:nvSpPr>
        <p:spPr>
          <a:xfrm>
            <a:off x="6466113" y="2318657"/>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round</a:t>
            </a:r>
          </a:p>
        </p:txBody>
      </p:sp>
      <p:sp>
        <p:nvSpPr>
          <p:cNvPr id="29" name="Rounded Rectangle 4">
            <a:extLst>
              <a:ext uri="{FF2B5EF4-FFF2-40B4-BE49-F238E27FC236}">
                <a16:creationId xmlns:a16="http://schemas.microsoft.com/office/drawing/2014/main" id="{9AB2A924-593D-5045-8308-B43AE2CB0643}"/>
              </a:ext>
            </a:extLst>
          </p:cNvPr>
          <p:cNvSpPr/>
          <p:nvPr/>
        </p:nvSpPr>
        <p:spPr>
          <a:xfrm>
            <a:off x="8556521" y="1617986"/>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enough</a:t>
            </a:r>
          </a:p>
        </p:txBody>
      </p:sp>
      <p:sp>
        <p:nvSpPr>
          <p:cNvPr id="30" name="Rounded Rectangle 4">
            <a:extLst>
              <a:ext uri="{FF2B5EF4-FFF2-40B4-BE49-F238E27FC236}">
                <a16:creationId xmlns:a16="http://schemas.microsoft.com/office/drawing/2014/main" id="{E2E9A7F0-C8A5-A54F-93FA-C0A62B9495D1}"/>
              </a:ext>
            </a:extLst>
          </p:cNvPr>
          <p:cNvSpPr/>
          <p:nvPr/>
        </p:nvSpPr>
        <p:spPr>
          <a:xfrm>
            <a:off x="10526486" y="2001049"/>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hair</a:t>
            </a:r>
          </a:p>
        </p:txBody>
      </p:sp>
      <p:sp>
        <p:nvSpPr>
          <p:cNvPr id="31" name="Rounded Rectangle 4">
            <a:extLst>
              <a:ext uri="{FF2B5EF4-FFF2-40B4-BE49-F238E27FC236}">
                <a16:creationId xmlns:a16="http://schemas.microsoft.com/office/drawing/2014/main" id="{42B75D85-375C-7249-A6F1-BE4FDC7A178E}"/>
              </a:ext>
            </a:extLst>
          </p:cNvPr>
          <p:cNvSpPr/>
          <p:nvPr/>
        </p:nvSpPr>
        <p:spPr>
          <a:xfrm>
            <a:off x="163285" y="3201348"/>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face</a:t>
            </a:r>
          </a:p>
        </p:txBody>
      </p:sp>
      <p:sp>
        <p:nvSpPr>
          <p:cNvPr id="32" name="Rounded Rectangle 4">
            <a:extLst>
              <a:ext uri="{FF2B5EF4-FFF2-40B4-BE49-F238E27FC236}">
                <a16:creationId xmlns:a16="http://schemas.microsoft.com/office/drawing/2014/main" id="{E68F2159-3029-0A42-BCF2-7B16B2888A78}"/>
              </a:ext>
            </a:extLst>
          </p:cNvPr>
          <p:cNvSpPr/>
          <p:nvPr/>
        </p:nvSpPr>
        <p:spPr>
          <a:xfrm>
            <a:off x="1858273" y="3978740"/>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similar</a:t>
            </a:r>
          </a:p>
        </p:txBody>
      </p:sp>
      <p:sp>
        <p:nvSpPr>
          <p:cNvPr id="33" name="Rounded Rectangle 4">
            <a:extLst>
              <a:ext uri="{FF2B5EF4-FFF2-40B4-BE49-F238E27FC236}">
                <a16:creationId xmlns:a16="http://schemas.microsoft.com/office/drawing/2014/main" id="{E65BC87D-2D30-794D-8517-831BE98011AD}"/>
              </a:ext>
            </a:extLst>
          </p:cNvPr>
          <p:cNvSpPr/>
          <p:nvPr/>
        </p:nvSpPr>
        <p:spPr>
          <a:xfrm>
            <a:off x="5035687" y="3445718"/>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mouth</a:t>
            </a:r>
          </a:p>
        </p:txBody>
      </p:sp>
      <p:sp>
        <p:nvSpPr>
          <p:cNvPr id="34" name="Rounded Rectangle 4">
            <a:extLst>
              <a:ext uri="{FF2B5EF4-FFF2-40B4-BE49-F238E27FC236}">
                <a16:creationId xmlns:a16="http://schemas.microsoft.com/office/drawing/2014/main" id="{5C1C9863-EA1B-BF4D-9DB8-8241AEB7A830}"/>
              </a:ext>
            </a:extLst>
          </p:cNvPr>
          <p:cNvSpPr/>
          <p:nvPr/>
        </p:nvSpPr>
        <p:spPr>
          <a:xfrm>
            <a:off x="7397117" y="3494691"/>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thin</a:t>
            </a:r>
          </a:p>
        </p:txBody>
      </p:sp>
      <p:sp>
        <p:nvSpPr>
          <p:cNvPr id="35" name="Rounded Rectangle 4">
            <a:extLst>
              <a:ext uri="{FF2B5EF4-FFF2-40B4-BE49-F238E27FC236}">
                <a16:creationId xmlns:a16="http://schemas.microsoft.com/office/drawing/2014/main" id="{2D45F089-33EF-6343-A068-F13CCC3F1AD8}"/>
              </a:ext>
            </a:extLst>
          </p:cNvPr>
          <p:cNvSpPr/>
          <p:nvPr/>
        </p:nvSpPr>
        <p:spPr>
          <a:xfrm>
            <a:off x="9604384" y="3978739"/>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one, you</a:t>
            </a:r>
          </a:p>
        </p:txBody>
      </p:sp>
      <p:sp>
        <p:nvSpPr>
          <p:cNvPr id="36" name="Rounded Rectangle 4">
            <a:extLst>
              <a:ext uri="{FF2B5EF4-FFF2-40B4-BE49-F238E27FC236}">
                <a16:creationId xmlns:a16="http://schemas.microsoft.com/office/drawing/2014/main" id="{280A7520-38B4-184A-8233-4A602438FA39}"/>
              </a:ext>
            </a:extLst>
          </p:cNvPr>
          <p:cNvSpPr/>
          <p:nvPr/>
        </p:nvSpPr>
        <p:spPr>
          <a:xfrm>
            <a:off x="3410735" y="4783532"/>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wide</a:t>
            </a:r>
          </a:p>
        </p:txBody>
      </p:sp>
      <p:sp>
        <p:nvSpPr>
          <p:cNvPr id="37" name="Rounded Rectangle 4">
            <a:extLst>
              <a:ext uri="{FF2B5EF4-FFF2-40B4-BE49-F238E27FC236}">
                <a16:creationId xmlns:a16="http://schemas.microsoft.com/office/drawing/2014/main" id="{D07C348F-4231-6B4F-BF7D-9D03B822ABDB}"/>
              </a:ext>
            </a:extLst>
          </p:cNvPr>
          <p:cNvSpPr/>
          <p:nvPr/>
        </p:nvSpPr>
        <p:spPr>
          <a:xfrm>
            <a:off x="333911" y="4980226"/>
            <a:ext cx="1458685" cy="667377"/>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happy, fortunate</a:t>
            </a:r>
          </a:p>
        </p:txBody>
      </p:sp>
      <p:sp>
        <p:nvSpPr>
          <p:cNvPr id="38" name="Rounded Rectangle 4">
            <a:extLst>
              <a:ext uri="{FF2B5EF4-FFF2-40B4-BE49-F238E27FC236}">
                <a16:creationId xmlns:a16="http://schemas.microsoft.com/office/drawing/2014/main" id="{83696CE9-0F52-A140-98D3-E7F4EB675B36}"/>
              </a:ext>
            </a:extLst>
          </p:cNvPr>
          <p:cNvSpPr/>
          <p:nvPr/>
        </p:nvSpPr>
        <p:spPr>
          <a:xfrm>
            <a:off x="6494372" y="5063542"/>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as</a:t>
            </a:r>
          </a:p>
        </p:txBody>
      </p:sp>
      <p:sp>
        <p:nvSpPr>
          <p:cNvPr id="39" name="Rounded Rectangle 4">
            <a:extLst>
              <a:ext uri="{FF2B5EF4-FFF2-40B4-BE49-F238E27FC236}">
                <a16:creationId xmlns:a16="http://schemas.microsoft.com/office/drawing/2014/main" id="{4DB8C314-7722-9447-8B65-B08C121B69BF}"/>
              </a:ext>
            </a:extLst>
          </p:cNvPr>
          <p:cNvSpPr/>
          <p:nvPr/>
        </p:nvSpPr>
        <p:spPr>
          <a:xfrm>
            <a:off x="10424319" y="5197523"/>
            <a:ext cx="1458685" cy="500743"/>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sick, ill</a:t>
            </a:r>
          </a:p>
        </p:txBody>
      </p:sp>
    </p:spTree>
    <p:extLst>
      <p:ext uri="{BB962C8B-B14F-4D97-AF65-F5344CB8AC3E}">
        <p14:creationId xmlns:p14="http://schemas.microsoft.com/office/powerpoint/2010/main" val="965830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3"/>
          <p:cNvSpPr>
            <a:spLocks noGrp="1"/>
          </p:cNvSpPr>
          <p:nvPr>
            <p:ph type="title"/>
          </p:nvPr>
        </p:nvSpPr>
        <p:spPr>
          <a:xfrm>
            <a:off x="0" y="213557"/>
            <a:ext cx="1764981" cy="647577"/>
          </a:xfrm>
        </p:spPr>
        <p:txBody>
          <a:bodyPr>
            <a:normAutofit/>
          </a:bodyPr>
          <a:lstStyle/>
          <a:p>
            <a:r>
              <a:rPr lang="en-GB" sz="2800" b="1" dirty="0">
                <a:solidFill>
                  <a:schemeClr val="bg1"/>
                </a:solidFill>
              </a:rPr>
              <a:t>Pirates!</a:t>
            </a:r>
          </a:p>
        </p:txBody>
      </p:sp>
      <p:grpSp>
        <p:nvGrpSpPr>
          <p:cNvPr id="19" name="Group 18"/>
          <p:cNvGrpSpPr/>
          <p:nvPr/>
        </p:nvGrpSpPr>
        <p:grpSpPr>
          <a:xfrm>
            <a:off x="4244443" y="126803"/>
            <a:ext cx="7783689" cy="6119674"/>
            <a:chOff x="4244443" y="126803"/>
            <a:chExt cx="7783689" cy="6119674"/>
          </a:xfrm>
        </p:grpSpPr>
        <p:pic>
          <p:nvPicPr>
            <p:cNvPr id="191"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5473" y="446489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6960" y="116671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7"/>
              <a:ext cx="7498344" cy="5407110"/>
              <a:chOff x="3744601" y="369526"/>
              <a:chExt cx="8137106" cy="5867726"/>
            </a:xfrm>
          </p:grpSpPr>
          <p:grpSp>
            <p:nvGrpSpPr>
              <p:cNvPr id="165" name="Group 164"/>
              <p:cNvGrpSpPr/>
              <p:nvPr/>
            </p:nvGrpSpPr>
            <p:grpSpPr>
              <a:xfrm>
                <a:off x="3744601" y="369526"/>
                <a:ext cx="7532550" cy="5867726"/>
                <a:chOff x="1353398" y="449682"/>
                <a:chExt cx="7492861" cy="5950532"/>
              </a:xfrm>
            </p:grpSpPr>
            <p:grpSp>
              <p:nvGrpSpPr>
                <p:cNvPr id="56" name="Group 55"/>
                <p:cNvGrpSpPr/>
                <p:nvPr/>
              </p:nvGrpSpPr>
              <p:grpSpPr>
                <a:xfrm>
                  <a:off x="2580254" y="4142015"/>
                  <a:ext cx="1171396" cy="1047481"/>
                  <a:chOff x="4896319" y="1831217"/>
                  <a:chExt cx="1171396" cy="1047481"/>
                </a:xfrm>
              </p:grpSpPr>
              <p:grpSp>
                <p:nvGrpSpPr>
                  <p:cNvPr id="57" name="Group 56"/>
                  <p:cNvGrpSpPr/>
                  <p:nvPr/>
                </p:nvGrpSpPr>
                <p:grpSpPr>
                  <a:xfrm>
                    <a:off x="4896319" y="1831217"/>
                    <a:ext cx="1171396" cy="1047481"/>
                    <a:chOff x="4892832" y="1814762"/>
                    <a:chExt cx="1209517" cy="1059408"/>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4" name="TextBox 63"/>
                    <p:cNvSpPr txBox="1"/>
                    <p:nvPr/>
                  </p:nvSpPr>
                  <p:spPr>
                    <a:xfrm>
                      <a:off x="4892832" y="2497348"/>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Akt</a:t>
                      </a:r>
                      <a:endParaRPr lang="en-GB" sz="1600" dirty="0">
                        <a:solidFill>
                          <a:prstClr val="white"/>
                        </a:solidFill>
                        <a:latin typeface="Century Gothic" panose="020B0502020202020204" pitchFamily="34" charset="0"/>
                      </a:endParaRPr>
                    </a:p>
                  </p:txBody>
                </p:sp>
                <p:sp>
                  <p:nvSpPr>
                    <p:cNvPr id="65" name="TextBox 64"/>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acht</a:t>
                      </a:r>
                      <a:endParaRPr lang="en-GB" sz="1600"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6" name="Group 155"/>
                <p:cNvGrpSpPr/>
                <p:nvPr/>
              </p:nvGrpSpPr>
              <p:grpSpPr>
                <a:xfrm>
                  <a:off x="3616738" y="449682"/>
                  <a:ext cx="5229521" cy="4964525"/>
                  <a:chOff x="3245263" y="930993"/>
                  <a:chExt cx="5229521" cy="4964525"/>
                </a:xfrm>
              </p:grpSpPr>
              <p:grpSp>
                <p:nvGrpSpPr>
                  <p:cNvPr id="6" name="Group 5"/>
                  <p:cNvGrpSpPr/>
                  <p:nvPr/>
                </p:nvGrpSpPr>
                <p:grpSpPr>
                  <a:xfrm>
                    <a:off x="3397463" y="2154837"/>
                    <a:ext cx="1326614" cy="1272603"/>
                    <a:chOff x="4864933" y="1823769"/>
                    <a:chExt cx="1326614" cy="1272603"/>
                  </a:xfrm>
                </p:grpSpPr>
                <p:grpSp>
                  <p:nvGrpSpPr>
                    <p:cNvPr id="7" name="Group 6"/>
                    <p:cNvGrpSpPr/>
                    <p:nvPr/>
                  </p:nvGrpSpPr>
                  <p:grpSpPr>
                    <a:xfrm>
                      <a:off x="4864933" y="1823769"/>
                      <a:ext cx="1250470" cy="1052071"/>
                      <a:chOff x="4860423" y="1807228"/>
                      <a:chExt cx="1291164" cy="1064050"/>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4860423" y="2494457"/>
                        <a:ext cx="1223434" cy="37682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Sachen</a:t>
                        </a:r>
                        <a:endParaRPr lang="en-GB" sz="1600" dirty="0">
                          <a:solidFill>
                            <a:prstClr val="white"/>
                          </a:solidFill>
                          <a:latin typeface="Century Gothic" panose="020B0502020202020204" pitchFamily="34" charset="0"/>
                        </a:endParaRPr>
                      </a:p>
                    </p:txBody>
                  </p:sp>
                  <p:sp>
                    <p:nvSpPr>
                      <p:cNvPr id="15" name="TextBox 14"/>
                      <p:cNvSpPr txBox="1"/>
                      <p:nvPr/>
                    </p:nvSpPr>
                    <p:spPr>
                      <a:xfrm>
                        <a:off x="5086010" y="1807228"/>
                        <a:ext cx="1065577" cy="376821"/>
                      </a:xfrm>
                      <a:prstGeom prst="rect">
                        <a:avLst/>
                      </a:prstGeom>
                      <a:noFill/>
                    </p:spPr>
                    <p:txBody>
                      <a:bodyPr wrap="square" rtlCol="0">
                        <a:spAutoFit/>
                      </a:bodyPr>
                      <a:lstStyle/>
                      <a:p>
                        <a:r>
                          <a:rPr lang="en-GB" sz="1600" dirty="0" err="1">
                            <a:solidFill>
                              <a:srgbClr val="C00000"/>
                            </a:solidFill>
                            <a:latin typeface="Century Gothic" panose="020B0502020202020204" pitchFamily="34" charset="0"/>
                          </a:rPr>
                          <a:t>sacken</a:t>
                        </a:r>
                        <a:endParaRPr lang="en-GB" sz="1600" dirty="0">
                          <a:solidFill>
                            <a:srgbClr val="C00000"/>
                          </a:solidFill>
                          <a:latin typeface="Century Gothic" panose="020B0502020202020204" pitchFamily="34" charset="0"/>
                        </a:endParaRP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2" y="2169524"/>
                    <a:ext cx="1244404" cy="1255986"/>
                    <a:chOff x="4947143" y="1840386"/>
                    <a:chExt cx="1244404" cy="1255986"/>
                  </a:xfrm>
                </p:grpSpPr>
                <p:grpSp>
                  <p:nvGrpSpPr>
                    <p:cNvPr id="17" name="Group 16"/>
                    <p:cNvGrpSpPr/>
                    <p:nvPr/>
                  </p:nvGrpSpPr>
                  <p:grpSpPr>
                    <a:xfrm>
                      <a:off x="4947143" y="1840386"/>
                      <a:ext cx="1140513" cy="1038312"/>
                      <a:chOff x="4945306" y="1824036"/>
                      <a:chExt cx="1177628" cy="1050135"/>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4945306" y="249734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25" name="TextBox 24"/>
                      <p:cNvSpPr txBox="1"/>
                      <p:nvPr/>
                    </p:nvSpPr>
                    <p:spPr>
                      <a:xfrm>
                        <a:off x="5070507" y="1824036"/>
                        <a:ext cx="1052427"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742"/>
                    <a:ext cx="1381863" cy="1009615"/>
                    <a:chOff x="4712733" y="1846338"/>
                    <a:chExt cx="1381863" cy="1009615"/>
                  </a:xfrm>
                </p:grpSpPr>
                <p:grpSp>
                  <p:nvGrpSpPr>
                    <p:cNvPr id="27" name="Group 26"/>
                    <p:cNvGrpSpPr/>
                    <p:nvPr/>
                  </p:nvGrpSpPr>
                  <p:grpSpPr>
                    <a:xfrm>
                      <a:off x="4925239" y="1846338"/>
                      <a:ext cx="1169357" cy="1009615"/>
                      <a:chOff x="4922691" y="1830055"/>
                      <a:chExt cx="1207411" cy="1021111"/>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TextBox 33"/>
                      <p:cNvSpPr txBox="1"/>
                      <p:nvPr/>
                    </p:nvSpPr>
                    <p:spPr>
                      <a:xfrm>
                        <a:off x="4922691" y="2474344"/>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35" name="TextBox 34"/>
                      <p:cNvSpPr txBox="1"/>
                      <p:nvPr/>
                    </p:nvSpPr>
                    <p:spPr>
                      <a:xfrm>
                        <a:off x="5115768" y="1830055"/>
                        <a:ext cx="1014334"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3"/>
                      <a:ext cx="1006617" cy="1011023"/>
                      <a:chOff x="4923348" y="1849175"/>
                      <a:chExt cx="1039375" cy="1022535"/>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p:cNvSpPr txBox="1"/>
                      <p:nvPr/>
                    </p:nvSpPr>
                    <p:spPr>
                      <a:xfrm>
                        <a:off x="4923348" y="2494888"/>
                        <a:ext cx="1014935"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45" name="TextBox 44"/>
                      <p:cNvSpPr txBox="1"/>
                      <p:nvPr/>
                    </p:nvSpPr>
                    <p:spPr>
                      <a:xfrm>
                        <a:off x="5187788" y="1849175"/>
                        <a:ext cx="77493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3"/>
                    <a:ext cx="1478814" cy="1037142"/>
                    <a:chOff x="4712733" y="1841492"/>
                    <a:chExt cx="1478814" cy="1037142"/>
                  </a:xfrm>
                </p:grpSpPr>
                <p:grpSp>
                  <p:nvGrpSpPr>
                    <p:cNvPr id="47" name="Group 46"/>
                    <p:cNvGrpSpPr/>
                    <p:nvPr/>
                  </p:nvGrpSpPr>
                  <p:grpSpPr>
                    <a:xfrm>
                      <a:off x="4892568" y="1841492"/>
                      <a:ext cx="1196959" cy="1037142"/>
                      <a:chOff x="4888951" y="1825153"/>
                      <a:chExt cx="1235910" cy="1048951"/>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extBox 53"/>
                      <p:cNvSpPr txBox="1"/>
                      <p:nvPr/>
                    </p:nvSpPr>
                    <p:spPr>
                      <a:xfrm>
                        <a:off x="4888951" y="2497282"/>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Akt</a:t>
                        </a:r>
                        <a:endParaRPr lang="en-GB" sz="1600" dirty="0">
                          <a:solidFill>
                            <a:prstClr val="white"/>
                          </a:solidFill>
                          <a:latin typeface="Century Gothic" panose="020B0502020202020204" pitchFamily="34" charset="0"/>
                        </a:endParaRPr>
                      </a:p>
                    </p:txBody>
                  </p:sp>
                  <p:sp>
                    <p:nvSpPr>
                      <p:cNvPr id="55" name="TextBox 54"/>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acht</a:t>
                        </a:r>
                        <a:endParaRPr lang="en-GB" sz="1600"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2" y="958934"/>
                    <a:ext cx="1286562" cy="1237376"/>
                    <a:chOff x="4904985" y="1858996"/>
                    <a:chExt cx="1286562" cy="1237376"/>
                  </a:xfrm>
                </p:grpSpPr>
                <p:grpSp>
                  <p:nvGrpSpPr>
                    <p:cNvPr id="67" name="Group 66"/>
                    <p:cNvGrpSpPr/>
                    <p:nvPr/>
                  </p:nvGrpSpPr>
                  <p:grpSpPr>
                    <a:xfrm>
                      <a:off x="4904985" y="1866460"/>
                      <a:ext cx="1182627" cy="993321"/>
                      <a:chOff x="4901785" y="1850408"/>
                      <a:chExt cx="1221115" cy="1004633"/>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TextBox 73"/>
                      <p:cNvSpPr txBox="1"/>
                      <p:nvPr/>
                    </p:nvSpPr>
                    <p:spPr>
                      <a:xfrm>
                        <a:off x="4901785" y="247821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75" name="TextBox 74"/>
                      <p:cNvSpPr txBox="1"/>
                      <p:nvPr/>
                    </p:nvSpPr>
                    <p:spPr>
                      <a:xfrm>
                        <a:off x="5131740" y="1850408"/>
                        <a:ext cx="991160"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2" y="3427441"/>
                    <a:ext cx="1244405" cy="1237376"/>
                    <a:chOff x="4947142" y="1858996"/>
                    <a:chExt cx="1244405" cy="1237376"/>
                  </a:xfrm>
                </p:grpSpPr>
                <p:grpSp>
                  <p:nvGrpSpPr>
                    <p:cNvPr id="77" name="Group 76"/>
                    <p:cNvGrpSpPr/>
                    <p:nvPr/>
                  </p:nvGrpSpPr>
                  <p:grpSpPr>
                    <a:xfrm>
                      <a:off x="4947142" y="1863277"/>
                      <a:ext cx="1213606" cy="1003580"/>
                      <a:chOff x="4945306" y="1847187"/>
                      <a:chExt cx="1253100" cy="1015007"/>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TextBox 83"/>
                      <p:cNvSpPr txBox="1"/>
                      <p:nvPr/>
                    </p:nvSpPr>
                    <p:spPr>
                      <a:xfrm>
                        <a:off x="4945306" y="2485373"/>
                        <a:ext cx="1014935" cy="37682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85" name="TextBox 84"/>
                      <p:cNvSpPr txBox="1"/>
                      <p:nvPr/>
                    </p:nvSpPr>
                    <p:spPr>
                      <a:xfrm>
                        <a:off x="5081395" y="1847187"/>
                        <a:ext cx="111701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1002988"/>
                      <a:chOff x="4950554" y="1849175"/>
                      <a:chExt cx="1032301" cy="1014409"/>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4967919" y="2486763"/>
                        <a:ext cx="1014936" cy="376821"/>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95" name="TextBox 94"/>
                      <p:cNvSpPr txBox="1"/>
                      <p:nvPr/>
                    </p:nvSpPr>
                    <p:spPr>
                      <a:xfrm>
                        <a:off x="5187787" y="1849175"/>
                        <a:ext cx="774936"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8"/>
                    <a:ext cx="1280200" cy="1253409"/>
                    <a:chOff x="4911347" y="1842963"/>
                    <a:chExt cx="1280200" cy="1253409"/>
                  </a:xfrm>
                </p:grpSpPr>
                <p:grpSp>
                  <p:nvGrpSpPr>
                    <p:cNvPr id="97" name="Group 96"/>
                    <p:cNvGrpSpPr/>
                    <p:nvPr/>
                  </p:nvGrpSpPr>
                  <p:grpSpPr>
                    <a:xfrm>
                      <a:off x="4911347" y="1842963"/>
                      <a:ext cx="1125161" cy="1057019"/>
                      <a:chOff x="4908342" y="1826642"/>
                      <a:chExt cx="1161776" cy="1069055"/>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TextBox 103"/>
                      <p:cNvSpPr txBox="1"/>
                      <p:nvPr/>
                    </p:nvSpPr>
                    <p:spPr>
                      <a:xfrm>
                        <a:off x="4908342" y="2518875"/>
                        <a:ext cx="1014934"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105" name="TextBox 104"/>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418696"/>
                    <a:ext cx="1057939" cy="1242261"/>
                    <a:chOff x="4933344" y="1854111"/>
                    <a:chExt cx="1057939" cy="1242261"/>
                  </a:xfrm>
                </p:grpSpPr>
                <p:grpSp>
                  <p:nvGrpSpPr>
                    <p:cNvPr id="107" name="Group 106"/>
                    <p:cNvGrpSpPr/>
                    <p:nvPr/>
                  </p:nvGrpSpPr>
                  <p:grpSpPr>
                    <a:xfrm>
                      <a:off x="4933344" y="1854111"/>
                      <a:ext cx="1057939" cy="995274"/>
                      <a:chOff x="4931059" y="1837916"/>
                      <a:chExt cx="1092367" cy="1006607"/>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4" name="TextBox 113"/>
                      <p:cNvSpPr txBox="1"/>
                      <p:nvPr/>
                    </p:nvSpPr>
                    <p:spPr>
                      <a:xfrm>
                        <a:off x="4931059" y="2467701"/>
                        <a:ext cx="1014936"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15" name="TextBox 114"/>
                      <p:cNvSpPr txBox="1"/>
                      <p:nvPr/>
                    </p:nvSpPr>
                    <p:spPr>
                      <a:xfrm>
                        <a:off x="5088819" y="1837916"/>
                        <a:ext cx="934607"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4" y="4657084"/>
                    <a:ext cx="1267761" cy="1237376"/>
                    <a:chOff x="4923786" y="1858996"/>
                    <a:chExt cx="1267761" cy="1237376"/>
                  </a:xfrm>
                </p:grpSpPr>
                <p:grpSp>
                  <p:nvGrpSpPr>
                    <p:cNvPr id="117" name="Group 116"/>
                    <p:cNvGrpSpPr/>
                    <p:nvPr/>
                  </p:nvGrpSpPr>
                  <p:grpSpPr>
                    <a:xfrm>
                      <a:off x="4923786" y="1869190"/>
                      <a:ext cx="1162702" cy="978854"/>
                      <a:chOff x="4921193" y="1853166"/>
                      <a:chExt cx="1200540" cy="990000"/>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4" name="TextBox 123"/>
                      <p:cNvSpPr txBox="1"/>
                      <p:nvPr/>
                    </p:nvSpPr>
                    <p:spPr>
                      <a:xfrm>
                        <a:off x="4921193" y="2440115"/>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25" name="TextBox 124"/>
                      <p:cNvSpPr txBox="1"/>
                      <p:nvPr/>
                    </p:nvSpPr>
                    <p:spPr>
                      <a:xfrm>
                        <a:off x="5152307" y="1867539"/>
                        <a:ext cx="969426"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TextBox 133"/>
                      <p:cNvSpPr txBox="1"/>
                      <p:nvPr/>
                    </p:nvSpPr>
                    <p:spPr>
                      <a:xfrm>
                        <a:off x="4879463" y="2462992"/>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Akt</a:t>
                        </a:r>
                        <a:endParaRPr lang="en-GB" sz="1600" dirty="0">
                          <a:solidFill>
                            <a:prstClr val="white"/>
                          </a:solidFill>
                          <a:latin typeface="Century Gothic" panose="020B0502020202020204" pitchFamily="34" charset="0"/>
                        </a:endParaRPr>
                      </a:p>
                    </p:txBody>
                  </p:sp>
                  <p:sp>
                    <p:nvSpPr>
                      <p:cNvPr id="135" name="TextBox 134"/>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acht</a:t>
                        </a:r>
                        <a:endParaRPr lang="en-GB" sz="1600"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94305"/>
                    <a:chOff x="4712733" y="1858996"/>
                    <a:chExt cx="1226814" cy="994305"/>
                  </a:xfrm>
                </p:grpSpPr>
                <p:grpSp>
                  <p:nvGrpSpPr>
                    <p:cNvPr id="137" name="Group 136"/>
                    <p:cNvGrpSpPr/>
                    <p:nvPr/>
                  </p:nvGrpSpPr>
                  <p:grpSpPr>
                    <a:xfrm>
                      <a:off x="4928791" y="1865242"/>
                      <a:ext cx="1003703" cy="988059"/>
                      <a:chOff x="4926357" y="1849175"/>
                      <a:chExt cx="1036366" cy="999310"/>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4" name="TextBox 143"/>
                      <p:cNvSpPr txBox="1"/>
                      <p:nvPr/>
                    </p:nvSpPr>
                    <p:spPr>
                      <a:xfrm>
                        <a:off x="4926357" y="2471663"/>
                        <a:ext cx="1014934"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145" name="TextBox 144"/>
                      <p:cNvSpPr txBox="1"/>
                      <p:nvPr/>
                    </p:nvSpPr>
                    <p:spPr>
                      <a:xfrm>
                        <a:off x="5187787" y="1849175"/>
                        <a:ext cx="774936"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64696"/>
                  <a:ext cx="1271652" cy="989045"/>
                  <a:chOff x="2462918" y="623552"/>
                  <a:chExt cx="1271652" cy="989045"/>
                </a:xfrm>
              </p:grpSpPr>
              <p:grpSp>
                <p:nvGrpSpPr>
                  <p:cNvPr id="147" name="Group 146"/>
                  <p:cNvGrpSpPr/>
                  <p:nvPr/>
                </p:nvGrpSpPr>
                <p:grpSpPr>
                  <a:xfrm>
                    <a:off x="2462918" y="633743"/>
                    <a:ext cx="1097010" cy="978854"/>
                    <a:chOff x="2380239" y="603653"/>
                    <a:chExt cx="1132710" cy="99000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4" name="TextBox 153"/>
                    <p:cNvSpPr txBox="1"/>
                    <p:nvPr/>
                  </p:nvSpPr>
                  <p:spPr>
                    <a:xfrm>
                      <a:off x="2380239" y="1212356"/>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55" name="TextBox 154"/>
                    <p:cNvSpPr txBox="1"/>
                    <p:nvPr/>
                  </p:nvSpPr>
                  <p:spPr>
                    <a:xfrm>
                      <a:off x="2590395" y="607364"/>
                      <a:ext cx="922554"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9"/>
                  <a:ext cx="1478814" cy="996475"/>
                  <a:chOff x="3467109" y="1862595"/>
                  <a:chExt cx="1478814" cy="996475"/>
                </a:xfrm>
              </p:grpSpPr>
              <p:grpSp>
                <p:nvGrpSpPr>
                  <p:cNvPr id="158" name="Group 157"/>
                  <p:cNvGrpSpPr/>
                  <p:nvPr/>
                </p:nvGrpSpPr>
                <p:grpSpPr>
                  <a:xfrm>
                    <a:off x="3666022" y="1862595"/>
                    <a:ext cx="1062858" cy="996475"/>
                    <a:chOff x="3622494" y="1846500"/>
                    <a:chExt cx="1097446" cy="1007822"/>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3" name="TextBox 162"/>
                    <p:cNvSpPr txBox="1"/>
                    <p:nvPr/>
                  </p:nvSpPr>
                  <p:spPr>
                    <a:xfrm>
                      <a:off x="3622494" y="2477500"/>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64" name="TextBox 163"/>
                    <p:cNvSpPr txBox="1"/>
                    <p:nvPr/>
                  </p:nvSpPr>
                  <p:spPr>
                    <a:xfrm>
                      <a:off x="3809202" y="1846500"/>
                      <a:ext cx="910738"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9" name="TextBox 228"/>
            <p:cNvSpPr txBox="1"/>
            <p:nvPr/>
          </p:nvSpPr>
          <p:spPr>
            <a:xfrm>
              <a:off x="5586982" y="3667660"/>
              <a:ext cx="910584" cy="338554"/>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233" name="TextBox 232"/>
            <p:cNvSpPr txBox="1"/>
            <p:nvPr/>
          </p:nvSpPr>
          <p:spPr>
            <a:xfrm>
              <a:off x="5809095" y="3105969"/>
              <a:ext cx="969484" cy="338554"/>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3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7" y="294394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gr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latin typeface="Century Gothic" panose="020B0502020202020204" pitchFamily="34" charset="0"/>
              </a:rPr>
              <a:t>One of the chests contains buried treasure. All the others contain poison!</a:t>
            </a:r>
          </a:p>
          <a:p>
            <a:endParaRPr lang="en-GB" sz="2200" dirty="0">
              <a:latin typeface="Century Gothic" panose="020B0502020202020204" pitchFamily="34" charset="0"/>
            </a:endParaRPr>
          </a:p>
          <a:p>
            <a:r>
              <a:rPr lang="en-GB" sz="2200" dirty="0">
                <a:latin typeface="Century Gothic" panose="020B0502020202020204" pitchFamily="34" charset="0"/>
              </a:rPr>
              <a:t>Listen carefully to the secret code and follow the arrows to find the treasure. </a:t>
            </a:r>
          </a:p>
        </p:txBody>
      </p:sp>
      <p:pic>
        <p:nvPicPr>
          <p:cNvPr id="192"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0904" y="9362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4513" y="10460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03759" y="215102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2039" y="32869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27890" y="441920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308" y="546213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586" y="555846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5367" y="545794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3839" y="333799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8259" y="229694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4998" y="1143124"/>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685557" y="-137518"/>
            <a:ext cx="551753"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1</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180"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183" name="Action Button: Custom 16">
            <a:hlinkClick r:id="" action="ppaction://noaction" highlightClick="1">
              <a:snd r:embed="rId8" name="3.wav"/>
            </a:hlinkClick>
            <a:extLst>
              <a:ext uri="{FF2B5EF4-FFF2-40B4-BE49-F238E27FC236}">
                <a16:creationId xmlns:a16="http://schemas.microsoft.com/office/drawing/2014/main" id="{51D041DF-6858-784D-A268-E543920BF83F}"/>
              </a:ext>
            </a:extLst>
          </p:cNvPr>
          <p:cNvSpPr/>
          <p:nvPr/>
        </p:nvSpPr>
        <p:spPr>
          <a:xfrm>
            <a:off x="1990933" y="5146326"/>
            <a:ext cx="612831" cy="553698"/>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240330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481943" cy="647577"/>
          </a:xfrm>
        </p:spPr>
        <p:txBody>
          <a:bodyPr>
            <a:normAutofit/>
          </a:bodyPr>
          <a:lstStyle/>
          <a:p>
            <a:r>
              <a:rPr lang="en-GB" sz="2800" b="1" dirty="0" err="1">
                <a:solidFill>
                  <a:schemeClr val="bg1"/>
                </a:solidFill>
              </a:rPr>
              <a:t>Uhr</a:t>
            </a:r>
            <a:r>
              <a:rPr lang="en-GB" sz="2800" b="1" dirty="0">
                <a:solidFill>
                  <a:schemeClr val="bg1"/>
                </a:solidFill>
              </a:rPr>
              <a:t> / </a:t>
            </a:r>
            <a:r>
              <a:rPr lang="en-GB" sz="2800" b="1" dirty="0" err="1">
                <a:solidFill>
                  <a:schemeClr val="bg1"/>
                </a:solidFill>
              </a:rPr>
              <a:t>Stunde</a:t>
            </a:r>
            <a:endParaRPr lang="en-GB" sz="2800" b="1" dirty="0">
              <a:solidFill>
                <a:schemeClr val="bg1"/>
              </a:solidFill>
            </a:endParaRP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0678266" cy="461665"/>
          </a:xfrm>
          <a:prstGeom prst="rect">
            <a:avLst/>
          </a:prstGeom>
          <a:noFill/>
        </p:spPr>
        <p:txBody>
          <a:bodyPr wrap="square" rtlCol="0">
            <a:spAutoFit/>
          </a:bodyPr>
          <a:lstStyle/>
          <a:p>
            <a:r>
              <a:rPr lang="en-US" sz="2400" dirty="0"/>
              <a:t>Remember! Use </a:t>
            </a:r>
            <a:r>
              <a:rPr lang="en-US" sz="2400" b="1" dirty="0" err="1"/>
              <a:t>Stunde</a:t>
            </a:r>
            <a:r>
              <a:rPr lang="en-US" sz="2400" dirty="0"/>
              <a:t> to mean hour:</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0113818" y="247046"/>
            <a:ext cx="184538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latin typeface="Century Gothic" panose="020B0502020202020204" pitchFamily="34" charset="0"/>
              </a:rPr>
              <a:t>Grammatik</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1F6CBA5-91FD-E24D-8628-5ACEF4DDD2C1}"/>
              </a:ext>
            </a:extLst>
          </p:cNvPr>
          <p:cNvSpPr txBox="1"/>
          <p:nvPr/>
        </p:nvSpPr>
        <p:spPr>
          <a:xfrm>
            <a:off x="269637" y="1933963"/>
            <a:ext cx="6468437" cy="769441"/>
          </a:xfrm>
          <a:prstGeom prst="rect">
            <a:avLst/>
          </a:prstGeom>
          <a:solidFill>
            <a:srgbClr val="FFF4E7"/>
          </a:solidFill>
          <a:ln>
            <a:solidFill>
              <a:srgbClr val="1E3764"/>
            </a:solidFill>
          </a:ln>
        </p:spPr>
        <p:txBody>
          <a:bodyPr wrap="none" rtlCol="0">
            <a:spAutoFit/>
          </a:bodyPr>
          <a:lstStyle/>
          <a:p>
            <a:r>
              <a:rPr lang="en-US" sz="2400" dirty="0" err="1"/>
              <a:t>Wir</a:t>
            </a:r>
            <a:r>
              <a:rPr lang="en-US" sz="2400" dirty="0"/>
              <a:t> </a:t>
            </a:r>
            <a:r>
              <a:rPr lang="en-US" sz="2400" dirty="0" err="1"/>
              <a:t>haben</a:t>
            </a:r>
            <a:r>
              <a:rPr lang="en-US" sz="2400" dirty="0"/>
              <a:t> </a:t>
            </a:r>
            <a:r>
              <a:rPr lang="en-US" sz="2400" dirty="0" err="1"/>
              <a:t>eine</a:t>
            </a:r>
            <a:r>
              <a:rPr lang="en-US" sz="2400" dirty="0"/>
              <a:t> </a:t>
            </a:r>
            <a:r>
              <a:rPr lang="en-US" sz="2400" b="1" dirty="0" err="1"/>
              <a:t>Stunde</a:t>
            </a:r>
            <a:r>
              <a:rPr lang="en-US" sz="2400" dirty="0"/>
              <a:t> </a:t>
            </a:r>
            <a:r>
              <a:rPr lang="en-US" sz="2400" dirty="0" err="1"/>
              <a:t>im</a:t>
            </a:r>
            <a:r>
              <a:rPr lang="en-US" sz="2400" dirty="0"/>
              <a:t> Café </a:t>
            </a:r>
            <a:r>
              <a:rPr lang="en-US" sz="2400" dirty="0" err="1"/>
              <a:t>verbracht</a:t>
            </a:r>
            <a:r>
              <a:rPr lang="en-US" sz="2400" dirty="0"/>
              <a:t>.</a:t>
            </a:r>
          </a:p>
          <a:p>
            <a:r>
              <a:rPr lang="en-US" sz="2000" i="1" dirty="0"/>
              <a:t>We spent an </a:t>
            </a:r>
            <a:r>
              <a:rPr lang="en-US" sz="2000" b="1" i="1" dirty="0"/>
              <a:t>hour</a:t>
            </a:r>
            <a:r>
              <a:rPr lang="en-US" sz="2000" i="1" dirty="0"/>
              <a:t> in the café.</a:t>
            </a:r>
          </a:p>
        </p:txBody>
      </p:sp>
      <p:sp>
        <p:nvSpPr>
          <p:cNvPr id="28" name="TextBox 27">
            <a:extLst>
              <a:ext uri="{FF2B5EF4-FFF2-40B4-BE49-F238E27FC236}">
                <a16:creationId xmlns:a16="http://schemas.microsoft.com/office/drawing/2014/main" id="{2CE70C67-A4A2-D946-AE30-A68CBD2CC25B}"/>
              </a:ext>
            </a:extLst>
          </p:cNvPr>
          <p:cNvSpPr txBox="1"/>
          <p:nvPr/>
        </p:nvSpPr>
        <p:spPr>
          <a:xfrm>
            <a:off x="180000" y="2858084"/>
            <a:ext cx="3188693" cy="461665"/>
          </a:xfrm>
          <a:prstGeom prst="rect">
            <a:avLst/>
          </a:prstGeom>
          <a:noFill/>
        </p:spPr>
        <p:txBody>
          <a:bodyPr wrap="none" rtlCol="0">
            <a:spAutoFit/>
          </a:bodyPr>
          <a:lstStyle/>
          <a:p>
            <a:r>
              <a:rPr lang="en-US" sz="2400" dirty="0"/>
              <a:t>It also means lesson:</a:t>
            </a:r>
          </a:p>
        </p:txBody>
      </p:sp>
      <p:sp>
        <p:nvSpPr>
          <p:cNvPr id="29" name="TextBox 28">
            <a:extLst>
              <a:ext uri="{FF2B5EF4-FFF2-40B4-BE49-F238E27FC236}">
                <a16:creationId xmlns:a16="http://schemas.microsoft.com/office/drawing/2014/main" id="{B2028AFE-68D0-0143-8220-E76A05971A03}"/>
              </a:ext>
            </a:extLst>
          </p:cNvPr>
          <p:cNvSpPr txBox="1"/>
          <p:nvPr/>
        </p:nvSpPr>
        <p:spPr>
          <a:xfrm>
            <a:off x="269637" y="3385156"/>
            <a:ext cx="5623655" cy="769441"/>
          </a:xfrm>
          <a:prstGeom prst="rect">
            <a:avLst/>
          </a:prstGeom>
          <a:solidFill>
            <a:srgbClr val="FFF4E7"/>
          </a:solidFill>
          <a:ln>
            <a:solidFill>
              <a:srgbClr val="1E3764"/>
            </a:solidFill>
          </a:ln>
        </p:spPr>
        <p:txBody>
          <a:bodyPr wrap="none" rtlCol="0">
            <a:spAutoFit/>
          </a:bodyPr>
          <a:lstStyle/>
          <a:p>
            <a:r>
              <a:rPr lang="en-US" sz="2400" dirty="0" err="1"/>
              <a:t>Wir</a:t>
            </a:r>
            <a:r>
              <a:rPr lang="en-US" sz="2400" dirty="0"/>
              <a:t> </a:t>
            </a:r>
            <a:r>
              <a:rPr lang="en-US" sz="2400" dirty="0" err="1"/>
              <a:t>haben</a:t>
            </a:r>
            <a:r>
              <a:rPr lang="en-US" sz="2400" dirty="0"/>
              <a:t> </a:t>
            </a:r>
            <a:r>
              <a:rPr lang="en-US" sz="2400" dirty="0" err="1"/>
              <a:t>eine</a:t>
            </a:r>
            <a:r>
              <a:rPr lang="en-US" sz="2400" dirty="0"/>
              <a:t> </a:t>
            </a:r>
            <a:r>
              <a:rPr lang="en-US" sz="2400" dirty="0" err="1"/>
              <a:t>Musik</a:t>
            </a:r>
            <a:r>
              <a:rPr lang="en-US" sz="2400" b="1" dirty="0" err="1"/>
              <a:t>stunde</a:t>
            </a:r>
            <a:r>
              <a:rPr lang="en-US" sz="2400" dirty="0"/>
              <a:t> </a:t>
            </a:r>
            <a:r>
              <a:rPr lang="en-US" sz="2400" dirty="0" err="1"/>
              <a:t>gehabt</a:t>
            </a:r>
            <a:r>
              <a:rPr lang="en-US" sz="2400" dirty="0"/>
              <a:t>.</a:t>
            </a:r>
          </a:p>
          <a:p>
            <a:r>
              <a:rPr lang="en-US" sz="2000" i="1" dirty="0"/>
              <a:t>We had a music </a:t>
            </a:r>
            <a:r>
              <a:rPr lang="en-US" sz="2000" b="1" i="1" dirty="0"/>
              <a:t>lesson.</a:t>
            </a:r>
          </a:p>
        </p:txBody>
      </p:sp>
      <p:sp>
        <p:nvSpPr>
          <p:cNvPr id="31" name="TextBox 30">
            <a:extLst>
              <a:ext uri="{FF2B5EF4-FFF2-40B4-BE49-F238E27FC236}">
                <a16:creationId xmlns:a16="http://schemas.microsoft.com/office/drawing/2014/main" id="{6875515C-B23C-0A46-884C-14266CD4F38E}"/>
              </a:ext>
            </a:extLst>
          </p:cNvPr>
          <p:cNvSpPr txBox="1"/>
          <p:nvPr/>
        </p:nvSpPr>
        <p:spPr>
          <a:xfrm>
            <a:off x="7536873" y="1323709"/>
            <a:ext cx="3930884" cy="461665"/>
          </a:xfrm>
          <a:prstGeom prst="rect">
            <a:avLst/>
          </a:prstGeom>
          <a:noFill/>
        </p:spPr>
        <p:txBody>
          <a:bodyPr wrap="none" rtlCol="0">
            <a:spAutoFit/>
          </a:bodyPr>
          <a:lstStyle/>
          <a:p>
            <a:r>
              <a:rPr lang="en-US" sz="2400" dirty="0"/>
              <a:t>Use </a:t>
            </a:r>
            <a:r>
              <a:rPr lang="en-US" sz="2400" b="1" dirty="0" err="1"/>
              <a:t>Uhr</a:t>
            </a:r>
            <a:r>
              <a:rPr lang="en-US" sz="2400" b="1" dirty="0"/>
              <a:t> </a:t>
            </a:r>
            <a:r>
              <a:rPr lang="en-US" sz="2400" dirty="0"/>
              <a:t>to mean o’clock:</a:t>
            </a:r>
          </a:p>
        </p:txBody>
      </p:sp>
      <p:sp>
        <p:nvSpPr>
          <p:cNvPr id="32" name="TextBox 31">
            <a:extLst>
              <a:ext uri="{FF2B5EF4-FFF2-40B4-BE49-F238E27FC236}">
                <a16:creationId xmlns:a16="http://schemas.microsoft.com/office/drawing/2014/main" id="{A0116F87-2423-5548-85B6-5772913A1A43}"/>
              </a:ext>
            </a:extLst>
          </p:cNvPr>
          <p:cNvSpPr txBox="1"/>
          <p:nvPr/>
        </p:nvSpPr>
        <p:spPr>
          <a:xfrm>
            <a:off x="7605260" y="1927012"/>
            <a:ext cx="2226892" cy="769441"/>
          </a:xfrm>
          <a:prstGeom prst="rect">
            <a:avLst/>
          </a:prstGeom>
          <a:solidFill>
            <a:srgbClr val="FFF4E7"/>
          </a:solidFill>
          <a:ln>
            <a:solidFill>
              <a:srgbClr val="1E3764"/>
            </a:solidFill>
          </a:ln>
        </p:spPr>
        <p:txBody>
          <a:bodyPr wrap="none" rtlCol="0">
            <a:spAutoFit/>
          </a:bodyPr>
          <a:lstStyle/>
          <a:p>
            <a:r>
              <a:rPr lang="en-US" sz="2400" dirty="0"/>
              <a:t>Es </a:t>
            </a:r>
            <a:r>
              <a:rPr lang="en-US" sz="2400" dirty="0" err="1"/>
              <a:t>ist</a:t>
            </a:r>
            <a:r>
              <a:rPr lang="en-US" sz="2400" dirty="0"/>
              <a:t> </a:t>
            </a:r>
            <a:r>
              <a:rPr lang="en-US" sz="2400" dirty="0" err="1"/>
              <a:t>zwei</a:t>
            </a:r>
            <a:r>
              <a:rPr lang="en-US" sz="2400" dirty="0"/>
              <a:t> </a:t>
            </a:r>
            <a:r>
              <a:rPr lang="en-US" sz="2400" dirty="0" err="1"/>
              <a:t>Uhr</a:t>
            </a:r>
            <a:r>
              <a:rPr lang="en-US" sz="2400" dirty="0"/>
              <a:t>.</a:t>
            </a:r>
          </a:p>
          <a:p>
            <a:r>
              <a:rPr lang="en-US" sz="2000" i="1" dirty="0"/>
              <a:t>It is two o’clock.</a:t>
            </a:r>
          </a:p>
        </p:txBody>
      </p:sp>
      <p:pic>
        <p:nvPicPr>
          <p:cNvPr id="35" name="Picture 34" descr="A close up of a clock&#10;&#10;Description automatically generated">
            <a:extLst>
              <a:ext uri="{FF2B5EF4-FFF2-40B4-BE49-F238E27FC236}">
                <a16:creationId xmlns:a16="http://schemas.microsoft.com/office/drawing/2014/main" id="{1CC339AD-FDE7-764F-A6D9-FF46DEA6B4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1707" y="41452"/>
            <a:ext cx="1436832" cy="1375128"/>
          </a:xfrm>
          <a:prstGeom prst="rect">
            <a:avLst/>
          </a:prstGeom>
        </p:spPr>
      </p:pic>
      <p:sp>
        <p:nvSpPr>
          <p:cNvPr id="36" name="TextBox 35">
            <a:extLst>
              <a:ext uri="{FF2B5EF4-FFF2-40B4-BE49-F238E27FC236}">
                <a16:creationId xmlns:a16="http://schemas.microsoft.com/office/drawing/2014/main" id="{AC0B0FF6-4BB4-434D-AB4B-308D60E4685D}"/>
              </a:ext>
            </a:extLst>
          </p:cNvPr>
          <p:cNvSpPr txBox="1"/>
          <p:nvPr/>
        </p:nvSpPr>
        <p:spPr>
          <a:xfrm>
            <a:off x="2974308" y="4286282"/>
            <a:ext cx="8154797" cy="461665"/>
          </a:xfrm>
          <a:prstGeom prst="rect">
            <a:avLst/>
          </a:prstGeom>
          <a:noFill/>
        </p:spPr>
        <p:txBody>
          <a:bodyPr wrap="none" rtlCol="0">
            <a:spAutoFit/>
          </a:bodyPr>
          <a:lstStyle/>
          <a:p>
            <a:r>
              <a:rPr lang="en-US" sz="2400" dirty="0"/>
              <a:t>In sentences, </a:t>
            </a:r>
            <a:r>
              <a:rPr lang="en-US" sz="2400" i="1" dirty="0"/>
              <a:t>general</a:t>
            </a:r>
            <a:r>
              <a:rPr lang="en-US" sz="2400" dirty="0"/>
              <a:t> time goes </a:t>
            </a:r>
            <a:r>
              <a:rPr lang="en-US" sz="2400" b="1" dirty="0"/>
              <a:t>before</a:t>
            </a:r>
            <a:r>
              <a:rPr lang="en-US" sz="2400" dirty="0"/>
              <a:t> </a:t>
            </a:r>
            <a:r>
              <a:rPr lang="en-US" sz="2400" i="1" dirty="0"/>
              <a:t>specific</a:t>
            </a:r>
            <a:r>
              <a:rPr lang="en-US" sz="2400" dirty="0"/>
              <a:t> time. </a:t>
            </a:r>
          </a:p>
        </p:txBody>
      </p:sp>
      <p:sp>
        <p:nvSpPr>
          <p:cNvPr id="37" name="TextBox 36">
            <a:extLst>
              <a:ext uri="{FF2B5EF4-FFF2-40B4-BE49-F238E27FC236}">
                <a16:creationId xmlns:a16="http://schemas.microsoft.com/office/drawing/2014/main" id="{ACBB8A4E-AA44-6B4A-972D-86206769F328}"/>
              </a:ext>
            </a:extLst>
          </p:cNvPr>
          <p:cNvSpPr txBox="1"/>
          <p:nvPr/>
        </p:nvSpPr>
        <p:spPr>
          <a:xfrm>
            <a:off x="3081459" y="4836349"/>
            <a:ext cx="6919133" cy="461665"/>
          </a:xfrm>
          <a:prstGeom prst="rect">
            <a:avLst/>
          </a:prstGeom>
          <a:solidFill>
            <a:srgbClr val="EBEFF7"/>
          </a:solidFill>
        </p:spPr>
        <p:txBody>
          <a:bodyPr wrap="square" rtlCol="0">
            <a:spAutoFit/>
          </a:bodyPr>
          <a:lstStyle/>
          <a:p>
            <a:r>
              <a:rPr lang="en-US" sz="2400" dirty="0"/>
              <a:t>1.  </a:t>
            </a:r>
            <a:r>
              <a:rPr lang="en-US" sz="2400" dirty="0" err="1"/>
              <a:t>Wir</a:t>
            </a:r>
            <a:r>
              <a:rPr lang="en-US" sz="2400" dirty="0"/>
              <a:t> </a:t>
            </a:r>
            <a:r>
              <a:rPr lang="en-US" sz="2400" dirty="0" err="1"/>
              <a:t>haben</a:t>
            </a:r>
            <a:r>
              <a:rPr lang="en-US" sz="2400" dirty="0"/>
              <a:t> </a:t>
            </a:r>
            <a:r>
              <a:rPr lang="en-US" sz="2400" b="1" dirty="0" err="1">
                <a:solidFill>
                  <a:srgbClr val="FF0000"/>
                </a:solidFill>
              </a:rPr>
              <a:t>gestern</a:t>
            </a:r>
            <a:r>
              <a:rPr lang="en-US" sz="2400" b="1" dirty="0"/>
              <a:t> um </a:t>
            </a:r>
            <a:r>
              <a:rPr lang="en-US" sz="2400" b="1" dirty="0" err="1"/>
              <a:t>neun</a:t>
            </a:r>
            <a:r>
              <a:rPr lang="en-US" sz="2400" b="1" dirty="0"/>
              <a:t> </a:t>
            </a:r>
            <a:r>
              <a:rPr lang="en-US" sz="2400" b="1" dirty="0" err="1"/>
              <a:t>Uhr</a:t>
            </a:r>
            <a:r>
              <a:rPr lang="en-US" sz="2400" dirty="0"/>
              <a:t> </a:t>
            </a:r>
            <a:r>
              <a:rPr lang="en-US" sz="2400" dirty="0" err="1"/>
              <a:t>gegessen</a:t>
            </a:r>
            <a:r>
              <a:rPr lang="en-US" sz="2400" dirty="0"/>
              <a:t>. </a:t>
            </a:r>
          </a:p>
        </p:txBody>
      </p:sp>
      <p:sp>
        <p:nvSpPr>
          <p:cNvPr id="38" name="TextBox 37">
            <a:extLst>
              <a:ext uri="{FF2B5EF4-FFF2-40B4-BE49-F238E27FC236}">
                <a16:creationId xmlns:a16="http://schemas.microsoft.com/office/drawing/2014/main" id="{EA56DE24-7935-6544-81D7-3327A81B8A97}"/>
              </a:ext>
            </a:extLst>
          </p:cNvPr>
          <p:cNvSpPr txBox="1"/>
          <p:nvPr/>
        </p:nvSpPr>
        <p:spPr>
          <a:xfrm>
            <a:off x="3081459" y="5343816"/>
            <a:ext cx="6919134" cy="461665"/>
          </a:xfrm>
          <a:prstGeom prst="rect">
            <a:avLst/>
          </a:prstGeom>
          <a:solidFill>
            <a:srgbClr val="EBEFF7"/>
          </a:solidFill>
        </p:spPr>
        <p:txBody>
          <a:bodyPr wrap="square" rtlCol="0">
            <a:spAutoFit/>
          </a:bodyPr>
          <a:lstStyle/>
          <a:p>
            <a:r>
              <a:rPr lang="en-US" sz="2400" dirty="0"/>
              <a:t>2.  </a:t>
            </a:r>
            <a:r>
              <a:rPr lang="en-US" sz="2400" b="1" dirty="0" err="1">
                <a:solidFill>
                  <a:srgbClr val="FF0000"/>
                </a:solidFill>
              </a:rPr>
              <a:t>Gestern</a:t>
            </a:r>
            <a:r>
              <a:rPr lang="en-US" sz="2400" dirty="0"/>
              <a:t> </a:t>
            </a:r>
            <a:r>
              <a:rPr lang="en-US" sz="2400" dirty="0" err="1"/>
              <a:t>haben</a:t>
            </a:r>
            <a:r>
              <a:rPr lang="en-US" sz="2400" dirty="0"/>
              <a:t> </a:t>
            </a:r>
            <a:r>
              <a:rPr lang="en-US" sz="2400" dirty="0" err="1"/>
              <a:t>wir</a:t>
            </a:r>
            <a:r>
              <a:rPr lang="en-US" sz="2400" dirty="0"/>
              <a:t> </a:t>
            </a:r>
            <a:r>
              <a:rPr lang="en-US" sz="2400" b="1" dirty="0"/>
              <a:t>um </a:t>
            </a:r>
            <a:r>
              <a:rPr lang="en-US" sz="2400" b="1" dirty="0" err="1"/>
              <a:t>neun</a:t>
            </a:r>
            <a:r>
              <a:rPr lang="en-US" sz="2400" b="1" dirty="0"/>
              <a:t> </a:t>
            </a:r>
            <a:r>
              <a:rPr lang="en-US" sz="2400" b="1" dirty="0" err="1"/>
              <a:t>Uhr</a:t>
            </a:r>
            <a:r>
              <a:rPr lang="en-US" sz="2400" b="1" dirty="0"/>
              <a:t> </a:t>
            </a:r>
            <a:r>
              <a:rPr lang="en-US" sz="2400" dirty="0" err="1"/>
              <a:t>gegessen</a:t>
            </a:r>
            <a:r>
              <a:rPr lang="en-US" sz="2400" dirty="0"/>
              <a:t>. </a:t>
            </a:r>
          </a:p>
        </p:txBody>
      </p:sp>
      <p:sp>
        <p:nvSpPr>
          <p:cNvPr id="42" name="TextBox 41">
            <a:extLst>
              <a:ext uri="{FF2B5EF4-FFF2-40B4-BE49-F238E27FC236}">
                <a16:creationId xmlns:a16="http://schemas.microsoft.com/office/drawing/2014/main" id="{E493A787-8E24-9045-AEAF-25691D50E190}"/>
              </a:ext>
            </a:extLst>
          </p:cNvPr>
          <p:cNvSpPr txBox="1"/>
          <p:nvPr/>
        </p:nvSpPr>
        <p:spPr>
          <a:xfrm>
            <a:off x="3076902" y="5853031"/>
            <a:ext cx="6923690" cy="461665"/>
          </a:xfrm>
          <a:prstGeom prst="rect">
            <a:avLst/>
          </a:prstGeom>
          <a:solidFill>
            <a:srgbClr val="EBEFF7"/>
          </a:solidFill>
        </p:spPr>
        <p:txBody>
          <a:bodyPr wrap="none" rtlCol="0">
            <a:spAutoFit/>
          </a:bodyPr>
          <a:lstStyle/>
          <a:p>
            <a:r>
              <a:rPr lang="en-US" sz="2400" dirty="0"/>
              <a:t>3.  </a:t>
            </a:r>
            <a:r>
              <a:rPr lang="en-US" sz="2400" b="1" dirty="0" err="1">
                <a:solidFill>
                  <a:srgbClr val="FF0000"/>
                </a:solidFill>
              </a:rPr>
              <a:t>Gestern</a:t>
            </a:r>
            <a:r>
              <a:rPr lang="en-US" sz="2400" b="1" dirty="0"/>
              <a:t> um </a:t>
            </a:r>
            <a:r>
              <a:rPr lang="en-US" sz="2400" b="1" dirty="0" err="1"/>
              <a:t>neun</a:t>
            </a:r>
            <a:r>
              <a:rPr lang="en-US" sz="2400" b="1" dirty="0"/>
              <a:t> </a:t>
            </a:r>
            <a:r>
              <a:rPr lang="en-US" sz="2400" b="1" dirty="0" err="1"/>
              <a:t>Uhr</a:t>
            </a:r>
            <a:r>
              <a:rPr lang="en-US" sz="2400" b="1" dirty="0"/>
              <a:t> </a:t>
            </a:r>
            <a:r>
              <a:rPr lang="en-US" sz="2400" dirty="0" err="1"/>
              <a:t>haben</a:t>
            </a:r>
            <a:r>
              <a:rPr lang="en-US" sz="2400" dirty="0"/>
              <a:t> </a:t>
            </a:r>
            <a:r>
              <a:rPr lang="en-US" sz="2400" dirty="0" err="1"/>
              <a:t>wir</a:t>
            </a:r>
            <a:r>
              <a:rPr lang="en-US" sz="2400" dirty="0"/>
              <a:t> </a:t>
            </a:r>
            <a:r>
              <a:rPr lang="en-US" sz="2400" dirty="0" err="1"/>
              <a:t>gegessen</a:t>
            </a:r>
            <a:r>
              <a:rPr lang="en-US" sz="2400" dirty="0"/>
              <a:t>.</a:t>
            </a:r>
          </a:p>
        </p:txBody>
      </p:sp>
      <p:sp>
        <p:nvSpPr>
          <p:cNvPr id="43" name="Rounded Rectangle 42">
            <a:extLst>
              <a:ext uri="{FF2B5EF4-FFF2-40B4-BE49-F238E27FC236}">
                <a16:creationId xmlns:a16="http://schemas.microsoft.com/office/drawing/2014/main" id="{ECF0AD54-6295-6F4C-BBB2-143728A06542}"/>
              </a:ext>
            </a:extLst>
          </p:cNvPr>
          <p:cNvSpPr/>
          <p:nvPr/>
        </p:nvSpPr>
        <p:spPr>
          <a:xfrm>
            <a:off x="6913375" y="2832186"/>
            <a:ext cx="5098625" cy="1505104"/>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44" name="TextBox 43">
            <a:extLst>
              <a:ext uri="{FF2B5EF4-FFF2-40B4-BE49-F238E27FC236}">
                <a16:creationId xmlns:a16="http://schemas.microsoft.com/office/drawing/2014/main" id="{EA7B2598-EC6D-8D4D-8F87-483DD9A035CD}"/>
              </a:ext>
            </a:extLst>
          </p:cNvPr>
          <p:cNvSpPr txBox="1"/>
          <p:nvPr/>
        </p:nvSpPr>
        <p:spPr>
          <a:xfrm>
            <a:off x="7089046" y="3000636"/>
            <a:ext cx="4833317" cy="1200329"/>
          </a:xfrm>
          <a:prstGeom prst="rect">
            <a:avLst/>
          </a:prstGeom>
          <a:noFill/>
        </p:spPr>
        <p:txBody>
          <a:bodyPr wrap="square" rtlCol="0">
            <a:spAutoFit/>
          </a:bodyPr>
          <a:lstStyle/>
          <a:p>
            <a:pPr algn="ctr"/>
            <a:r>
              <a:rPr lang="en-GB" sz="2400" b="1" dirty="0">
                <a:solidFill>
                  <a:schemeClr val="bg1"/>
                </a:solidFill>
              </a:rPr>
              <a:t>Um</a:t>
            </a:r>
            <a:r>
              <a:rPr lang="en-GB" sz="2400" dirty="0">
                <a:solidFill>
                  <a:schemeClr val="bg1"/>
                </a:solidFill>
              </a:rPr>
              <a:t> before o’clock means ‘at’:</a:t>
            </a:r>
          </a:p>
          <a:p>
            <a:pPr algn="ctr"/>
            <a:endParaRPr lang="en-GB" sz="2400" dirty="0">
              <a:solidFill>
                <a:schemeClr val="bg1"/>
              </a:solidFill>
            </a:endParaRPr>
          </a:p>
          <a:p>
            <a:pPr algn="ctr"/>
            <a:r>
              <a:rPr lang="en-GB" sz="2400" b="1" dirty="0">
                <a:solidFill>
                  <a:srgbClr val="FFCC00"/>
                </a:solidFill>
              </a:rPr>
              <a:t>Um</a:t>
            </a:r>
            <a:r>
              <a:rPr lang="en-GB" sz="2400" dirty="0">
                <a:solidFill>
                  <a:schemeClr val="bg1"/>
                </a:solidFill>
              </a:rPr>
              <a:t> </a:t>
            </a:r>
            <a:r>
              <a:rPr lang="en-GB" sz="2400" dirty="0" err="1">
                <a:solidFill>
                  <a:schemeClr val="bg1"/>
                </a:solidFill>
              </a:rPr>
              <a:t>drei</a:t>
            </a:r>
            <a:r>
              <a:rPr lang="en-GB" sz="2400" dirty="0">
                <a:solidFill>
                  <a:schemeClr val="bg1"/>
                </a:solidFill>
              </a:rPr>
              <a:t> </a:t>
            </a:r>
            <a:r>
              <a:rPr lang="en-GB" sz="2400" dirty="0" err="1">
                <a:solidFill>
                  <a:schemeClr val="bg1"/>
                </a:solidFill>
              </a:rPr>
              <a:t>Uhr</a:t>
            </a:r>
            <a:r>
              <a:rPr lang="en-GB" sz="2400" dirty="0">
                <a:solidFill>
                  <a:schemeClr val="bg1"/>
                </a:solidFill>
              </a:rPr>
              <a:t> – </a:t>
            </a:r>
            <a:r>
              <a:rPr lang="en-GB" sz="2400" b="1" i="1" dirty="0">
                <a:solidFill>
                  <a:srgbClr val="FFCC00"/>
                </a:solidFill>
              </a:rPr>
              <a:t>at</a:t>
            </a:r>
            <a:r>
              <a:rPr lang="en-GB" sz="2400" i="1" dirty="0">
                <a:solidFill>
                  <a:srgbClr val="FFCC00"/>
                </a:solidFill>
              </a:rPr>
              <a:t> </a:t>
            </a:r>
            <a:r>
              <a:rPr lang="en-GB" sz="2400" i="1" dirty="0">
                <a:solidFill>
                  <a:schemeClr val="bg1"/>
                </a:solidFill>
              </a:rPr>
              <a:t>three o’clock</a:t>
            </a:r>
            <a:r>
              <a:rPr lang="en-GB" sz="2400" dirty="0">
                <a:solidFill>
                  <a:schemeClr val="bg1"/>
                </a:solidFill>
              </a:rPr>
              <a:t>.  </a:t>
            </a:r>
            <a:endParaRPr lang="en-US" sz="2400" dirty="0">
              <a:solidFill>
                <a:schemeClr val="accent5">
                  <a:lumMod val="50000"/>
                </a:schemeClr>
              </a:solidFill>
            </a:endParaRPr>
          </a:p>
        </p:txBody>
      </p:sp>
      <p:sp>
        <p:nvSpPr>
          <p:cNvPr id="46" name="Speech Bubble: Rectangle with Corners Rounded 8">
            <a:extLst>
              <a:ext uri="{FF2B5EF4-FFF2-40B4-BE49-F238E27FC236}">
                <a16:creationId xmlns:a16="http://schemas.microsoft.com/office/drawing/2014/main" id="{DA79FC0C-4555-7B4B-BFA3-FD038F249739}"/>
              </a:ext>
            </a:extLst>
          </p:cNvPr>
          <p:cNvSpPr/>
          <p:nvPr/>
        </p:nvSpPr>
        <p:spPr>
          <a:xfrm>
            <a:off x="241927" y="2899692"/>
            <a:ext cx="2749893" cy="2662308"/>
          </a:xfrm>
          <a:prstGeom prst="wedgeRoundRectCallout">
            <a:avLst>
              <a:gd name="adj1" fmla="val 47852"/>
              <a:gd name="adj2" fmla="val 63532"/>
              <a:gd name="adj3" fmla="val 16667"/>
            </a:avLst>
          </a:prstGeom>
          <a:solidFill>
            <a:srgbClr val="FFFCF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Remember, the verb is always the second idea of the sentence!</a:t>
            </a:r>
          </a:p>
        </p:txBody>
      </p:sp>
    </p:spTree>
    <p:extLst>
      <p:ext uri="{BB962C8B-B14F-4D97-AF65-F5344CB8AC3E}">
        <p14:creationId xmlns:p14="http://schemas.microsoft.com/office/powerpoint/2010/main" val="190630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35. 1. wir haben.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35. 2. gestern.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35. 3. gestern um.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28" grpId="0"/>
      <p:bldP spid="29" grpId="0" animBg="1"/>
      <p:bldP spid="31" grpId="0"/>
      <p:bldP spid="32" grpId="0" animBg="1"/>
      <p:bldP spid="36" grpId="0"/>
      <p:bldP spid="37" grpId="0" animBg="1"/>
      <p:bldP spid="38" grpId="0" animBg="1"/>
      <p:bldP spid="42" grpId="0" animBg="1"/>
      <p:bldP spid="43" grpId="0" animBg="1"/>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38623" cy="647577"/>
          </a:xfrm>
        </p:spPr>
        <p:txBody>
          <a:bodyPr>
            <a:normAutofit/>
          </a:bodyPr>
          <a:lstStyle/>
          <a:p>
            <a:r>
              <a:rPr lang="en-GB" sz="2800" b="1" dirty="0">
                <a:solidFill>
                  <a:schemeClr val="bg1"/>
                </a:solidFill>
              </a:rPr>
              <a:t>So </a:t>
            </a:r>
            <a:r>
              <a:rPr lang="en-GB" sz="2800" b="1" dirty="0" err="1">
                <a:solidFill>
                  <a:schemeClr val="bg1"/>
                </a:solidFill>
              </a:rPr>
              <a:t>viele</a:t>
            </a:r>
            <a:r>
              <a:rPr lang="en-GB" sz="2800" b="1" dirty="0">
                <a:solidFill>
                  <a:schemeClr val="bg1"/>
                </a:solidFill>
              </a:rPr>
              <a:t> </a:t>
            </a:r>
            <a:r>
              <a:rPr lang="en-GB" sz="2800" b="1" dirty="0" err="1">
                <a:solidFill>
                  <a:schemeClr val="bg1"/>
                </a:solidFill>
              </a:rPr>
              <a:t>Fragen</a:t>
            </a:r>
            <a:r>
              <a:rPr lang="en-GB" sz="2800" b="1" dirty="0">
                <a:solidFill>
                  <a:schemeClr val="bg1"/>
                </a:solidFill>
              </a:rPr>
              <a:t>!</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158049"/>
            <a:ext cx="10678266" cy="461665"/>
          </a:xfrm>
          <a:prstGeom prst="rect">
            <a:avLst/>
          </a:prstGeom>
          <a:noFill/>
        </p:spPr>
        <p:txBody>
          <a:bodyPr wrap="square" rtlCol="0">
            <a:spAutoFit/>
          </a:bodyPr>
          <a:lstStyle/>
          <a:p>
            <a:r>
              <a:rPr lang="en-US" sz="2400" dirty="0" err="1"/>
              <a:t>Mutti</a:t>
            </a:r>
            <a:r>
              <a:rPr lang="en-US" sz="2400" dirty="0"/>
              <a:t> hat </a:t>
            </a:r>
            <a:r>
              <a:rPr lang="en-US" sz="2400" dirty="0" err="1"/>
              <a:t>viele</a:t>
            </a:r>
            <a:r>
              <a:rPr lang="en-US" sz="2400" dirty="0"/>
              <a:t> </a:t>
            </a:r>
            <a:r>
              <a:rPr lang="en-US" sz="2400" dirty="0" err="1"/>
              <a:t>Fragen</a:t>
            </a:r>
            <a:r>
              <a:rPr lang="en-US" sz="2400" dirty="0"/>
              <a:t> </a:t>
            </a:r>
            <a:r>
              <a:rPr lang="en-US" sz="2400" dirty="0" err="1"/>
              <a:t>für</a:t>
            </a:r>
            <a:r>
              <a:rPr lang="en-US" sz="2400" dirty="0"/>
              <a:t> Mia. Was </a:t>
            </a:r>
            <a:r>
              <a:rPr lang="en-US" sz="2400" dirty="0" err="1"/>
              <a:t>passt</a:t>
            </a:r>
            <a:r>
              <a:rPr lang="en-US" sz="2400" dirty="0"/>
              <a:t> in die </a:t>
            </a:r>
            <a:r>
              <a:rPr lang="en-US" sz="2400" dirty="0" err="1"/>
              <a:t>Lücken</a:t>
            </a:r>
            <a:r>
              <a:rPr lang="en-US" sz="2400" dirty="0"/>
              <a:t>?</a:t>
            </a:r>
          </a:p>
        </p:txBody>
      </p:sp>
      <p:sp>
        <p:nvSpPr>
          <p:cNvPr id="6" name="Rounded Rectangle 11">
            <a:extLst>
              <a:ext uri="{FF2B5EF4-FFF2-40B4-BE49-F238E27FC236}">
                <a16:creationId xmlns:a16="http://schemas.microsoft.com/office/drawing/2014/main" id="{24F2B76F-B68D-EF40-BFD9-AB7716FE101C}"/>
              </a:ext>
            </a:extLst>
          </p:cNvPr>
          <p:cNvSpPr/>
          <p:nvPr/>
        </p:nvSpPr>
        <p:spPr>
          <a:xfrm>
            <a:off x="11008800" y="247046"/>
            <a:ext cx="950400"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Rounded Rectangle 1">
            <a:extLst>
              <a:ext uri="{FF2B5EF4-FFF2-40B4-BE49-F238E27FC236}">
                <a16:creationId xmlns:a16="http://schemas.microsoft.com/office/drawing/2014/main" id="{8D2910D5-792B-4A40-9624-990A295E76A6}"/>
              </a:ext>
            </a:extLst>
          </p:cNvPr>
          <p:cNvSpPr/>
          <p:nvPr/>
        </p:nvSpPr>
        <p:spPr>
          <a:xfrm>
            <a:off x="510363" y="2105247"/>
            <a:ext cx="2828260" cy="4061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C321AC-B758-A647-A439-CC166EE45109}"/>
              </a:ext>
            </a:extLst>
          </p:cNvPr>
          <p:cNvSpPr/>
          <p:nvPr/>
        </p:nvSpPr>
        <p:spPr>
          <a:xfrm>
            <a:off x="680484" y="2566912"/>
            <a:ext cx="2509283" cy="332352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7867CBB-5B09-EC4F-9992-D5D1D5AEF0C5}"/>
              </a:ext>
            </a:extLst>
          </p:cNvPr>
          <p:cNvSpPr/>
          <p:nvPr/>
        </p:nvSpPr>
        <p:spPr>
          <a:xfrm>
            <a:off x="1766218" y="2203117"/>
            <a:ext cx="212652" cy="240083"/>
          </a:xfrm>
          <a:prstGeom prst="ellipse">
            <a:avLst/>
          </a:prstGeom>
          <a:solidFill>
            <a:srgbClr val="FFFA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04FFF0C-334F-4E4E-A4A9-593B2D06BFD6}"/>
              </a:ext>
            </a:extLst>
          </p:cNvPr>
          <p:cNvSpPr/>
          <p:nvPr/>
        </p:nvSpPr>
        <p:spPr>
          <a:xfrm>
            <a:off x="4424357" y="2105247"/>
            <a:ext cx="2828260" cy="4061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0B51A3-F1F9-1D4C-BDF8-5A4444B82DF2}"/>
              </a:ext>
            </a:extLst>
          </p:cNvPr>
          <p:cNvSpPr/>
          <p:nvPr/>
        </p:nvSpPr>
        <p:spPr>
          <a:xfrm>
            <a:off x="4594478" y="2566912"/>
            <a:ext cx="2509283" cy="332352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00782C5-C406-8E48-820D-BF1E3E854796}"/>
              </a:ext>
            </a:extLst>
          </p:cNvPr>
          <p:cNvSpPr/>
          <p:nvPr/>
        </p:nvSpPr>
        <p:spPr>
          <a:xfrm>
            <a:off x="5680212" y="2203117"/>
            <a:ext cx="212652" cy="240083"/>
          </a:xfrm>
          <a:prstGeom prst="ellipse">
            <a:avLst/>
          </a:prstGeom>
          <a:solidFill>
            <a:srgbClr val="FFFA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44344BFA-97B9-1741-A7B1-73C87312F5BE}"/>
              </a:ext>
            </a:extLst>
          </p:cNvPr>
          <p:cNvSpPr/>
          <p:nvPr/>
        </p:nvSpPr>
        <p:spPr>
          <a:xfrm>
            <a:off x="8338351" y="2144638"/>
            <a:ext cx="2828260" cy="40616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4F9476-A120-E240-A375-D07F895613CA}"/>
              </a:ext>
            </a:extLst>
          </p:cNvPr>
          <p:cNvSpPr/>
          <p:nvPr/>
        </p:nvSpPr>
        <p:spPr>
          <a:xfrm>
            <a:off x="8508472" y="2606303"/>
            <a:ext cx="2509283" cy="332352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C385A32-9CE9-FF4C-AD50-94B499D56877}"/>
              </a:ext>
            </a:extLst>
          </p:cNvPr>
          <p:cNvSpPr/>
          <p:nvPr/>
        </p:nvSpPr>
        <p:spPr>
          <a:xfrm>
            <a:off x="9594206" y="2242508"/>
            <a:ext cx="212652" cy="240083"/>
          </a:xfrm>
          <a:prstGeom prst="ellipse">
            <a:avLst/>
          </a:prstGeom>
          <a:solidFill>
            <a:srgbClr val="FFFA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a:extLst>
              <a:ext uri="{FF2B5EF4-FFF2-40B4-BE49-F238E27FC236}">
                <a16:creationId xmlns:a16="http://schemas.microsoft.com/office/drawing/2014/main" id="{368F30E2-6F68-4644-B40A-722999EEDDE8}"/>
              </a:ext>
            </a:extLst>
          </p:cNvPr>
          <p:cNvSpPr/>
          <p:nvPr/>
        </p:nvSpPr>
        <p:spPr>
          <a:xfrm>
            <a:off x="829339" y="2735783"/>
            <a:ext cx="2190307" cy="1195612"/>
          </a:xfrm>
          <a:prstGeom prst="wedgeRoundRectCallout">
            <a:avLst>
              <a:gd name="adj1" fmla="val -56957"/>
              <a:gd name="adj2" fmla="val 10120"/>
              <a:gd name="adj3" fmla="val 16667"/>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2"/>
                </a:solidFill>
              </a:rPr>
              <a:t>Gehst</a:t>
            </a:r>
            <a:r>
              <a:rPr lang="en-US" dirty="0">
                <a:solidFill>
                  <a:schemeClr val="bg2"/>
                </a:solidFill>
              </a:rPr>
              <a:t> du um  </a:t>
            </a:r>
            <a:r>
              <a:rPr lang="en-US" dirty="0" err="1">
                <a:solidFill>
                  <a:schemeClr val="bg2"/>
                </a:solidFill>
              </a:rPr>
              <a:t>neun</a:t>
            </a:r>
            <a:r>
              <a:rPr lang="en-US" dirty="0">
                <a:solidFill>
                  <a:schemeClr val="bg2"/>
                </a:solidFill>
              </a:rPr>
              <a:t> </a:t>
            </a:r>
            <a:r>
              <a:rPr lang="en-US" dirty="0" err="1">
                <a:solidFill>
                  <a:schemeClr val="bg2"/>
                </a:solidFill>
              </a:rPr>
              <a:t>Uhr</a:t>
            </a:r>
            <a:r>
              <a:rPr lang="en-US" dirty="0">
                <a:solidFill>
                  <a:schemeClr val="bg2"/>
                </a:solidFill>
              </a:rPr>
              <a:t> in die Stadt?</a:t>
            </a:r>
          </a:p>
        </p:txBody>
      </p:sp>
      <p:sp>
        <p:nvSpPr>
          <p:cNvPr id="18" name="Rounded Rectangular Callout 17">
            <a:extLst>
              <a:ext uri="{FF2B5EF4-FFF2-40B4-BE49-F238E27FC236}">
                <a16:creationId xmlns:a16="http://schemas.microsoft.com/office/drawing/2014/main" id="{38E327ED-8475-DB40-8DF4-B8D835AE3C62}"/>
              </a:ext>
            </a:extLst>
          </p:cNvPr>
          <p:cNvSpPr/>
          <p:nvPr/>
        </p:nvSpPr>
        <p:spPr>
          <a:xfrm>
            <a:off x="901394" y="4015830"/>
            <a:ext cx="2190307" cy="1790172"/>
          </a:xfrm>
          <a:prstGeom prst="wedgeRoundRectCallout">
            <a:avLst>
              <a:gd name="adj1" fmla="val 53723"/>
              <a:gd name="adj2" fmla="val 26127"/>
              <a:gd name="adj3" fmla="val 16667"/>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Nein</a:t>
            </a:r>
            <a:r>
              <a:rPr lang="en-US" dirty="0">
                <a:solidFill>
                  <a:schemeClr val="tx1"/>
                </a:solidFill>
              </a:rPr>
              <a:t>, Andrea und ich </a:t>
            </a:r>
            <a:r>
              <a:rPr lang="en-US" b="1" dirty="0" err="1">
                <a:solidFill>
                  <a:schemeClr val="tx1"/>
                </a:solidFill>
              </a:rPr>
              <a:t>gehen</a:t>
            </a:r>
            <a:r>
              <a:rPr lang="en-US" dirty="0">
                <a:solidFill>
                  <a:schemeClr val="tx1"/>
                </a:solidFill>
              </a:rPr>
              <a:t> um </a:t>
            </a:r>
            <a:r>
              <a:rPr lang="en-US" dirty="0" err="1">
                <a:solidFill>
                  <a:schemeClr val="tx1"/>
                </a:solidFill>
              </a:rPr>
              <a:t>zehn</a:t>
            </a:r>
            <a:r>
              <a:rPr lang="en-US" dirty="0">
                <a:solidFill>
                  <a:schemeClr val="tx1"/>
                </a:solidFill>
              </a:rPr>
              <a:t> </a:t>
            </a:r>
            <a:r>
              <a:rPr lang="en-US" dirty="0" err="1">
                <a:solidFill>
                  <a:schemeClr val="tx1"/>
                </a:solidFill>
              </a:rPr>
              <a:t>Uhr</a:t>
            </a:r>
            <a:r>
              <a:rPr lang="en-US" dirty="0">
                <a:solidFill>
                  <a:schemeClr val="tx1"/>
                </a:solidFill>
              </a:rPr>
              <a:t>. Die </a:t>
            </a:r>
            <a:r>
              <a:rPr lang="en-US" dirty="0" err="1">
                <a:solidFill>
                  <a:schemeClr val="tx1"/>
                </a:solidFill>
              </a:rPr>
              <a:t>Fahrt</a:t>
            </a:r>
            <a:r>
              <a:rPr lang="en-US" dirty="0">
                <a:solidFill>
                  <a:schemeClr val="tx1"/>
                </a:solidFill>
              </a:rPr>
              <a:t> </a:t>
            </a:r>
            <a:r>
              <a:rPr lang="en-US" dirty="0" err="1">
                <a:solidFill>
                  <a:schemeClr val="tx1"/>
                </a:solidFill>
              </a:rPr>
              <a:t>dauert</a:t>
            </a:r>
            <a:r>
              <a:rPr lang="en-US" dirty="0">
                <a:solidFill>
                  <a:schemeClr val="tx1"/>
                </a:solidFill>
              </a:rPr>
              <a:t> </a:t>
            </a:r>
            <a:r>
              <a:rPr lang="en-US" dirty="0" err="1">
                <a:solidFill>
                  <a:schemeClr val="tx1"/>
                </a:solidFill>
              </a:rPr>
              <a:t>vielleicht</a:t>
            </a:r>
            <a:r>
              <a:rPr lang="en-US" dirty="0">
                <a:solidFill>
                  <a:schemeClr val="tx1"/>
                </a:solidFill>
              </a:rPr>
              <a:t> </a:t>
            </a:r>
            <a:r>
              <a:rPr lang="en-US" dirty="0" err="1">
                <a:solidFill>
                  <a:schemeClr val="tx1"/>
                </a:solidFill>
              </a:rPr>
              <a:t>zwei</a:t>
            </a:r>
            <a:r>
              <a:rPr lang="en-US" dirty="0">
                <a:solidFill>
                  <a:schemeClr val="tx1"/>
                </a:solidFill>
              </a:rPr>
              <a:t> </a:t>
            </a:r>
            <a:r>
              <a:rPr lang="en-US" b="1" dirty="0" err="1">
                <a:solidFill>
                  <a:schemeClr val="tx1"/>
                </a:solidFill>
              </a:rPr>
              <a:t>Stunden</a:t>
            </a:r>
            <a:r>
              <a:rPr lang="en-US" dirty="0">
                <a:solidFill>
                  <a:schemeClr val="tx1"/>
                </a:solidFill>
              </a:rPr>
              <a:t>…</a:t>
            </a:r>
          </a:p>
        </p:txBody>
      </p:sp>
      <p:sp>
        <p:nvSpPr>
          <p:cNvPr id="19" name="Rounded Rectangular Callout 18">
            <a:extLst>
              <a:ext uri="{FF2B5EF4-FFF2-40B4-BE49-F238E27FC236}">
                <a16:creationId xmlns:a16="http://schemas.microsoft.com/office/drawing/2014/main" id="{D272CA9E-246E-BE44-AE2D-4C7794B295E0}"/>
              </a:ext>
            </a:extLst>
          </p:cNvPr>
          <p:cNvSpPr/>
          <p:nvPr/>
        </p:nvSpPr>
        <p:spPr>
          <a:xfrm>
            <a:off x="4797710" y="2831194"/>
            <a:ext cx="2190307" cy="868936"/>
          </a:xfrm>
          <a:prstGeom prst="wedgeRoundRectCallout">
            <a:avLst>
              <a:gd name="adj1" fmla="val -56957"/>
              <a:gd name="adj2" fmla="val 10120"/>
              <a:gd name="adj3" fmla="val 16667"/>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2"/>
                </a:solidFill>
              </a:rPr>
              <a:t>Wann</a:t>
            </a:r>
            <a:r>
              <a:rPr lang="en-US" dirty="0">
                <a:solidFill>
                  <a:schemeClr val="bg2"/>
                </a:solidFill>
              </a:rPr>
              <a:t> hast du </a:t>
            </a:r>
            <a:r>
              <a:rPr lang="en-US" dirty="0" err="1">
                <a:solidFill>
                  <a:schemeClr val="bg2"/>
                </a:solidFill>
              </a:rPr>
              <a:t>gegessen</a:t>
            </a:r>
            <a:r>
              <a:rPr lang="en-US" dirty="0">
                <a:solidFill>
                  <a:schemeClr val="bg2"/>
                </a:solidFill>
              </a:rPr>
              <a:t>?</a:t>
            </a:r>
          </a:p>
        </p:txBody>
      </p:sp>
      <p:sp>
        <p:nvSpPr>
          <p:cNvPr id="20" name="Rounded Rectangular Callout 19">
            <a:extLst>
              <a:ext uri="{FF2B5EF4-FFF2-40B4-BE49-F238E27FC236}">
                <a16:creationId xmlns:a16="http://schemas.microsoft.com/office/drawing/2014/main" id="{EE38B21B-0892-0442-9689-3A8E6646119E}"/>
              </a:ext>
            </a:extLst>
          </p:cNvPr>
          <p:cNvSpPr/>
          <p:nvPr/>
        </p:nvSpPr>
        <p:spPr>
          <a:xfrm>
            <a:off x="4797710" y="4047712"/>
            <a:ext cx="2190307" cy="1195612"/>
          </a:xfrm>
          <a:prstGeom prst="wedgeRoundRectCallout">
            <a:avLst>
              <a:gd name="adj1" fmla="val 53723"/>
              <a:gd name="adj2" fmla="val 26127"/>
              <a:gd name="adj3" fmla="val 16667"/>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Um</a:t>
            </a:r>
            <a:r>
              <a:rPr lang="en-GB" dirty="0">
                <a:solidFill>
                  <a:schemeClr val="tx1"/>
                </a:solidFill>
              </a:rPr>
              <a:t> </a:t>
            </a:r>
            <a:r>
              <a:rPr lang="en-GB" dirty="0" err="1">
                <a:solidFill>
                  <a:schemeClr val="tx1"/>
                </a:solidFill>
              </a:rPr>
              <a:t>acht</a:t>
            </a:r>
            <a:r>
              <a:rPr lang="en-GB" dirty="0">
                <a:solidFill>
                  <a:schemeClr val="tx1"/>
                </a:solidFill>
              </a:rPr>
              <a:t> </a:t>
            </a:r>
            <a:r>
              <a:rPr lang="en-GB" dirty="0" err="1">
                <a:solidFill>
                  <a:schemeClr val="tx1"/>
                </a:solidFill>
              </a:rPr>
              <a:t>Uhr</a:t>
            </a:r>
            <a:r>
              <a:rPr lang="en-GB" dirty="0">
                <a:solidFill>
                  <a:schemeClr val="tx1"/>
                </a:solidFill>
              </a:rPr>
              <a:t> </a:t>
            </a:r>
            <a:r>
              <a:rPr lang="en-GB" dirty="0" err="1">
                <a:solidFill>
                  <a:schemeClr val="tx1"/>
                </a:solidFill>
              </a:rPr>
              <a:t>habe</a:t>
            </a:r>
            <a:r>
              <a:rPr lang="en-GB" dirty="0">
                <a:solidFill>
                  <a:schemeClr val="tx1"/>
                </a:solidFill>
              </a:rPr>
              <a:t> </a:t>
            </a:r>
            <a:r>
              <a:rPr lang="en-GB" b="1" dirty="0">
                <a:solidFill>
                  <a:schemeClr val="tx1"/>
                </a:solidFill>
              </a:rPr>
              <a:t>ich</a:t>
            </a:r>
            <a:r>
              <a:rPr lang="en-GB" dirty="0">
                <a:solidFill>
                  <a:schemeClr val="tx1"/>
                </a:solidFill>
              </a:rPr>
              <a:t> </a:t>
            </a:r>
            <a:r>
              <a:rPr lang="en-GB" dirty="0" err="1">
                <a:solidFill>
                  <a:schemeClr val="tx1"/>
                </a:solidFill>
              </a:rPr>
              <a:t>gegessen</a:t>
            </a:r>
            <a:r>
              <a:rPr lang="en-GB" dirty="0">
                <a:solidFill>
                  <a:schemeClr val="tx1"/>
                </a:solidFill>
              </a:rPr>
              <a:t>.  Zu </a:t>
            </a:r>
            <a:r>
              <a:rPr lang="en-GB" dirty="0" err="1">
                <a:solidFill>
                  <a:schemeClr val="tx1"/>
                </a:solidFill>
              </a:rPr>
              <a:t>früh</a:t>
            </a:r>
            <a:r>
              <a:rPr lang="en-GB" dirty="0">
                <a:solidFill>
                  <a:schemeClr val="tx1"/>
                </a:solidFill>
              </a:rPr>
              <a:t>! </a:t>
            </a:r>
            <a:endParaRPr lang="en-US" dirty="0">
              <a:solidFill>
                <a:schemeClr val="tx1"/>
              </a:solidFill>
            </a:endParaRPr>
          </a:p>
        </p:txBody>
      </p:sp>
      <p:sp>
        <p:nvSpPr>
          <p:cNvPr id="21" name="Rounded Rectangular Callout 20">
            <a:extLst>
              <a:ext uri="{FF2B5EF4-FFF2-40B4-BE49-F238E27FC236}">
                <a16:creationId xmlns:a16="http://schemas.microsoft.com/office/drawing/2014/main" id="{2158E8A8-C48D-A946-BE48-45A62AA93128}"/>
              </a:ext>
            </a:extLst>
          </p:cNvPr>
          <p:cNvSpPr/>
          <p:nvPr/>
        </p:nvSpPr>
        <p:spPr>
          <a:xfrm>
            <a:off x="8667959" y="2831194"/>
            <a:ext cx="2190307" cy="868936"/>
          </a:xfrm>
          <a:prstGeom prst="wedgeRoundRectCallout">
            <a:avLst>
              <a:gd name="adj1" fmla="val -56957"/>
              <a:gd name="adj2" fmla="val 10120"/>
              <a:gd name="adj3" fmla="val 16667"/>
            </a:avLst>
          </a:prstGeom>
          <a:solidFill>
            <a:srgbClr val="5B9B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2"/>
                </a:solidFill>
              </a:rPr>
              <a:t>Was </a:t>
            </a:r>
            <a:r>
              <a:rPr lang="en-GB" dirty="0" err="1">
                <a:solidFill>
                  <a:schemeClr val="bg2"/>
                </a:solidFill>
              </a:rPr>
              <a:t>musst</a:t>
            </a:r>
            <a:r>
              <a:rPr lang="en-GB" dirty="0">
                <a:solidFill>
                  <a:schemeClr val="bg2"/>
                </a:solidFill>
              </a:rPr>
              <a:t> du </a:t>
            </a:r>
            <a:r>
              <a:rPr lang="en-GB" dirty="0" err="1">
                <a:solidFill>
                  <a:schemeClr val="bg2"/>
                </a:solidFill>
              </a:rPr>
              <a:t>machen</a:t>
            </a:r>
            <a:r>
              <a:rPr lang="en-US" dirty="0">
                <a:solidFill>
                  <a:schemeClr val="bg2"/>
                </a:solidFill>
              </a:rPr>
              <a:t>?</a:t>
            </a:r>
          </a:p>
        </p:txBody>
      </p:sp>
      <p:sp>
        <p:nvSpPr>
          <p:cNvPr id="22" name="Rounded Rectangular Callout 21">
            <a:extLst>
              <a:ext uri="{FF2B5EF4-FFF2-40B4-BE49-F238E27FC236}">
                <a16:creationId xmlns:a16="http://schemas.microsoft.com/office/drawing/2014/main" id="{341DF37B-80B2-614B-BC15-1B46E5920731}"/>
              </a:ext>
            </a:extLst>
          </p:cNvPr>
          <p:cNvSpPr/>
          <p:nvPr/>
        </p:nvSpPr>
        <p:spPr>
          <a:xfrm>
            <a:off x="8711704" y="4047712"/>
            <a:ext cx="2190307" cy="1195612"/>
          </a:xfrm>
          <a:prstGeom prst="wedgeRoundRectCallout">
            <a:avLst>
              <a:gd name="adj1" fmla="val 53723"/>
              <a:gd name="adj2" fmla="val 26127"/>
              <a:gd name="adj3" fmla="val 16667"/>
            </a:avLst>
          </a:prstGeom>
          <a:solidFill>
            <a:srgbClr val="B8E08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Ich</a:t>
            </a:r>
            <a:r>
              <a:rPr lang="en-GB" dirty="0">
                <a:solidFill>
                  <a:schemeClr val="tx1"/>
                </a:solidFill>
              </a:rPr>
              <a:t> will </a:t>
            </a:r>
            <a:r>
              <a:rPr lang="en-GB" dirty="0" err="1">
                <a:solidFill>
                  <a:schemeClr val="tx1"/>
                </a:solidFill>
              </a:rPr>
              <a:t>noch</a:t>
            </a:r>
            <a:r>
              <a:rPr lang="en-GB" dirty="0">
                <a:solidFill>
                  <a:schemeClr val="tx1"/>
                </a:solidFill>
              </a:rPr>
              <a:t> </a:t>
            </a:r>
            <a:r>
              <a:rPr lang="en-GB" dirty="0" err="1">
                <a:solidFill>
                  <a:schemeClr val="tx1"/>
                </a:solidFill>
              </a:rPr>
              <a:t>etwas</a:t>
            </a:r>
            <a:r>
              <a:rPr lang="en-GB" dirty="0">
                <a:solidFill>
                  <a:schemeClr val="tx1"/>
                </a:solidFill>
              </a:rPr>
              <a:t> </a:t>
            </a:r>
            <a:r>
              <a:rPr lang="en-GB" dirty="0" err="1">
                <a:solidFill>
                  <a:schemeClr val="tx1"/>
                </a:solidFill>
              </a:rPr>
              <a:t>für</a:t>
            </a:r>
            <a:r>
              <a:rPr lang="en-GB" dirty="0">
                <a:solidFill>
                  <a:schemeClr val="tx1"/>
                </a:solidFill>
              </a:rPr>
              <a:t> Andreas </a:t>
            </a:r>
            <a:r>
              <a:rPr lang="en-GB" dirty="0" err="1">
                <a:solidFill>
                  <a:schemeClr val="tx1"/>
                </a:solidFill>
              </a:rPr>
              <a:t>Mutti</a:t>
            </a:r>
            <a:r>
              <a:rPr lang="en-GB" dirty="0">
                <a:solidFill>
                  <a:schemeClr val="tx1"/>
                </a:solidFill>
              </a:rPr>
              <a:t> </a:t>
            </a:r>
            <a:r>
              <a:rPr lang="en-GB" dirty="0" err="1">
                <a:solidFill>
                  <a:schemeClr val="tx1"/>
                </a:solidFill>
              </a:rPr>
              <a:t>kaufen</a:t>
            </a:r>
            <a:r>
              <a:rPr lang="en-GB" dirty="0">
                <a:solidFill>
                  <a:schemeClr val="tx1"/>
                </a:solidFill>
              </a:rPr>
              <a:t>.</a:t>
            </a:r>
            <a:endParaRPr lang="en-US" dirty="0">
              <a:solidFill>
                <a:schemeClr val="tx1"/>
              </a:solidFill>
            </a:endParaRPr>
          </a:p>
        </p:txBody>
      </p:sp>
      <p:sp>
        <p:nvSpPr>
          <p:cNvPr id="23" name="Rectangle 22">
            <a:extLst>
              <a:ext uri="{FF2B5EF4-FFF2-40B4-BE49-F238E27FC236}">
                <a16:creationId xmlns:a16="http://schemas.microsoft.com/office/drawing/2014/main" id="{11271807-6353-CA44-9188-71A6B73F5631}"/>
              </a:ext>
            </a:extLst>
          </p:cNvPr>
          <p:cNvSpPr/>
          <p:nvPr/>
        </p:nvSpPr>
        <p:spPr>
          <a:xfrm>
            <a:off x="2055270" y="4314005"/>
            <a:ext cx="806861" cy="355252"/>
          </a:xfrm>
          <a:prstGeom prst="rect">
            <a:avLst/>
          </a:prstGeom>
          <a:solidFill>
            <a:srgbClr val="B8E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__1__</a:t>
            </a:r>
          </a:p>
        </p:txBody>
      </p:sp>
      <p:sp>
        <p:nvSpPr>
          <p:cNvPr id="24" name="Rectangle 23">
            <a:extLst>
              <a:ext uri="{FF2B5EF4-FFF2-40B4-BE49-F238E27FC236}">
                <a16:creationId xmlns:a16="http://schemas.microsoft.com/office/drawing/2014/main" id="{4EB52B63-AA4A-B14C-81F7-95688A0239BA}"/>
              </a:ext>
            </a:extLst>
          </p:cNvPr>
          <p:cNvSpPr/>
          <p:nvPr/>
        </p:nvSpPr>
        <p:spPr>
          <a:xfrm>
            <a:off x="1309928" y="5450750"/>
            <a:ext cx="1125231" cy="355252"/>
          </a:xfrm>
          <a:prstGeom prst="rect">
            <a:avLst/>
          </a:prstGeom>
          <a:solidFill>
            <a:srgbClr val="B8E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__2__</a:t>
            </a:r>
          </a:p>
        </p:txBody>
      </p:sp>
      <p:sp>
        <p:nvSpPr>
          <p:cNvPr id="25" name="Rectangle 24">
            <a:extLst>
              <a:ext uri="{FF2B5EF4-FFF2-40B4-BE49-F238E27FC236}">
                <a16:creationId xmlns:a16="http://schemas.microsoft.com/office/drawing/2014/main" id="{73AA8175-466E-954C-AF27-F971AE849B76}"/>
              </a:ext>
            </a:extLst>
          </p:cNvPr>
          <p:cNvSpPr/>
          <p:nvPr/>
        </p:nvSpPr>
        <p:spPr>
          <a:xfrm>
            <a:off x="5083404" y="4121204"/>
            <a:ext cx="559572" cy="293722"/>
          </a:xfrm>
          <a:prstGeom prst="rect">
            <a:avLst/>
          </a:prstGeom>
          <a:solidFill>
            <a:srgbClr val="B8E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_3_</a:t>
            </a:r>
          </a:p>
        </p:txBody>
      </p:sp>
      <p:sp>
        <p:nvSpPr>
          <p:cNvPr id="26" name="Rectangle 25">
            <a:extLst>
              <a:ext uri="{FF2B5EF4-FFF2-40B4-BE49-F238E27FC236}">
                <a16:creationId xmlns:a16="http://schemas.microsoft.com/office/drawing/2014/main" id="{5E41A39F-4FEC-7B41-B6EE-733A496CA46B}"/>
              </a:ext>
            </a:extLst>
          </p:cNvPr>
          <p:cNvSpPr/>
          <p:nvPr/>
        </p:nvSpPr>
        <p:spPr>
          <a:xfrm>
            <a:off x="6046626" y="4375535"/>
            <a:ext cx="559572" cy="293722"/>
          </a:xfrm>
          <a:prstGeom prst="rect">
            <a:avLst/>
          </a:prstGeom>
          <a:solidFill>
            <a:srgbClr val="B8E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_4_</a:t>
            </a:r>
          </a:p>
        </p:txBody>
      </p:sp>
      <p:sp>
        <p:nvSpPr>
          <p:cNvPr id="27" name="Rectangle 26">
            <a:extLst>
              <a:ext uri="{FF2B5EF4-FFF2-40B4-BE49-F238E27FC236}">
                <a16:creationId xmlns:a16="http://schemas.microsoft.com/office/drawing/2014/main" id="{D943FB0B-016B-654A-8F4C-B19C4BFCFC35}"/>
              </a:ext>
            </a:extLst>
          </p:cNvPr>
          <p:cNvSpPr/>
          <p:nvPr/>
        </p:nvSpPr>
        <p:spPr>
          <a:xfrm>
            <a:off x="8929896" y="4090439"/>
            <a:ext cx="559572" cy="355252"/>
          </a:xfrm>
          <a:prstGeom prst="rect">
            <a:avLst/>
          </a:prstGeom>
          <a:solidFill>
            <a:srgbClr val="B8E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_5_</a:t>
            </a:r>
          </a:p>
        </p:txBody>
      </p:sp>
      <p:sp>
        <p:nvSpPr>
          <p:cNvPr id="28" name="TextBox 27">
            <a:extLst>
              <a:ext uri="{FF2B5EF4-FFF2-40B4-BE49-F238E27FC236}">
                <a16:creationId xmlns:a16="http://schemas.microsoft.com/office/drawing/2014/main" id="{C98F45B3-FE06-4DDB-A5FA-AD3B42BBCB62}"/>
              </a:ext>
            </a:extLst>
          </p:cNvPr>
          <p:cNvSpPr txBox="1"/>
          <p:nvPr/>
        </p:nvSpPr>
        <p:spPr>
          <a:xfrm>
            <a:off x="169821" y="1499891"/>
            <a:ext cx="10678266" cy="461665"/>
          </a:xfrm>
          <a:prstGeom prst="rect">
            <a:avLst/>
          </a:prstGeom>
          <a:noFill/>
        </p:spPr>
        <p:txBody>
          <a:bodyPr wrap="square" rtlCol="0">
            <a:spAutoFit/>
          </a:bodyPr>
          <a:lstStyle/>
          <a:p>
            <a:r>
              <a:rPr lang="en-US" sz="2400" dirty="0"/>
              <a:t>Lies den Text. </a:t>
            </a:r>
            <a:r>
              <a:rPr lang="en-US" sz="2400" dirty="0" err="1"/>
              <a:t>Schreib</a:t>
            </a:r>
            <a:r>
              <a:rPr lang="en-US" sz="2400" dirty="0"/>
              <a:t> 1-5 und das </a:t>
            </a:r>
            <a:r>
              <a:rPr lang="en-US" sz="2400" dirty="0" err="1"/>
              <a:t>richtige</a:t>
            </a:r>
            <a:r>
              <a:rPr lang="en-US" sz="2400" dirty="0"/>
              <a:t> Wort.</a:t>
            </a:r>
          </a:p>
        </p:txBody>
      </p:sp>
      <p:pic>
        <p:nvPicPr>
          <p:cNvPr id="29" name="Picture 28" descr="A close up of a logo&#10;&#10;Description automatically generated">
            <a:extLst>
              <a:ext uri="{FF2B5EF4-FFF2-40B4-BE49-F238E27FC236}">
                <a16:creationId xmlns:a16="http://schemas.microsoft.com/office/drawing/2014/main" id="{DE56BD57-E359-405C-A803-9878FF3A7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0227" y="4488853"/>
            <a:ext cx="670852" cy="683630"/>
          </a:xfrm>
          <a:prstGeom prst="ellipse">
            <a:avLst/>
          </a:prstGeom>
        </p:spPr>
      </p:pic>
      <p:pic>
        <p:nvPicPr>
          <p:cNvPr id="31" name="Picture 30" descr="A close up of a logo&#10;&#10;Description automatically generated">
            <a:extLst>
              <a:ext uri="{FF2B5EF4-FFF2-40B4-BE49-F238E27FC236}">
                <a16:creationId xmlns:a16="http://schemas.microsoft.com/office/drawing/2014/main" id="{D947ECB1-2CD4-46FF-A950-0502F06366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61" y="4658939"/>
            <a:ext cx="670852" cy="683630"/>
          </a:xfrm>
          <a:prstGeom prst="ellipse">
            <a:avLst/>
          </a:prstGeom>
        </p:spPr>
      </p:pic>
      <p:pic>
        <p:nvPicPr>
          <p:cNvPr id="33" name="Picture 32" descr="A close up of a logo&#10;&#10;Description automatically generated">
            <a:extLst>
              <a:ext uri="{FF2B5EF4-FFF2-40B4-BE49-F238E27FC236}">
                <a16:creationId xmlns:a16="http://schemas.microsoft.com/office/drawing/2014/main" id="{EC230AD7-07DE-4099-B874-5C1199AB1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3324" y="4652191"/>
            <a:ext cx="670852" cy="683630"/>
          </a:xfrm>
          <a:prstGeom prst="ellipse">
            <a:avLst/>
          </a:prstGeom>
        </p:spPr>
      </p:pic>
      <p:pic>
        <p:nvPicPr>
          <p:cNvPr id="34" name="Picture 33" descr="A picture containing shirt&#10;&#10;Description automatically generated">
            <a:extLst>
              <a:ext uri="{FF2B5EF4-FFF2-40B4-BE49-F238E27FC236}">
                <a16:creationId xmlns:a16="http://schemas.microsoft.com/office/drawing/2014/main" id="{43EA1F2D-8BDF-48E5-BBCE-DA6FEEAF45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69821" y="2551627"/>
            <a:ext cx="835705" cy="794666"/>
          </a:xfrm>
          <a:prstGeom prst="ellipse">
            <a:avLst/>
          </a:prstGeom>
        </p:spPr>
      </p:pic>
      <p:pic>
        <p:nvPicPr>
          <p:cNvPr id="35" name="Picture 34" descr="A picture containing shirt&#10;&#10;Description automatically generated">
            <a:extLst>
              <a:ext uri="{FF2B5EF4-FFF2-40B4-BE49-F238E27FC236}">
                <a16:creationId xmlns:a16="http://schemas.microsoft.com/office/drawing/2014/main" id="{8BE00E50-9642-46EF-9003-4606EE0E20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988803" y="2783868"/>
            <a:ext cx="835705" cy="794666"/>
          </a:xfrm>
          <a:prstGeom prst="ellipse">
            <a:avLst/>
          </a:prstGeom>
        </p:spPr>
      </p:pic>
      <p:pic>
        <p:nvPicPr>
          <p:cNvPr id="36" name="Picture 35" descr="A picture containing shirt&#10;&#10;Description automatically generated">
            <a:extLst>
              <a:ext uri="{FF2B5EF4-FFF2-40B4-BE49-F238E27FC236}">
                <a16:creationId xmlns:a16="http://schemas.microsoft.com/office/drawing/2014/main" id="{7547F272-49DA-4437-B300-67BA1455B3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29435" y="2783868"/>
            <a:ext cx="835705" cy="794666"/>
          </a:xfrm>
          <a:prstGeom prst="ellipse">
            <a:avLst/>
          </a:prstGeom>
        </p:spPr>
      </p:pic>
    </p:spTree>
    <p:extLst>
      <p:ext uri="{BB962C8B-B14F-4D97-AF65-F5344CB8AC3E}">
        <p14:creationId xmlns:p14="http://schemas.microsoft.com/office/powerpoint/2010/main" val="344439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38847" cy="647577"/>
          </a:xfrm>
        </p:spPr>
        <p:txBody>
          <a:bodyPr>
            <a:normAutofit/>
          </a:bodyPr>
          <a:lstStyle/>
          <a:p>
            <a:r>
              <a:rPr lang="en-GB" sz="2800" b="1" dirty="0" err="1">
                <a:solidFill>
                  <a:schemeClr val="bg1"/>
                </a:solidFill>
              </a:rPr>
              <a:t>Tschüss</a:t>
            </a:r>
            <a:r>
              <a:rPr lang="en-GB" sz="2800" b="1" dirty="0">
                <a:solidFill>
                  <a:schemeClr val="bg1"/>
                </a:solidFill>
              </a:rPr>
              <a:t>, Andrea!</a:t>
            </a:r>
          </a:p>
        </p:txBody>
      </p:sp>
      <p:sp>
        <p:nvSpPr>
          <p:cNvPr id="7" name="TextBox 6">
            <a:extLst>
              <a:ext uri="{FF2B5EF4-FFF2-40B4-BE49-F238E27FC236}">
                <a16:creationId xmlns:a16="http://schemas.microsoft.com/office/drawing/2014/main" id="{C8C77C08-5026-0447-B022-A3A477524218}"/>
              </a:ext>
            </a:extLst>
          </p:cNvPr>
          <p:cNvSpPr txBox="1"/>
          <p:nvPr/>
        </p:nvSpPr>
        <p:spPr>
          <a:xfrm>
            <a:off x="133559" y="1021865"/>
            <a:ext cx="7536185" cy="830997"/>
          </a:xfrm>
          <a:prstGeom prst="rect">
            <a:avLst/>
          </a:prstGeom>
          <a:noFill/>
        </p:spPr>
        <p:txBody>
          <a:bodyPr wrap="square" rtlCol="0">
            <a:spAutoFit/>
          </a:bodyPr>
          <a:lstStyle/>
          <a:p>
            <a:r>
              <a:rPr lang="en-GB" sz="2400" dirty="0" err="1"/>
              <a:t>Hör</a:t>
            </a:r>
            <a:r>
              <a:rPr lang="en-GB" sz="2400" dirty="0"/>
              <a:t> </a:t>
            </a:r>
            <a:r>
              <a:rPr lang="en-GB" sz="2400" dirty="0" err="1"/>
              <a:t>dir</a:t>
            </a:r>
            <a:r>
              <a:rPr lang="en-GB" sz="2400" dirty="0"/>
              <a:t> die </a:t>
            </a:r>
            <a:r>
              <a:rPr lang="en-GB" sz="2400" dirty="0" err="1"/>
              <a:t>Whatsapps</a:t>
            </a:r>
            <a:r>
              <a:rPr lang="en-GB" sz="2400" dirty="0"/>
              <a:t> von Mia und Wolfgang an.</a:t>
            </a:r>
            <a:r>
              <a:rPr lang="en-GB" sz="2400" b="1" dirty="0"/>
              <a:t> Ich </a:t>
            </a:r>
            <a:r>
              <a:rPr lang="en-GB" sz="2400" dirty="0" err="1"/>
              <a:t>oder</a:t>
            </a:r>
            <a:r>
              <a:rPr lang="en-GB" sz="2400" dirty="0"/>
              <a:t> </a:t>
            </a:r>
            <a:r>
              <a:rPr lang="en-GB" sz="2400" b="1" dirty="0" err="1"/>
              <a:t>wir</a:t>
            </a:r>
            <a:r>
              <a:rPr lang="en-GB" sz="2400" dirty="0"/>
              <a:t>? </a:t>
            </a:r>
            <a:r>
              <a:rPr lang="en-GB" sz="2400" dirty="0" err="1"/>
              <a:t>Wann</a:t>
            </a:r>
            <a:r>
              <a:rPr lang="en-GB" sz="2400" dirty="0"/>
              <a:t>? </a:t>
            </a:r>
            <a:r>
              <a:rPr lang="en-GB" sz="2400" b="1" dirty="0" err="1"/>
              <a:t>Jetzt</a:t>
            </a:r>
            <a:r>
              <a:rPr lang="en-GB" sz="2400" dirty="0"/>
              <a:t> </a:t>
            </a:r>
            <a:r>
              <a:rPr lang="en-GB" sz="2400" dirty="0" err="1"/>
              <a:t>oder</a:t>
            </a:r>
            <a:r>
              <a:rPr lang="en-GB" sz="2400" dirty="0"/>
              <a:t> </a:t>
            </a:r>
            <a:r>
              <a:rPr lang="en-GB" sz="2400" b="1" dirty="0" err="1"/>
              <a:t>vorher</a:t>
            </a:r>
            <a:r>
              <a:rPr lang="en-GB" sz="2400" dirty="0"/>
              <a:t>?</a:t>
            </a:r>
            <a:endParaRPr lang="en-US" sz="2400" dirty="0"/>
          </a:p>
        </p:txBody>
      </p:sp>
      <p:graphicFrame>
        <p:nvGraphicFramePr>
          <p:cNvPr id="33" name="Table 6">
            <a:extLst>
              <a:ext uri="{FF2B5EF4-FFF2-40B4-BE49-F238E27FC236}">
                <a16:creationId xmlns:a16="http://schemas.microsoft.com/office/drawing/2014/main" id="{B2107FA5-4C3B-9144-922C-0502B5E08EC7}"/>
              </a:ext>
            </a:extLst>
          </p:cNvPr>
          <p:cNvGraphicFramePr>
            <a:graphicFrameLocks noGrp="1"/>
          </p:cNvGraphicFramePr>
          <p:nvPr>
            <p:extLst>
              <p:ext uri="{D42A27DB-BD31-4B8C-83A1-F6EECF244321}">
                <p14:modId xmlns:p14="http://schemas.microsoft.com/office/powerpoint/2010/main" val="3161736002"/>
              </p:ext>
            </p:extLst>
          </p:nvPr>
        </p:nvGraphicFramePr>
        <p:xfrm>
          <a:off x="7249758" y="1890306"/>
          <a:ext cx="4232890" cy="1981200"/>
        </p:xfrm>
        <a:graphic>
          <a:graphicData uri="http://schemas.openxmlformats.org/drawingml/2006/table">
            <a:tbl>
              <a:tblPr firstRow="1" bandRow="1">
                <a:tableStyleId>{00A15C55-8517-42AA-B614-E9B94910E393}</a:tableStyleId>
              </a:tblPr>
              <a:tblGrid>
                <a:gridCol w="589086">
                  <a:extLst>
                    <a:ext uri="{9D8B030D-6E8A-4147-A177-3AD203B41FA5}">
                      <a16:colId xmlns:a16="http://schemas.microsoft.com/office/drawing/2014/main" val="2128982439"/>
                    </a:ext>
                  </a:extLst>
                </a:gridCol>
                <a:gridCol w="1071692">
                  <a:extLst>
                    <a:ext uri="{9D8B030D-6E8A-4147-A177-3AD203B41FA5}">
                      <a16:colId xmlns:a16="http://schemas.microsoft.com/office/drawing/2014/main" val="4128092149"/>
                    </a:ext>
                  </a:extLst>
                </a:gridCol>
                <a:gridCol w="1203788">
                  <a:extLst>
                    <a:ext uri="{9D8B030D-6E8A-4147-A177-3AD203B41FA5}">
                      <a16:colId xmlns:a16="http://schemas.microsoft.com/office/drawing/2014/main" val="2609792770"/>
                    </a:ext>
                  </a:extLst>
                </a:gridCol>
                <a:gridCol w="1368324">
                  <a:extLst>
                    <a:ext uri="{9D8B030D-6E8A-4147-A177-3AD203B41FA5}">
                      <a16:colId xmlns:a16="http://schemas.microsoft.com/office/drawing/2014/main" val="161683671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tx1"/>
                        </a:solidFill>
                      </a:endParaRP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Ich</a:t>
                      </a:r>
                      <a:endParaRPr lang="en-GB" sz="2000" b="1"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Wir</a:t>
                      </a:r>
                      <a:endParaRPr lang="en-GB" sz="2000" b="1"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err="1">
                          <a:solidFill>
                            <a:schemeClr val="tx1"/>
                          </a:solidFill>
                          <a:effectLst/>
                        </a:rPr>
                        <a:t>Wann</a:t>
                      </a:r>
                      <a:r>
                        <a:rPr lang="en-GB" sz="2000" kern="1200" dirty="0">
                          <a:solidFill>
                            <a:schemeClr val="tx1"/>
                          </a:solidFill>
                          <a:effectLst/>
                        </a:rPr>
                        <a:t>?</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53431983"/>
                  </a:ext>
                </a:extLst>
              </a:tr>
              <a:tr h="370840">
                <a:tc>
                  <a:txBody>
                    <a:bodyPr/>
                    <a:lstStyle/>
                    <a:p>
                      <a:r>
                        <a:rPr lang="en-GB" sz="2000" dirty="0">
                          <a:solidFill>
                            <a:schemeClr val="tx1"/>
                          </a:solidFill>
                        </a:rPr>
                        <a:t>1.</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71492714"/>
                  </a:ext>
                </a:extLst>
              </a:tr>
              <a:tr h="370840">
                <a:tc>
                  <a:txBody>
                    <a:bodyPr/>
                    <a:lstStyle/>
                    <a:p>
                      <a:r>
                        <a:rPr lang="en-GB" sz="2000" dirty="0">
                          <a:solidFill>
                            <a:schemeClr val="tx1"/>
                          </a:solidFill>
                        </a:rPr>
                        <a:t>2.</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61458278"/>
                  </a:ext>
                </a:extLst>
              </a:tr>
              <a:tr h="370840">
                <a:tc>
                  <a:txBody>
                    <a:bodyPr/>
                    <a:lstStyle/>
                    <a:p>
                      <a:r>
                        <a:rPr lang="en-GB" sz="2000" dirty="0">
                          <a:solidFill>
                            <a:schemeClr val="tx1"/>
                          </a:solidFill>
                        </a:rPr>
                        <a:t>3.</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89313960"/>
                  </a:ext>
                </a:extLst>
              </a:tr>
              <a:tr h="370840">
                <a:tc>
                  <a:txBody>
                    <a:bodyPr/>
                    <a:lstStyle/>
                    <a:p>
                      <a:r>
                        <a:rPr lang="en-GB" sz="2000" dirty="0">
                          <a:solidFill>
                            <a:schemeClr val="tx1"/>
                          </a:solidFill>
                        </a:rPr>
                        <a:t>4.</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44197191"/>
                  </a:ext>
                </a:extLst>
              </a:tr>
            </a:tbl>
          </a:graphicData>
        </a:graphic>
      </p:graphicFrame>
      <p:pic>
        <p:nvPicPr>
          <p:cNvPr id="35" name="Picture 34" descr="green checkmark">
            <a:extLst>
              <a:ext uri="{FF2B5EF4-FFF2-40B4-BE49-F238E27FC236}">
                <a16:creationId xmlns:a16="http://schemas.microsoft.com/office/drawing/2014/main" id="{389702B2-4F4A-8B43-A31F-B678ED1E7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451" y="2313853"/>
            <a:ext cx="282522" cy="294294"/>
          </a:xfrm>
          <a:prstGeom prst="rect">
            <a:avLst/>
          </a:prstGeom>
        </p:spPr>
      </p:pic>
      <p:pic>
        <p:nvPicPr>
          <p:cNvPr id="37" name="Picture 36" descr="green checkmark">
            <a:extLst>
              <a:ext uri="{FF2B5EF4-FFF2-40B4-BE49-F238E27FC236}">
                <a16:creationId xmlns:a16="http://schemas.microsoft.com/office/drawing/2014/main" id="{8534A4B6-9498-9F44-8E2D-0BEE4E7FC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2438" y="2724684"/>
            <a:ext cx="282522" cy="294294"/>
          </a:xfrm>
          <a:prstGeom prst="rect">
            <a:avLst/>
          </a:prstGeom>
        </p:spPr>
      </p:pic>
      <p:pic>
        <p:nvPicPr>
          <p:cNvPr id="39" name="Picture 38" descr="green checkmark">
            <a:extLst>
              <a:ext uri="{FF2B5EF4-FFF2-40B4-BE49-F238E27FC236}">
                <a16:creationId xmlns:a16="http://schemas.microsoft.com/office/drawing/2014/main" id="{020D85B1-84AA-3A40-8562-9C4DE8F186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2438" y="3096036"/>
            <a:ext cx="282522" cy="294294"/>
          </a:xfrm>
          <a:prstGeom prst="rect">
            <a:avLst/>
          </a:prstGeom>
        </p:spPr>
      </p:pic>
      <p:pic>
        <p:nvPicPr>
          <p:cNvPr id="41" name="Picture 40" descr="green checkmark">
            <a:extLst>
              <a:ext uri="{FF2B5EF4-FFF2-40B4-BE49-F238E27FC236}">
                <a16:creationId xmlns:a16="http://schemas.microsoft.com/office/drawing/2014/main" id="{B0653B7A-380E-7D4C-95A8-FEABBD67C9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8451" y="3495236"/>
            <a:ext cx="282522" cy="294294"/>
          </a:xfrm>
          <a:prstGeom prst="rect">
            <a:avLst/>
          </a:prstGeom>
        </p:spPr>
      </p:pic>
      <p:pic>
        <p:nvPicPr>
          <p:cNvPr id="52" name="Picture 51" descr="A picture containing toy, doll&#10;&#10;Description automatically generated">
            <a:extLst>
              <a:ext uri="{FF2B5EF4-FFF2-40B4-BE49-F238E27FC236}">
                <a16:creationId xmlns:a16="http://schemas.microsoft.com/office/drawing/2014/main" id="{9F37DA2F-1C58-734A-8451-2E0CFA25AE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6268"/>
          <a:stretch/>
        </p:blipFill>
        <p:spPr>
          <a:xfrm>
            <a:off x="8868816" y="1104582"/>
            <a:ext cx="670852" cy="752679"/>
          </a:xfrm>
          <a:prstGeom prst="rect">
            <a:avLst/>
          </a:prstGeom>
        </p:spPr>
      </p:pic>
      <p:pic>
        <p:nvPicPr>
          <p:cNvPr id="54" name="Picture 53" descr="A close up of a logo&#10;&#10;Description automatically generated">
            <a:extLst>
              <a:ext uri="{FF2B5EF4-FFF2-40B4-BE49-F238E27FC236}">
                <a16:creationId xmlns:a16="http://schemas.microsoft.com/office/drawing/2014/main" id="{8294183A-5CF7-8746-99EE-EB8504923E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89" y="2322213"/>
            <a:ext cx="1302109" cy="1326911"/>
          </a:xfrm>
          <a:prstGeom prst="rect">
            <a:avLst/>
          </a:prstGeom>
        </p:spPr>
      </p:pic>
      <p:pic>
        <p:nvPicPr>
          <p:cNvPr id="56" name="Picture 55" descr="A picture containing shirt&#10;&#10;Description automatically generated">
            <a:extLst>
              <a:ext uri="{FF2B5EF4-FFF2-40B4-BE49-F238E27FC236}">
                <a16:creationId xmlns:a16="http://schemas.microsoft.com/office/drawing/2014/main" id="{670CDDF6-79BD-9741-B1C7-CDCFEF182A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6203" y="3774044"/>
            <a:ext cx="679179" cy="696405"/>
          </a:xfrm>
          <a:prstGeom prst="rect">
            <a:avLst/>
          </a:prstGeom>
        </p:spPr>
      </p:pic>
      <p:sp>
        <p:nvSpPr>
          <p:cNvPr id="57" name="TextBox 56">
            <a:extLst>
              <a:ext uri="{FF2B5EF4-FFF2-40B4-BE49-F238E27FC236}">
                <a16:creationId xmlns:a16="http://schemas.microsoft.com/office/drawing/2014/main" id="{D779096F-2F87-4645-BF2A-6DB77AFF235D}"/>
              </a:ext>
            </a:extLst>
          </p:cNvPr>
          <p:cNvSpPr txBox="1"/>
          <p:nvPr/>
        </p:nvSpPr>
        <p:spPr>
          <a:xfrm>
            <a:off x="10225150" y="2300370"/>
            <a:ext cx="1103671" cy="307777"/>
          </a:xfrm>
          <a:prstGeom prst="rect">
            <a:avLst/>
          </a:prstGeom>
          <a:solidFill>
            <a:srgbClr val="FFF5DE"/>
          </a:solidFill>
        </p:spPr>
        <p:txBody>
          <a:bodyPr wrap="square" lIns="0" tIns="0" rIns="0" bIns="0" rtlCol="0">
            <a:spAutoFit/>
          </a:bodyPr>
          <a:lstStyle/>
          <a:p>
            <a:pPr algn="ctr"/>
            <a:r>
              <a:rPr lang="en-GB" sz="2000" dirty="0" err="1"/>
              <a:t>jetzt</a:t>
            </a:r>
            <a:endParaRPr lang="en-GB" sz="2000" dirty="0"/>
          </a:p>
        </p:txBody>
      </p:sp>
      <p:sp>
        <p:nvSpPr>
          <p:cNvPr id="58" name="TextBox 57">
            <a:extLst>
              <a:ext uri="{FF2B5EF4-FFF2-40B4-BE49-F238E27FC236}">
                <a16:creationId xmlns:a16="http://schemas.microsoft.com/office/drawing/2014/main" id="{E6A1A84D-3DEA-744B-815E-220BBEE8EA09}"/>
              </a:ext>
            </a:extLst>
          </p:cNvPr>
          <p:cNvSpPr txBox="1"/>
          <p:nvPr/>
        </p:nvSpPr>
        <p:spPr>
          <a:xfrm>
            <a:off x="10207564" y="2708455"/>
            <a:ext cx="1252569" cy="307777"/>
          </a:xfrm>
          <a:prstGeom prst="rect">
            <a:avLst/>
          </a:prstGeom>
          <a:solidFill>
            <a:srgbClr val="FFFAEF"/>
          </a:solidFill>
        </p:spPr>
        <p:txBody>
          <a:bodyPr wrap="square" lIns="0" tIns="0" rIns="0" bIns="0" rtlCol="0">
            <a:spAutoFit/>
          </a:bodyPr>
          <a:lstStyle/>
          <a:p>
            <a:pPr algn="ctr"/>
            <a:r>
              <a:rPr lang="en-GB" sz="2000" dirty="0" err="1"/>
              <a:t>vorher</a:t>
            </a:r>
            <a:endParaRPr lang="en-GB" sz="2000" dirty="0"/>
          </a:p>
        </p:txBody>
      </p:sp>
      <p:sp>
        <p:nvSpPr>
          <p:cNvPr id="59" name="TextBox 58">
            <a:extLst>
              <a:ext uri="{FF2B5EF4-FFF2-40B4-BE49-F238E27FC236}">
                <a16:creationId xmlns:a16="http://schemas.microsoft.com/office/drawing/2014/main" id="{DF23A1F1-7E8A-7D4E-906F-5B3311B49DE0}"/>
              </a:ext>
            </a:extLst>
          </p:cNvPr>
          <p:cNvSpPr txBox="1"/>
          <p:nvPr/>
        </p:nvSpPr>
        <p:spPr>
          <a:xfrm>
            <a:off x="10225150" y="3114555"/>
            <a:ext cx="1103671" cy="307777"/>
          </a:xfrm>
          <a:prstGeom prst="rect">
            <a:avLst/>
          </a:prstGeom>
          <a:solidFill>
            <a:srgbClr val="FFF5DE"/>
          </a:solidFill>
        </p:spPr>
        <p:txBody>
          <a:bodyPr wrap="square" lIns="0" tIns="0" rIns="0" bIns="0" rtlCol="0">
            <a:spAutoFit/>
          </a:bodyPr>
          <a:lstStyle/>
          <a:p>
            <a:pPr algn="ctr"/>
            <a:r>
              <a:rPr lang="en-GB" sz="2000" dirty="0" err="1"/>
              <a:t>jetzt</a:t>
            </a:r>
            <a:endParaRPr lang="en-GB" sz="2000" dirty="0"/>
          </a:p>
        </p:txBody>
      </p:sp>
      <p:sp>
        <p:nvSpPr>
          <p:cNvPr id="60" name="TextBox 59">
            <a:extLst>
              <a:ext uri="{FF2B5EF4-FFF2-40B4-BE49-F238E27FC236}">
                <a16:creationId xmlns:a16="http://schemas.microsoft.com/office/drawing/2014/main" id="{F744D324-DD6D-0549-9E1A-160CDE15AA48}"/>
              </a:ext>
            </a:extLst>
          </p:cNvPr>
          <p:cNvSpPr txBox="1"/>
          <p:nvPr/>
        </p:nvSpPr>
        <p:spPr>
          <a:xfrm>
            <a:off x="10225151" y="3495236"/>
            <a:ext cx="1103670" cy="307777"/>
          </a:xfrm>
          <a:prstGeom prst="rect">
            <a:avLst/>
          </a:prstGeom>
          <a:solidFill>
            <a:srgbClr val="FFFAEF"/>
          </a:solidFill>
        </p:spPr>
        <p:txBody>
          <a:bodyPr wrap="square" lIns="0" tIns="0" rIns="0" bIns="0" rtlCol="0">
            <a:spAutoFit/>
          </a:bodyPr>
          <a:lstStyle/>
          <a:p>
            <a:pPr algn="ctr"/>
            <a:r>
              <a:rPr lang="en-GB" sz="2000" dirty="0" err="1"/>
              <a:t>vorher</a:t>
            </a:r>
            <a:endParaRPr lang="en-GB" sz="2000" dirty="0"/>
          </a:p>
        </p:txBody>
      </p:sp>
      <p:sp>
        <p:nvSpPr>
          <p:cNvPr id="67" name="Rectangle 66">
            <a:extLst>
              <a:ext uri="{FF2B5EF4-FFF2-40B4-BE49-F238E27FC236}">
                <a16:creationId xmlns:a16="http://schemas.microsoft.com/office/drawing/2014/main" id="{58F27558-3B2A-BD44-99B7-F5E9121F1562}"/>
              </a:ext>
            </a:extLst>
          </p:cNvPr>
          <p:cNvSpPr/>
          <p:nvPr/>
        </p:nvSpPr>
        <p:spPr>
          <a:xfrm>
            <a:off x="10121897" y="1868004"/>
            <a:ext cx="1360752" cy="2018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11">
            <a:extLst>
              <a:ext uri="{FF2B5EF4-FFF2-40B4-BE49-F238E27FC236}">
                <a16:creationId xmlns:a16="http://schemas.microsoft.com/office/drawing/2014/main" id="{775996D9-076F-3A4C-91C2-9A2098F5FFED}"/>
              </a:ext>
            </a:extLst>
          </p:cNvPr>
          <p:cNvSpPr/>
          <p:nvPr/>
        </p:nvSpPr>
        <p:spPr>
          <a:xfrm>
            <a:off x="11007969" y="247046"/>
            <a:ext cx="949358"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8C47044F-4CD1-2C43-8B03-782FD32A83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06648" y="3746361"/>
            <a:ext cx="679179" cy="653513"/>
          </a:xfrm>
          <a:prstGeom prst="rect">
            <a:avLst/>
          </a:prstGeom>
        </p:spPr>
      </p:pic>
      <p:pic>
        <p:nvPicPr>
          <p:cNvPr id="9" name="Graphic 8" descr="Voice">
            <a:hlinkClick r:id="" action="ppaction://noaction">
              <a:snd r:embed="rId8" name="37. Mia.wav"/>
            </a:hlinkClick>
            <a:extLst>
              <a:ext uri="{FF2B5EF4-FFF2-40B4-BE49-F238E27FC236}">
                <a16:creationId xmlns:a16="http://schemas.microsoft.com/office/drawing/2014/main" id="{1042E2E6-4AE3-C448-BAD1-0234263225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95470" y="2561778"/>
            <a:ext cx="914400" cy="914400"/>
          </a:xfrm>
          <a:prstGeom prst="rect">
            <a:avLst/>
          </a:prstGeom>
        </p:spPr>
      </p:pic>
      <p:pic>
        <p:nvPicPr>
          <p:cNvPr id="53" name="Picture 52" descr="A close up of a logo&#10;&#10;Description automatically generated">
            <a:extLst>
              <a:ext uri="{FF2B5EF4-FFF2-40B4-BE49-F238E27FC236}">
                <a16:creationId xmlns:a16="http://schemas.microsoft.com/office/drawing/2014/main" id="{D237F419-9B81-4646-A099-171D1F3DC4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641" y="4545290"/>
            <a:ext cx="1271166" cy="1223128"/>
          </a:xfrm>
          <a:prstGeom prst="rect">
            <a:avLst/>
          </a:prstGeom>
        </p:spPr>
      </p:pic>
      <p:pic>
        <p:nvPicPr>
          <p:cNvPr id="55" name="Graphic 54" descr="Voice">
            <a:hlinkClick r:id="" action="ppaction://noaction">
              <a:snd r:embed="rId11" name="37. Wolfgang.wav"/>
            </a:hlinkClick>
            <a:extLst>
              <a:ext uri="{FF2B5EF4-FFF2-40B4-BE49-F238E27FC236}">
                <a16:creationId xmlns:a16="http://schemas.microsoft.com/office/drawing/2014/main" id="{0D934D85-6987-A843-8A06-83E7A362CCA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95201" y="4614250"/>
            <a:ext cx="914400" cy="914400"/>
          </a:xfrm>
          <a:prstGeom prst="rect">
            <a:avLst/>
          </a:prstGeom>
        </p:spPr>
      </p:pic>
      <p:pic>
        <p:nvPicPr>
          <p:cNvPr id="66" name="Picture 65" descr="A close up of a logo&#10;&#10;Description automatically generated">
            <a:extLst>
              <a:ext uri="{FF2B5EF4-FFF2-40B4-BE49-F238E27FC236}">
                <a16:creationId xmlns:a16="http://schemas.microsoft.com/office/drawing/2014/main" id="{C5DE8BD4-3C19-3345-BD3B-E67A8B9D08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11098" y="1001890"/>
            <a:ext cx="775010" cy="789772"/>
          </a:xfrm>
          <a:prstGeom prst="rect">
            <a:avLst/>
          </a:prstGeom>
        </p:spPr>
      </p:pic>
      <p:graphicFrame>
        <p:nvGraphicFramePr>
          <p:cNvPr id="68" name="Table 6">
            <a:extLst>
              <a:ext uri="{FF2B5EF4-FFF2-40B4-BE49-F238E27FC236}">
                <a16:creationId xmlns:a16="http://schemas.microsoft.com/office/drawing/2014/main" id="{CE128C88-B04F-7349-978F-2B387EEEA8E2}"/>
              </a:ext>
            </a:extLst>
          </p:cNvPr>
          <p:cNvGraphicFramePr>
            <a:graphicFrameLocks noGrp="1"/>
          </p:cNvGraphicFramePr>
          <p:nvPr>
            <p:extLst>
              <p:ext uri="{D42A27DB-BD31-4B8C-83A1-F6EECF244321}">
                <p14:modId xmlns:p14="http://schemas.microsoft.com/office/powerpoint/2010/main" val="3254884690"/>
              </p:ext>
            </p:extLst>
          </p:nvPr>
        </p:nvGraphicFramePr>
        <p:xfrm>
          <a:off x="7249758" y="4377914"/>
          <a:ext cx="4232890" cy="1981200"/>
        </p:xfrm>
        <a:graphic>
          <a:graphicData uri="http://schemas.openxmlformats.org/drawingml/2006/table">
            <a:tbl>
              <a:tblPr firstRow="1" bandRow="1">
                <a:tableStyleId>{00A15C55-8517-42AA-B614-E9B94910E393}</a:tableStyleId>
              </a:tblPr>
              <a:tblGrid>
                <a:gridCol w="589086">
                  <a:extLst>
                    <a:ext uri="{9D8B030D-6E8A-4147-A177-3AD203B41FA5}">
                      <a16:colId xmlns:a16="http://schemas.microsoft.com/office/drawing/2014/main" val="2128982439"/>
                    </a:ext>
                  </a:extLst>
                </a:gridCol>
                <a:gridCol w="1071692">
                  <a:extLst>
                    <a:ext uri="{9D8B030D-6E8A-4147-A177-3AD203B41FA5}">
                      <a16:colId xmlns:a16="http://schemas.microsoft.com/office/drawing/2014/main" val="4128092149"/>
                    </a:ext>
                  </a:extLst>
                </a:gridCol>
                <a:gridCol w="1203788">
                  <a:extLst>
                    <a:ext uri="{9D8B030D-6E8A-4147-A177-3AD203B41FA5}">
                      <a16:colId xmlns:a16="http://schemas.microsoft.com/office/drawing/2014/main" val="2609792770"/>
                    </a:ext>
                  </a:extLst>
                </a:gridCol>
                <a:gridCol w="1368324">
                  <a:extLst>
                    <a:ext uri="{9D8B030D-6E8A-4147-A177-3AD203B41FA5}">
                      <a16:colId xmlns:a16="http://schemas.microsoft.com/office/drawing/2014/main" val="1616836717"/>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tx1"/>
                        </a:solidFill>
                      </a:endParaRPr>
                    </a:p>
                  </a:txBody>
                  <a:tcPr>
                    <a:lnL w="12700" cap="flat" cmpd="sng" algn="ctr">
                      <a:no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dash"/>
                      <a:round/>
                      <a:headEnd type="none" w="med" len="med"/>
                      <a:tailEnd type="none" w="med" len="med"/>
                    </a:lnT>
                    <a:lnB w="12700" cap="flat" cmpd="sng" algn="ctr">
                      <a:solidFill>
                        <a:schemeClr val="tx1"/>
                      </a:solidFill>
                      <a:prstDash val="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chemeClr val="tx1"/>
                          </a:solidFill>
                          <a:effectLst/>
                          <a:uLnTx/>
                          <a:uFillTx/>
                        </a:rPr>
                        <a:t>Ich</a:t>
                      </a:r>
                      <a:endParaRPr lang="en-GB" sz="2000" b="1"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chemeClr val="tx1"/>
                          </a:solidFill>
                        </a:rPr>
                        <a:t>Wir</a:t>
                      </a:r>
                      <a:endParaRPr lang="en-GB" sz="2000" b="1"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err="1">
                          <a:solidFill>
                            <a:schemeClr val="tx1"/>
                          </a:solidFill>
                          <a:effectLst/>
                        </a:rPr>
                        <a:t>Wann</a:t>
                      </a:r>
                      <a:r>
                        <a:rPr lang="en-GB" sz="2000" kern="1200" dirty="0">
                          <a:solidFill>
                            <a:schemeClr val="tx1"/>
                          </a:solidFill>
                          <a:effectLst/>
                        </a:rPr>
                        <a:t>?</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53431983"/>
                  </a:ext>
                </a:extLst>
              </a:tr>
              <a:tr h="370840">
                <a:tc>
                  <a:txBody>
                    <a:bodyPr/>
                    <a:lstStyle/>
                    <a:p>
                      <a:r>
                        <a:rPr lang="en-GB" sz="2000" dirty="0">
                          <a:solidFill>
                            <a:schemeClr val="tx1"/>
                          </a:solidFill>
                        </a:rPr>
                        <a:t>5.</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171492714"/>
                  </a:ext>
                </a:extLst>
              </a:tr>
              <a:tr h="370840">
                <a:tc>
                  <a:txBody>
                    <a:bodyPr/>
                    <a:lstStyle/>
                    <a:p>
                      <a:r>
                        <a:rPr lang="en-GB" sz="2000" dirty="0">
                          <a:solidFill>
                            <a:schemeClr val="tx1"/>
                          </a:solidFill>
                        </a:rPr>
                        <a:t>6.</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961458278"/>
                  </a:ext>
                </a:extLst>
              </a:tr>
              <a:tr h="370840">
                <a:tc>
                  <a:txBody>
                    <a:bodyPr/>
                    <a:lstStyle/>
                    <a:p>
                      <a:r>
                        <a:rPr lang="en-GB" sz="2000" dirty="0">
                          <a:solidFill>
                            <a:schemeClr val="tx1"/>
                          </a:solidFill>
                        </a:rPr>
                        <a:t>7.</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89313960"/>
                  </a:ext>
                </a:extLst>
              </a:tr>
              <a:tr h="370840">
                <a:tc>
                  <a:txBody>
                    <a:bodyPr/>
                    <a:lstStyle/>
                    <a:p>
                      <a:r>
                        <a:rPr lang="en-GB" sz="2000" dirty="0">
                          <a:solidFill>
                            <a:schemeClr val="tx1"/>
                          </a:solidFill>
                        </a:rPr>
                        <a:t>8.</a:t>
                      </a: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endParaRPr lang="en-GB" sz="2000" dirty="0">
                        <a:solidFill>
                          <a:schemeClr val="tx1"/>
                        </a:solidFill>
                      </a:endParaRPr>
                    </a:p>
                  </a:txBody>
                  <a:tcP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344197191"/>
                  </a:ext>
                </a:extLst>
              </a:tr>
            </a:tbl>
          </a:graphicData>
        </a:graphic>
      </p:graphicFrame>
      <p:sp>
        <p:nvSpPr>
          <p:cNvPr id="61" name="TextBox 60">
            <a:extLst>
              <a:ext uri="{FF2B5EF4-FFF2-40B4-BE49-F238E27FC236}">
                <a16:creationId xmlns:a16="http://schemas.microsoft.com/office/drawing/2014/main" id="{54056F98-9CBA-BF41-BDDE-6C9561850FA1}"/>
              </a:ext>
            </a:extLst>
          </p:cNvPr>
          <p:cNvSpPr txBox="1"/>
          <p:nvPr/>
        </p:nvSpPr>
        <p:spPr>
          <a:xfrm>
            <a:off x="10243430" y="4786117"/>
            <a:ext cx="1103671" cy="307777"/>
          </a:xfrm>
          <a:prstGeom prst="rect">
            <a:avLst/>
          </a:prstGeom>
          <a:solidFill>
            <a:srgbClr val="FFF5DE"/>
          </a:solidFill>
        </p:spPr>
        <p:txBody>
          <a:bodyPr wrap="square" lIns="0" tIns="0" rIns="0" bIns="0" rtlCol="0">
            <a:spAutoFit/>
          </a:bodyPr>
          <a:lstStyle/>
          <a:p>
            <a:pPr algn="ctr"/>
            <a:r>
              <a:rPr lang="en-GB" sz="2000" dirty="0" err="1"/>
              <a:t>jetzt</a:t>
            </a:r>
            <a:endParaRPr lang="en-GB" sz="2000" dirty="0"/>
          </a:p>
        </p:txBody>
      </p:sp>
      <p:sp>
        <p:nvSpPr>
          <p:cNvPr id="62" name="TextBox 61">
            <a:extLst>
              <a:ext uri="{FF2B5EF4-FFF2-40B4-BE49-F238E27FC236}">
                <a16:creationId xmlns:a16="http://schemas.microsoft.com/office/drawing/2014/main" id="{41951570-4674-5C49-8553-20A6C3BB920E}"/>
              </a:ext>
            </a:extLst>
          </p:cNvPr>
          <p:cNvSpPr txBox="1"/>
          <p:nvPr/>
        </p:nvSpPr>
        <p:spPr>
          <a:xfrm>
            <a:off x="10243431" y="5185818"/>
            <a:ext cx="1103670" cy="307777"/>
          </a:xfrm>
          <a:prstGeom prst="rect">
            <a:avLst/>
          </a:prstGeom>
          <a:solidFill>
            <a:srgbClr val="FFFAEF"/>
          </a:solidFill>
        </p:spPr>
        <p:txBody>
          <a:bodyPr wrap="square" lIns="0" tIns="0" rIns="0" bIns="0" rtlCol="0">
            <a:spAutoFit/>
          </a:bodyPr>
          <a:lstStyle/>
          <a:p>
            <a:pPr algn="ctr"/>
            <a:r>
              <a:rPr lang="en-GB" sz="2000" dirty="0" err="1"/>
              <a:t>vorher</a:t>
            </a:r>
            <a:endParaRPr lang="en-GB" sz="2000" dirty="0"/>
          </a:p>
        </p:txBody>
      </p:sp>
      <p:sp>
        <p:nvSpPr>
          <p:cNvPr id="63" name="TextBox 62">
            <a:extLst>
              <a:ext uri="{FF2B5EF4-FFF2-40B4-BE49-F238E27FC236}">
                <a16:creationId xmlns:a16="http://schemas.microsoft.com/office/drawing/2014/main" id="{E800F456-AF0B-E141-BB01-C25CDB90BCA1}"/>
              </a:ext>
            </a:extLst>
          </p:cNvPr>
          <p:cNvSpPr txBox="1"/>
          <p:nvPr/>
        </p:nvSpPr>
        <p:spPr>
          <a:xfrm>
            <a:off x="10243430" y="5585519"/>
            <a:ext cx="1103671" cy="307777"/>
          </a:xfrm>
          <a:prstGeom prst="rect">
            <a:avLst/>
          </a:prstGeom>
          <a:solidFill>
            <a:srgbClr val="FFF5DE"/>
          </a:solidFill>
        </p:spPr>
        <p:txBody>
          <a:bodyPr wrap="square" lIns="0" tIns="0" rIns="0" bIns="0" rtlCol="0">
            <a:spAutoFit/>
          </a:bodyPr>
          <a:lstStyle/>
          <a:p>
            <a:pPr algn="ctr"/>
            <a:r>
              <a:rPr lang="en-GB" sz="2000" dirty="0" err="1"/>
              <a:t>vorher</a:t>
            </a:r>
            <a:endParaRPr lang="en-GB" sz="2000" dirty="0"/>
          </a:p>
        </p:txBody>
      </p:sp>
      <p:sp>
        <p:nvSpPr>
          <p:cNvPr id="64" name="TextBox 63">
            <a:extLst>
              <a:ext uri="{FF2B5EF4-FFF2-40B4-BE49-F238E27FC236}">
                <a16:creationId xmlns:a16="http://schemas.microsoft.com/office/drawing/2014/main" id="{5384527A-C70D-D244-92A5-E0F84FAD69BE}"/>
              </a:ext>
            </a:extLst>
          </p:cNvPr>
          <p:cNvSpPr txBox="1"/>
          <p:nvPr/>
        </p:nvSpPr>
        <p:spPr>
          <a:xfrm>
            <a:off x="10394741" y="5989729"/>
            <a:ext cx="613228" cy="307777"/>
          </a:xfrm>
          <a:prstGeom prst="rect">
            <a:avLst/>
          </a:prstGeom>
          <a:solidFill>
            <a:srgbClr val="FFFAEF"/>
          </a:solidFill>
        </p:spPr>
        <p:txBody>
          <a:bodyPr wrap="square" lIns="0" tIns="0" rIns="0" bIns="0" rtlCol="0">
            <a:spAutoFit/>
          </a:bodyPr>
          <a:lstStyle/>
          <a:p>
            <a:pPr algn="ctr"/>
            <a:r>
              <a:rPr lang="en-GB" sz="2000" dirty="0" err="1"/>
              <a:t>jetzt</a:t>
            </a:r>
            <a:endParaRPr lang="en-GB" sz="2000" dirty="0"/>
          </a:p>
        </p:txBody>
      </p:sp>
      <p:pic>
        <p:nvPicPr>
          <p:cNvPr id="69" name="Picture 68" descr="green checkmark">
            <a:extLst>
              <a:ext uri="{FF2B5EF4-FFF2-40B4-BE49-F238E27FC236}">
                <a16:creationId xmlns:a16="http://schemas.microsoft.com/office/drawing/2014/main" id="{1A985491-B6E4-FC40-96E9-DE0979FC0E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603" y="4821829"/>
            <a:ext cx="282522" cy="294294"/>
          </a:xfrm>
          <a:prstGeom prst="rect">
            <a:avLst/>
          </a:prstGeom>
        </p:spPr>
      </p:pic>
      <p:pic>
        <p:nvPicPr>
          <p:cNvPr id="70" name="Picture 69" descr="green checkmark">
            <a:extLst>
              <a:ext uri="{FF2B5EF4-FFF2-40B4-BE49-F238E27FC236}">
                <a16:creationId xmlns:a16="http://schemas.microsoft.com/office/drawing/2014/main" id="{3AF8D548-C887-B944-8ED3-F987DB1A3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2590" y="5232660"/>
            <a:ext cx="282522" cy="294294"/>
          </a:xfrm>
          <a:prstGeom prst="rect">
            <a:avLst/>
          </a:prstGeom>
        </p:spPr>
      </p:pic>
      <p:pic>
        <p:nvPicPr>
          <p:cNvPr id="71" name="Picture 70" descr="green checkmark">
            <a:extLst>
              <a:ext uri="{FF2B5EF4-FFF2-40B4-BE49-F238E27FC236}">
                <a16:creationId xmlns:a16="http://schemas.microsoft.com/office/drawing/2014/main" id="{0E8A4B25-B73E-174A-BCB6-55648CE8CC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2590" y="5604012"/>
            <a:ext cx="282522" cy="294294"/>
          </a:xfrm>
          <a:prstGeom prst="rect">
            <a:avLst/>
          </a:prstGeom>
        </p:spPr>
      </p:pic>
      <p:pic>
        <p:nvPicPr>
          <p:cNvPr id="72" name="Picture 71" descr="green checkmark">
            <a:extLst>
              <a:ext uri="{FF2B5EF4-FFF2-40B4-BE49-F238E27FC236}">
                <a16:creationId xmlns:a16="http://schemas.microsoft.com/office/drawing/2014/main" id="{39714B2A-92BA-4541-98C3-906D3AF71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8603" y="6003212"/>
            <a:ext cx="282522" cy="294294"/>
          </a:xfrm>
          <a:prstGeom prst="rect">
            <a:avLst/>
          </a:prstGeom>
        </p:spPr>
      </p:pic>
      <p:sp>
        <p:nvSpPr>
          <p:cNvPr id="73" name="Rectangle 72">
            <a:extLst>
              <a:ext uri="{FF2B5EF4-FFF2-40B4-BE49-F238E27FC236}">
                <a16:creationId xmlns:a16="http://schemas.microsoft.com/office/drawing/2014/main" id="{E8376B11-367C-8049-B5EF-0DBB3F120A17}"/>
              </a:ext>
            </a:extLst>
          </p:cNvPr>
          <p:cNvSpPr/>
          <p:nvPr/>
        </p:nvSpPr>
        <p:spPr>
          <a:xfrm>
            <a:off x="10121897" y="4377914"/>
            <a:ext cx="1360752"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F2A48EB-1B92-5F46-A761-59542BA32DDA}"/>
              </a:ext>
            </a:extLst>
          </p:cNvPr>
          <p:cNvSpPr/>
          <p:nvPr/>
        </p:nvSpPr>
        <p:spPr>
          <a:xfrm>
            <a:off x="2385017" y="2042021"/>
            <a:ext cx="4688620" cy="1981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2000" dirty="0">
                <a:solidFill>
                  <a:srgbClr val="FFFAEF"/>
                </a:solidFill>
              </a:rPr>
              <a:t>Hallo, Wolfgang! Wo bist du denn? Ich warte auf dich. Wir haben schon Nudeln gegessen und jetzt trinken wir einen Milchshake.  Ich habe Andrea für drei Uhr ein Taxi bestellt. Kommst du bald? </a:t>
            </a:r>
          </a:p>
        </p:txBody>
      </p:sp>
      <p:sp>
        <p:nvSpPr>
          <p:cNvPr id="74" name="Rectangle 73">
            <a:extLst>
              <a:ext uri="{FF2B5EF4-FFF2-40B4-BE49-F238E27FC236}">
                <a16:creationId xmlns:a16="http://schemas.microsoft.com/office/drawing/2014/main" id="{661AF843-6A5C-2D4B-B951-B6C72B52139D}"/>
              </a:ext>
            </a:extLst>
          </p:cNvPr>
          <p:cNvSpPr/>
          <p:nvPr/>
        </p:nvSpPr>
        <p:spPr>
          <a:xfrm>
            <a:off x="2331135" y="4271633"/>
            <a:ext cx="4742693" cy="1981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2000" dirty="0">
                <a:solidFill>
                  <a:srgbClr val="FFFAEF"/>
                </a:solidFill>
              </a:rPr>
              <a:t>Mia! Ich bin immer noch in der Stadt mit Mutti! Wir haben Geld von der Bank geholt.  Wir haben auch so lange im Supermarkt gewartet. Ich nehme um zwei Uhr den Bus. </a:t>
            </a:r>
          </a:p>
        </p:txBody>
      </p:sp>
      <p:pic>
        <p:nvPicPr>
          <p:cNvPr id="75" name="Picture 74" descr="A close up of a logo&#10;&#10;Description automatically generated">
            <a:extLst>
              <a:ext uri="{FF2B5EF4-FFF2-40B4-BE49-F238E27FC236}">
                <a16:creationId xmlns:a16="http://schemas.microsoft.com/office/drawing/2014/main" id="{EB0AFC4D-7CE6-D94F-9784-ED1F4C0E2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6203" y="1078231"/>
            <a:ext cx="775010" cy="789772"/>
          </a:xfrm>
          <a:prstGeom prst="rect">
            <a:avLst/>
          </a:prstGeom>
        </p:spPr>
      </p:pic>
      <p:pic>
        <p:nvPicPr>
          <p:cNvPr id="76" name="Picture 75" descr="A close up of a logo&#10;&#10;Description automatically generated">
            <a:extLst>
              <a:ext uri="{FF2B5EF4-FFF2-40B4-BE49-F238E27FC236}">
                <a16:creationId xmlns:a16="http://schemas.microsoft.com/office/drawing/2014/main" id="{F9DF84A8-EB75-0042-9AF3-E2A078B8C0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61948" y="3789530"/>
            <a:ext cx="619035" cy="595641"/>
          </a:xfrm>
          <a:prstGeom prst="rect">
            <a:avLst/>
          </a:prstGeom>
        </p:spPr>
      </p:pic>
      <p:sp>
        <p:nvSpPr>
          <p:cNvPr id="40" name="Rounded Rectangle 42">
            <a:extLst>
              <a:ext uri="{FF2B5EF4-FFF2-40B4-BE49-F238E27FC236}">
                <a16:creationId xmlns:a16="http://schemas.microsoft.com/office/drawing/2014/main" id="{70A89B69-9CB9-4F12-B22E-7800D35D8491}"/>
              </a:ext>
            </a:extLst>
          </p:cNvPr>
          <p:cNvSpPr/>
          <p:nvPr/>
        </p:nvSpPr>
        <p:spPr>
          <a:xfrm>
            <a:off x="6890994" y="234181"/>
            <a:ext cx="3941907" cy="686620"/>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bg1"/>
                </a:solidFill>
              </a:rPr>
              <a:t>bestellen</a:t>
            </a:r>
            <a:r>
              <a:rPr lang="en-US" sz="2000" dirty="0">
                <a:solidFill>
                  <a:schemeClr val="bg1"/>
                </a:solidFill>
              </a:rPr>
              <a:t> – to order, book</a:t>
            </a:r>
            <a:br>
              <a:rPr lang="en-US" sz="2000" dirty="0">
                <a:solidFill>
                  <a:schemeClr val="bg1"/>
                </a:solidFill>
              </a:rPr>
            </a:br>
            <a:r>
              <a:rPr lang="en-US" sz="2000" dirty="0" err="1">
                <a:solidFill>
                  <a:schemeClr val="bg1"/>
                </a:solidFill>
              </a:rPr>
              <a:t>vorher</a:t>
            </a:r>
            <a:r>
              <a:rPr lang="en-US" sz="2000" dirty="0">
                <a:solidFill>
                  <a:schemeClr val="bg1"/>
                </a:solidFill>
              </a:rPr>
              <a:t> – earlier, previously</a:t>
            </a:r>
          </a:p>
        </p:txBody>
      </p:sp>
    </p:spTree>
    <p:extLst>
      <p:ext uri="{BB962C8B-B14F-4D97-AF65-F5344CB8AC3E}">
        <p14:creationId xmlns:p14="http://schemas.microsoft.com/office/powerpoint/2010/main" val="87635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7" grpId="0" animBg="1"/>
      <p:bldP spid="61" grpId="0" animBg="1"/>
      <p:bldP spid="62" grpId="0" animBg="1"/>
      <p:bldP spid="63" grpId="0" animBg="1"/>
      <p:bldP spid="64" grpId="0" animBg="1"/>
      <p:bldP spid="73" grpId="0" animBg="1"/>
      <p:bldP spid="10" grpId="0" animBg="1"/>
      <p:bldP spid="7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06338" cy="647577"/>
          </a:xfrm>
        </p:spPr>
        <p:txBody>
          <a:bodyPr>
            <a:normAutofit/>
          </a:bodyPr>
          <a:lstStyle/>
          <a:p>
            <a:r>
              <a:rPr lang="en-GB" sz="2800" b="1" dirty="0" err="1">
                <a:solidFill>
                  <a:schemeClr val="bg1"/>
                </a:solidFill>
              </a:rPr>
              <a:t>Wann</a:t>
            </a:r>
            <a:r>
              <a:rPr lang="en-GB" sz="2800" b="1" dirty="0">
                <a:solidFill>
                  <a:schemeClr val="bg1"/>
                </a:solidFill>
              </a:rPr>
              <a:t>? </a:t>
            </a:r>
            <a:r>
              <a:rPr lang="en-GB" sz="2800" b="1" dirty="0" err="1">
                <a:solidFill>
                  <a:schemeClr val="bg1"/>
                </a:solidFill>
              </a:rPr>
              <a:t>Beispiel</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CDE8BAE7-BF6F-CA4F-9656-26A198651BA7}"/>
              </a:ext>
            </a:extLst>
          </p:cNvPr>
          <p:cNvSpPr/>
          <p:nvPr/>
        </p:nvSpPr>
        <p:spPr>
          <a:xfrm>
            <a:off x="270923" y="1353930"/>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a:extLst>
              <a:ext uri="{FF2B5EF4-FFF2-40B4-BE49-F238E27FC236}">
                <a16:creationId xmlns:a16="http://schemas.microsoft.com/office/drawing/2014/main" id="{5218A96B-525A-2E46-8CFD-B501E287A922}"/>
              </a:ext>
            </a:extLst>
          </p:cNvPr>
          <p:cNvSpPr/>
          <p:nvPr/>
        </p:nvSpPr>
        <p:spPr>
          <a:xfrm>
            <a:off x="497751" y="2139542"/>
            <a:ext cx="1304260"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11:00</a:t>
            </a:r>
          </a:p>
        </p:txBody>
      </p:sp>
      <p:sp>
        <p:nvSpPr>
          <p:cNvPr id="12" name="Rectangle 11">
            <a:extLst>
              <a:ext uri="{FF2B5EF4-FFF2-40B4-BE49-F238E27FC236}">
                <a16:creationId xmlns:a16="http://schemas.microsoft.com/office/drawing/2014/main" id="{9D69E0F7-27A5-BE49-BF40-EF78FFA33388}"/>
              </a:ext>
            </a:extLst>
          </p:cNvPr>
          <p:cNvSpPr/>
          <p:nvPr/>
        </p:nvSpPr>
        <p:spPr>
          <a:xfrm>
            <a:off x="8060287" y="1240265"/>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924FFEFC-4378-F14A-AA0F-0EA1E46850D0}"/>
              </a:ext>
            </a:extLst>
          </p:cNvPr>
          <p:cNvSpPr/>
          <p:nvPr/>
        </p:nvSpPr>
        <p:spPr>
          <a:xfrm>
            <a:off x="8287115" y="2025877"/>
            <a:ext cx="1339701"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11:00</a:t>
            </a:r>
          </a:p>
        </p:txBody>
      </p:sp>
      <p:sp>
        <p:nvSpPr>
          <p:cNvPr id="16" name="Rectangle 15">
            <a:extLst>
              <a:ext uri="{FF2B5EF4-FFF2-40B4-BE49-F238E27FC236}">
                <a16:creationId xmlns:a16="http://schemas.microsoft.com/office/drawing/2014/main" id="{4562913B-759F-9743-BE9C-052EEA6083C5}"/>
              </a:ext>
            </a:extLst>
          </p:cNvPr>
          <p:cNvSpPr/>
          <p:nvPr/>
        </p:nvSpPr>
        <p:spPr>
          <a:xfrm>
            <a:off x="8060286" y="3548357"/>
            <a:ext cx="3742661" cy="2171964"/>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C50AD739-B994-D241-A0FA-D25E123A34A6}"/>
              </a:ext>
            </a:extLst>
          </p:cNvPr>
          <p:cNvSpPr/>
          <p:nvPr/>
        </p:nvSpPr>
        <p:spPr>
          <a:xfrm>
            <a:off x="8287114" y="4333969"/>
            <a:ext cx="1339702" cy="6007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12:00</a:t>
            </a:r>
          </a:p>
        </p:txBody>
      </p:sp>
      <p:sp>
        <p:nvSpPr>
          <p:cNvPr id="19" name="TextBox 18">
            <a:extLst>
              <a:ext uri="{FF2B5EF4-FFF2-40B4-BE49-F238E27FC236}">
                <a16:creationId xmlns:a16="http://schemas.microsoft.com/office/drawing/2014/main" id="{0528F5D3-0C89-074E-AB5E-18A1E1E83145}"/>
              </a:ext>
            </a:extLst>
          </p:cNvPr>
          <p:cNvSpPr txBox="1"/>
          <p:nvPr/>
        </p:nvSpPr>
        <p:spPr>
          <a:xfrm>
            <a:off x="1304481" y="2919102"/>
            <a:ext cx="2654894" cy="461665"/>
          </a:xfrm>
          <a:prstGeom prst="rect">
            <a:avLst/>
          </a:prstGeom>
          <a:noFill/>
        </p:spPr>
        <p:txBody>
          <a:bodyPr wrap="none" rtlCol="0">
            <a:spAutoFit/>
          </a:bodyPr>
          <a:lstStyle/>
          <a:p>
            <a:pPr algn="l"/>
            <a:r>
              <a:rPr lang="en-US" sz="2400" dirty="0"/>
              <a:t>played football?</a:t>
            </a:r>
          </a:p>
        </p:txBody>
      </p:sp>
      <p:sp>
        <p:nvSpPr>
          <p:cNvPr id="20" name="TextBox 19">
            <a:extLst>
              <a:ext uri="{FF2B5EF4-FFF2-40B4-BE49-F238E27FC236}">
                <a16:creationId xmlns:a16="http://schemas.microsoft.com/office/drawing/2014/main" id="{71BAD240-9ED3-594B-90AC-613E47E55D28}"/>
              </a:ext>
            </a:extLst>
          </p:cNvPr>
          <p:cNvSpPr txBox="1"/>
          <p:nvPr/>
        </p:nvSpPr>
        <p:spPr>
          <a:xfrm>
            <a:off x="9444609" y="2792709"/>
            <a:ext cx="2473754" cy="461665"/>
          </a:xfrm>
          <a:prstGeom prst="rect">
            <a:avLst/>
          </a:prstGeom>
          <a:noFill/>
        </p:spPr>
        <p:txBody>
          <a:bodyPr wrap="none" rtlCol="0">
            <a:spAutoFit/>
          </a:bodyPr>
          <a:lstStyle/>
          <a:p>
            <a:pPr algn="l"/>
            <a:r>
              <a:rPr lang="en-US" sz="2400" dirty="0"/>
              <a:t>played football</a:t>
            </a:r>
          </a:p>
        </p:txBody>
      </p:sp>
      <p:sp>
        <p:nvSpPr>
          <p:cNvPr id="21" name="TextBox 20">
            <a:extLst>
              <a:ext uri="{FF2B5EF4-FFF2-40B4-BE49-F238E27FC236}">
                <a16:creationId xmlns:a16="http://schemas.microsoft.com/office/drawing/2014/main" id="{640D9148-CE75-2C41-82C6-9B0776BEF99A}"/>
              </a:ext>
            </a:extLst>
          </p:cNvPr>
          <p:cNvSpPr txBox="1"/>
          <p:nvPr/>
        </p:nvSpPr>
        <p:spPr>
          <a:xfrm>
            <a:off x="9444609" y="5096682"/>
            <a:ext cx="2473754" cy="461665"/>
          </a:xfrm>
          <a:prstGeom prst="rect">
            <a:avLst/>
          </a:prstGeom>
          <a:noFill/>
        </p:spPr>
        <p:txBody>
          <a:bodyPr wrap="none" rtlCol="0">
            <a:spAutoFit/>
          </a:bodyPr>
          <a:lstStyle/>
          <a:p>
            <a:pPr algn="l"/>
            <a:r>
              <a:rPr lang="en-US" sz="2400" dirty="0"/>
              <a:t>played football</a:t>
            </a:r>
          </a:p>
        </p:txBody>
      </p:sp>
      <p:sp>
        <p:nvSpPr>
          <p:cNvPr id="22" name="Llamada rectangular redondeada 2">
            <a:extLst>
              <a:ext uri="{FF2B5EF4-FFF2-40B4-BE49-F238E27FC236}">
                <a16:creationId xmlns:a16="http://schemas.microsoft.com/office/drawing/2014/main" id="{1A908E4F-4A76-EC49-A752-1B80EF7FB8D5}"/>
              </a:ext>
            </a:extLst>
          </p:cNvPr>
          <p:cNvSpPr/>
          <p:nvPr/>
        </p:nvSpPr>
        <p:spPr>
          <a:xfrm>
            <a:off x="4431830" y="861134"/>
            <a:ext cx="3019581" cy="1288479"/>
          </a:xfrm>
          <a:prstGeom prst="wedgeRoundRectCallout">
            <a:avLst>
              <a:gd name="adj1" fmla="val -66838"/>
              <a:gd name="adj2" fmla="val -2853"/>
              <a:gd name="adj3" fmla="val 16667"/>
            </a:avLst>
          </a:prstGeom>
          <a:solidFill>
            <a:srgbClr val="EBEF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3" name="Llamada rectangular redondeada 2">
            <a:extLst>
              <a:ext uri="{FF2B5EF4-FFF2-40B4-BE49-F238E27FC236}">
                <a16:creationId xmlns:a16="http://schemas.microsoft.com/office/drawing/2014/main" id="{C3B24B7E-46E1-BA4F-AC42-A430C990D90E}"/>
              </a:ext>
            </a:extLst>
          </p:cNvPr>
          <p:cNvSpPr/>
          <p:nvPr/>
        </p:nvSpPr>
        <p:spPr>
          <a:xfrm>
            <a:off x="4402686" y="2902255"/>
            <a:ext cx="3466974" cy="1491018"/>
          </a:xfrm>
          <a:prstGeom prst="wedgeRoundRectCallout">
            <a:avLst>
              <a:gd name="adj1" fmla="val 50800"/>
              <a:gd name="adj2" fmla="val -85097"/>
              <a:gd name="adj3" fmla="val 16667"/>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4" name="TextBox 6">
            <a:extLst>
              <a:ext uri="{FF2B5EF4-FFF2-40B4-BE49-F238E27FC236}">
                <a16:creationId xmlns:a16="http://schemas.microsoft.com/office/drawing/2014/main" id="{F5DFC88A-0145-7247-8558-ABD0C4011437}"/>
              </a:ext>
            </a:extLst>
          </p:cNvPr>
          <p:cNvSpPr txBox="1"/>
          <p:nvPr/>
        </p:nvSpPr>
        <p:spPr>
          <a:xfrm>
            <a:off x="4590884" y="994160"/>
            <a:ext cx="2616332" cy="1107996"/>
          </a:xfrm>
          <a:prstGeom prst="rect">
            <a:avLst/>
          </a:prstGeom>
          <a:noFill/>
        </p:spPr>
        <p:txBody>
          <a:bodyPr wrap="square" rtlCol="0">
            <a:spAutoFit/>
          </a:bodyPr>
          <a:lstStyle/>
          <a:p>
            <a:r>
              <a:rPr lang="en-US" sz="2200" b="1" dirty="0"/>
              <a:t>Student A: </a:t>
            </a:r>
            <a:r>
              <a:rPr lang="en-US" sz="2200" dirty="0"/>
              <a:t>Hast du um elf </a:t>
            </a:r>
            <a:r>
              <a:rPr lang="en-US" sz="2200" dirty="0" err="1"/>
              <a:t>Uhr</a:t>
            </a:r>
            <a:r>
              <a:rPr lang="en-US" sz="2200" dirty="0"/>
              <a:t> </a:t>
            </a:r>
            <a:r>
              <a:rPr lang="en-US" sz="2200" dirty="0" err="1"/>
              <a:t>Fußball</a:t>
            </a:r>
            <a:r>
              <a:rPr lang="en-US" sz="2200" dirty="0"/>
              <a:t> </a:t>
            </a:r>
            <a:r>
              <a:rPr lang="en-US" sz="2200" dirty="0" err="1"/>
              <a:t>gespielt</a:t>
            </a:r>
            <a:r>
              <a:rPr lang="en-US" sz="2200" dirty="0"/>
              <a:t>?</a:t>
            </a:r>
          </a:p>
        </p:txBody>
      </p:sp>
      <p:sp>
        <p:nvSpPr>
          <p:cNvPr id="25" name="TextBox 6">
            <a:extLst>
              <a:ext uri="{FF2B5EF4-FFF2-40B4-BE49-F238E27FC236}">
                <a16:creationId xmlns:a16="http://schemas.microsoft.com/office/drawing/2014/main" id="{5B8170B8-DEC2-4248-9613-1F05082CBF38}"/>
              </a:ext>
            </a:extLst>
          </p:cNvPr>
          <p:cNvSpPr txBox="1"/>
          <p:nvPr/>
        </p:nvSpPr>
        <p:spPr>
          <a:xfrm>
            <a:off x="4651536" y="3119060"/>
            <a:ext cx="3019648" cy="1107996"/>
          </a:xfrm>
          <a:prstGeom prst="rect">
            <a:avLst/>
          </a:prstGeom>
          <a:noFill/>
        </p:spPr>
        <p:txBody>
          <a:bodyPr wrap="square" rtlCol="0">
            <a:spAutoFit/>
          </a:bodyPr>
          <a:lstStyle/>
          <a:p>
            <a:r>
              <a:rPr lang="en-US" sz="2200" b="1" dirty="0"/>
              <a:t>Student B: Ja</a:t>
            </a:r>
            <a:r>
              <a:rPr lang="en-US" sz="2200" dirty="0"/>
              <a:t>, um elf </a:t>
            </a:r>
            <a:r>
              <a:rPr lang="en-US" sz="2200" dirty="0" err="1"/>
              <a:t>Uhr</a:t>
            </a:r>
            <a:r>
              <a:rPr lang="en-US" sz="2200" dirty="0"/>
              <a:t> </a:t>
            </a:r>
            <a:r>
              <a:rPr lang="en-US" sz="2200" dirty="0" err="1"/>
              <a:t>habe</a:t>
            </a:r>
            <a:r>
              <a:rPr lang="en-US" sz="2200" dirty="0"/>
              <a:t> ich </a:t>
            </a:r>
            <a:r>
              <a:rPr lang="en-US" sz="2200" dirty="0" err="1"/>
              <a:t>Fußball</a:t>
            </a:r>
            <a:r>
              <a:rPr lang="en-US" sz="2200" dirty="0"/>
              <a:t> </a:t>
            </a:r>
            <a:r>
              <a:rPr lang="en-US" sz="2200" dirty="0" err="1"/>
              <a:t>gespielt</a:t>
            </a:r>
            <a:r>
              <a:rPr lang="en-US" sz="2200" dirty="0"/>
              <a:t>.</a:t>
            </a:r>
          </a:p>
        </p:txBody>
      </p:sp>
      <p:sp>
        <p:nvSpPr>
          <p:cNvPr id="26" name="Llamada rectangular redondeada 2">
            <a:extLst>
              <a:ext uri="{FF2B5EF4-FFF2-40B4-BE49-F238E27FC236}">
                <a16:creationId xmlns:a16="http://schemas.microsoft.com/office/drawing/2014/main" id="{CF6A4BCB-E044-2F48-A402-4CBD886D95B0}"/>
              </a:ext>
            </a:extLst>
          </p:cNvPr>
          <p:cNvSpPr/>
          <p:nvPr/>
        </p:nvSpPr>
        <p:spPr>
          <a:xfrm>
            <a:off x="4438888" y="4777647"/>
            <a:ext cx="3430772" cy="1324801"/>
          </a:xfrm>
          <a:prstGeom prst="wedgeRoundRectCallout">
            <a:avLst>
              <a:gd name="adj1" fmla="val 54726"/>
              <a:gd name="adj2" fmla="val -76783"/>
              <a:gd name="adj3" fmla="val 16667"/>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7" name="TextBox 6">
            <a:extLst>
              <a:ext uri="{FF2B5EF4-FFF2-40B4-BE49-F238E27FC236}">
                <a16:creationId xmlns:a16="http://schemas.microsoft.com/office/drawing/2014/main" id="{2E2905E0-F718-284D-8CE0-60B0D19F00A1}"/>
              </a:ext>
            </a:extLst>
          </p:cNvPr>
          <p:cNvSpPr txBox="1"/>
          <p:nvPr/>
        </p:nvSpPr>
        <p:spPr>
          <a:xfrm>
            <a:off x="4644450" y="4925378"/>
            <a:ext cx="3019647" cy="1107996"/>
          </a:xfrm>
          <a:prstGeom prst="rect">
            <a:avLst/>
          </a:prstGeom>
          <a:noFill/>
        </p:spPr>
        <p:txBody>
          <a:bodyPr wrap="square" rtlCol="0">
            <a:spAutoFit/>
          </a:bodyPr>
          <a:lstStyle/>
          <a:p>
            <a:r>
              <a:rPr lang="en-US" sz="2200" b="1" dirty="0"/>
              <a:t>Student B: </a:t>
            </a:r>
            <a:r>
              <a:rPr lang="en-US" sz="2200" b="1" dirty="0" err="1"/>
              <a:t>Nein</a:t>
            </a:r>
            <a:r>
              <a:rPr lang="en-US" sz="2200" dirty="0"/>
              <a:t>, um </a:t>
            </a:r>
            <a:r>
              <a:rPr lang="en-US" sz="2200" dirty="0" err="1"/>
              <a:t>zwölf</a:t>
            </a:r>
            <a:r>
              <a:rPr lang="en-US" sz="2200" dirty="0"/>
              <a:t> </a:t>
            </a:r>
            <a:r>
              <a:rPr lang="en-US" sz="2200" dirty="0" err="1"/>
              <a:t>Uhr</a:t>
            </a:r>
            <a:r>
              <a:rPr lang="en-US" sz="2200" dirty="0"/>
              <a:t> </a:t>
            </a:r>
            <a:r>
              <a:rPr lang="en-US" sz="2200" dirty="0" err="1"/>
              <a:t>habe</a:t>
            </a:r>
            <a:r>
              <a:rPr lang="en-US" sz="2200" dirty="0"/>
              <a:t> ich </a:t>
            </a:r>
            <a:r>
              <a:rPr lang="en-US" sz="2200" dirty="0" err="1"/>
              <a:t>Fußball</a:t>
            </a:r>
            <a:r>
              <a:rPr lang="en-US" sz="2200" dirty="0"/>
              <a:t> </a:t>
            </a:r>
            <a:r>
              <a:rPr lang="en-US" sz="2200" dirty="0" err="1"/>
              <a:t>gespielt</a:t>
            </a:r>
            <a:r>
              <a:rPr lang="en-US" sz="2200" dirty="0"/>
              <a:t>.</a:t>
            </a:r>
          </a:p>
        </p:txBody>
      </p:sp>
      <p:pic>
        <p:nvPicPr>
          <p:cNvPr id="9" name="Picture 8" descr="A close up of a football ball&#10;&#10;Description automatically generated">
            <a:extLst>
              <a:ext uri="{FF2B5EF4-FFF2-40B4-BE49-F238E27FC236}">
                <a16:creationId xmlns:a16="http://schemas.microsoft.com/office/drawing/2014/main" id="{C23CF714-8DB5-2E49-9C8C-4CCA291321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4972" y="1548158"/>
            <a:ext cx="1283158" cy="1283158"/>
          </a:xfrm>
          <a:prstGeom prst="rect">
            <a:avLst/>
          </a:prstGeom>
        </p:spPr>
      </p:pic>
      <p:pic>
        <p:nvPicPr>
          <p:cNvPr id="28" name="Picture 27" descr="A close up of a football ball&#10;&#10;Description automatically generated">
            <a:extLst>
              <a:ext uri="{FF2B5EF4-FFF2-40B4-BE49-F238E27FC236}">
                <a16:creationId xmlns:a16="http://schemas.microsoft.com/office/drawing/2014/main" id="{77B75AAA-0C43-A148-9139-57280447A3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4852" y="3745460"/>
            <a:ext cx="1283158" cy="1283158"/>
          </a:xfrm>
          <a:prstGeom prst="rect">
            <a:avLst/>
          </a:prstGeom>
        </p:spPr>
      </p:pic>
      <p:pic>
        <p:nvPicPr>
          <p:cNvPr id="29" name="Picture 28" descr="A close up of a football ball&#10;&#10;Description automatically generated">
            <a:extLst>
              <a:ext uri="{FF2B5EF4-FFF2-40B4-BE49-F238E27FC236}">
                <a16:creationId xmlns:a16="http://schemas.microsoft.com/office/drawing/2014/main" id="{7764C586-CD31-4245-8EB1-6492368049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3303" y="1405233"/>
            <a:ext cx="1283158" cy="1283158"/>
          </a:xfrm>
          <a:prstGeom prst="rect">
            <a:avLst/>
          </a:prstGeom>
        </p:spPr>
      </p:pic>
      <p:sp>
        <p:nvSpPr>
          <p:cNvPr id="30" name="Speech Bubble: Rectangle with Corners Rounded 8">
            <a:extLst>
              <a:ext uri="{FF2B5EF4-FFF2-40B4-BE49-F238E27FC236}">
                <a16:creationId xmlns:a16="http://schemas.microsoft.com/office/drawing/2014/main" id="{8FC88A9B-6B40-4364-8510-99D5E591F364}"/>
              </a:ext>
            </a:extLst>
          </p:cNvPr>
          <p:cNvSpPr/>
          <p:nvPr/>
        </p:nvSpPr>
        <p:spPr>
          <a:xfrm>
            <a:off x="605642" y="4393273"/>
            <a:ext cx="3217315" cy="1124586"/>
          </a:xfrm>
          <a:prstGeom prst="wedgeRoundRectCallout">
            <a:avLst>
              <a:gd name="adj1" fmla="val 37517"/>
              <a:gd name="adj2" fmla="val 68812"/>
              <a:gd name="adj3" fmla="val 16667"/>
            </a:avLst>
          </a:prstGeom>
          <a:solidFill>
            <a:srgbClr val="FFF5D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Remember, start your answer with the time and use word order 2.</a:t>
            </a:r>
          </a:p>
        </p:txBody>
      </p:sp>
    </p:spTree>
    <p:extLst>
      <p:ext uri="{BB962C8B-B14F-4D97-AF65-F5344CB8AC3E}">
        <p14:creationId xmlns:p14="http://schemas.microsoft.com/office/powerpoint/2010/main" val="32656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5" grpId="0"/>
      <p:bldP spid="26" grpId="0" animBg="1"/>
      <p:bldP spid="27" grpId="0"/>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18CC7F-610B-4BD4-BA5B-EF913E288683}"/>
              </a:ext>
            </a:extLst>
          </p:cNvPr>
          <p:cNvSpPr>
            <a:spLocks noGrp="1"/>
          </p:cNvSpPr>
          <p:nvPr>
            <p:ph type="title"/>
          </p:nvPr>
        </p:nvSpPr>
        <p:spPr>
          <a:xfrm>
            <a:off x="115388" y="112576"/>
            <a:ext cx="1077686" cy="218349"/>
          </a:xfrm>
        </p:spPr>
        <p:txBody>
          <a:bodyPr>
            <a:normAutofit fontScale="90000"/>
          </a:bodyPr>
          <a:lstStyle/>
          <a:p>
            <a:r>
              <a:rPr lang="en-GB" sz="1400" b="1" dirty="0">
                <a:latin typeface="Century Gothic" panose="020B0502020202020204" pitchFamily="34" charset="0"/>
              </a:rPr>
              <a:t>Partner A</a:t>
            </a:r>
          </a:p>
        </p:txBody>
      </p:sp>
      <p:sp>
        <p:nvSpPr>
          <p:cNvPr id="5" name="TextBox 4">
            <a:extLst>
              <a:ext uri="{FF2B5EF4-FFF2-40B4-BE49-F238E27FC236}">
                <a16:creationId xmlns:a16="http://schemas.microsoft.com/office/drawing/2014/main" id="{03D4AAA2-6885-4C68-B79D-9E86A9071A9E}"/>
              </a:ext>
            </a:extLst>
          </p:cNvPr>
          <p:cNvSpPr txBox="1"/>
          <p:nvPr/>
        </p:nvSpPr>
        <p:spPr>
          <a:xfrm>
            <a:off x="957943" y="48115"/>
            <a:ext cx="328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Runde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1. Stell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Fragen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4" name="Title 3">
            <a:extLst>
              <a:ext uri="{FF2B5EF4-FFF2-40B4-BE49-F238E27FC236}">
                <a16:creationId xmlns:a16="http://schemas.microsoft.com/office/drawing/2014/main" id="{331C3FDE-268C-409C-B37C-F0E496A0DEEA}"/>
              </a:ext>
            </a:extLst>
          </p:cNvPr>
          <p:cNvSpPr txBox="1">
            <a:spLocks/>
          </p:cNvSpPr>
          <p:nvPr/>
        </p:nvSpPr>
        <p:spPr>
          <a:xfrm>
            <a:off x="115388" y="3760349"/>
            <a:ext cx="1077686" cy="2183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entury Gothic" panose="020B0502020202020204" pitchFamily="34" charset="0"/>
                <a:ea typeface="+mj-ea"/>
                <a:cs typeface="+mj-cs"/>
              </a:rPr>
              <a:t>Partner A</a:t>
            </a:r>
            <a:endPar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5" name="TextBox 14">
            <a:extLst>
              <a:ext uri="{FF2B5EF4-FFF2-40B4-BE49-F238E27FC236}">
                <a16:creationId xmlns:a16="http://schemas.microsoft.com/office/drawing/2014/main" id="{7269BD12-6CD5-44FE-83DF-D5B6B8F47C6E}"/>
              </a:ext>
            </a:extLst>
          </p:cNvPr>
          <p:cNvSpPr txBox="1"/>
          <p:nvPr/>
        </p:nvSpPr>
        <p:spPr>
          <a:xfrm>
            <a:off x="957943" y="3715634"/>
            <a:ext cx="328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Runde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2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Beantworte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die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Fragen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pic>
        <p:nvPicPr>
          <p:cNvPr id="3" name="Picture 2">
            <a:extLst>
              <a:ext uri="{FF2B5EF4-FFF2-40B4-BE49-F238E27FC236}">
                <a16:creationId xmlns:a16="http://schemas.microsoft.com/office/drawing/2014/main" id="{3B609722-603A-402C-8E35-201C6EFE4F7A}"/>
              </a:ext>
            </a:extLst>
          </p:cNvPr>
          <p:cNvPicPr>
            <a:picLocks noChangeAspect="1"/>
          </p:cNvPicPr>
          <p:nvPr/>
        </p:nvPicPr>
        <p:blipFill>
          <a:blip r:embed="rId3"/>
          <a:stretch>
            <a:fillRect/>
          </a:stretch>
        </p:blipFill>
        <p:spPr>
          <a:xfrm>
            <a:off x="115389" y="724761"/>
            <a:ext cx="5466262" cy="2148388"/>
          </a:xfrm>
          <a:prstGeom prst="rect">
            <a:avLst/>
          </a:prstGeom>
        </p:spPr>
      </p:pic>
      <p:sp>
        <p:nvSpPr>
          <p:cNvPr id="42" name="Title 3">
            <a:extLst>
              <a:ext uri="{FF2B5EF4-FFF2-40B4-BE49-F238E27FC236}">
                <a16:creationId xmlns:a16="http://schemas.microsoft.com/office/drawing/2014/main" id="{02F7C51E-C6A9-4CCF-9E97-EC9E039E689F}"/>
              </a:ext>
            </a:extLst>
          </p:cNvPr>
          <p:cNvSpPr txBox="1">
            <a:spLocks/>
          </p:cNvSpPr>
          <p:nvPr/>
        </p:nvSpPr>
        <p:spPr>
          <a:xfrm>
            <a:off x="6543946" y="112576"/>
            <a:ext cx="1077686" cy="2183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Partner B</a:t>
            </a:r>
          </a:p>
        </p:txBody>
      </p:sp>
      <p:sp>
        <p:nvSpPr>
          <p:cNvPr id="43" name="TextBox 42">
            <a:extLst>
              <a:ext uri="{FF2B5EF4-FFF2-40B4-BE49-F238E27FC236}">
                <a16:creationId xmlns:a16="http://schemas.microsoft.com/office/drawing/2014/main" id="{CD04B960-7D10-4B18-9F01-D640E0832C66}"/>
              </a:ext>
            </a:extLst>
          </p:cNvPr>
          <p:cNvSpPr txBox="1"/>
          <p:nvPr/>
        </p:nvSpPr>
        <p:spPr>
          <a:xfrm>
            <a:off x="7386501" y="48115"/>
            <a:ext cx="328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Runde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1.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Beantworte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die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Fragen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44" name="Title 3">
            <a:extLst>
              <a:ext uri="{FF2B5EF4-FFF2-40B4-BE49-F238E27FC236}">
                <a16:creationId xmlns:a16="http://schemas.microsoft.com/office/drawing/2014/main" id="{E35445CB-19D2-4976-BE5F-F270CB468E25}"/>
              </a:ext>
            </a:extLst>
          </p:cNvPr>
          <p:cNvSpPr txBox="1">
            <a:spLocks/>
          </p:cNvSpPr>
          <p:nvPr/>
        </p:nvSpPr>
        <p:spPr>
          <a:xfrm>
            <a:off x="6543946" y="3785080"/>
            <a:ext cx="1077686" cy="2183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Partner B</a:t>
            </a:r>
          </a:p>
        </p:txBody>
      </p:sp>
      <p:sp>
        <p:nvSpPr>
          <p:cNvPr id="45" name="TextBox 44">
            <a:extLst>
              <a:ext uri="{FF2B5EF4-FFF2-40B4-BE49-F238E27FC236}">
                <a16:creationId xmlns:a16="http://schemas.microsoft.com/office/drawing/2014/main" id="{EAA925EC-504A-44FC-897E-90B9989627F7}"/>
              </a:ext>
            </a:extLst>
          </p:cNvPr>
          <p:cNvSpPr txBox="1"/>
          <p:nvPr/>
        </p:nvSpPr>
        <p:spPr>
          <a:xfrm>
            <a:off x="7386501" y="3740365"/>
            <a:ext cx="32831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Runde</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2 Stell </a:t>
            </a:r>
            <a:r>
              <a:rPr kumimoji="0" lang="en-GB" sz="1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Fragen</a:t>
            </a:r>
            <a:r>
              <a:rPr kumimoji="0" lang="en-GB" sz="1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cxnSp>
        <p:nvCxnSpPr>
          <p:cNvPr id="51" name="Straight Connector 50">
            <a:extLst>
              <a:ext uri="{FF2B5EF4-FFF2-40B4-BE49-F238E27FC236}">
                <a16:creationId xmlns:a16="http://schemas.microsoft.com/office/drawing/2014/main" id="{0AF7B0E6-2C1A-4DEF-95EF-0A72A8F09112}"/>
              </a:ext>
            </a:extLst>
          </p:cNvPr>
          <p:cNvCxnSpPr/>
          <p:nvPr/>
        </p:nvCxnSpPr>
        <p:spPr>
          <a:xfrm>
            <a:off x="6096000"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FCB6ADC2-EF0C-494C-A16F-94FDC4280BB5}"/>
              </a:ext>
            </a:extLst>
          </p:cNvPr>
          <p:cNvPicPr>
            <a:picLocks noChangeAspect="1"/>
          </p:cNvPicPr>
          <p:nvPr/>
        </p:nvPicPr>
        <p:blipFill>
          <a:blip r:embed="rId4"/>
          <a:stretch>
            <a:fillRect/>
          </a:stretch>
        </p:blipFill>
        <p:spPr>
          <a:xfrm>
            <a:off x="6394676" y="660728"/>
            <a:ext cx="5681935" cy="2263683"/>
          </a:xfrm>
          <a:prstGeom prst="rect">
            <a:avLst/>
          </a:prstGeom>
        </p:spPr>
      </p:pic>
      <p:pic>
        <p:nvPicPr>
          <p:cNvPr id="57" name="Picture 56">
            <a:extLst>
              <a:ext uri="{FF2B5EF4-FFF2-40B4-BE49-F238E27FC236}">
                <a16:creationId xmlns:a16="http://schemas.microsoft.com/office/drawing/2014/main" id="{752D9518-0C1B-4167-AD4C-0E447CA02E45}"/>
              </a:ext>
            </a:extLst>
          </p:cNvPr>
          <p:cNvPicPr>
            <a:picLocks noChangeAspect="1"/>
          </p:cNvPicPr>
          <p:nvPr/>
        </p:nvPicPr>
        <p:blipFill>
          <a:blip r:embed="rId5"/>
          <a:stretch>
            <a:fillRect/>
          </a:stretch>
        </p:blipFill>
        <p:spPr>
          <a:xfrm>
            <a:off x="6394677" y="4112097"/>
            <a:ext cx="5654448" cy="2216544"/>
          </a:xfrm>
          <a:prstGeom prst="rect">
            <a:avLst/>
          </a:prstGeom>
        </p:spPr>
      </p:pic>
      <p:pic>
        <p:nvPicPr>
          <p:cNvPr id="59" name="Picture 58">
            <a:extLst>
              <a:ext uri="{FF2B5EF4-FFF2-40B4-BE49-F238E27FC236}">
                <a16:creationId xmlns:a16="http://schemas.microsoft.com/office/drawing/2014/main" id="{8CD996D3-CDF1-45F6-A00E-2B4560D2B437}"/>
              </a:ext>
            </a:extLst>
          </p:cNvPr>
          <p:cNvPicPr>
            <a:picLocks noChangeAspect="1"/>
          </p:cNvPicPr>
          <p:nvPr/>
        </p:nvPicPr>
        <p:blipFill>
          <a:blip r:embed="rId6"/>
          <a:stretch>
            <a:fillRect/>
          </a:stretch>
        </p:blipFill>
        <p:spPr>
          <a:xfrm>
            <a:off x="115388" y="4112097"/>
            <a:ext cx="5466263" cy="2151521"/>
          </a:xfrm>
          <a:prstGeom prst="rect">
            <a:avLst/>
          </a:prstGeom>
        </p:spPr>
      </p:pic>
    </p:spTree>
    <p:extLst>
      <p:ext uri="{BB962C8B-B14F-4D97-AF65-F5344CB8AC3E}">
        <p14:creationId xmlns:p14="http://schemas.microsoft.com/office/powerpoint/2010/main" val="376889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95862" cy="647577"/>
          </a:xfrm>
        </p:spPr>
        <p:txBody>
          <a:bodyPr>
            <a:normAutofit/>
          </a:bodyPr>
          <a:lstStyle/>
          <a:p>
            <a:r>
              <a:rPr lang="en-GB" sz="2800" b="1" dirty="0" err="1">
                <a:solidFill>
                  <a:schemeClr val="bg1"/>
                </a:solidFill>
              </a:rPr>
              <a:t>Tschüs</a:t>
            </a:r>
            <a:r>
              <a:rPr lang="en-GB" sz="2800" b="1" dirty="0">
                <a:solidFill>
                  <a:schemeClr val="bg1"/>
                </a:solidFill>
              </a:rPr>
              <a:t>, Berlin!</a:t>
            </a:r>
          </a:p>
        </p:txBody>
      </p:sp>
      <p:pic>
        <p:nvPicPr>
          <p:cNvPr id="15" name="Picture 14" descr="A close up of a train station&#10;&#10;Description automatically generated">
            <a:extLst>
              <a:ext uri="{FF2B5EF4-FFF2-40B4-BE49-F238E27FC236}">
                <a16:creationId xmlns:a16="http://schemas.microsoft.com/office/drawing/2014/main" id="{14029398-891E-444A-AAEC-0FE5265030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054"/>
            <a:ext cx="7748821" cy="5171495"/>
          </a:xfrm>
          <a:prstGeom prst="rect">
            <a:avLst/>
          </a:prstGeom>
        </p:spPr>
      </p:pic>
      <p:sp>
        <p:nvSpPr>
          <p:cNvPr id="8" name="Rounded Rectangle 7">
            <a:extLst>
              <a:ext uri="{FF2B5EF4-FFF2-40B4-BE49-F238E27FC236}">
                <a16:creationId xmlns:a16="http://schemas.microsoft.com/office/drawing/2014/main" id="{5E5A5D2C-9120-B34D-B349-ADAA6FF58865}"/>
              </a:ext>
            </a:extLst>
          </p:cNvPr>
          <p:cNvSpPr/>
          <p:nvPr/>
        </p:nvSpPr>
        <p:spPr>
          <a:xfrm>
            <a:off x="7052133" y="929166"/>
            <a:ext cx="3956667" cy="51957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4F36-3932-814A-80B9-CA3B3353F713}"/>
              </a:ext>
            </a:extLst>
          </p:cNvPr>
          <p:cNvSpPr/>
          <p:nvPr/>
        </p:nvSpPr>
        <p:spPr>
          <a:xfrm>
            <a:off x="7222255" y="1390830"/>
            <a:ext cx="3590602" cy="4461705"/>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Hi mum,</a:t>
            </a:r>
          </a:p>
          <a:p>
            <a:r>
              <a:rPr lang="en-GB" dirty="0">
                <a:solidFill>
                  <a:schemeClr val="tx1"/>
                </a:solidFill>
              </a:rPr>
              <a:t>I’m sad, because it is my last day in Berlin. I have had a lot of fun and have made many new friends. Mia and I went to the city yesterday and I took so many pictures! </a:t>
            </a:r>
          </a:p>
          <a:p>
            <a:endParaRPr lang="en-GB" dirty="0">
              <a:solidFill>
                <a:schemeClr val="tx1"/>
              </a:solidFill>
            </a:endParaRPr>
          </a:p>
          <a:p>
            <a:r>
              <a:rPr lang="en-GB" dirty="0">
                <a:solidFill>
                  <a:schemeClr val="tx1"/>
                </a:solidFill>
              </a:rPr>
              <a:t>My train leaves at 9 from Berlin central station and the journey to Brussels takes nine hours. So, tomorrow I will be back at home in Cambridge.</a:t>
            </a:r>
          </a:p>
          <a:p>
            <a:r>
              <a:rPr lang="en-GB" dirty="0">
                <a:solidFill>
                  <a:schemeClr val="tx1"/>
                </a:solidFill>
              </a:rPr>
              <a:t>See you (very!) soon,</a:t>
            </a:r>
          </a:p>
          <a:p>
            <a:r>
              <a:rPr lang="en-GB" dirty="0">
                <a:solidFill>
                  <a:schemeClr val="tx1"/>
                </a:solidFill>
              </a:rPr>
              <a:t>Andrea</a:t>
            </a:r>
            <a:endParaRPr lang="en-US" dirty="0">
              <a:solidFill>
                <a:schemeClr val="tx1"/>
              </a:solidFill>
            </a:endParaRPr>
          </a:p>
        </p:txBody>
      </p:sp>
      <p:sp>
        <p:nvSpPr>
          <p:cNvPr id="10" name="Oval 9">
            <a:extLst>
              <a:ext uri="{FF2B5EF4-FFF2-40B4-BE49-F238E27FC236}">
                <a16:creationId xmlns:a16="http://schemas.microsoft.com/office/drawing/2014/main" id="{EB3A7E4D-952F-BE45-AC15-3FFE1C36D7B7}"/>
              </a:ext>
            </a:extLst>
          </p:cNvPr>
          <p:cNvSpPr/>
          <p:nvPr/>
        </p:nvSpPr>
        <p:spPr>
          <a:xfrm>
            <a:off x="8911230" y="1037327"/>
            <a:ext cx="212652" cy="240083"/>
          </a:xfrm>
          <a:prstGeom prst="ellipse">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9CCD53-EE53-564E-8B2C-B5308539C8EB}"/>
              </a:ext>
            </a:extLst>
          </p:cNvPr>
          <p:cNvSpPr txBox="1"/>
          <p:nvPr/>
        </p:nvSpPr>
        <p:spPr>
          <a:xfrm>
            <a:off x="357514" y="5642988"/>
            <a:ext cx="5381550" cy="461665"/>
          </a:xfrm>
          <a:prstGeom prst="rect">
            <a:avLst/>
          </a:prstGeom>
          <a:solidFill>
            <a:schemeClr val="bg1">
              <a:alpha val="76000"/>
            </a:schemeClr>
          </a:solidFill>
        </p:spPr>
        <p:txBody>
          <a:bodyPr wrap="square" rtlCol="0">
            <a:spAutoFit/>
          </a:bodyPr>
          <a:lstStyle/>
          <a:p>
            <a:r>
              <a:rPr lang="en-US" sz="2400" dirty="0" err="1">
                <a:solidFill>
                  <a:srgbClr val="FFFCF3"/>
                </a:solidFill>
              </a:rPr>
              <a:t>Schreib</a:t>
            </a:r>
            <a:r>
              <a:rPr lang="en-US" sz="2400" dirty="0">
                <a:solidFill>
                  <a:srgbClr val="FFFCF3"/>
                </a:solidFill>
              </a:rPr>
              <a:t> Andreas SMS auf Deutsch. </a:t>
            </a:r>
          </a:p>
        </p:txBody>
      </p:sp>
      <p:sp>
        <p:nvSpPr>
          <p:cNvPr id="21" name="Rounded Rectangle 11">
            <a:extLst>
              <a:ext uri="{FF2B5EF4-FFF2-40B4-BE49-F238E27FC236}">
                <a16:creationId xmlns:a16="http://schemas.microsoft.com/office/drawing/2014/main" id="{E2439B4D-2AD7-5C4C-AA36-FEC4225C9E63}"/>
              </a:ext>
            </a:extLst>
          </p:cNvPr>
          <p:cNvSpPr/>
          <p:nvPr/>
        </p:nvSpPr>
        <p:spPr>
          <a:xfrm>
            <a:off x="10508974" y="247046"/>
            <a:ext cx="1448353"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23" name="Picture 22" descr="A picture containing toy, doll&#10;&#10;Description automatically generated">
            <a:extLst>
              <a:ext uri="{FF2B5EF4-FFF2-40B4-BE49-F238E27FC236}">
                <a16:creationId xmlns:a16="http://schemas.microsoft.com/office/drawing/2014/main" id="{206D3928-8AC6-0043-8A93-8B73C692F5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7712" y="1304399"/>
            <a:ext cx="1355373" cy="2062453"/>
          </a:xfrm>
          <a:prstGeom prst="ellipse">
            <a:avLst/>
          </a:prstGeom>
        </p:spPr>
      </p:pic>
      <p:pic>
        <p:nvPicPr>
          <p:cNvPr id="24" name="Picture 23" descr="A picture containing toy, doll&#10;&#10;Description automatically generated">
            <a:extLst>
              <a:ext uri="{FF2B5EF4-FFF2-40B4-BE49-F238E27FC236}">
                <a16:creationId xmlns:a16="http://schemas.microsoft.com/office/drawing/2014/main" id="{3524FF0B-778A-D545-A7C9-42C71CAFF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6627" y="3790082"/>
            <a:ext cx="1355373" cy="2062453"/>
          </a:xfrm>
          <a:prstGeom prst="ellipse">
            <a:avLst/>
          </a:prstGeom>
        </p:spPr>
      </p:pic>
      <p:sp>
        <p:nvSpPr>
          <p:cNvPr id="5" name="Speech Bubble: Rectangle with Corners Rounded 4">
            <a:extLst>
              <a:ext uri="{FF2B5EF4-FFF2-40B4-BE49-F238E27FC236}">
                <a16:creationId xmlns:a16="http://schemas.microsoft.com/office/drawing/2014/main" id="{EEA63767-CC11-47DD-9E28-F4BDD3A14716}"/>
              </a:ext>
            </a:extLst>
          </p:cNvPr>
          <p:cNvSpPr/>
          <p:nvPr/>
        </p:nvSpPr>
        <p:spPr>
          <a:xfrm>
            <a:off x="3792154" y="3019925"/>
            <a:ext cx="2644741" cy="998621"/>
          </a:xfrm>
          <a:prstGeom prst="wedgeRoundRectCallout">
            <a:avLst>
              <a:gd name="adj1" fmla="val 87550"/>
              <a:gd name="adj2" fmla="val 106047"/>
              <a:gd name="adj3" fmla="val 16667"/>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Remember: for </a:t>
            </a:r>
            <a:br>
              <a:rPr lang="en-GB" dirty="0"/>
            </a:br>
            <a:r>
              <a:rPr lang="en-GB" dirty="0"/>
              <a:t>‘tomorrow </a:t>
            </a:r>
            <a:r>
              <a:rPr lang="en-GB" b="1" dirty="0"/>
              <a:t>I will be</a:t>
            </a:r>
            <a:r>
              <a:rPr lang="en-GB" dirty="0"/>
              <a:t>’ use ‘tomorrow </a:t>
            </a:r>
            <a:r>
              <a:rPr lang="en-GB" b="1" dirty="0"/>
              <a:t>I am</a:t>
            </a:r>
            <a:r>
              <a:rPr lang="en-GB" dirty="0"/>
              <a:t>’</a:t>
            </a:r>
          </a:p>
        </p:txBody>
      </p:sp>
      <p:sp>
        <p:nvSpPr>
          <p:cNvPr id="14" name="Speech Bubble: Rectangle with Corners Rounded 13">
            <a:extLst>
              <a:ext uri="{FF2B5EF4-FFF2-40B4-BE49-F238E27FC236}">
                <a16:creationId xmlns:a16="http://schemas.microsoft.com/office/drawing/2014/main" id="{20A9366F-1C6B-4E5C-B0A9-B8944FB20485}"/>
              </a:ext>
            </a:extLst>
          </p:cNvPr>
          <p:cNvSpPr/>
          <p:nvPr/>
        </p:nvSpPr>
        <p:spPr>
          <a:xfrm>
            <a:off x="177039" y="1948375"/>
            <a:ext cx="2818823" cy="774500"/>
          </a:xfrm>
          <a:prstGeom prst="wedgeRoundRectCallout">
            <a:avLst>
              <a:gd name="adj1" fmla="val 2934"/>
              <a:gd name="adj2" fmla="val 100023"/>
              <a:gd name="adj3" fmla="val 16667"/>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Berlin central station = Berlin </a:t>
            </a:r>
            <a:r>
              <a:rPr lang="en-GB" dirty="0" err="1"/>
              <a:t>Hauptbahnhof</a:t>
            </a:r>
            <a:endParaRPr lang="en-GB" dirty="0"/>
          </a:p>
        </p:txBody>
      </p:sp>
      <p:sp>
        <p:nvSpPr>
          <p:cNvPr id="16" name="Speech Bubble: Rectangle with Corners Rounded 15">
            <a:extLst>
              <a:ext uri="{FF2B5EF4-FFF2-40B4-BE49-F238E27FC236}">
                <a16:creationId xmlns:a16="http://schemas.microsoft.com/office/drawing/2014/main" id="{AA1F93EB-8726-4F15-BCB8-8886CB6F1468}"/>
              </a:ext>
            </a:extLst>
          </p:cNvPr>
          <p:cNvSpPr/>
          <p:nvPr/>
        </p:nvSpPr>
        <p:spPr>
          <a:xfrm>
            <a:off x="4034465" y="1188054"/>
            <a:ext cx="2818823" cy="580588"/>
          </a:xfrm>
          <a:prstGeom prst="wedgeRoundRectCallout">
            <a:avLst>
              <a:gd name="adj1" fmla="val 60983"/>
              <a:gd name="adj2" fmla="val 145614"/>
              <a:gd name="adj3" fmla="val 16667"/>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For ‘made friends’ use ‘found friends’</a:t>
            </a:r>
          </a:p>
        </p:txBody>
      </p:sp>
      <p:sp>
        <p:nvSpPr>
          <p:cNvPr id="17" name="Speech Bubble: Rectangle with Corners Rounded 16">
            <a:extLst>
              <a:ext uri="{FF2B5EF4-FFF2-40B4-BE49-F238E27FC236}">
                <a16:creationId xmlns:a16="http://schemas.microsoft.com/office/drawing/2014/main" id="{B44E61D2-C234-4120-9C3F-DCC8507FD7AC}"/>
              </a:ext>
            </a:extLst>
          </p:cNvPr>
          <p:cNvSpPr/>
          <p:nvPr/>
        </p:nvSpPr>
        <p:spPr>
          <a:xfrm>
            <a:off x="4478483" y="4439414"/>
            <a:ext cx="2188149" cy="716087"/>
          </a:xfrm>
          <a:prstGeom prst="wedgeRoundRectCallout">
            <a:avLst>
              <a:gd name="adj1" fmla="val 74903"/>
              <a:gd name="adj2" fmla="val 3556"/>
              <a:gd name="adj3" fmla="val 16667"/>
            </a:avLst>
          </a:prstGeom>
          <a:solidFill>
            <a:srgbClr val="FFFAE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for ‘back’ use ‘</a:t>
            </a:r>
            <a:r>
              <a:rPr lang="en-GB" dirty="0" err="1">
                <a:solidFill>
                  <a:schemeClr val="bg1"/>
                </a:solidFill>
              </a:rPr>
              <a:t>wieder</a:t>
            </a:r>
            <a:r>
              <a:rPr lang="en-GB" dirty="0">
                <a:solidFill>
                  <a:schemeClr val="bg1"/>
                </a:solidFill>
              </a:rPr>
              <a:t>’ (again)</a:t>
            </a:r>
            <a:endParaRPr lang="en-GB" dirty="0"/>
          </a:p>
        </p:txBody>
      </p:sp>
      <p:sp>
        <p:nvSpPr>
          <p:cNvPr id="6" name="Rectangle: Rounded Corners 5">
            <a:extLst>
              <a:ext uri="{FF2B5EF4-FFF2-40B4-BE49-F238E27FC236}">
                <a16:creationId xmlns:a16="http://schemas.microsoft.com/office/drawing/2014/main" id="{7C69E762-C2C1-451A-8E7B-2B9C48DFB220}"/>
              </a:ext>
            </a:extLst>
          </p:cNvPr>
          <p:cNvSpPr/>
          <p:nvPr/>
        </p:nvSpPr>
        <p:spPr>
          <a:xfrm>
            <a:off x="9123882" y="2371721"/>
            <a:ext cx="754044" cy="292496"/>
          </a:xfrm>
          <a:prstGeom prst="round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28822AD5-4AFC-47B9-BCBC-01BF90FCE953}"/>
              </a:ext>
            </a:extLst>
          </p:cNvPr>
          <p:cNvSpPr/>
          <p:nvPr/>
        </p:nvSpPr>
        <p:spPr>
          <a:xfrm>
            <a:off x="9995193" y="3761769"/>
            <a:ext cx="754044" cy="292496"/>
          </a:xfrm>
          <a:prstGeom prst="round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6C68E5E7-F9EC-409E-8B15-18DF27A8E2C2}"/>
              </a:ext>
            </a:extLst>
          </p:cNvPr>
          <p:cNvSpPr/>
          <p:nvPr/>
        </p:nvSpPr>
        <p:spPr>
          <a:xfrm>
            <a:off x="7305284" y="4018546"/>
            <a:ext cx="1605945" cy="292496"/>
          </a:xfrm>
          <a:prstGeom prst="round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E855A9A1-DA58-4853-9F47-4B351C012BD0}"/>
              </a:ext>
            </a:extLst>
          </p:cNvPr>
          <p:cNvSpPr/>
          <p:nvPr/>
        </p:nvSpPr>
        <p:spPr>
          <a:xfrm>
            <a:off x="8398729" y="4579214"/>
            <a:ext cx="842420" cy="292496"/>
          </a:xfrm>
          <a:prstGeom prst="round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32AAC977-7173-4569-AB31-54FE29C213FB}"/>
              </a:ext>
            </a:extLst>
          </p:cNvPr>
          <p:cNvSpPr/>
          <p:nvPr/>
        </p:nvSpPr>
        <p:spPr>
          <a:xfrm>
            <a:off x="9241149" y="4582583"/>
            <a:ext cx="754044" cy="292496"/>
          </a:xfrm>
          <a:prstGeom prst="roundRect">
            <a:avLst/>
          </a:prstGeom>
          <a:solidFill>
            <a:srgbClr val="FFFF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1957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6" grpId="0" animBg="1"/>
      <p:bldP spid="17" grpId="0" animBg="1"/>
      <p:bldP spid="6" grpId="0" animBg="1"/>
      <p:bldP spid="18" grpId="0" animBg="1"/>
      <p:bldP spid="19" grpId="0" animBg="1"/>
      <p:bldP spid="20"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087584" cy="647577"/>
          </a:xfrm>
        </p:spPr>
        <p:txBody>
          <a:bodyPr>
            <a:normAutofit/>
          </a:bodyPr>
          <a:lstStyle/>
          <a:p>
            <a:r>
              <a:rPr lang="en-GB" sz="2800" b="1" dirty="0" err="1">
                <a:solidFill>
                  <a:schemeClr val="bg1"/>
                </a:solidFill>
              </a:rPr>
              <a:t>Tschüss</a:t>
            </a:r>
            <a:r>
              <a:rPr lang="en-GB" sz="2800" b="1" dirty="0">
                <a:solidFill>
                  <a:schemeClr val="bg1"/>
                </a:solidFill>
              </a:rPr>
              <a:t>, Berlin!</a:t>
            </a:r>
          </a:p>
        </p:txBody>
      </p:sp>
      <p:pic>
        <p:nvPicPr>
          <p:cNvPr id="15" name="Picture 14" descr="A close up of a train station&#10;&#10;Description automatically generated">
            <a:extLst>
              <a:ext uri="{FF2B5EF4-FFF2-40B4-BE49-F238E27FC236}">
                <a16:creationId xmlns:a16="http://schemas.microsoft.com/office/drawing/2014/main" id="{14029398-891E-444A-AAEC-0FE5265030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8054"/>
            <a:ext cx="7748821" cy="5171495"/>
          </a:xfrm>
          <a:prstGeom prst="rect">
            <a:avLst/>
          </a:prstGeom>
        </p:spPr>
      </p:pic>
      <p:sp>
        <p:nvSpPr>
          <p:cNvPr id="8" name="Rounded Rectangle 7">
            <a:extLst>
              <a:ext uri="{FF2B5EF4-FFF2-40B4-BE49-F238E27FC236}">
                <a16:creationId xmlns:a16="http://schemas.microsoft.com/office/drawing/2014/main" id="{5E5A5D2C-9120-B34D-B349-ADAA6FF58865}"/>
              </a:ext>
            </a:extLst>
          </p:cNvPr>
          <p:cNvSpPr/>
          <p:nvPr/>
        </p:nvSpPr>
        <p:spPr>
          <a:xfrm>
            <a:off x="6830971" y="647965"/>
            <a:ext cx="4177830" cy="56875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424F36-3932-814A-80B9-CA3B3353F713}"/>
              </a:ext>
            </a:extLst>
          </p:cNvPr>
          <p:cNvSpPr/>
          <p:nvPr/>
        </p:nvSpPr>
        <p:spPr>
          <a:xfrm>
            <a:off x="7075714" y="1150746"/>
            <a:ext cx="3737143" cy="4701789"/>
          </a:xfrm>
          <a:prstGeom prst="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dirty="0">
              <a:solidFill>
                <a:schemeClr val="tx1"/>
              </a:solidFill>
            </a:endParaRPr>
          </a:p>
          <a:p>
            <a:r>
              <a:rPr lang="de-DE" dirty="0">
                <a:solidFill>
                  <a:schemeClr val="tx1"/>
                </a:solidFill>
              </a:rPr>
              <a:t>Hallo Mutti,</a:t>
            </a:r>
            <a:endParaRPr lang="en-GB" dirty="0">
              <a:solidFill>
                <a:schemeClr val="tx1"/>
              </a:solidFill>
            </a:endParaRPr>
          </a:p>
          <a:p>
            <a:r>
              <a:rPr lang="de-DE" dirty="0">
                <a:solidFill>
                  <a:schemeClr val="tx1"/>
                </a:solidFill>
              </a:rPr>
              <a:t>Ich bin traurig, weil es mein letzter Tag in Berlin ist. Ich habe viel Spaß gehabt und viele neue Freunde gefunden. Mia und ich sind gestern in die Stadt gegangen und ich habe so viele Fotos gemacht! </a:t>
            </a:r>
            <a:br>
              <a:rPr lang="de-DE" dirty="0">
                <a:solidFill>
                  <a:schemeClr val="tx1"/>
                </a:solidFill>
              </a:rPr>
            </a:br>
            <a:endParaRPr lang="de-DE" dirty="0">
              <a:solidFill>
                <a:schemeClr val="tx1"/>
              </a:solidFill>
            </a:endParaRPr>
          </a:p>
          <a:p>
            <a:r>
              <a:rPr lang="de-DE" dirty="0">
                <a:solidFill>
                  <a:schemeClr val="tx1"/>
                </a:solidFill>
              </a:rPr>
              <a:t>Mein Zug fährt um neun Uhr vom Hauptbahnhof und die Reise nach Brüssel dauert neun Stunden! Also, morgen bin ich wieder in Cambridge zu Hause.</a:t>
            </a:r>
            <a:endParaRPr lang="en-GB" dirty="0">
              <a:solidFill>
                <a:schemeClr val="tx1"/>
              </a:solidFill>
            </a:endParaRPr>
          </a:p>
          <a:p>
            <a:r>
              <a:rPr lang="de-DE" dirty="0">
                <a:solidFill>
                  <a:schemeClr val="tx1"/>
                </a:solidFill>
              </a:rPr>
              <a:t>Bis (wirklich!) bald,</a:t>
            </a:r>
            <a:endParaRPr lang="en-GB" dirty="0">
              <a:solidFill>
                <a:schemeClr val="tx1"/>
              </a:solidFill>
            </a:endParaRPr>
          </a:p>
          <a:p>
            <a:r>
              <a:rPr lang="de-DE" dirty="0">
                <a:solidFill>
                  <a:schemeClr val="tx1"/>
                </a:solidFill>
              </a:rPr>
              <a:t>Andrea</a:t>
            </a:r>
            <a:endParaRPr lang="en-GB" dirty="0">
              <a:solidFill>
                <a:schemeClr val="tx1"/>
              </a:solidFill>
              <a:latin typeface="Times New Roman" panose="02020603050405020304" pitchFamily="18" charset="0"/>
              <a:ea typeface="Times New Roman" panose="02020603050405020304" pitchFamily="18" charset="0"/>
            </a:endParaRPr>
          </a:p>
          <a:p>
            <a:endParaRPr lang="en-US" dirty="0">
              <a:solidFill>
                <a:schemeClr val="tx1"/>
              </a:solidFill>
            </a:endParaRPr>
          </a:p>
        </p:txBody>
      </p:sp>
      <p:sp>
        <p:nvSpPr>
          <p:cNvPr id="10" name="Oval 9">
            <a:extLst>
              <a:ext uri="{FF2B5EF4-FFF2-40B4-BE49-F238E27FC236}">
                <a16:creationId xmlns:a16="http://schemas.microsoft.com/office/drawing/2014/main" id="{EB3A7E4D-952F-BE45-AC15-3FFE1C36D7B7}"/>
              </a:ext>
            </a:extLst>
          </p:cNvPr>
          <p:cNvSpPr/>
          <p:nvPr/>
        </p:nvSpPr>
        <p:spPr>
          <a:xfrm>
            <a:off x="8813560" y="779314"/>
            <a:ext cx="212652" cy="240083"/>
          </a:xfrm>
          <a:prstGeom prst="ellipse">
            <a:avLst/>
          </a:prstGeom>
          <a:solidFill>
            <a:srgbClr val="FFFCF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1">
            <a:extLst>
              <a:ext uri="{FF2B5EF4-FFF2-40B4-BE49-F238E27FC236}">
                <a16:creationId xmlns:a16="http://schemas.microsoft.com/office/drawing/2014/main" id="{E2439B4D-2AD7-5C4C-AA36-FEC4225C9E63}"/>
              </a:ext>
            </a:extLst>
          </p:cNvPr>
          <p:cNvSpPr/>
          <p:nvPr/>
        </p:nvSpPr>
        <p:spPr>
          <a:xfrm>
            <a:off x="10508974" y="247046"/>
            <a:ext cx="1448353"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6" name="Picture 5" descr="A picture containing toy, doll&#10;&#10;Description automatically generated">
            <a:extLst>
              <a:ext uri="{FF2B5EF4-FFF2-40B4-BE49-F238E27FC236}">
                <a16:creationId xmlns:a16="http://schemas.microsoft.com/office/drawing/2014/main" id="{19DC9845-7504-6443-B3BF-15035BC64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7712" y="1304399"/>
            <a:ext cx="1355373" cy="2062453"/>
          </a:xfrm>
          <a:prstGeom prst="ellipse">
            <a:avLst/>
          </a:prstGeom>
        </p:spPr>
      </p:pic>
      <p:pic>
        <p:nvPicPr>
          <p:cNvPr id="12" name="Picture 11" descr="A picture containing toy, doll&#10;&#10;Description automatically generated">
            <a:extLst>
              <a:ext uri="{FF2B5EF4-FFF2-40B4-BE49-F238E27FC236}">
                <a16:creationId xmlns:a16="http://schemas.microsoft.com/office/drawing/2014/main" id="{E9D5082A-92BD-D64C-88C6-FBE1CD68B4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36627" y="3790082"/>
            <a:ext cx="1355373" cy="2062453"/>
          </a:xfrm>
          <a:prstGeom prst="ellipse">
            <a:avLst/>
          </a:prstGeom>
        </p:spPr>
      </p:pic>
    </p:spTree>
    <p:extLst>
      <p:ext uri="{BB962C8B-B14F-4D97-AF65-F5344CB8AC3E}">
        <p14:creationId xmlns:p14="http://schemas.microsoft.com/office/powerpoint/2010/main" val="752875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9F0F7-EFF3-4584-8FA9-BDF68C7FAA50}"/>
              </a:ext>
            </a:extLst>
          </p:cNvPr>
          <p:cNvSpPr>
            <a:spLocks noGrp="1"/>
          </p:cNvSpPr>
          <p:nvPr>
            <p:ph type="title"/>
          </p:nvPr>
        </p:nvSpPr>
        <p:spPr/>
        <p:txBody>
          <a:bodyPr/>
          <a:lstStyle/>
          <a:p>
            <a:r>
              <a:rPr lang="en-GB" dirty="0" err="1">
                <a:solidFill>
                  <a:schemeClr val="tx1"/>
                </a:solidFill>
              </a:rPr>
              <a:t>Hausaufgaben</a:t>
            </a:r>
            <a:endParaRPr lang="en-GB" dirty="0">
              <a:solidFill>
                <a:schemeClr val="tx1"/>
              </a:solidFill>
            </a:endParaRPr>
          </a:p>
        </p:txBody>
      </p:sp>
      <p:sp>
        <p:nvSpPr>
          <p:cNvPr id="7" name="TextBox 6">
            <a:extLst>
              <a:ext uri="{FF2B5EF4-FFF2-40B4-BE49-F238E27FC236}">
                <a16:creationId xmlns:a16="http://schemas.microsoft.com/office/drawing/2014/main" id="{4AB84634-BC65-4276-BE89-7097460CD3D3}"/>
              </a:ext>
            </a:extLst>
          </p:cNvPr>
          <p:cNvSpPr txBox="1"/>
          <p:nvPr/>
        </p:nvSpPr>
        <p:spPr>
          <a:xfrm>
            <a:off x="92597" y="1005909"/>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Calibri" panose="020F0502020204030204" pitchFamily="34" charset="0"/>
              </a:rPr>
              <a:t>Term 1.2, Week 3)</a:t>
            </a:r>
            <a:endParaRPr kumimoji="0" lang="en-GB" sz="2800" b="0" i="0" u="none" strike="noStrike" kern="1200" cap="none" spc="0" normalizeH="0" baseline="0" noProof="0" dirty="0">
              <a:ln>
                <a:noFill/>
              </a:ln>
              <a:solidFill>
                <a:srgbClr val="52505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662390A-506A-41DC-8E0F-B8832349010A}"/>
              </a:ext>
            </a:extLst>
          </p:cNvPr>
          <p:cNvSpPr txBox="1"/>
          <p:nvPr/>
        </p:nvSpPr>
        <p:spPr>
          <a:xfrm>
            <a:off x="175149" y="1756626"/>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t>Audio file</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A565B10D-9541-4352-B561-AD3DD324DE1D}"/>
              </a:ext>
            </a:extLst>
          </p:cNvPr>
          <p:cNvSpPr txBox="1"/>
          <p:nvPr/>
        </p:nvSpPr>
        <p:spPr>
          <a:xfrm>
            <a:off x="175149" y="3634676"/>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hlinkClick r:id="rId4">
                  <a:extLst>
                    <a:ext uri="{A12FA001-AC4F-418D-AE19-62706E023703}">
                      <ahyp:hlinkClr xmlns:ahyp="http://schemas.microsoft.com/office/drawing/2018/hyperlinkcolor" val="tx"/>
                    </a:ext>
                  </a:extLst>
                </a:hlinkClick>
              </a:rPr>
              <a:t>Student worksheet</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68F3479E-AF09-4C5E-AAD1-AD15BA25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9" name="TextBox 8">
            <a:extLst>
              <a:ext uri="{FF2B5EF4-FFF2-40B4-BE49-F238E27FC236}">
                <a16:creationId xmlns:a16="http://schemas.microsoft.com/office/drawing/2014/main" id="{2BBD4513-3CE8-4CE4-AE9C-A38A56DAEDDE}"/>
              </a:ext>
            </a:extLst>
          </p:cNvPr>
          <p:cNvSpPr txBox="1"/>
          <p:nvPr/>
        </p:nvSpPr>
        <p:spPr>
          <a:xfrm>
            <a:off x="175149" y="5143394"/>
            <a:ext cx="87835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In addition, revisit:   	</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Year 8 Term 1.1 Week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rPr>
              <a:t>				Year 7 Term 3.2 Week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2811258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220686"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64" name="Rounded Rectangle 11">
            <a:extLst>
              <a:ext uri="{FF2B5EF4-FFF2-40B4-BE49-F238E27FC236}">
                <a16:creationId xmlns:a16="http://schemas.microsoft.com/office/drawing/2014/main" id="{177FAC6E-F141-0C45-A3E1-B8D0F86114C2}"/>
              </a:ext>
            </a:extLst>
          </p:cNvPr>
          <p:cNvSpPr/>
          <p:nvPr/>
        </p:nvSpPr>
        <p:spPr>
          <a:xfrm>
            <a:off x="9175115" y="178811"/>
            <a:ext cx="2474580" cy="324614"/>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itle 1">
            <a:extLst>
              <a:ext uri="{FF2B5EF4-FFF2-40B4-BE49-F238E27FC236}">
                <a16:creationId xmlns:a16="http://schemas.microsoft.com/office/drawing/2014/main" id="{E1D0B1A4-50D6-3A4E-A5EF-48C60CC88121}"/>
              </a:ext>
            </a:extLst>
          </p:cNvPr>
          <p:cNvSpPr txBox="1">
            <a:spLocks/>
          </p:cNvSpPr>
          <p:nvPr/>
        </p:nvSpPr>
        <p:spPr>
          <a:xfrm>
            <a:off x="9308219" y="199395"/>
            <a:ext cx="2460486" cy="2924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err="1">
                <a:solidFill>
                  <a:schemeClr val="bg1"/>
                </a:solidFill>
              </a:rPr>
              <a:t>lesen</a:t>
            </a:r>
            <a:r>
              <a:rPr lang="en-GB" sz="2000" b="1" dirty="0">
                <a:solidFill>
                  <a:schemeClr val="bg1"/>
                </a:solidFill>
              </a:rPr>
              <a:t> / </a:t>
            </a:r>
            <a:r>
              <a:rPr lang="en-GB" sz="2000" b="1" dirty="0" err="1">
                <a:solidFill>
                  <a:schemeClr val="bg1"/>
                </a:solidFill>
              </a:rPr>
              <a:t>schreiben</a:t>
            </a:r>
            <a:endParaRPr lang="en-GB" sz="2000" b="1" dirty="0">
              <a:solidFill>
                <a:schemeClr val="bg1"/>
              </a:solidFill>
            </a:endParaRPr>
          </a:p>
        </p:txBody>
      </p:sp>
      <p:sp>
        <p:nvSpPr>
          <p:cNvPr id="8" name="TextBox 7">
            <a:extLst>
              <a:ext uri="{FF2B5EF4-FFF2-40B4-BE49-F238E27FC236}">
                <a16:creationId xmlns:a16="http://schemas.microsoft.com/office/drawing/2014/main" id="{D9A3EBB8-ACA0-AC4C-8166-EB322A08B1E3}"/>
              </a:ext>
            </a:extLst>
          </p:cNvPr>
          <p:cNvSpPr txBox="1"/>
          <p:nvPr/>
        </p:nvSpPr>
        <p:spPr>
          <a:xfrm>
            <a:off x="177571" y="1123863"/>
            <a:ext cx="5860473" cy="4216539"/>
          </a:xfrm>
          <a:prstGeom prst="rect">
            <a:avLst/>
          </a:prstGeom>
          <a:noFill/>
        </p:spPr>
        <p:txBody>
          <a:bodyPr wrap="square" rtlCol="0">
            <a:spAutoFit/>
          </a:bodyPr>
          <a:lstStyle/>
          <a:p>
            <a:pPr algn="l"/>
            <a:r>
              <a:rPr lang="en-US" sz="2000" dirty="0"/>
              <a:t>1. Man </a:t>
            </a:r>
            <a:r>
              <a:rPr lang="en-US" sz="2000" dirty="0" err="1"/>
              <a:t>spricht</a:t>
            </a:r>
            <a:r>
              <a:rPr lang="en-US" sz="2000" dirty="0"/>
              <a:t> und </a:t>
            </a:r>
            <a:r>
              <a:rPr lang="en-US" sz="2000" dirty="0" err="1"/>
              <a:t>isst</a:t>
            </a:r>
            <a:r>
              <a:rPr lang="en-US" sz="2000" dirty="0"/>
              <a:t> </a:t>
            </a:r>
            <a:r>
              <a:rPr lang="en-US" sz="2000" dirty="0" err="1"/>
              <a:t>damit</a:t>
            </a:r>
            <a:r>
              <a:rPr lang="en-US" sz="2000" dirty="0"/>
              <a:t> (2).</a:t>
            </a:r>
          </a:p>
          <a:p>
            <a:pPr algn="l"/>
            <a:r>
              <a:rPr lang="en-US" sz="2000" dirty="0"/>
              <a:t>2. Man </a:t>
            </a:r>
            <a:r>
              <a:rPr lang="en-US" sz="2000" dirty="0" err="1"/>
              <a:t>sieht</a:t>
            </a:r>
            <a:r>
              <a:rPr lang="en-US" sz="2000" dirty="0"/>
              <a:t> </a:t>
            </a:r>
            <a:r>
              <a:rPr lang="en-US" sz="2000" dirty="0" err="1"/>
              <a:t>damit</a:t>
            </a:r>
            <a:r>
              <a:rPr lang="en-US" sz="2000" dirty="0"/>
              <a:t> (2).</a:t>
            </a:r>
          </a:p>
          <a:p>
            <a:pPr algn="l"/>
            <a:r>
              <a:rPr lang="en-US" sz="2000" dirty="0"/>
              <a:t>3. In der Mitte </a:t>
            </a:r>
            <a:r>
              <a:rPr lang="en-US" sz="2000" dirty="0" err="1"/>
              <a:t>vom</a:t>
            </a:r>
            <a:r>
              <a:rPr lang="en-US" sz="2000" dirty="0"/>
              <a:t> </a:t>
            </a:r>
            <a:r>
              <a:rPr lang="en-US" sz="2000" dirty="0" err="1"/>
              <a:t>Gesicht</a:t>
            </a:r>
            <a:r>
              <a:rPr lang="en-US" sz="2000" dirty="0"/>
              <a:t> (2).</a:t>
            </a:r>
          </a:p>
          <a:p>
            <a:pPr algn="l"/>
            <a:r>
              <a:rPr lang="en-US" sz="2000" dirty="0"/>
              <a:t>4. </a:t>
            </a:r>
            <a:r>
              <a:rPr lang="en-US" sz="2000" dirty="0" err="1"/>
              <a:t>Zwei</a:t>
            </a:r>
            <a:r>
              <a:rPr lang="en-US" sz="2000" dirty="0"/>
              <a:t> </a:t>
            </a:r>
            <a:r>
              <a:rPr lang="en-US" sz="2000" dirty="0" err="1"/>
              <a:t>Personen</a:t>
            </a:r>
            <a:r>
              <a:rPr lang="en-US" sz="2000" dirty="0"/>
              <a:t> </a:t>
            </a:r>
            <a:r>
              <a:rPr lang="en-US" sz="2000" dirty="0" err="1"/>
              <a:t>haben</a:t>
            </a:r>
            <a:r>
              <a:rPr lang="en-US" sz="2000" dirty="0"/>
              <a:t> </a:t>
            </a:r>
            <a:r>
              <a:rPr lang="en-US" sz="2000" dirty="0" err="1"/>
              <a:t>beide</a:t>
            </a:r>
            <a:r>
              <a:rPr lang="en-US" sz="2000" dirty="0"/>
              <a:t> </a:t>
            </a:r>
            <a:r>
              <a:rPr lang="en-US" sz="2000" dirty="0" err="1"/>
              <a:t>lange</a:t>
            </a:r>
            <a:r>
              <a:rPr lang="en-US" sz="2000" dirty="0"/>
              <a:t> </a:t>
            </a:r>
            <a:r>
              <a:rPr lang="en-US" sz="2000" dirty="0" err="1"/>
              <a:t>braune</a:t>
            </a:r>
            <a:r>
              <a:rPr lang="en-US" sz="2000" dirty="0"/>
              <a:t> </a:t>
            </a:r>
            <a:r>
              <a:rPr lang="en-US" sz="2000" dirty="0" err="1"/>
              <a:t>Haare</a:t>
            </a:r>
            <a:r>
              <a:rPr lang="en-US" sz="2000" dirty="0"/>
              <a:t>, </a:t>
            </a:r>
            <a:r>
              <a:rPr lang="en-US" sz="2000" dirty="0" err="1"/>
              <a:t>grüne</a:t>
            </a:r>
            <a:r>
              <a:rPr lang="en-US" sz="2000" dirty="0"/>
              <a:t> </a:t>
            </a:r>
            <a:r>
              <a:rPr lang="en-US" sz="2000" dirty="0" err="1"/>
              <a:t>Augen</a:t>
            </a:r>
            <a:r>
              <a:rPr lang="en-US" sz="2000" dirty="0"/>
              <a:t>, und </a:t>
            </a:r>
            <a:r>
              <a:rPr lang="en-US" sz="2000" dirty="0" err="1"/>
              <a:t>ein</a:t>
            </a:r>
            <a:r>
              <a:rPr lang="en-US" sz="2000" dirty="0"/>
              <a:t> </a:t>
            </a:r>
            <a:r>
              <a:rPr lang="en-US" sz="2000" dirty="0" err="1"/>
              <a:t>rundes</a:t>
            </a:r>
            <a:r>
              <a:rPr lang="en-US" sz="2000" dirty="0"/>
              <a:t> </a:t>
            </a:r>
            <a:r>
              <a:rPr lang="en-US" sz="2000" dirty="0" err="1"/>
              <a:t>Gesicht</a:t>
            </a:r>
            <a:r>
              <a:rPr lang="en-US" sz="2000" dirty="0"/>
              <a:t>. Sie </a:t>
            </a:r>
            <a:r>
              <a:rPr lang="en-US" sz="2000" dirty="0" err="1"/>
              <a:t>sind</a:t>
            </a:r>
            <a:r>
              <a:rPr lang="en-US" sz="2000" dirty="0"/>
              <a:t> </a:t>
            </a:r>
            <a:r>
              <a:rPr lang="en-US" sz="2000" dirty="0" err="1"/>
              <a:t>einander</a:t>
            </a:r>
            <a:r>
              <a:rPr lang="en-US" sz="2000" dirty="0"/>
              <a:t> ä…. </a:t>
            </a:r>
          </a:p>
          <a:p>
            <a:pPr algn="l"/>
            <a:r>
              <a:rPr lang="en-US" sz="2000" dirty="0"/>
              <a:t>5. Man </a:t>
            </a:r>
            <a:r>
              <a:rPr lang="en-US" sz="2000" dirty="0" err="1"/>
              <a:t>findet</a:t>
            </a:r>
            <a:r>
              <a:rPr lang="en-US" sz="2000" dirty="0"/>
              <a:t> das (oft) auf dem Kopf.</a:t>
            </a:r>
          </a:p>
          <a:p>
            <a:pPr algn="l"/>
            <a:r>
              <a:rPr lang="en-US" sz="2000" dirty="0"/>
              <a:t>6. </a:t>
            </a:r>
            <a:r>
              <a:rPr lang="en-US" sz="2000" dirty="0" err="1"/>
              <a:t>Schreib</a:t>
            </a:r>
            <a:r>
              <a:rPr lang="en-US" sz="2000" dirty="0"/>
              <a:t> auf Deutsch: </a:t>
            </a:r>
            <a:r>
              <a:rPr lang="en-US" sz="2000" i="1" dirty="0"/>
              <a:t>wide</a:t>
            </a:r>
            <a:r>
              <a:rPr lang="en-US" sz="2000" dirty="0"/>
              <a:t>.</a:t>
            </a:r>
          </a:p>
          <a:p>
            <a:pPr algn="l"/>
            <a:r>
              <a:rPr lang="en-US" sz="2000" dirty="0"/>
              <a:t>7. </a:t>
            </a:r>
            <a:r>
              <a:rPr lang="en-US" sz="2000" dirty="0" err="1"/>
              <a:t>Als</a:t>
            </a:r>
            <a:r>
              <a:rPr lang="en-US" sz="2000" dirty="0"/>
              <a:t> Person </a:t>
            </a:r>
            <a:r>
              <a:rPr lang="en-US" sz="2000" dirty="0" err="1"/>
              <a:t>ist</a:t>
            </a:r>
            <a:r>
              <a:rPr lang="en-US" sz="2000" dirty="0"/>
              <a:t> </a:t>
            </a:r>
            <a:r>
              <a:rPr lang="en-US" sz="2000" dirty="0" err="1"/>
              <a:t>sie</a:t>
            </a:r>
            <a:r>
              <a:rPr lang="en-US" sz="2000" dirty="0"/>
              <a:t> </a:t>
            </a:r>
            <a:r>
              <a:rPr lang="en-US" sz="2000" dirty="0" err="1"/>
              <a:t>nicht</a:t>
            </a:r>
            <a:r>
              <a:rPr lang="en-US" sz="2000" dirty="0"/>
              <a:t> </a:t>
            </a:r>
            <a:r>
              <a:rPr lang="en-US" sz="2000" dirty="0" err="1"/>
              <a:t>traurig</a:t>
            </a:r>
            <a:r>
              <a:rPr lang="en-US" sz="2000" dirty="0"/>
              <a:t>; </a:t>
            </a:r>
            <a:r>
              <a:rPr lang="en-US" sz="2000" dirty="0" err="1"/>
              <a:t>sie</a:t>
            </a:r>
            <a:r>
              <a:rPr lang="en-US" sz="2000" dirty="0"/>
              <a:t> </a:t>
            </a:r>
            <a:r>
              <a:rPr lang="en-US" sz="2000" dirty="0" err="1"/>
              <a:t>ist</a:t>
            </a:r>
            <a:r>
              <a:rPr lang="en-US" sz="2000" dirty="0"/>
              <a:t>…</a:t>
            </a:r>
          </a:p>
          <a:p>
            <a:pPr algn="l"/>
            <a:r>
              <a:rPr lang="en-US" sz="2000" dirty="0"/>
              <a:t>8. Ich </a:t>
            </a:r>
            <a:r>
              <a:rPr lang="en-US" sz="2000" dirty="0" err="1"/>
              <a:t>habe</a:t>
            </a:r>
            <a:r>
              <a:rPr lang="en-US" sz="2000" dirty="0"/>
              <a:t> </a:t>
            </a:r>
            <a:r>
              <a:rPr lang="en-US" sz="2000" dirty="0" err="1"/>
              <a:t>nur</a:t>
            </a:r>
            <a:r>
              <a:rPr lang="en-US" sz="2000" dirty="0"/>
              <a:t> </a:t>
            </a:r>
            <a:r>
              <a:rPr lang="en-US" sz="2000" dirty="0" err="1"/>
              <a:t>drei</a:t>
            </a:r>
            <a:r>
              <a:rPr lang="en-US" sz="2000" dirty="0"/>
              <a:t>.  Das </a:t>
            </a:r>
            <a:r>
              <a:rPr lang="en-US" sz="2000" dirty="0" err="1"/>
              <a:t>nicht</a:t>
            </a:r>
            <a:r>
              <a:rPr lang="en-US" sz="2000" dirty="0"/>
              <a:t> </a:t>
            </a:r>
            <a:r>
              <a:rPr lang="en-US" sz="2000" dirty="0" err="1"/>
              <a:t>nicht</a:t>
            </a:r>
            <a:r>
              <a:rPr lang="en-US" sz="2000" dirty="0"/>
              <a:t> …</a:t>
            </a:r>
          </a:p>
          <a:p>
            <a:pPr algn="l"/>
            <a:r>
              <a:rPr lang="en-US" sz="2000" dirty="0"/>
              <a:t>9. </a:t>
            </a:r>
            <a:r>
              <a:rPr lang="en-US" sz="2000" dirty="0" err="1"/>
              <a:t>Nicht</a:t>
            </a:r>
            <a:r>
              <a:rPr lang="en-US" sz="2000" dirty="0"/>
              <a:t> </a:t>
            </a:r>
            <a:r>
              <a:rPr lang="en-US" sz="2000" dirty="0" err="1"/>
              <a:t>gesund</a:t>
            </a:r>
            <a:r>
              <a:rPr lang="en-US" sz="2000" dirty="0"/>
              <a:t>.</a:t>
            </a:r>
          </a:p>
          <a:p>
            <a:pPr algn="l"/>
            <a:r>
              <a:rPr lang="en-US" sz="2000" dirty="0"/>
              <a:t>10</a:t>
            </a:r>
            <a:r>
              <a:rPr lang="en-US" sz="2400" dirty="0"/>
              <a:t>. </a:t>
            </a:r>
            <a:r>
              <a:rPr lang="en-US" sz="2000" dirty="0" err="1"/>
              <a:t>Schreib</a:t>
            </a:r>
            <a:r>
              <a:rPr lang="en-US" sz="2000" dirty="0"/>
              <a:t> auf Deutsch: </a:t>
            </a:r>
            <a:r>
              <a:rPr lang="en-US" sz="2000" i="1" dirty="0"/>
              <a:t>thin</a:t>
            </a:r>
            <a:r>
              <a:rPr lang="en-US" sz="2000" dirty="0"/>
              <a:t>.</a:t>
            </a:r>
          </a:p>
          <a:p>
            <a:pPr algn="l"/>
            <a:r>
              <a:rPr lang="en-US" sz="2000" dirty="0"/>
              <a:t>11. </a:t>
            </a:r>
            <a:r>
              <a:rPr lang="en-US" sz="2000" dirty="0" err="1"/>
              <a:t>Nicht</a:t>
            </a:r>
            <a:r>
              <a:rPr lang="en-US" sz="2000" dirty="0"/>
              <a:t> </a:t>
            </a:r>
            <a:r>
              <a:rPr lang="en-US" sz="2000" dirty="0" err="1"/>
              <a:t>laut</a:t>
            </a:r>
            <a:r>
              <a:rPr lang="en-US" sz="2000" dirty="0"/>
              <a:t>.</a:t>
            </a:r>
            <a:endParaRPr lang="en-US" sz="2400" dirty="0"/>
          </a:p>
        </p:txBody>
      </p:sp>
      <p:sp>
        <p:nvSpPr>
          <p:cNvPr id="9" name="TextBox 8">
            <a:extLst>
              <a:ext uri="{FF2B5EF4-FFF2-40B4-BE49-F238E27FC236}">
                <a16:creationId xmlns:a16="http://schemas.microsoft.com/office/drawing/2014/main" id="{6F6D8782-F50B-1744-A02D-A41421E84DFC}"/>
              </a:ext>
            </a:extLst>
          </p:cNvPr>
          <p:cNvSpPr txBox="1"/>
          <p:nvPr/>
        </p:nvSpPr>
        <p:spPr>
          <a:xfrm>
            <a:off x="1454728" y="5541818"/>
            <a:ext cx="2563522" cy="584775"/>
          </a:xfrm>
          <a:prstGeom prst="rect">
            <a:avLst/>
          </a:prstGeom>
          <a:noFill/>
        </p:spPr>
        <p:txBody>
          <a:bodyPr wrap="none" rtlCol="0">
            <a:spAutoFit/>
          </a:bodyPr>
          <a:lstStyle/>
          <a:p>
            <a:pPr algn="l"/>
            <a:r>
              <a:rPr lang="en-US" sz="3200" b="1" dirty="0"/>
              <a:t>das </a:t>
            </a:r>
            <a:r>
              <a:rPr lang="en-US" sz="3200" b="1" dirty="0" err="1"/>
              <a:t>Gesicht</a:t>
            </a:r>
            <a:endParaRPr lang="en-US" sz="3200" b="1" dirty="0"/>
          </a:p>
        </p:txBody>
      </p:sp>
      <p:sp>
        <p:nvSpPr>
          <p:cNvPr id="303" name="Rectangle 302">
            <a:extLst>
              <a:ext uri="{FF2B5EF4-FFF2-40B4-BE49-F238E27FC236}">
                <a16:creationId xmlns:a16="http://schemas.microsoft.com/office/drawing/2014/main" id="{CCC63F24-9C81-4E98-99E1-1F438F687A54}"/>
              </a:ext>
            </a:extLst>
          </p:cNvPr>
          <p:cNvSpPr/>
          <p:nvPr/>
        </p:nvSpPr>
        <p:spPr>
          <a:xfrm>
            <a:off x="6301382" y="909000"/>
            <a:ext cx="5040000" cy="504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05" name="Rectangle 304">
            <a:extLst>
              <a:ext uri="{FF2B5EF4-FFF2-40B4-BE49-F238E27FC236}">
                <a16:creationId xmlns:a16="http://schemas.microsoft.com/office/drawing/2014/main" id="{7CF0D882-45D1-400E-9A01-8C2D1277D6F8}"/>
              </a:ext>
            </a:extLst>
          </p:cNvPr>
          <p:cNvSpPr/>
          <p:nvPr/>
        </p:nvSpPr>
        <p:spPr>
          <a:xfrm>
            <a:off x="10608133" y="91552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06" name="Rectangle 305">
            <a:extLst>
              <a:ext uri="{FF2B5EF4-FFF2-40B4-BE49-F238E27FC236}">
                <a16:creationId xmlns:a16="http://schemas.microsoft.com/office/drawing/2014/main" id="{0EE367CE-0641-4E4B-834A-F16D57A5A22C}"/>
              </a:ext>
            </a:extLst>
          </p:cNvPr>
          <p:cNvSpPr/>
          <p:nvPr/>
        </p:nvSpPr>
        <p:spPr>
          <a:xfrm>
            <a:off x="10252700" y="90900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D</a:t>
            </a:r>
          </a:p>
        </p:txBody>
      </p:sp>
      <p:sp>
        <p:nvSpPr>
          <p:cNvPr id="307" name="Rectangle 306">
            <a:extLst>
              <a:ext uri="{FF2B5EF4-FFF2-40B4-BE49-F238E27FC236}">
                <a16:creationId xmlns:a16="http://schemas.microsoft.com/office/drawing/2014/main" id="{B36C58B8-0599-4BB1-8957-FB02DEE4C049}"/>
              </a:ext>
            </a:extLst>
          </p:cNvPr>
          <p:cNvSpPr/>
          <p:nvPr/>
        </p:nvSpPr>
        <p:spPr>
          <a:xfrm>
            <a:off x="9884018" y="90906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N</a:t>
            </a:r>
          </a:p>
        </p:txBody>
      </p:sp>
      <p:sp>
        <p:nvSpPr>
          <p:cNvPr id="308" name="Rectangle 307">
            <a:extLst>
              <a:ext uri="{FF2B5EF4-FFF2-40B4-BE49-F238E27FC236}">
                <a16:creationId xmlns:a16="http://schemas.microsoft.com/office/drawing/2014/main" id="{4C2C1015-B674-46C2-8211-051518722B13}"/>
              </a:ext>
            </a:extLst>
          </p:cNvPr>
          <p:cNvSpPr/>
          <p:nvPr/>
        </p:nvSpPr>
        <p:spPr>
          <a:xfrm>
            <a:off x="9515043" y="90900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U</a:t>
            </a:r>
          </a:p>
        </p:txBody>
      </p:sp>
      <p:sp>
        <p:nvSpPr>
          <p:cNvPr id="309" name="Rectangle 308">
            <a:extLst>
              <a:ext uri="{FF2B5EF4-FFF2-40B4-BE49-F238E27FC236}">
                <a16:creationId xmlns:a16="http://schemas.microsoft.com/office/drawing/2014/main" id="{707DC9DC-D0F4-4288-ADC0-C31F78B03AC8}"/>
              </a:ext>
            </a:extLst>
          </p:cNvPr>
          <p:cNvSpPr/>
          <p:nvPr/>
        </p:nvSpPr>
        <p:spPr>
          <a:xfrm>
            <a:off x="9164018" y="90906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M</a:t>
            </a:r>
          </a:p>
        </p:txBody>
      </p:sp>
      <p:sp>
        <p:nvSpPr>
          <p:cNvPr id="310" name="Rectangle 309">
            <a:extLst>
              <a:ext uri="{FF2B5EF4-FFF2-40B4-BE49-F238E27FC236}">
                <a16:creationId xmlns:a16="http://schemas.microsoft.com/office/drawing/2014/main" id="{2C85FEC3-27ED-4A2B-AF98-9928970A6794}"/>
              </a:ext>
            </a:extLst>
          </p:cNvPr>
          <p:cNvSpPr/>
          <p:nvPr/>
        </p:nvSpPr>
        <p:spPr>
          <a:xfrm>
            <a:off x="8816634" y="90900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R</a:t>
            </a:r>
          </a:p>
        </p:txBody>
      </p:sp>
      <p:sp>
        <p:nvSpPr>
          <p:cNvPr id="311" name="Rectangle 310">
            <a:extLst>
              <a:ext uri="{FF2B5EF4-FFF2-40B4-BE49-F238E27FC236}">
                <a16:creationId xmlns:a16="http://schemas.microsoft.com/office/drawing/2014/main" id="{1E0346CC-70FE-47AF-A936-6972966F11DE}"/>
              </a:ext>
            </a:extLst>
          </p:cNvPr>
          <p:cNvSpPr/>
          <p:nvPr/>
        </p:nvSpPr>
        <p:spPr>
          <a:xfrm>
            <a:off x="8447074" y="90900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E</a:t>
            </a:r>
          </a:p>
        </p:txBody>
      </p:sp>
      <p:sp>
        <p:nvSpPr>
          <p:cNvPr id="312" name="Rectangle 311">
            <a:extLst>
              <a:ext uri="{FF2B5EF4-FFF2-40B4-BE49-F238E27FC236}">
                <a16:creationId xmlns:a16="http://schemas.microsoft.com/office/drawing/2014/main" id="{4CFC82A9-0E91-44AA-9C41-3BCFA81569DE}"/>
              </a:ext>
            </a:extLst>
          </p:cNvPr>
          <p:cNvSpPr/>
          <p:nvPr/>
        </p:nvSpPr>
        <p:spPr>
          <a:xfrm>
            <a:off x="8077514" y="90900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D</a:t>
            </a:r>
          </a:p>
        </p:txBody>
      </p:sp>
      <p:sp>
        <p:nvSpPr>
          <p:cNvPr id="313" name="Rectangle 312">
            <a:extLst>
              <a:ext uri="{FF2B5EF4-FFF2-40B4-BE49-F238E27FC236}">
                <a16:creationId xmlns:a16="http://schemas.microsoft.com/office/drawing/2014/main" id="{79DBD708-7902-47A5-BDCA-F2FA60320DE0}"/>
              </a:ext>
            </a:extLst>
          </p:cNvPr>
          <p:cNvSpPr/>
          <p:nvPr/>
        </p:nvSpPr>
        <p:spPr>
          <a:xfrm>
            <a:off x="7725346" y="9090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rPr>
              <a:t>1</a:t>
            </a:r>
          </a:p>
        </p:txBody>
      </p:sp>
      <p:sp>
        <p:nvSpPr>
          <p:cNvPr id="314" name="Rectangle 313">
            <a:extLst>
              <a:ext uri="{FF2B5EF4-FFF2-40B4-BE49-F238E27FC236}">
                <a16:creationId xmlns:a16="http://schemas.microsoft.com/office/drawing/2014/main" id="{EC6A399B-1EE2-4EA4-A376-3752B3B20BA8}"/>
              </a:ext>
            </a:extLst>
          </p:cNvPr>
          <p:cNvSpPr/>
          <p:nvPr/>
        </p:nvSpPr>
        <p:spPr>
          <a:xfrm>
            <a:off x="7381382" y="9090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15" name="Rectangle 314">
            <a:extLst>
              <a:ext uri="{FF2B5EF4-FFF2-40B4-BE49-F238E27FC236}">
                <a16:creationId xmlns:a16="http://schemas.microsoft.com/office/drawing/2014/main" id="{3DAC28AA-632D-43DE-8418-B02BD88A235C}"/>
              </a:ext>
            </a:extLst>
          </p:cNvPr>
          <p:cNvSpPr/>
          <p:nvPr/>
        </p:nvSpPr>
        <p:spPr>
          <a:xfrm>
            <a:off x="7030357" y="9090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16" name="Rectangle 315">
            <a:extLst>
              <a:ext uri="{FF2B5EF4-FFF2-40B4-BE49-F238E27FC236}">
                <a16:creationId xmlns:a16="http://schemas.microsoft.com/office/drawing/2014/main" id="{8B438B48-4011-474E-AC51-DEEB32E39A9D}"/>
              </a:ext>
            </a:extLst>
          </p:cNvPr>
          <p:cNvSpPr/>
          <p:nvPr/>
        </p:nvSpPr>
        <p:spPr>
          <a:xfrm>
            <a:off x="6661382" y="9090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17" name="Rectangle 316">
            <a:extLst>
              <a:ext uri="{FF2B5EF4-FFF2-40B4-BE49-F238E27FC236}">
                <a16:creationId xmlns:a16="http://schemas.microsoft.com/office/drawing/2014/main" id="{DC997378-D515-49F7-97F0-2F0FB16D2E83}"/>
              </a:ext>
            </a:extLst>
          </p:cNvPr>
          <p:cNvSpPr/>
          <p:nvPr/>
        </p:nvSpPr>
        <p:spPr>
          <a:xfrm>
            <a:off x="6301382" y="9090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18" name="Rectangle 317">
            <a:extLst>
              <a:ext uri="{FF2B5EF4-FFF2-40B4-BE49-F238E27FC236}">
                <a16:creationId xmlns:a16="http://schemas.microsoft.com/office/drawing/2014/main" id="{EB7DCC74-CBFC-4941-B757-D58D073D2B73}"/>
              </a:ext>
            </a:extLst>
          </p:cNvPr>
          <p:cNvSpPr/>
          <p:nvPr/>
        </p:nvSpPr>
        <p:spPr>
          <a:xfrm>
            <a:off x="10969147" y="91552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19" name="Rectangle 318">
            <a:extLst>
              <a:ext uri="{FF2B5EF4-FFF2-40B4-BE49-F238E27FC236}">
                <a16:creationId xmlns:a16="http://schemas.microsoft.com/office/drawing/2014/main" id="{CFE5EB8C-1F8A-4981-A486-0053E863FC03}"/>
              </a:ext>
            </a:extLst>
          </p:cNvPr>
          <p:cNvSpPr/>
          <p:nvPr/>
        </p:nvSpPr>
        <p:spPr>
          <a:xfrm>
            <a:off x="10621675" y="128204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20" name="Rectangle 319">
            <a:extLst>
              <a:ext uri="{FF2B5EF4-FFF2-40B4-BE49-F238E27FC236}">
                <a16:creationId xmlns:a16="http://schemas.microsoft.com/office/drawing/2014/main" id="{3EA4EDBC-3E5C-4AEC-9A7B-327E204C8777}"/>
              </a:ext>
            </a:extLst>
          </p:cNvPr>
          <p:cNvSpPr/>
          <p:nvPr/>
        </p:nvSpPr>
        <p:spPr>
          <a:xfrm>
            <a:off x="10252700" y="1284354"/>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A</a:t>
            </a:r>
          </a:p>
        </p:txBody>
      </p:sp>
      <p:sp>
        <p:nvSpPr>
          <p:cNvPr id="321" name="Rectangle 320">
            <a:extLst>
              <a:ext uri="{FF2B5EF4-FFF2-40B4-BE49-F238E27FC236}">
                <a16:creationId xmlns:a16="http://schemas.microsoft.com/office/drawing/2014/main" id="{482C86E5-06C4-4AA7-ADDF-EC41B0353665}"/>
              </a:ext>
            </a:extLst>
          </p:cNvPr>
          <p:cNvSpPr/>
          <p:nvPr/>
        </p:nvSpPr>
        <p:spPr>
          <a:xfrm>
            <a:off x="9884018" y="128441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22" name="Rectangle 321">
            <a:extLst>
              <a:ext uri="{FF2B5EF4-FFF2-40B4-BE49-F238E27FC236}">
                <a16:creationId xmlns:a16="http://schemas.microsoft.com/office/drawing/2014/main" id="{EF389F4D-280B-4709-B68F-7DA7AA16186E}"/>
              </a:ext>
            </a:extLst>
          </p:cNvPr>
          <p:cNvSpPr/>
          <p:nvPr/>
        </p:nvSpPr>
        <p:spPr>
          <a:xfrm>
            <a:off x="9515043" y="128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23" name="Rectangle 322">
            <a:extLst>
              <a:ext uri="{FF2B5EF4-FFF2-40B4-BE49-F238E27FC236}">
                <a16:creationId xmlns:a16="http://schemas.microsoft.com/office/drawing/2014/main" id="{A7DFAE01-B9B1-4AF0-BE4D-2B7F3657B271}"/>
              </a:ext>
            </a:extLst>
          </p:cNvPr>
          <p:cNvSpPr/>
          <p:nvPr/>
        </p:nvSpPr>
        <p:spPr>
          <a:xfrm>
            <a:off x="9164018" y="127921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24" name="Rectangle 323">
            <a:extLst>
              <a:ext uri="{FF2B5EF4-FFF2-40B4-BE49-F238E27FC236}">
                <a16:creationId xmlns:a16="http://schemas.microsoft.com/office/drawing/2014/main" id="{1AA6EC40-A0A1-4C83-9EE0-A1D26D2E0765}"/>
              </a:ext>
            </a:extLst>
          </p:cNvPr>
          <p:cNvSpPr/>
          <p:nvPr/>
        </p:nvSpPr>
        <p:spPr>
          <a:xfrm>
            <a:off x="8816634" y="128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25" name="Rectangle 324">
            <a:extLst>
              <a:ext uri="{FF2B5EF4-FFF2-40B4-BE49-F238E27FC236}">
                <a16:creationId xmlns:a16="http://schemas.microsoft.com/office/drawing/2014/main" id="{7EC4F483-4F1B-43CC-A16C-DAC8A247488C}"/>
              </a:ext>
            </a:extLst>
          </p:cNvPr>
          <p:cNvSpPr/>
          <p:nvPr/>
        </p:nvSpPr>
        <p:spPr>
          <a:xfrm>
            <a:off x="8447074" y="128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26" name="Rectangle 325">
            <a:extLst>
              <a:ext uri="{FF2B5EF4-FFF2-40B4-BE49-F238E27FC236}">
                <a16:creationId xmlns:a16="http://schemas.microsoft.com/office/drawing/2014/main" id="{16A940EA-9FC2-4DF9-BEBB-F068B37FDBE3}"/>
              </a:ext>
            </a:extLst>
          </p:cNvPr>
          <p:cNvSpPr/>
          <p:nvPr/>
        </p:nvSpPr>
        <p:spPr>
          <a:xfrm>
            <a:off x="8077514" y="1275808"/>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27" name="Rectangle 326">
            <a:extLst>
              <a:ext uri="{FF2B5EF4-FFF2-40B4-BE49-F238E27FC236}">
                <a16:creationId xmlns:a16="http://schemas.microsoft.com/office/drawing/2014/main" id="{79B6F9E6-531B-43F5-A686-DD9F7CC12095}"/>
              </a:ext>
            </a:extLst>
          </p:cNvPr>
          <p:cNvSpPr/>
          <p:nvPr/>
        </p:nvSpPr>
        <p:spPr>
          <a:xfrm>
            <a:off x="7725346" y="1275808"/>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28" name="Rectangle 327">
            <a:extLst>
              <a:ext uri="{FF2B5EF4-FFF2-40B4-BE49-F238E27FC236}">
                <a16:creationId xmlns:a16="http://schemas.microsoft.com/office/drawing/2014/main" id="{BF54D507-07DC-4712-91D4-2A0A330E3A2F}"/>
              </a:ext>
            </a:extLst>
          </p:cNvPr>
          <p:cNvSpPr/>
          <p:nvPr/>
        </p:nvSpPr>
        <p:spPr>
          <a:xfrm>
            <a:off x="7381382" y="1275808"/>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29" name="Rectangle 328">
            <a:extLst>
              <a:ext uri="{FF2B5EF4-FFF2-40B4-BE49-F238E27FC236}">
                <a16:creationId xmlns:a16="http://schemas.microsoft.com/office/drawing/2014/main" id="{4E300DFB-DA5C-48F0-8DF4-0D95754743AE}"/>
              </a:ext>
            </a:extLst>
          </p:cNvPr>
          <p:cNvSpPr/>
          <p:nvPr/>
        </p:nvSpPr>
        <p:spPr>
          <a:xfrm>
            <a:off x="7030357" y="1275808"/>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30" name="Rectangle 329">
            <a:extLst>
              <a:ext uri="{FF2B5EF4-FFF2-40B4-BE49-F238E27FC236}">
                <a16:creationId xmlns:a16="http://schemas.microsoft.com/office/drawing/2014/main" id="{1DA8DE59-A71A-4D0A-914C-F0ACDAE8E773}"/>
              </a:ext>
            </a:extLst>
          </p:cNvPr>
          <p:cNvSpPr/>
          <p:nvPr/>
        </p:nvSpPr>
        <p:spPr>
          <a:xfrm>
            <a:off x="6661382" y="1275808"/>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31" name="Rectangle 330">
            <a:extLst>
              <a:ext uri="{FF2B5EF4-FFF2-40B4-BE49-F238E27FC236}">
                <a16:creationId xmlns:a16="http://schemas.microsoft.com/office/drawing/2014/main" id="{334E6D04-40A9-4BB7-B383-38187A2D8338}"/>
              </a:ext>
            </a:extLst>
          </p:cNvPr>
          <p:cNvSpPr/>
          <p:nvPr/>
        </p:nvSpPr>
        <p:spPr>
          <a:xfrm>
            <a:off x="6301382" y="1275808"/>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32" name="Rectangle 331">
            <a:extLst>
              <a:ext uri="{FF2B5EF4-FFF2-40B4-BE49-F238E27FC236}">
                <a16:creationId xmlns:a16="http://schemas.microsoft.com/office/drawing/2014/main" id="{DA42E5E8-AB79-4165-A3A0-936590E3EA15}"/>
              </a:ext>
            </a:extLst>
          </p:cNvPr>
          <p:cNvSpPr/>
          <p:nvPr/>
        </p:nvSpPr>
        <p:spPr>
          <a:xfrm>
            <a:off x="10977693" y="128204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33" name="Rectangle 332">
            <a:extLst>
              <a:ext uri="{FF2B5EF4-FFF2-40B4-BE49-F238E27FC236}">
                <a16:creationId xmlns:a16="http://schemas.microsoft.com/office/drawing/2014/main" id="{D4BA36DD-1203-46E8-944C-FC4FDA34C2DC}"/>
              </a:ext>
            </a:extLst>
          </p:cNvPr>
          <p:cNvSpPr/>
          <p:nvPr/>
        </p:nvSpPr>
        <p:spPr>
          <a:xfrm>
            <a:off x="10621675" y="164204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34" name="Rectangle 333">
            <a:extLst>
              <a:ext uri="{FF2B5EF4-FFF2-40B4-BE49-F238E27FC236}">
                <a16:creationId xmlns:a16="http://schemas.microsoft.com/office/drawing/2014/main" id="{FCD6DBE7-C2ED-4063-A278-87A89F1F48F3}"/>
              </a:ext>
            </a:extLst>
          </p:cNvPr>
          <p:cNvSpPr/>
          <p:nvPr/>
        </p:nvSpPr>
        <p:spPr>
          <a:xfrm>
            <a:off x="10252700" y="1644354"/>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S</a:t>
            </a:r>
          </a:p>
        </p:txBody>
      </p:sp>
      <p:sp>
        <p:nvSpPr>
          <p:cNvPr id="335" name="Rectangle 334">
            <a:extLst>
              <a:ext uri="{FF2B5EF4-FFF2-40B4-BE49-F238E27FC236}">
                <a16:creationId xmlns:a16="http://schemas.microsoft.com/office/drawing/2014/main" id="{F2ED9476-77EB-4CCC-94EA-9FA2A19F8E6D}"/>
              </a:ext>
            </a:extLst>
          </p:cNvPr>
          <p:cNvSpPr/>
          <p:nvPr/>
        </p:nvSpPr>
        <p:spPr>
          <a:xfrm>
            <a:off x="9884018" y="164441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36" name="Rectangle 335">
            <a:extLst>
              <a:ext uri="{FF2B5EF4-FFF2-40B4-BE49-F238E27FC236}">
                <a16:creationId xmlns:a16="http://schemas.microsoft.com/office/drawing/2014/main" id="{4CD5DD0B-0E4F-4A83-B45A-DF741AF98AFF}"/>
              </a:ext>
            </a:extLst>
          </p:cNvPr>
          <p:cNvSpPr/>
          <p:nvPr/>
        </p:nvSpPr>
        <p:spPr>
          <a:xfrm>
            <a:off x="9515043" y="164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37" name="Rectangle 336">
            <a:extLst>
              <a:ext uri="{FF2B5EF4-FFF2-40B4-BE49-F238E27FC236}">
                <a16:creationId xmlns:a16="http://schemas.microsoft.com/office/drawing/2014/main" id="{2CA615B3-AAAE-45C0-9829-F10E8F62F888}"/>
              </a:ext>
            </a:extLst>
          </p:cNvPr>
          <p:cNvSpPr/>
          <p:nvPr/>
        </p:nvSpPr>
        <p:spPr>
          <a:xfrm>
            <a:off x="9164018" y="164441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38" name="Rectangle 337">
            <a:extLst>
              <a:ext uri="{FF2B5EF4-FFF2-40B4-BE49-F238E27FC236}">
                <a16:creationId xmlns:a16="http://schemas.microsoft.com/office/drawing/2014/main" id="{008E8DD7-9849-4C07-9003-7DB67FCE3ADA}"/>
              </a:ext>
            </a:extLst>
          </p:cNvPr>
          <p:cNvSpPr/>
          <p:nvPr/>
        </p:nvSpPr>
        <p:spPr>
          <a:xfrm>
            <a:off x="8816634" y="164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39" name="Rectangle 338">
            <a:extLst>
              <a:ext uri="{FF2B5EF4-FFF2-40B4-BE49-F238E27FC236}">
                <a16:creationId xmlns:a16="http://schemas.microsoft.com/office/drawing/2014/main" id="{9A34AC62-7E9D-413B-B8EF-18E6B7B8BBA6}"/>
              </a:ext>
            </a:extLst>
          </p:cNvPr>
          <p:cNvSpPr/>
          <p:nvPr/>
        </p:nvSpPr>
        <p:spPr>
          <a:xfrm>
            <a:off x="8447074" y="164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40" name="Rectangle 339">
            <a:extLst>
              <a:ext uri="{FF2B5EF4-FFF2-40B4-BE49-F238E27FC236}">
                <a16:creationId xmlns:a16="http://schemas.microsoft.com/office/drawing/2014/main" id="{686483FD-13B5-4BD6-9E36-D7FB86D7D776}"/>
              </a:ext>
            </a:extLst>
          </p:cNvPr>
          <p:cNvSpPr/>
          <p:nvPr/>
        </p:nvSpPr>
        <p:spPr>
          <a:xfrm>
            <a:off x="8077514" y="164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41" name="Rectangle 340">
            <a:extLst>
              <a:ext uri="{FF2B5EF4-FFF2-40B4-BE49-F238E27FC236}">
                <a16:creationId xmlns:a16="http://schemas.microsoft.com/office/drawing/2014/main" id="{752D2614-FE9A-46B0-AE6F-D9F0B6075D32}"/>
              </a:ext>
            </a:extLst>
          </p:cNvPr>
          <p:cNvSpPr/>
          <p:nvPr/>
        </p:nvSpPr>
        <p:spPr>
          <a:xfrm>
            <a:off x="7725346" y="164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42" name="Rectangle 341">
            <a:extLst>
              <a:ext uri="{FF2B5EF4-FFF2-40B4-BE49-F238E27FC236}">
                <a16:creationId xmlns:a16="http://schemas.microsoft.com/office/drawing/2014/main" id="{0E6DB4CD-3308-456C-B499-6C72396617AB}"/>
              </a:ext>
            </a:extLst>
          </p:cNvPr>
          <p:cNvSpPr/>
          <p:nvPr/>
        </p:nvSpPr>
        <p:spPr>
          <a:xfrm>
            <a:off x="7381382" y="164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43" name="Rectangle 342">
            <a:extLst>
              <a:ext uri="{FF2B5EF4-FFF2-40B4-BE49-F238E27FC236}">
                <a16:creationId xmlns:a16="http://schemas.microsoft.com/office/drawing/2014/main" id="{6A24E653-6AB9-4E1A-9BCC-014748A18F35}"/>
              </a:ext>
            </a:extLst>
          </p:cNvPr>
          <p:cNvSpPr/>
          <p:nvPr/>
        </p:nvSpPr>
        <p:spPr>
          <a:xfrm>
            <a:off x="7030357" y="164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44" name="Rectangle 343">
            <a:extLst>
              <a:ext uri="{FF2B5EF4-FFF2-40B4-BE49-F238E27FC236}">
                <a16:creationId xmlns:a16="http://schemas.microsoft.com/office/drawing/2014/main" id="{FEDD3FC8-6213-4435-BB6E-78DD49BED6D6}"/>
              </a:ext>
            </a:extLst>
          </p:cNvPr>
          <p:cNvSpPr/>
          <p:nvPr/>
        </p:nvSpPr>
        <p:spPr>
          <a:xfrm>
            <a:off x="6661382" y="164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45" name="Rectangle 344">
            <a:extLst>
              <a:ext uri="{FF2B5EF4-FFF2-40B4-BE49-F238E27FC236}">
                <a16:creationId xmlns:a16="http://schemas.microsoft.com/office/drawing/2014/main" id="{A2501916-2358-45B5-B9BF-CB8645F3A393}"/>
              </a:ext>
            </a:extLst>
          </p:cNvPr>
          <p:cNvSpPr/>
          <p:nvPr/>
        </p:nvSpPr>
        <p:spPr>
          <a:xfrm>
            <a:off x="6301382" y="164435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46" name="Rectangle 345">
            <a:extLst>
              <a:ext uri="{FF2B5EF4-FFF2-40B4-BE49-F238E27FC236}">
                <a16:creationId xmlns:a16="http://schemas.microsoft.com/office/drawing/2014/main" id="{CF372FBD-C97B-4A94-8D63-45CC5B8AE0A5}"/>
              </a:ext>
            </a:extLst>
          </p:cNvPr>
          <p:cNvSpPr/>
          <p:nvPr/>
        </p:nvSpPr>
        <p:spPr>
          <a:xfrm>
            <a:off x="10977693" y="164204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47" name="Rectangle 346">
            <a:extLst>
              <a:ext uri="{FF2B5EF4-FFF2-40B4-BE49-F238E27FC236}">
                <a16:creationId xmlns:a16="http://schemas.microsoft.com/office/drawing/2014/main" id="{6E2B3AB1-F545-40C0-89F0-F70279073997}"/>
              </a:ext>
            </a:extLst>
          </p:cNvPr>
          <p:cNvSpPr/>
          <p:nvPr/>
        </p:nvSpPr>
        <p:spPr>
          <a:xfrm>
            <a:off x="10626482" y="200211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E</a:t>
            </a:r>
          </a:p>
        </p:txBody>
      </p:sp>
      <p:sp>
        <p:nvSpPr>
          <p:cNvPr id="348" name="Rectangle 347">
            <a:extLst>
              <a:ext uri="{FF2B5EF4-FFF2-40B4-BE49-F238E27FC236}">
                <a16:creationId xmlns:a16="http://schemas.microsoft.com/office/drawing/2014/main" id="{DCE343FC-F9E9-435C-A508-52DF0C7BFA24}"/>
              </a:ext>
            </a:extLst>
          </p:cNvPr>
          <p:cNvSpPr/>
          <p:nvPr/>
        </p:nvSpPr>
        <p:spPr>
          <a:xfrm>
            <a:off x="10254837" y="2001085"/>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G</a:t>
            </a:r>
          </a:p>
        </p:txBody>
      </p:sp>
      <p:sp>
        <p:nvSpPr>
          <p:cNvPr id="349" name="Rectangle 348">
            <a:extLst>
              <a:ext uri="{FF2B5EF4-FFF2-40B4-BE49-F238E27FC236}">
                <a16:creationId xmlns:a16="http://schemas.microsoft.com/office/drawing/2014/main" id="{077214B8-CFD2-4B3A-B8A4-904A39AF9CD9}"/>
              </a:ext>
            </a:extLst>
          </p:cNvPr>
          <p:cNvSpPr/>
          <p:nvPr/>
        </p:nvSpPr>
        <p:spPr>
          <a:xfrm>
            <a:off x="9873051" y="2002046"/>
            <a:ext cx="380459"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U</a:t>
            </a:r>
          </a:p>
        </p:txBody>
      </p:sp>
      <p:sp>
        <p:nvSpPr>
          <p:cNvPr id="350" name="Rectangle 349">
            <a:extLst>
              <a:ext uri="{FF2B5EF4-FFF2-40B4-BE49-F238E27FC236}">
                <a16:creationId xmlns:a16="http://schemas.microsoft.com/office/drawing/2014/main" id="{C4CC7A7A-D2EB-4B7A-9845-C77DF61B7E37}"/>
              </a:ext>
            </a:extLst>
          </p:cNvPr>
          <p:cNvSpPr/>
          <p:nvPr/>
        </p:nvSpPr>
        <p:spPr>
          <a:xfrm>
            <a:off x="9521055" y="2008575"/>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A</a:t>
            </a:r>
          </a:p>
        </p:txBody>
      </p:sp>
      <p:sp>
        <p:nvSpPr>
          <p:cNvPr id="351" name="Rectangle 350">
            <a:extLst>
              <a:ext uri="{FF2B5EF4-FFF2-40B4-BE49-F238E27FC236}">
                <a16:creationId xmlns:a16="http://schemas.microsoft.com/office/drawing/2014/main" id="{A6D93153-40D7-4845-8E65-5C704DDD5FD8}"/>
              </a:ext>
            </a:extLst>
          </p:cNvPr>
          <p:cNvSpPr/>
          <p:nvPr/>
        </p:nvSpPr>
        <p:spPr>
          <a:xfrm>
            <a:off x="9176634" y="201138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S</a:t>
            </a:r>
          </a:p>
        </p:txBody>
      </p:sp>
      <p:sp>
        <p:nvSpPr>
          <p:cNvPr id="352" name="Rectangle 351">
            <a:extLst>
              <a:ext uri="{FF2B5EF4-FFF2-40B4-BE49-F238E27FC236}">
                <a16:creationId xmlns:a16="http://schemas.microsoft.com/office/drawing/2014/main" id="{9A885B9B-F3CF-4791-A8FC-31F494BE64A1}"/>
              </a:ext>
            </a:extLst>
          </p:cNvPr>
          <p:cNvSpPr/>
          <p:nvPr/>
        </p:nvSpPr>
        <p:spPr>
          <a:xfrm>
            <a:off x="8793950" y="2002046"/>
            <a:ext cx="384089"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A</a:t>
            </a:r>
          </a:p>
        </p:txBody>
      </p:sp>
      <p:sp>
        <p:nvSpPr>
          <p:cNvPr id="353" name="Rectangle 352">
            <a:extLst>
              <a:ext uri="{FF2B5EF4-FFF2-40B4-BE49-F238E27FC236}">
                <a16:creationId xmlns:a16="http://schemas.microsoft.com/office/drawing/2014/main" id="{141E85EE-DAA9-407E-ABA8-C15F96D3E273}"/>
              </a:ext>
            </a:extLst>
          </p:cNvPr>
          <p:cNvSpPr/>
          <p:nvPr/>
        </p:nvSpPr>
        <p:spPr>
          <a:xfrm>
            <a:off x="8434380" y="2003217"/>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D</a:t>
            </a:r>
          </a:p>
        </p:txBody>
      </p:sp>
      <p:sp>
        <p:nvSpPr>
          <p:cNvPr id="354" name="Rectangle 353">
            <a:extLst>
              <a:ext uri="{FF2B5EF4-FFF2-40B4-BE49-F238E27FC236}">
                <a16:creationId xmlns:a16="http://schemas.microsoft.com/office/drawing/2014/main" id="{36F4D95B-AA64-42D6-907A-2FE01EA3C116}"/>
              </a:ext>
            </a:extLst>
          </p:cNvPr>
          <p:cNvSpPr/>
          <p:nvPr/>
        </p:nvSpPr>
        <p:spPr>
          <a:xfrm>
            <a:off x="8082378" y="199656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rPr>
              <a:t>2</a:t>
            </a:r>
          </a:p>
        </p:txBody>
      </p:sp>
      <p:sp>
        <p:nvSpPr>
          <p:cNvPr id="355" name="Rectangle 354">
            <a:extLst>
              <a:ext uri="{FF2B5EF4-FFF2-40B4-BE49-F238E27FC236}">
                <a16:creationId xmlns:a16="http://schemas.microsoft.com/office/drawing/2014/main" id="{80975864-A17C-4C82-B487-CA2FA8D2B481}"/>
              </a:ext>
            </a:extLst>
          </p:cNvPr>
          <p:cNvSpPr/>
          <p:nvPr/>
        </p:nvSpPr>
        <p:spPr>
          <a:xfrm>
            <a:off x="7727191" y="199656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56" name="Rectangle 355">
            <a:extLst>
              <a:ext uri="{FF2B5EF4-FFF2-40B4-BE49-F238E27FC236}">
                <a16:creationId xmlns:a16="http://schemas.microsoft.com/office/drawing/2014/main" id="{F715D6F1-025E-47DB-89CF-195855F83297}"/>
              </a:ext>
            </a:extLst>
          </p:cNvPr>
          <p:cNvSpPr/>
          <p:nvPr/>
        </p:nvSpPr>
        <p:spPr>
          <a:xfrm>
            <a:off x="7371822" y="199886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57" name="Rectangle 356">
            <a:extLst>
              <a:ext uri="{FF2B5EF4-FFF2-40B4-BE49-F238E27FC236}">
                <a16:creationId xmlns:a16="http://schemas.microsoft.com/office/drawing/2014/main" id="{C22CBE18-59D0-4FF3-B5FE-AD9AA3CA4E83}"/>
              </a:ext>
            </a:extLst>
          </p:cNvPr>
          <p:cNvSpPr/>
          <p:nvPr/>
        </p:nvSpPr>
        <p:spPr>
          <a:xfrm>
            <a:off x="7020797" y="199886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58" name="Rectangle 357">
            <a:extLst>
              <a:ext uri="{FF2B5EF4-FFF2-40B4-BE49-F238E27FC236}">
                <a16:creationId xmlns:a16="http://schemas.microsoft.com/office/drawing/2014/main" id="{A489FF88-3747-4A93-9ED3-D20B41817411}"/>
              </a:ext>
            </a:extLst>
          </p:cNvPr>
          <p:cNvSpPr/>
          <p:nvPr/>
        </p:nvSpPr>
        <p:spPr>
          <a:xfrm>
            <a:off x="6660797" y="199656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59" name="Rectangle 358">
            <a:extLst>
              <a:ext uri="{FF2B5EF4-FFF2-40B4-BE49-F238E27FC236}">
                <a16:creationId xmlns:a16="http://schemas.microsoft.com/office/drawing/2014/main" id="{EC235433-56C5-41B9-A141-734EEDE2C483}"/>
              </a:ext>
            </a:extLst>
          </p:cNvPr>
          <p:cNvSpPr/>
          <p:nvPr/>
        </p:nvSpPr>
        <p:spPr>
          <a:xfrm>
            <a:off x="6302788" y="199656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60" name="Rectangle 359">
            <a:extLst>
              <a:ext uri="{FF2B5EF4-FFF2-40B4-BE49-F238E27FC236}">
                <a16:creationId xmlns:a16="http://schemas.microsoft.com/office/drawing/2014/main" id="{9F6D9B48-D430-4245-BB52-8F1884592C75}"/>
              </a:ext>
            </a:extLst>
          </p:cNvPr>
          <p:cNvSpPr/>
          <p:nvPr/>
        </p:nvSpPr>
        <p:spPr>
          <a:xfrm>
            <a:off x="10979391" y="1988015"/>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61" name="Rectangle 360">
            <a:extLst>
              <a:ext uri="{FF2B5EF4-FFF2-40B4-BE49-F238E27FC236}">
                <a16:creationId xmlns:a16="http://schemas.microsoft.com/office/drawing/2014/main" id="{5B33A8FC-3117-4926-A0E2-6C1787F3B9FC}"/>
              </a:ext>
            </a:extLst>
          </p:cNvPr>
          <p:cNvSpPr/>
          <p:nvPr/>
        </p:nvSpPr>
        <p:spPr>
          <a:xfrm>
            <a:off x="10621675" y="236100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62" name="Rectangle 361">
            <a:extLst>
              <a:ext uri="{FF2B5EF4-FFF2-40B4-BE49-F238E27FC236}">
                <a16:creationId xmlns:a16="http://schemas.microsoft.com/office/drawing/2014/main" id="{61DFA2F2-E7CC-4A99-811E-0EF45180D6FC}"/>
              </a:ext>
            </a:extLst>
          </p:cNvPr>
          <p:cNvSpPr/>
          <p:nvPr/>
        </p:nvSpPr>
        <p:spPr>
          <a:xfrm>
            <a:off x="10252700" y="236330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E</a:t>
            </a:r>
          </a:p>
        </p:txBody>
      </p:sp>
      <p:sp>
        <p:nvSpPr>
          <p:cNvPr id="363" name="Rectangle 362">
            <a:extLst>
              <a:ext uri="{FF2B5EF4-FFF2-40B4-BE49-F238E27FC236}">
                <a16:creationId xmlns:a16="http://schemas.microsoft.com/office/drawing/2014/main" id="{B44B9210-711F-4A06-91B6-B6F92EC8C8A2}"/>
              </a:ext>
            </a:extLst>
          </p:cNvPr>
          <p:cNvSpPr/>
          <p:nvPr/>
        </p:nvSpPr>
        <p:spPr>
          <a:xfrm>
            <a:off x="9884018" y="236336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64" name="Rectangle 363">
            <a:extLst>
              <a:ext uri="{FF2B5EF4-FFF2-40B4-BE49-F238E27FC236}">
                <a16:creationId xmlns:a16="http://schemas.microsoft.com/office/drawing/2014/main" id="{78D499D5-8F96-4F68-B4C7-68A71FB6E074}"/>
              </a:ext>
            </a:extLst>
          </p:cNvPr>
          <p:cNvSpPr/>
          <p:nvPr/>
        </p:nvSpPr>
        <p:spPr>
          <a:xfrm>
            <a:off x="9515043" y="236330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65" name="Rectangle 364">
            <a:extLst>
              <a:ext uri="{FF2B5EF4-FFF2-40B4-BE49-F238E27FC236}">
                <a16:creationId xmlns:a16="http://schemas.microsoft.com/office/drawing/2014/main" id="{B73F614F-61B8-4F19-838B-39C0BCED3327}"/>
              </a:ext>
            </a:extLst>
          </p:cNvPr>
          <p:cNvSpPr/>
          <p:nvPr/>
        </p:nvSpPr>
        <p:spPr>
          <a:xfrm>
            <a:off x="9164018" y="236336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66" name="Rectangle 365">
            <a:extLst>
              <a:ext uri="{FF2B5EF4-FFF2-40B4-BE49-F238E27FC236}">
                <a16:creationId xmlns:a16="http://schemas.microsoft.com/office/drawing/2014/main" id="{EA6C496B-3703-4097-98D6-660054B16F86}"/>
              </a:ext>
            </a:extLst>
          </p:cNvPr>
          <p:cNvSpPr/>
          <p:nvPr/>
        </p:nvSpPr>
        <p:spPr>
          <a:xfrm>
            <a:off x="8816634" y="236330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67" name="Rectangle 366">
            <a:extLst>
              <a:ext uri="{FF2B5EF4-FFF2-40B4-BE49-F238E27FC236}">
                <a16:creationId xmlns:a16="http://schemas.microsoft.com/office/drawing/2014/main" id="{8B15D428-B5C2-45ED-A9CF-9E644C7CF13A}"/>
              </a:ext>
            </a:extLst>
          </p:cNvPr>
          <p:cNvSpPr/>
          <p:nvPr/>
        </p:nvSpPr>
        <p:spPr>
          <a:xfrm>
            <a:off x="8447074" y="236330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68" name="Rectangle 367">
            <a:extLst>
              <a:ext uri="{FF2B5EF4-FFF2-40B4-BE49-F238E27FC236}">
                <a16:creationId xmlns:a16="http://schemas.microsoft.com/office/drawing/2014/main" id="{D8FB86E5-23B3-41F3-93A7-37215D14EC72}"/>
              </a:ext>
            </a:extLst>
          </p:cNvPr>
          <p:cNvSpPr/>
          <p:nvPr/>
        </p:nvSpPr>
        <p:spPr>
          <a:xfrm>
            <a:off x="8077514" y="236330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69" name="Rectangle 368">
            <a:extLst>
              <a:ext uri="{FF2B5EF4-FFF2-40B4-BE49-F238E27FC236}">
                <a16:creationId xmlns:a16="http://schemas.microsoft.com/office/drawing/2014/main" id="{EBD34DA0-4FF9-4ED4-BC49-1570C82E138C}"/>
              </a:ext>
            </a:extLst>
          </p:cNvPr>
          <p:cNvSpPr/>
          <p:nvPr/>
        </p:nvSpPr>
        <p:spPr>
          <a:xfrm>
            <a:off x="7725346" y="236330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70" name="Rectangle 369">
            <a:extLst>
              <a:ext uri="{FF2B5EF4-FFF2-40B4-BE49-F238E27FC236}">
                <a16:creationId xmlns:a16="http://schemas.microsoft.com/office/drawing/2014/main" id="{99F49D78-8906-4795-98C0-857CDE1EAA3C}"/>
              </a:ext>
            </a:extLst>
          </p:cNvPr>
          <p:cNvSpPr/>
          <p:nvPr/>
        </p:nvSpPr>
        <p:spPr>
          <a:xfrm>
            <a:off x="7381382" y="236330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71" name="Rectangle 370">
            <a:extLst>
              <a:ext uri="{FF2B5EF4-FFF2-40B4-BE49-F238E27FC236}">
                <a16:creationId xmlns:a16="http://schemas.microsoft.com/office/drawing/2014/main" id="{0D09957C-7335-481A-860E-8E499CDAE9AF}"/>
              </a:ext>
            </a:extLst>
          </p:cNvPr>
          <p:cNvSpPr/>
          <p:nvPr/>
        </p:nvSpPr>
        <p:spPr>
          <a:xfrm>
            <a:off x="7030357" y="236330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72" name="Rectangle 371">
            <a:extLst>
              <a:ext uri="{FF2B5EF4-FFF2-40B4-BE49-F238E27FC236}">
                <a16:creationId xmlns:a16="http://schemas.microsoft.com/office/drawing/2014/main" id="{692BA504-E94F-4ABC-8FE9-6AE0C08188C5}"/>
              </a:ext>
            </a:extLst>
          </p:cNvPr>
          <p:cNvSpPr/>
          <p:nvPr/>
        </p:nvSpPr>
        <p:spPr>
          <a:xfrm>
            <a:off x="6661382" y="236330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73" name="Rectangle 372">
            <a:extLst>
              <a:ext uri="{FF2B5EF4-FFF2-40B4-BE49-F238E27FC236}">
                <a16:creationId xmlns:a16="http://schemas.microsoft.com/office/drawing/2014/main" id="{1E86358F-60F5-4A58-883D-ECE8E5629693}"/>
              </a:ext>
            </a:extLst>
          </p:cNvPr>
          <p:cNvSpPr/>
          <p:nvPr/>
        </p:nvSpPr>
        <p:spPr>
          <a:xfrm>
            <a:off x="6301382" y="236330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74" name="Rectangle 373">
            <a:extLst>
              <a:ext uri="{FF2B5EF4-FFF2-40B4-BE49-F238E27FC236}">
                <a16:creationId xmlns:a16="http://schemas.microsoft.com/office/drawing/2014/main" id="{4AEB23C7-324B-4B25-A300-0303D0D860AA}"/>
              </a:ext>
            </a:extLst>
          </p:cNvPr>
          <p:cNvSpPr/>
          <p:nvPr/>
        </p:nvSpPr>
        <p:spPr>
          <a:xfrm>
            <a:off x="10977693" y="236100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75" name="Rectangle 374">
            <a:extLst>
              <a:ext uri="{FF2B5EF4-FFF2-40B4-BE49-F238E27FC236}">
                <a16:creationId xmlns:a16="http://schemas.microsoft.com/office/drawing/2014/main" id="{FAABA3EC-5135-4D9D-B07A-109EFEABFDC2}"/>
              </a:ext>
            </a:extLst>
          </p:cNvPr>
          <p:cNvSpPr/>
          <p:nvPr/>
        </p:nvSpPr>
        <p:spPr>
          <a:xfrm>
            <a:off x="10621675" y="2731992"/>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E</a:t>
            </a:r>
          </a:p>
        </p:txBody>
      </p:sp>
      <p:sp>
        <p:nvSpPr>
          <p:cNvPr id="376" name="Rectangle 375">
            <a:extLst>
              <a:ext uri="{FF2B5EF4-FFF2-40B4-BE49-F238E27FC236}">
                <a16:creationId xmlns:a16="http://schemas.microsoft.com/office/drawing/2014/main" id="{7C7FC27E-709E-4EDA-AC1C-B214E178DFA7}"/>
              </a:ext>
            </a:extLst>
          </p:cNvPr>
          <p:cNvSpPr/>
          <p:nvPr/>
        </p:nvSpPr>
        <p:spPr>
          <a:xfrm>
            <a:off x="10252700" y="273430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S</a:t>
            </a:r>
          </a:p>
        </p:txBody>
      </p:sp>
      <p:sp>
        <p:nvSpPr>
          <p:cNvPr id="377" name="Rectangle 376">
            <a:extLst>
              <a:ext uri="{FF2B5EF4-FFF2-40B4-BE49-F238E27FC236}">
                <a16:creationId xmlns:a16="http://schemas.microsoft.com/office/drawing/2014/main" id="{D7D73AD1-5545-496A-976F-E24781331CA6}"/>
              </a:ext>
            </a:extLst>
          </p:cNvPr>
          <p:cNvSpPr/>
          <p:nvPr/>
        </p:nvSpPr>
        <p:spPr>
          <a:xfrm>
            <a:off x="9884018" y="273436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A</a:t>
            </a:r>
          </a:p>
        </p:txBody>
      </p:sp>
      <p:sp>
        <p:nvSpPr>
          <p:cNvPr id="378" name="Rectangle 377">
            <a:extLst>
              <a:ext uri="{FF2B5EF4-FFF2-40B4-BE49-F238E27FC236}">
                <a16:creationId xmlns:a16="http://schemas.microsoft.com/office/drawing/2014/main" id="{62047036-28D0-4B59-B65E-1FF6C0123BE3}"/>
              </a:ext>
            </a:extLst>
          </p:cNvPr>
          <p:cNvSpPr/>
          <p:nvPr/>
        </p:nvSpPr>
        <p:spPr>
          <a:xfrm>
            <a:off x="9515043" y="273430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N</a:t>
            </a:r>
          </a:p>
        </p:txBody>
      </p:sp>
      <p:sp>
        <p:nvSpPr>
          <p:cNvPr id="379" name="Rectangle 378">
            <a:extLst>
              <a:ext uri="{FF2B5EF4-FFF2-40B4-BE49-F238E27FC236}">
                <a16:creationId xmlns:a16="http://schemas.microsoft.com/office/drawing/2014/main" id="{65D264E4-5244-4194-A51A-07D4B16289F7}"/>
              </a:ext>
            </a:extLst>
          </p:cNvPr>
          <p:cNvSpPr/>
          <p:nvPr/>
        </p:nvSpPr>
        <p:spPr>
          <a:xfrm>
            <a:off x="9164018" y="273436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E</a:t>
            </a:r>
          </a:p>
        </p:txBody>
      </p:sp>
      <p:sp>
        <p:nvSpPr>
          <p:cNvPr id="380" name="Rectangle 379">
            <a:extLst>
              <a:ext uri="{FF2B5EF4-FFF2-40B4-BE49-F238E27FC236}">
                <a16:creationId xmlns:a16="http://schemas.microsoft.com/office/drawing/2014/main" id="{4A497689-03B8-42A4-9AD2-208A0CCA0EA2}"/>
              </a:ext>
            </a:extLst>
          </p:cNvPr>
          <p:cNvSpPr/>
          <p:nvPr/>
        </p:nvSpPr>
        <p:spPr>
          <a:xfrm>
            <a:off x="8816634" y="273430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I</a:t>
            </a:r>
          </a:p>
        </p:txBody>
      </p:sp>
      <p:sp>
        <p:nvSpPr>
          <p:cNvPr id="381" name="Rectangle 380">
            <a:extLst>
              <a:ext uri="{FF2B5EF4-FFF2-40B4-BE49-F238E27FC236}">
                <a16:creationId xmlns:a16="http://schemas.microsoft.com/office/drawing/2014/main" id="{8825AB69-CBC8-4C03-A7D5-83EFD1A7FED5}"/>
              </a:ext>
            </a:extLst>
          </p:cNvPr>
          <p:cNvSpPr/>
          <p:nvPr/>
        </p:nvSpPr>
        <p:spPr>
          <a:xfrm>
            <a:off x="8447074" y="273430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D</a:t>
            </a:r>
          </a:p>
        </p:txBody>
      </p:sp>
      <p:sp>
        <p:nvSpPr>
          <p:cNvPr id="382" name="Rectangle 381">
            <a:extLst>
              <a:ext uri="{FF2B5EF4-FFF2-40B4-BE49-F238E27FC236}">
                <a16:creationId xmlns:a16="http://schemas.microsoft.com/office/drawing/2014/main" id="{821443C0-085F-4886-A4CC-F9D65D6B0D30}"/>
              </a:ext>
            </a:extLst>
          </p:cNvPr>
          <p:cNvSpPr/>
          <p:nvPr/>
        </p:nvSpPr>
        <p:spPr>
          <a:xfrm>
            <a:off x="8077514" y="27343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rPr>
              <a:t>3</a:t>
            </a:r>
          </a:p>
        </p:txBody>
      </p:sp>
      <p:sp>
        <p:nvSpPr>
          <p:cNvPr id="383" name="Rectangle 382">
            <a:extLst>
              <a:ext uri="{FF2B5EF4-FFF2-40B4-BE49-F238E27FC236}">
                <a16:creationId xmlns:a16="http://schemas.microsoft.com/office/drawing/2014/main" id="{CBDB7CC5-FBE8-4085-B15E-41B05FE9ABEE}"/>
              </a:ext>
            </a:extLst>
          </p:cNvPr>
          <p:cNvSpPr/>
          <p:nvPr/>
        </p:nvSpPr>
        <p:spPr>
          <a:xfrm>
            <a:off x="7725346" y="27343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84" name="Rectangle 383">
            <a:extLst>
              <a:ext uri="{FF2B5EF4-FFF2-40B4-BE49-F238E27FC236}">
                <a16:creationId xmlns:a16="http://schemas.microsoft.com/office/drawing/2014/main" id="{5B27CA72-0845-41D0-9FDA-F213FAD619CA}"/>
              </a:ext>
            </a:extLst>
          </p:cNvPr>
          <p:cNvSpPr/>
          <p:nvPr/>
        </p:nvSpPr>
        <p:spPr>
          <a:xfrm>
            <a:off x="7381382" y="27343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85" name="Rectangle 384">
            <a:extLst>
              <a:ext uri="{FF2B5EF4-FFF2-40B4-BE49-F238E27FC236}">
                <a16:creationId xmlns:a16="http://schemas.microsoft.com/office/drawing/2014/main" id="{89E9B56F-6E65-4DE9-8377-D535A1BF961D}"/>
              </a:ext>
            </a:extLst>
          </p:cNvPr>
          <p:cNvSpPr/>
          <p:nvPr/>
        </p:nvSpPr>
        <p:spPr>
          <a:xfrm>
            <a:off x="7030357" y="27343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86" name="Rectangle 385">
            <a:extLst>
              <a:ext uri="{FF2B5EF4-FFF2-40B4-BE49-F238E27FC236}">
                <a16:creationId xmlns:a16="http://schemas.microsoft.com/office/drawing/2014/main" id="{3CC4FFC2-BDF2-4128-8E97-F8D43EE6F058}"/>
              </a:ext>
            </a:extLst>
          </p:cNvPr>
          <p:cNvSpPr/>
          <p:nvPr/>
        </p:nvSpPr>
        <p:spPr>
          <a:xfrm>
            <a:off x="6661382" y="27343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87" name="Rectangle 386">
            <a:extLst>
              <a:ext uri="{FF2B5EF4-FFF2-40B4-BE49-F238E27FC236}">
                <a16:creationId xmlns:a16="http://schemas.microsoft.com/office/drawing/2014/main" id="{FA8FBC5B-E066-4F90-9E45-4EE67151B36A}"/>
              </a:ext>
            </a:extLst>
          </p:cNvPr>
          <p:cNvSpPr/>
          <p:nvPr/>
        </p:nvSpPr>
        <p:spPr>
          <a:xfrm>
            <a:off x="6301382" y="273430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88" name="Rectangle 387">
            <a:extLst>
              <a:ext uri="{FF2B5EF4-FFF2-40B4-BE49-F238E27FC236}">
                <a16:creationId xmlns:a16="http://schemas.microsoft.com/office/drawing/2014/main" id="{44227B4D-BCFC-43F8-B84A-05EAD1730B55}"/>
              </a:ext>
            </a:extLst>
          </p:cNvPr>
          <p:cNvSpPr/>
          <p:nvPr/>
        </p:nvSpPr>
        <p:spPr>
          <a:xfrm>
            <a:off x="10977693" y="272344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89" name="Rectangle 388">
            <a:extLst>
              <a:ext uri="{FF2B5EF4-FFF2-40B4-BE49-F238E27FC236}">
                <a16:creationId xmlns:a16="http://schemas.microsoft.com/office/drawing/2014/main" id="{9B838A49-F0BE-468A-A318-22CC5011F24B}"/>
              </a:ext>
            </a:extLst>
          </p:cNvPr>
          <p:cNvSpPr/>
          <p:nvPr/>
        </p:nvSpPr>
        <p:spPr>
          <a:xfrm>
            <a:off x="10621675" y="3077895"/>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90" name="Rectangle 389">
            <a:extLst>
              <a:ext uri="{FF2B5EF4-FFF2-40B4-BE49-F238E27FC236}">
                <a16:creationId xmlns:a16="http://schemas.microsoft.com/office/drawing/2014/main" id="{5645EF89-0B75-444F-AB0A-C3C528250D05}"/>
              </a:ext>
            </a:extLst>
          </p:cNvPr>
          <p:cNvSpPr/>
          <p:nvPr/>
        </p:nvSpPr>
        <p:spPr>
          <a:xfrm>
            <a:off x="10252700" y="308020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I</a:t>
            </a:r>
          </a:p>
        </p:txBody>
      </p:sp>
      <p:sp>
        <p:nvSpPr>
          <p:cNvPr id="391" name="Rectangle 390">
            <a:extLst>
              <a:ext uri="{FF2B5EF4-FFF2-40B4-BE49-F238E27FC236}">
                <a16:creationId xmlns:a16="http://schemas.microsoft.com/office/drawing/2014/main" id="{39763854-5001-49BF-8095-6F239CB0B48D}"/>
              </a:ext>
            </a:extLst>
          </p:cNvPr>
          <p:cNvSpPr/>
          <p:nvPr/>
        </p:nvSpPr>
        <p:spPr>
          <a:xfrm>
            <a:off x="9884018" y="308026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92" name="Rectangle 391">
            <a:extLst>
              <a:ext uri="{FF2B5EF4-FFF2-40B4-BE49-F238E27FC236}">
                <a16:creationId xmlns:a16="http://schemas.microsoft.com/office/drawing/2014/main" id="{4F026B65-04EA-46F6-B7C5-FAD94CDD9970}"/>
              </a:ext>
            </a:extLst>
          </p:cNvPr>
          <p:cNvSpPr/>
          <p:nvPr/>
        </p:nvSpPr>
        <p:spPr>
          <a:xfrm>
            <a:off x="9515043" y="308020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93" name="Rectangle 392">
            <a:extLst>
              <a:ext uri="{FF2B5EF4-FFF2-40B4-BE49-F238E27FC236}">
                <a16:creationId xmlns:a16="http://schemas.microsoft.com/office/drawing/2014/main" id="{3268B15C-B342-4CA0-9984-B2F6F9ADA38C}"/>
              </a:ext>
            </a:extLst>
          </p:cNvPr>
          <p:cNvSpPr/>
          <p:nvPr/>
        </p:nvSpPr>
        <p:spPr>
          <a:xfrm>
            <a:off x="9164018" y="308026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94" name="Rectangle 393">
            <a:extLst>
              <a:ext uri="{FF2B5EF4-FFF2-40B4-BE49-F238E27FC236}">
                <a16:creationId xmlns:a16="http://schemas.microsoft.com/office/drawing/2014/main" id="{E30EA5E1-5BD5-4ECC-BC5A-CDD241283643}"/>
              </a:ext>
            </a:extLst>
          </p:cNvPr>
          <p:cNvSpPr/>
          <p:nvPr/>
        </p:nvSpPr>
        <p:spPr>
          <a:xfrm>
            <a:off x="8816634" y="308020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95" name="Rectangle 394">
            <a:extLst>
              <a:ext uri="{FF2B5EF4-FFF2-40B4-BE49-F238E27FC236}">
                <a16:creationId xmlns:a16="http://schemas.microsoft.com/office/drawing/2014/main" id="{C426E931-298E-45EF-AEEB-1CE997B6E26D}"/>
              </a:ext>
            </a:extLst>
          </p:cNvPr>
          <p:cNvSpPr/>
          <p:nvPr/>
        </p:nvSpPr>
        <p:spPr>
          <a:xfrm>
            <a:off x="8447074" y="308020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396" name="Rectangle 395">
            <a:extLst>
              <a:ext uri="{FF2B5EF4-FFF2-40B4-BE49-F238E27FC236}">
                <a16:creationId xmlns:a16="http://schemas.microsoft.com/office/drawing/2014/main" id="{985B1C8B-93AE-489B-8D50-287C2D9872EA}"/>
              </a:ext>
            </a:extLst>
          </p:cNvPr>
          <p:cNvSpPr/>
          <p:nvPr/>
        </p:nvSpPr>
        <p:spPr>
          <a:xfrm>
            <a:off x="8077514" y="308020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97" name="Rectangle 396">
            <a:extLst>
              <a:ext uri="{FF2B5EF4-FFF2-40B4-BE49-F238E27FC236}">
                <a16:creationId xmlns:a16="http://schemas.microsoft.com/office/drawing/2014/main" id="{678744BF-54F4-4728-8106-103872EFAC6B}"/>
              </a:ext>
            </a:extLst>
          </p:cNvPr>
          <p:cNvSpPr/>
          <p:nvPr/>
        </p:nvSpPr>
        <p:spPr>
          <a:xfrm>
            <a:off x="7725346" y="308020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rPr>
              <a:t>9</a:t>
            </a:r>
          </a:p>
        </p:txBody>
      </p:sp>
      <p:sp>
        <p:nvSpPr>
          <p:cNvPr id="398" name="Rectangle 397">
            <a:extLst>
              <a:ext uri="{FF2B5EF4-FFF2-40B4-BE49-F238E27FC236}">
                <a16:creationId xmlns:a16="http://schemas.microsoft.com/office/drawing/2014/main" id="{93324A28-9F11-4D21-AF12-1648E5E02E79}"/>
              </a:ext>
            </a:extLst>
          </p:cNvPr>
          <p:cNvSpPr/>
          <p:nvPr/>
        </p:nvSpPr>
        <p:spPr>
          <a:xfrm>
            <a:off x="7381382" y="308020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399" name="Rectangle 398">
            <a:extLst>
              <a:ext uri="{FF2B5EF4-FFF2-40B4-BE49-F238E27FC236}">
                <a16:creationId xmlns:a16="http://schemas.microsoft.com/office/drawing/2014/main" id="{3B26934E-CF0D-4FFF-9E0D-53C2ADB1D923}"/>
              </a:ext>
            </a:extLst>
          </p:cNvPr>
          <p:cNvSpPr/>
          <p:nvPr/>
        </p:nvSpPr>
        <p:spPr>
          <a:xfrm>
            <a:off x="7030357" y="308020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00" name="Rectangle 399">
            <a:extLst>
              <a:ext uri="{FF2B5EF4-FFF2-40B4-BE49-F238E27FC236}">
                <a16:creationId xmlns:a16="http://schemas.microsoft.com/office/drawing/2014/main" id="{AEB1BAF5-E37E-4E76-867B-542F80DB45FC}"/>
              </a:ext>
            </a:extLst>
          </p:cNvPr>
          <p:cNvSpPr/>
          <p:nvPr/>
        </p:nvSpPr>
        <p:spPr>
          <a:xfrm>
            <a:off x="6661382" y="308020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01" name="Rectangle 400">
            <a:extLst>
              <a:ext uri="{FF2B5EF4-FFF2-40B4-BE49-F238E27FC236}">
                <a16:creationId xmlns:a16="http://schemas.microsoft.com/office/drawing/2014/main" id="{062772C8-B42E-475B-AC6F-5A57C59AE829}"/>
              </a:ext>
            </a:extLst>
          </p:cNvPr>
          <p:cNvSpPr/>
          <p:nvPr/>
        </p:nvSpPr>
        <p:spPr>
          <a:xfrm>
            <a:off x="6301382" y="308020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02" name="Rectangle 401">
            <a:extLst>
              <a:ext uri="{FF2B5EF4-FFF2-40B4-BE49-F238E27FC236}">
                <a16:creationId xmlns:a16="http://schemas.microsoft.com/office/drawing/2014/main" id="{BA85A153-661F-4AB5-91CC-5961DD82FE67}"/>
              </a:ext>
            </a:extLst>
          </p:cNvPr>
          <p:cNvSpPr/>
          <p:nvPr/>
        </p:nvSpPr>
        <p:spPr>
          <a:xfrm>
            <a:off x="10977693" y="3077895"/>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03" name="Rectangle 402">
            <a:extLst>
              <a:ext uri="{FF2B5EF4-FFF2-40B4-BE49-F238E27FC236}">
                <a16:creationId xmlns:a16="http://schemas.microsoft.com/office/drawing/2014/main" id="{FE3AEFA6-E044-4FCA-ACBC-AE1EFA1BE6AF}"/>
              </a:ext>
            </a:extLst>
          </p:cNvPr>
          <p:cNvSpPr/>
          <p:nvPr/>
        </p:nvSpPr>
        <p:spPr>
          <a:xfrm>
            <a:off x="10621675" y="342596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H</a:t>
            </a:r>
          </a:p>
        </p:txBody>
      </p:sp>
      <p:sp>
        <p:nvSpPr>
          <p:cNvPr id="404" name="Rectangle 403">
            <a:extLst>
              <a:ext uri="{FF2B5EF4-FFF2-40B4-BE49-F238E27FC236}">
                <a16:creationId xmlns:a16="http://schemas.microsoft.com/office/drawing/2014/main" id="{44A4D00B-502C-4335-9403-9E070CFFBF09}"/>
              </a:ext>
            </a:extLst>
          </p:cNvPr>
          <p:cNvSpPr/>
          <p:nvPr/>
        </p:nvSpPr>
        <p:spPr>
          <a:xfrm>
            <a:off x="10252700" y="342827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C</a:t>
            </a:r>
          </a:p>
        </p:txBody>
      </p:sp>
      <p:sp>
        <p:nvSpPr>
          <p:cNvPr id="405" name="Rectangle 404">
            <a:extLst>
              <a:ext uri="{FF2B5EF4-FFF2-40B4-BE49-F238E27FC236}">
                <a16:creationId xmlns:a16="http://schemas.microsoft.com/office/drawing/2014/main" id="{E81CDB43-FBB2-4737-BD85-0AA2DB3A6F33}"/>
              </a:ext>
            </a:extLst>
          </p:cNvPr>
          <p:cNvSpPr/>
          <p:nvPr/>
        </p:nvSpPr>
        <p:spPr>
          <a:xfrm>
            <a:off x="9884018" y="342833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I</a:t>
            </a:r>
          </a:p>
        </p:txBody>
      </p:sp>
      <p:sp>
        <p:nvSpPr>
          <p:cNvPr id="406" name="Rectangle 405">
            <a:extLst>
              <a:ext uri="{FF2B5EF4-FFF2-40B4-BE49-F238E27FC236}">
                <a16:creationId xmlns:a16="http://schemas.microsoft.com/office/drawing/2014/main" id="{CE029784-28EC-429B-841D-902E4748308A}"/>
              </a:ext>
            </a:extLst>
          </p:cNvPr>
          <p:cNvSpPr/>
          <p:nvPr/>
        </p:nvSpPr>
        <p:spPr>
          <a:xfrm>
            <a:off x="9515043" y="342827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L</a:t>
            </a:r>
          </a:p>
        </p:txBody>
      </p:sp>
      <p:sp>
        <p:nvSpPr>
          <p:cNvPr id="407" name="Rectangle 406">
            <a:extLst>
              <a:ext uri="{FF2B5EF4-FFF2-40B4-BE49-F238E27FC236}">
                <a16:creationId xmlns:a16="http://schemas.microsoft.com/office/drawing/2014/main" id="{CB12320F-297E-4139-BD2B-E151CF9CEB84}"/>
              </a:ext>
            </a:extLst>
          </p:cNvPr>
          <p:cNvSpPr/>
          <p:nvPr/>
        </p:nvSpPr>
        <p:spPr>
          <a:xfrm>
            <a:off x="9164018" y="342833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N</a:t>
            </a:r>
          </a:p>
        </p:txBody>
      </p:sp>
      <p:sp>
        <p:nvSpPr>
          <p:cNvPr id="408" name="Rectangle 407">
            <a:extLst>
              <a:ext uri="{FF2B5EF4-FFF2-40B4-BE49-F238E27FC236}">
                <a16:creationId xmlns:a16="http://schemas.microsoft.com/office/drawing/2014/main" id="{D3C36C30-5919-4FEE-86D2-D93C685B3B4D}"/>
              </a:ext>
            </a:extLst>
          </p:cNvPr>
          <p:cNvSpPr/>
          <p:nvPr/>
        </p:nvSpPr>
        <p:spPr>
          <a:xfrm>
            <a:off x="8816634" y="342827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H</a:t>
            </a:r>
          </a:p>
        </p:txBody>
      </p:sp>
      <p:sp>
        <p:nvSpPr>
          <p:cNvPr id="409" name="Rectangle 408">
            <a:extLst>
              <a:ext uri="{FF2B5EF4-FFF2-40B4-BE49-F238E27FC236}">
                <a16:creationId xmlns:a16="http://schemas.microsoft.com/office/drawing/2014/main" id="{6CACEC94-AD77-46F2-BD16-A4275C4B14D8}"/>
              </a:ext>
            </a:extLst>
          </p:cNvPr>
          <p:cNvSpPr/>
          <p:nvPr/>
        </p:nvSpPr>
        <p:spPr>
          <a:xfrm>
            <a:off x="8447074" y="342827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1E3764"/>
                </a:solidFill>
                <a:effectLst/>
                <a:uLnTx/>
                <a:uFillTx/>
                <a:latin typeface="Century Gothic" panose="020F0302020204030204"/>
                <a:ea typeface="+mn-ea"/>
                <a:cs typeface="+mn-cs"/>
              </a:rPr>
              <a:t>Ä</a:t>
            </a: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410" name="Rectangle 409">
            <a:extLst>
              <a:ext uri="{FF2B5EF4-FFF2-40B4-BE49-F238E27FC236}">
                <a16:creationId xmlns:a16="http://schemas.microsoft.com/office/drawing/2014/main" id="{93AA68D2-4DF9-4031-863B-D28BC0132186}"/>
              </a:ext>
            </a:extLst>
          </p:cNvPr>
          <p:cNvSpPr/>
          <p:nvPr/>
        </p:nvSpPr>
        <p:spPr>
          <a:xfrm>
            <a:off x="8077514" y="3436817"/>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rPr>
              <a:t>4</a:t>
            </a:r>
          </a:p>
        </p:txBody>
      </p:sp>
      <p:sp>
        <p:nvSpPr>
          <p:cNvPr id="411" name="Rectangle 410">
            <a:extLst>
              <a:ext uri="{FF2B5EF4-FFF2-40B4-BE49-F238E27FC236}">
                <a16:creationId xmlns:a16="http://schemas.microsoft.com/office/drawing/2014/main" id="{A0188194-80FF-4EA9-8604-F22F7B5A3E07}"/>
              </a:ext>
            </a:extLst>
          </p:cNvPr>
          <p:cNvSpPr/>
          <p:nvPr/>
        </p:nvSpPr>
        <p:spPr>
          <a:xfrm>
            <a:off x="7725346" y="342827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K</a:t>
            </a:r>
          </a:p>
        </p:txBody>
      </p:sp>
      <p:sp>
        <p:nvSpPr>
          <p:cNvPr id="412" name="Rectangle 411">
            <a:extLst>
              <a:ext uri="{FF2B5EF4-FFF2-40B4-BE49-F238E27FC236}">
                <a16:creationId xmlns:a16="http://schemas.microsoft.com/office/drawing/2014/main" id="{AF3937EB-A95C-475A-B584-E5DCB2282B35}"/>
              </a:ext>
            </a:extLst>
          </p:cNvPr>
          <p:cNvSpPr/>
          <p:nvPr/>
        </p:nvSpPr>
        <p:spPr>
          <a:xfrm>
            <a:off x="7381382" y="342827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13" name="Rectangle 412">
            <a:extLst>
              <a:ext uri="{FF2B5EF4-FFF2-40B4-BE49-F238E27FC236}">
                <a16:creationId xmlns:a16="http://schemas.microsoft.com/office/drawing/2014/main" id="{13953C34-FCB3-49A9-8BE8-A2BD01F3B2D3}"/>
              </a:ext>
            </a:extLst>
          </p:cNvPr>
          <p:cNvSpPr/>
          <p:nvPr/>
        </p:nvSpPr>
        <p:spPr>
          <a:xfrm>
            <a:off x="7030357" y="342827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14" name="Rectangle 413">
            <a:extLst>
              <a:ext uri="{FF2B5EF4-FFF2-40B4-BE49-F238E27FC236}">
                <a16:creationId xmlns:a16="http://schemas.microsoft.com/office/drawing/2014/main" id="{0C20B3AB-EA83-4EE7-B6EB-BE812E704963}"/>
              </a:ext>
            </a:extLst>
          </p:cNvPr>
          <p:cNvSpPr/>
          <p:nvPr/>
        </p:nvSpPr>
        <p:spPr>
          <a:xfrm>
            <a:off x="6661382" y="342827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15" name="Rectangle 414">
            <a:extLst>
              <a:ext uri="{FF2B5EF4-FFF2-40B4-BE49-F238E27FC236}">
                <a16:creationId xmlns:a16="http://schemas.microsoft.com/office/drawing/2014/main" id="{798BF0D3-F1BD-431A-921F-D3D2CB670DB2}"/>
              </a:ext>
            </a:extLst>
          </p:cNvPr>
          <p:cNvSpPr/>
          <p:nvPr/>
        </p:nvSpPr>
        <p:spPr>
          <a:xfrm>
            <a:off x="6301382" y="342827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16" name="Rectangle 415">
            <a:extLst>
              <a:ext uri="{FF2B5EF4-FFF2-40B4-BE49-F238E27FC236}">
                <a16:creationId xmlns:a16="http://schemas.microsoft.com/office/drawing/2014/main" id="{37202D54-A449-492B-A036-9E6FF352EF30}"/>
              </a:ext>
            </a:extLst>
          </p:cNvPr>
          <p:cNvSpPr/>
          <p:nvPr/>
        </p:nvSpPr>
        <p:spPr>
          <a:xfrm>
            <a:off x="10977693" y="342596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17" name="Rectangle 416">
            <a:extLst>
              <a:ext uri="{FF2B5EF4-FFF2-40B4-BE49-F238E27FC236}">
                <a16:creationId xmlns:a16="http://schemas.microsoft.com/office/drawing/2014/main" id="{BBA071B6-DDBE-49B7-BADC-4F3E0F534DB7}"/>
              </a:ext>
            </a:extLst>
          </p:cNvPr>
          <p:cNvSpPr/>
          <p:nvPr/>
        </p:nvSpPr>
        <p:spPr>
          <a:xfrm>
            <a:off x="10612115" y="3796758"/>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18" name="Rectangle 417">
            <a:extLst>
              <a:ext uri="{FF2B5EF4-FFF2-40B4-BE49-F238E27FC236}">
                <a16:creationId xmlns:a16="http://schemas.microsoft.com/office/drawing/2014/main" id="{638FDD70-C1B6-44CE-9F0B-3D2FA7384FD8}"/>
              </a:ext>
            </a:extLst>
          </p:cNvPr>
          <p:cNvSpPr/>
          <p:nvPr/>
        </p:nvSpPr>
        <p:spPr>
          <a:xfrm>
            <a:off x="10243140" y="379906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H</a:t>
            </a:r>
          </a:p>
        </p:txBody>
      </p:sp>
      <p:sp>
        <p:nvSpPr>
          <p:cNvPr id="419" name="Rectangle 418">
            <a:extLst>
              <a:ext uri="{FF2B5EF4-FFF2-40B4-BE49-F238E27FC236}">
                <a16:creationId xmlns:a16="http://schemas.microsoft.com/office/drawing/2014/main" id="{D9DB267A-D308-4BF7-B187-E5BAA56D4F5D}"/>
              </a:ext>
            </a:extLst>
          </p:cNvPr>
          <p:cNvSpPr/>
          <p:nvPr/>
        </p:nvSpPr>
        <p:spPr>
          <a:xfrm>
            <a:off x="9874458" y="379912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20" name="Rectangle 419">
            <a:extLst>
              <a:ext uri="{FF2B5EF4-FFF2-40B4-BE49-F238E27FC236}">
                <a16:creationId xmlns:a16="http://schemas.microsoft.com/office/drawing/2014/main" id="{6DD5A443-AECB-4751-9286-08BC1D36EDFE}"/>
              </a:ext>
            </a:extLst>
          </p:cNvPr>
          <p:cNvSpPr/>
          <p:nvPr/>
        </p:nvSpPr>
        <p:spPr>
          <a:xfrm>
            <a:off x="9505483" y="379906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21" name="Rectangle 420">
            <a:extLst>
              <a:ext uri="{FF2B5EF4-FFF2-40B4-BE49-F238E27FC236}">
                <a16:creationId xmlns:a16="http://schemas.microsoft.com/office/drawing/2014/main" id="{0F157073-EF2D-4686-937E-794374B3C935}"/>
              </a:ext>
            </a:extLst>
          </p:cNvPr>
          <p:cNvSpPr/>
          <p:nvPr/>
        </p:nvSpPr>
        <p:spPr>
          <a:xfrm>
            <a:off x="9154458" y="379912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22" name="Rectangle 421">
            <a:extLst>
              <a:ext uri="{FF2B5EF4-FFF2-40B4-BE49-F238E27FC236}">
                <a16:creationId xmlns:a16="http://schemas.microsoft.com/office/drawing/2014/main" id="{3892BFE2-6D9C-48C6-B022-5C7A4F97347B}"/>
              </a:ext>
            </a:extLst>
          </p:cNvPr>
          <p:cNvSpPr/>
          <p:nvPr/>
        </p:nvSpPr>
        <p:spPr>
          <a:xfrm>
            <a:off x="8807074" y="379906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23" name="Rectangle 422">
            <a:extLst>
              <a:ext uri="{FF2B5EF4-FFF2-40B4-BE49-F238E27FC236}">
                <a16:creationId xmlns:a16="http://schemas.microsoft.com/office/drawing/2014/main" id="{9C468103-C83C-44CB-96A4-F1649A346EE7}"/>
              </a:ext>
            </a:extLst>
          </p:cNvPr>
          <p:cNvSpPr/>
          <p:nvPr/>
        </p:nvSpPr>
        <p:spPr>
          <a:xfrm>
            <a:off x="8446060" y="379906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24" name="Rectangle 423">
            <a:extLst>
              <a:ext uri="{FF2B5EF4-FFF2-40B4-BE49-F238E27FC236}">
                <a16:creationId xmlns:a16="http://schemas.microsoft.com/office/drawing/2014/main" id="{055BAE0C-8C96-4D72-A410-E0052732ED6C}"/>
              </a:ext>
            </a:extLst>
          </p:cNvPr>
          <p:cNvSpPr/>
          <p:nvPr/>
        </p:nvSpPr>
        <p:spPr>
          <a:xfrm>
            <a:off x="8076500" y="379906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25" name="Rectangle 424">
            <a:extLst>
              <a:ext uri="{FF2B5EF4-FFF2-40B4-BE49-F238E27FC236}">
                <a16:creationId xmlns:a16="http://schemas.microsoft.com/office/drawing/2014/main" id="{02C5B39F-9558-4343-830E-C3BBF059C759}"/>
              </a:ext>
            </a:extLst>
          </p:cNvPr>
          <p:cNvSpPr/>
          <p:nvPr/>
        </p:nvSpPr>
        <p:spPr>
          <a:xfrm>
            <a:off x="7715786" y="379906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R</a:t>
            </a:r>
          </a:p>
        </p:txBody>
      </p:sp>
      <p:sp>
        <p:nvSpPr>
          <p:cNvPr id="426" name="Rectangle 425">
            <a:extLst>
              <a:ext uri="{FF2B5EF4-FFF2-40B4-BE49-F238E27FC236}">
                <a16:creationId xmlns:a16="http://schemas.microsoft.com/office/drawing/2014/main" id="{C3CA3092-665F-41B4-AAA0-7AF164154012}"/>
              </a:ext>
            </a:extLst>
          </p:cNvPr>
          <p:cNvSpPr/>
          <p:nvPr/>
        </p:nvSpPr>
        <p:spPr>
          <a:xfrm>
            <a:off x="7371822" y="379906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A</a:t>
            </a:r>
          </a:p>
        </p:txBody>
      </p:sp>
      <p:sp>
        <p:nvSpPr>
          <p:cNvPr id="427" name="Rectangle 426">
            <a:extLst>
              <a:ext uri="{FF2B5EF4-FFF2-40B4-BE49-F238E27FC236}">
                <a16:creationId xmlns:a16="http://schemas.microsoft.com/office/drawing/2014/main" id="{D2490C3C-825D-4E16-A227-7F10D27CE518}"/>
              </a:ext>
            </a:extLst>
          </p:cNvPr>
          <p:cNvSpPr/>
          <p:nvPr/>
        </p:nvSpPr>
        <p:spPr>
          <a:xfrm>
            <a:off x="7020797" y="379906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A</a:t>
            </a:r>
          </a:p>
        </p:txBody>
      </p:sp>
      <p:sp>
        <p:nvSpPr>
          <p:cNvPr id="428" name="Rectangle 427">
            <a:extLst>
              <a:ext uri="{FF2B5EF4-FFF2-40B4-BE49-F238E27FC236}">
                <a16:creationId xmlns:a16="http://schemas.microsoft.com/office/drawing/2014/main" id="{A11A3485-0F9E-4C8A-959A-F10BB92DCAE1}"/>
              </a:ext>
            </a:extLst>
          </p:cNvPr>
          <p:cNvSpPr/>
          <p:nvPr/>
        </p:nvSpPr>
        <p:spPr>
          <a:xfrm>
            <a:off x="6651822" y="379906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H</a:t>
            </a:r>
          </a:p>
        </p:txBody>
      </p:sp>
      <p:sp>
        <p:nvSpPr>
          <p:cNvPr id="429" name="Rectangle 428">
            <a:extLst>
              <a:ext uri="{FF2B5EF4-FFF2-40B4-BE49-F238E27FC236}">
                <a16:creationId xmlns:a16="http://schemas.microsoft.com/office/drawing/2014/main" id="{5E1EE439-3E92-4168-85F7-CDA32888F7A7}"/>
              </a:ext>
            </a:extLst>
          </p:cNvPr>
          <p:cNvSpPr/>
          <p:nvPr/>
        </p:nvSpPr>
        <p:spPr>
          <a:xfrm>
            <a:off x="6291822" y="3790520"/>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rPr>
              <a:t>5</a:t>
            </a:r>
          </a:p>
        </p:txBody>
      </p:sp>
      <p:sp>
        <p:nvSpPr>
          <p:cNvPr id="430" name="Rectangle 429">
            <a:extLst>
              <a:ext uri="{FF2B5EF4-FFF2-40B4-BE49-F238E27FC236}">
                <a16:creationId xmlns:a16="http://schemas.microsoft.com/office/drawing/2014/main" id="{9E61F86E-6121-4747-8364-353310F70994}"/>
              </a:ext>
            </a:extLst>
          </p:cNvPr>
          <p:cNvSpPr/>
          <p:nvPr/>
        </p:nvSpPr>
        <p:spPr>
          <a:xfrm>
            <a:off x="10968133" y="3796758"/>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31" name="Rectangle 430">
            <a:extLst>
              <a:ext uri="{FF2B5EF4-FFF2-40B4-BE49-F238E27FC236}">
                <a16:creationId xmlns:a16="http://schemas.microsoft.com/office/drawing/2014/main" id="{17D354EC-59B0-4E3D-BCD7-FDDDEB85C396}"/>
              </a:ext>
            </a:extLst>
          </p:cNvPr>
          <p:cNvSpPr/>
          <p:nvPr/>
        </p:nvSpPr>
        <p:spPr>
          <a:xfrm>
            <a:off x="10612115" y="416583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32" name="Rectangle 431">
            <a:extLst>
              <a:ext uri="{FF2B5EF4-FFF2-40B4-BE49-F238E27FC236}">
                <a16:creationId xmlns:a16="http://schemas.microsoft.com/office/drawing/2014/main" id="{807AA6A2-DF57-40F3-99B2-6F8BE6C012E7}"/>
              </a:ext>
            </a:extLst>
          </p:cNvPr>
          <p:cNvSpPr/>
          <p:nvPr/>
        </p:nvSpPr>
        <p:spPr>
          <a:xfrm>
            <a:off x="10243140" y="416813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T</a:t>
            </a:r>
          </a:p>
        </p:txBody>
      </p:sp>
      <p:sp>
        <p:nvSpPr>
          <p:cNvPr id="433" name="Rectangle 432">
            <a:extLst>
              <a:ext uri="{FF2B5EF4-FFF2-40B4-BE49-F238E27FC236}">
                <a16:creationId xmlns:a16="http://schemas.microsoft.com/office/drawing/2014/main" id="{8E3B8A59-3748-49DF-A72E-627DC5504ED2}"/>
              </a:ext>
            </a:extLst>
          </p:cNvPr>
          <p:cNvSpPr/>
          <p:nvPr/>
        </p:nvSpPr>
        <p:spPr>
          <a:xfrm>
            <a:off x="9874458" y="416819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I</a:t>
            </a:r>
          </a:p>
        </p:txBody>
      </p:sp>
      <p:sp>
        <p:nvSpPr>
          <p:cNvPr id="434" name="Rectangle 433">
            <a:extLst>
              <a:ext uri="{FF2B5EF4-FFF2-40B4-BE49-F238E27FC236}">
                <a16:creationId xmlns:a16="http://schemas.microsoft.com/office/drawing/2014/main" id="{D30396C3-808C-46F6-8D7E-CD75721E9857}"/>
              </a:ext>
            </a:extLst>
          </p:cNvPr>
          <p:cNvSpPr/>
          <p:nvPr/>
        </p:nvSpPr>
        <p:spPr>
          <a:xfrm>
            <a:off x="9505483" y="416813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E</a:t>
            </a:r>
          </a:p>
        </p:txBody>
      </p:sp>
      <p:sp>
        <p:nvSpPr>
          <p:cNvPr id="435" name="Rectangle 434">
            <a:extLst>
              <a:ext uri="{FF2B5EF4-FFF2-40B4-BE49-F238E27FC236}">
                <a16:creationId xmlns:a16="http://schemas.microsoft.com/office/drawing/2014/main" id="{F8D2D5FA-334A-4789-8D98-A668E93F021E}"/>
              </a:ext>
            </a:extLst>
          </p:cNvPr>
          <p:cNvSpPr/>
          <p:nvPr/>
        </p:nvSpPr>
        <p:spPr>
          <a:xfrm>
            <a:off x="9154458" y="416819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R</a:t>
            </a:r>
          </a:p>
        </p:txBody>
      </p:sp>
      <p:sp>
        <p:nvSpPr>
          <p:cNvPr id="436" name="Rectangle 435">
            <a:extLst>
              <a:ext uri="{FF2B5EF4-FFF2-40B4-BE49-F238E27FC236}">
                <a16:creationId xmlns:a16="http://schemas.microsoft.com/office/drawing/2014/main" id="{C3544E4E-04A8-417F-B804-DAE75F21F61F}"/>
              </a:ext>
            </a:extLst>
          </p:cNvPr>
          <p:cNvSpPr/>
          <p:nvPr/>
        </p:nvSpPr>
        <p:spPr>
          <a:xfrm>
            <a:off x="8807074" y="416813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B</a:t>
            </a:r>
          </a:p>
        </p:txBody>
      </p:sp>
      <p:sp>
        <p:nvSpPr>
          <p:cNvPr id="437" name="Rectangle 436">
            <a:extLst>
              <a:ext uri="{FF2B5EF4-FFF2-40B4-BE49-F238E27FC236}">
                <a16:creationId xmlns:a16="http://schemas.microsoft.com/office/drawing/2014/main" id="{6689802E-F9D5-49EF-9238-60821E3E8175}"/>
              </a:ext>
            </a:extLst>
          </p:cNvPr>
          <p:cNvSpPr/>
          <p:nvPr/>
        </p:nvSpPr>
        <p:spPr>
          <a:xfrm>
            <a:off x="8446060" y="416813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rPr>
              <a:t>6</a:t>
            </a:r>
          </a:p>
        </p:txBody>
      </p:sp>
      <p:sp>
        <p:nvSpPr>
          <p:cNvPr id="438" name="Rectangle 437">
            <a:extLst>
              <a:ext uri="{FF2B5EF4-FFF2-40B4-BE49-F238E27FC236}">
                <a16:creationId xmlns:a16="http://schemas.microsoft.com/office/drawing/2014/main" id="{E06B3A75-42D4-44AE-8739-55C88B62A551}"/>
              </a:ext>
            </a:extLst>
          </p:cNvPr>
          <p:cNvSpPr/>
          <p:nvPr/>
        </p:nvSpPr>
        <p:spPr>
          <a:xfrm>
            <a:off x="8076500" y="416813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39" name="Rectangle 438">
            <a:extLst>
              <a:ext uri="{FF2B5EF4-FFF2-40B4-BE49-F238E27FC236}">
                <a16:creationId xmlns:a16="http://schemas.microsoft.com/office/drawing/2014/main" id="{8C26AE55-2833-4B3A-A106-E23E95374242}"/>
              </a:ext>
            </a:extLst>
          </p:cNvPr>
          <p:cNvSpPr/>
          <p:nvPr/>
        </p:nvSpPr>
        <p:spPr>
          <a:xfrm>
            <a:off x="7715786" y="416813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A</a:t>
            </a:r>
          </a:p>
        </p:txBody>
      </p:sp>
      <p:sp>
        <p:nvSpPr>
          <p:cNvPr id="440" name="Rectangle 439">
            <a:extLst>
              <a:ext uri="{FF2B5EF4-FFF2-40B4-BE49-F238E27FC236}">
                <a16:creationId xmlns:a16="http://schemas.microsoft.com/office/drawing/2014/main" id="{73DFC4AD-07AA-4090-B13E-2A91A2633954}"/>
              </a:ext>
            </a:extLst>
          </p:cNvPr>
          <p:cNvSpPr/>
          <p:nvPr/>
        </p:nvSpPr>
        <p:spPr>
          <a:xfrm>
            <a:off x="7371822" y="416813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41" name="Rectangle 440">
            <a:extLst>
              <a:ext uri="{FF2B5EF4-FFF2-40B4-BE49-F238E27FC236}">
                <a16:creationId xmlns:a16="http://schemas.microsoft.com/office/drawing/2014/main" id="{7B647C78-6216-4375-9CE5-385985CFA71D}"/>
              </a:ext>
            </a:extLst>
          </p:cNvPr>
          <p:cNvSpPr/>
          <p:nvPr/>
        </p:nvSpPr>
        <p:spPr>
          <a:xfrm>
            <a:off x="7012251" y="416813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Century Gothic" panose="020F0302020204030204"/>
                <a:ea typeface="+mn-ea"/>
                <a:cs typeface="+mn-cs"/>
              </a:rPr>
              <a:t>10</a:t>
            </a:r>
          </a:p>
        </p:txBody>
      </p:sp>
      <p:sp>
        <p:nvSpPr>
          <p:cNvPr id="442" name="Rectangle 441">
            <a:extLst>
              <a:ext uri="{FF2B5EF4-FFF2-40B4-BE49-F238E27FC236}">
                <a16:creationId xmlns:a16="http://schemas.microsoft.com/office/drawing/2014/main" id="{66BFC10A-3564-41AE-83F9-09E2CA2E5B3B}"/>
              </a:ext>
            </a:extLst>
          </p:cNvPr>
          <p:cNvSpPr/>
          <p:nvPr/>
        </p:nvSpPr>
        <p:spPr>
          <a:xfrm>
            <a:off x="6651822" y="416813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43" name="Rectangle 442">
            <a:extLst>
              <a:ext uri="{FF2B5EF4-FFF2-40B4-BE49-F238E27FC236}">
                <a16:creationId xmlns:a16="http://schemas.microsoft.com/office/drawing/2014/main" id="{BA0C3439-0B83-4972-B22F-AA278C6B0556}"/>
              </a:ext>
            </a:extLst>
          </p:cNvPr>
          <p:cNvSpPr/>
          <p:nvPr/>
        </p:nvSpPr>
        <p:spPr>
          <a:xfrm>
            <a:off x="6291822" y="415959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44" name="Rectangle 443">
            <a:extLst>
              <a:ext uri="{FF2B5EF4-FFF2-40B4-BE49-F238E27FC236}">
                <a16:creationId xmlns:a16="http://schemas.microsoft.com/office/drawing/2014/main" id="{FFAAC9CC-0E6D-4E62-BBE4-E5BB71DEC87E}"/>
              </a:ext>
            </a:extLst>
          </p:cNvPr>
          <p:cNvSpPr/>
          <p:nvPr/>
        </p:nvSpPr>
        <p:spPr>
          <a:xfrm>
            <a:off x="10968133" y="416583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45" name="Rectangle 444">
            <a:extLst>
              <a:ext uri="{FF2B5EF4-FFF2-40B4-BE49-F238E27FC236}">
                <a16:creationId xmlns:a16="http://schemas.microsoft.com/office/drawing/2014/main" id="{837FAD0A-27D2-458C-96B5-DC00206C6A8A}"/>
              </a:ext>
            </a:extLst>
          </p:cNvPr>
          <p:cNvSpPr/>
          <p:nvPr/>
        </p:nvSpPr>
        <p:spPr>
          <a:xfrm>
            <a:off x="10612115" y="452439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46" name="Rectangle 445">
            <a:extLst>
              <a:ext uri="{FF2B5EF4-FFF2-40B4-BE49-F238E27FC236}">
                <a16:creationId xmlns:a16="http://schemas.microsoft.com/office/drawing/2014/main" id="{EFA50234-7DC4-4F9B-BE46-9928CCF76E05}"/>
              </a:ext>
            </a:extLst>
          </p:cNvPr>
          <p:cNvSpPr/>
          <p:nvPr/>
        </p:nvSpPr>
        <p:spPr>
          <a:xfrm>
            <a:off x="10243140" y="452670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47" name="Rectangle 446">
            <a:extLst>
              <a:ext uri="{FF2B5EF4-FFF2-40B4-BE49-F238E27FC236}">
                <a16:creationId xmlns:a16="http://schemas.microsoft.com/office/drawing/2014/main" id="{D7995517-6A99-4AE5-A6B3-B261A7C482C3}"/>
              </a:ext>
            </a:extLst>
          </p:cNvPr>
          <p:cNvSpPr/>
          <p:nvPr/>
        </p:nvSpPr>
        <p:spPr>
          <a:xfrm>
            <a:off x="9874458" y="452676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48" name="Rectangle 447">
            <a:extLst>
              <a:ext uri="{FF2B5EF4-FFF2-40B4-BE49-F238E27FC236}">
                <a16:creationId xmlns:a16="http://schemas.microsoft.com/office/drawing/2014/main" id="{4EFF8CD7-8DE9-4FD0-8D98-83C1043DD6F3}"/>
              </a:ext>
            </a:extLst>
          </p:cNvPr>
          <p:cNvSpPr/>
          <p:nvPr/>
        </p:nvSpPr>
        <p:spPr>
          <a:xfrm>
            <a:off x="9505483" y="452670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49" name="Rectangle 448">
            <a:extLst>
              <a:ext uri="{FF2B5EF4-FFF2-40B4-BE49-F238E27FC236}">
                <a16:creationId xmlns:a16="http://schemas.microsoft.com/office/drawing/2014/main" id="{CE1FB14D-340B-402B-9269-23715283D5C8}"/>
              </a:ext>
            </a:extLst>
          </p:cNvPr>
          <p:cNvSpPr/>
          <p:nvPr/>
        </p:nvSpPr>
        <p:spPr>
          <a:xfrm>
            <a:off x="9154458" y="4526764"/>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U</a:t>
            </a:r>
          </a:p>
        </p:txBody>
      </p:sp>
      <p:sp>
        <p:nvSpPr>
          <p:cNvPr id="450" name="Rectangle 449">
            <a:extLst>
              <a:ext uri="{FF2B5EF4-FFF2-40B4-BE49-F238E27FC236}">
                <a16:creationId xmlns:a16="http://schemas.microsoft.com/office/drawing/2014/main" id="{B2680DDF-DACC-4C0D-9A8A-37ECBBD00773}"/>
              </a:ext>
            </a:extLst>
          </p:cNvPr>
          <p:cNvSpPr/>
          <p:nvPr/>
        </p:nvSpPr>
        <p:spPr>
          <a:xfrm>
            <a:off x="8807074" y="452670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51" name="Rectangle 450">
            <a:extLst>
              <a:ext uri="{FF2B5EF4-FFF2-40B4-BE49-F238E27FC236}">
                <a16:creationId xmlns:a16="http://schemas.microsoft.com/office/drawing/2014/main" id="{45E85181-A1BE-41F2-8343-72E605130F92}"/>
              </a:ext>
            </a:extLst>
          </p:cNvPr>
          <p:cNvSpPr/>
          <p:nvPr/>
        </p:nvSpPr>
        <p:spPr>
          <a:xfrm>
            <a:off x="8446060" y="452670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52" name="Rectangle 451">
            <a:extLst>
              <a:ext uri="{FF2B5EF4-FFF2-40B4-BE49-F238E27FC236}">
                <a16:creationId xmlns:a16="http://schemas.microsoft.com/office/drawing/2014/main" id="{1DB5C686-3424-42AC-954F-546288E36512}"/>
              </a:ext>
            </a:extLst>
          </p:cNvPr>
          <p:cNvSpPr/>
          <p:nvPr/>
        </p:nvSpPr>
        <p:spPr>
          <a:xfrm>
            <a:off x="8076500" y="452670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53" name="Rectangle 452">
            <a:extLst>
              <a:ext uri="{FF2B5EF4-FFF2-40B4-BE49-F238E27FC236}">
                <a16:creationId xmlns:a16="http://schemas.microsoft.com/office/drawing/2014/main" id="{5FD752BB-81D2-4A60-B80C-4E42DB8AD1D8}"/>
              </a:ext>
            </a:extLst>
          </p:cNvPr>
          <p:cNvSpPr/>
          <p:nvPr/>
        </p:nvSpPr>
        <p:spPr>
          <a:xfrm>
            <a:off x="7715786" y="4526704"/>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N</a:t>
            </a:r>
          </a:p>
        </p:txBody>
      </p:sp>
      <p:sp>
        <p:nvSpPr>
          <p:cNvPr id="454" name="Rectangle 453">
            <a:extLst>
              <a:ext uri="{FF2B5EF4-FFF2-40B4-BE49-F238E27FC236}">
                <a16:creationId xmlns:a16="http://schemas.microsoft.com/office/drawing/2014/main" id="{39A89458-70C9-4DB4-ACDB-A489542ACB0E}"/>
              </a:ext>
            </a:extLst>
          </p:cNvPr>
          <p:cNvSpPr/>
          <p:nvPr/>
        </p:nvSpPr>
        <p:spPr>
          <a:xfrm>
            <a:off x="7371822" y="452670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55" name="Rectangle 454">
            <a:extLst>
              <a:ext uri="{FF2B5EF4-FFF2-40B4-BE49-F238E27FC236}">
                <a16:creationId xmlns:a16="http://schemas.microsoft.com/office/drawing/2014/main" id="{9260465C-0482-4605-8C0C-875E2BCD9D03}"/>
              </a:ext>
            </a:extLst>
          </p:cNvPr>
          <p:cNvSpPr/>
          <p:nvPr/>
        </p:nvSpPr>
        <p:spPr>
          <a:xfrm>
            <a:off x="7020797" y="4526704"/>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D</a:t>
            </a:r>
          </a:p>
        </p:txBody>
      </p:sp>
      <p:sp>
        <p:nvSpPr>
          <p:cNvPr id="456" name="Rectangle 455">
            <a:extLst>
              <a:ext uri="{FF2B5EF4-FFF2-40B4-BE49-F238E27FC236}">
                <a16:creationId xmlns:a16="http://schemas.microsoft.com/office/drawing/2014/main" id="{3C588855-A082-4A25-B784-2C4ABE2ED08F}"/>
              </a:ext>
            </a:extLst>
          </p:cNvPr>
          <p:cNvSpPr/>
          <p:nvPr/>
        </p:nvSpPr>
        <p:spPr>
          <a:xfrm>
            <a:off x="6651822" y="452670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57" name="Rectangle 456">
            <a:extLst>
              <a:ext uri="{FF2B5EF4-FFF2-40B4-BE49-F238E27FC236}">
                <a16:creationId xmlns:a16="http://schemas.microsoft.com/office/drawing/2014/main" id="{EE09FCD4-0E92-4149-B2DF-D55DD37EC481}"/>
              </a:ext>
            </a:extLst>
          </p:cNvPr>
          <p:cNvSpPr/>
          <p:nvPr/>
        </p:nvSpPr>
        <p:spPr>
          <a:xfrm>
            <a:off x="6291822" y="4526704"/>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58" name="Rectangle 457">
            <a:extLst>
              <a:ext uri="{FF2B5EF4-FFF2-40B4-BE49-F238E27FC236}">
                <a16:creationId xmlns:a16="http://schemas.microsoft.com/office/drawing/2014/main" id="{2EF3D75C-94E7-4040-9897-D1E833759801}"/>
              </a:ext>
            </a:extLst>
          </p:cNvPr>
          <p:cNvSpPr/>
          <p:nvPr/>
        </p:nvSpPr>
        <p:spPr>
          <a:xfrm>
            <a:off x="10968133" y="452439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59" name="Rectangle 458">
            <a:extLst>
              <a:ext uri="{FF2B5EF4-FFF2-40B4-BE49-F238E27FC236}">
                <a16:creationId xmlns:a16="http://schemas.microsoft.com/office/drawing/2014/main" id="{756C880F-60DD-4135-BF85-59FD933C514E}"/>
              </a:ext>
            </a:extLst>
          </p:cNvPr>
          <p:cNvSpPr/>
          <p:nvPr/>
        </p:nvSpPr>
        <p:spPr>
          <a:xfrm>
            <a:off x="10612115" y="4893315"/>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60" name="Rectangle 459">
            <a:extLst>
              <a:ext uri="{FF2B5EF4-FFF2-40B4-BE49-F238E27FC236}">
                <a16:creationId xmlns:a16="http://schemas.microsoft.com/office/drawing/2014/main" id="{96D8C19A-9081-4645-BD4B-2185D219FBD0}"/>
              </a:ext>
            </a:extLst>
          </p:cNvPr>
          <p:cNvSpPr/>
          <p:nvPr/>
        </p:nvSpPr>
        <p:spPr>
          <a:xfrm>
            <a:off x="10243140" y="489562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61" name="Rectangle 460">
            <a:extLst>
              <a:ext uri="{FF2B5EF4-FFF2-40B4-BE49-F238E27FC236}">
                <a16:creationId xmlns:a16="http://schemas.microsoft.com/office/drawing/2014/main" id="{7F87F84C-B06C-484B-8333-24A7E97EBF74}"/>
              </a:ext>
            </a:extLst>
          </p:cNvPr>
          <p:cNvSpPr/>
          <p:nvPr/>
        </p:nvSpPr>
        <p:spPr>
          <a:xfrm>
            <a:off x="9874458" y="489568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62" name="Rectangle 461">
            <a:extLst>
              <a:ext uri="{FF2B5EF4-FFF2-40B4-BE49-F238E27FC236}">
                <a16:creationId xmlns:a16="http://schemas.microsoft.com/office/drawing/2014/main" id="{E5FFB3F4-C170-4EC7-B871-463D3D150CBE}"/>
              </a:ext>
            </a:extLst>
          </p:cNvPr>
          <p:cNvSpPr/>
          <p:nvPr/>
        </p:nvSpPr>
        <p:spPr>
          <a:xfrm>
            <a:off x="9505483" y="4895623"/>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63" name="Rectangle 462">
            <a:extLst>
              <a:ext uri="{FF2B5EF4-FFF2-40B4-BE49-F238E27FC236}">
                <a16:creationId xmlns:a16="http://schemas.microsoft.com/office/drawing/2014/main" id="{E603992F-4822-45F7-B872-BF7FE81BE0A6}"/>
              </a:ext>
            </a:extLst>
          </p:cNvPr>
          <p:cNvSpPr/>
          <p:nvPr/>
        </p:nvSpPr>
        <p:spPr>
          <a:xfrm>
            <a:off x="9154458" y="489568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H</a:t>
            </a:r>
          </a:p>
        </p:txBody>
      </p:sp>
      <p:sp>
        <p:nvSpPr>
          <p:cNvPr id="464" name="Rectangle 463">
            <a:extLst>
              <a:ext uri="{FF2B5EF4-FFF2-40B4-BE49-F238E27FC236}">
                <a16:creationId xmlns:a16="http://schemas.microsoft.com/office/drawing/2014/main" id="{526E41B1-36EB-40F9-B4BF-7F185B7271DF}"/>
              </a:ext>
            </a:extLst>
          </p:cNvPr>
          <p:cNvSpPr/>
          <p:nvPr/>
        </p:nvSpPr>
        <p:spPr>
          <a:xfrm>
            <a:off x="8807074" y="489562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C</a:t>
            </a:r>
          </a:p>
        </p:txBody>
      </p:sp>
      <p:sp>
        <p:nvSpPr>
          <p:cNvPr id="465" name="Rectangle 464">
            <a:extLst>
              <a:ext uri="{FF2B5EF4-FFF2-40B4-BE49-F238E27FC236}">
                <a16:creationId xmlns:a16="http://schemas.microsoft.com/office/drawing/2014/main" id="{6766A2B6-AA2E-44CC-B77E-D3A049181879}"/>
              </a:ext>
            </a:extLst>
          </p:cNvPr>
          <p:cNvSpPr/>
          <p:nvPr/>
        </p:nvSpPr>
        <p:spPr>
          <a:xfrm>
            <a:off x="8437514" y="489562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I</a:t>
            </a:r>
          </a:p>
        </p:txBody>
      </p:sp>
      <p:sp>
        <p:nvSpPr>
          <p:cNvPr id="466" name="Rectangle 465">
            <a:extLst>
              <a:ext uri="{FF2B5EF4-FFF2-40B4-BE49-F238E27FC236}">
                <a16:creationId xmlns:a16="http://schemas.microsoft.com/office/drawing/2014/main" id="{FBE761FD-20F9-4214-9974-9AA4F9DB58C6}"/>
              </a:ext>
            </a:extLst>
          </p:cNvPr>
          <p:cNvSpPr/>
          <p:nvPr/>
        </p:nvSpPr>
        <p:spPr>
          <a:xfrm>
            <a:off x="8067954" y="489562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L</a:t>
            </a:r>
          </a:p>
        </p:txBody>
      </p:sp>
      <p:sp>
        <p:nvSpPr>
          <p:cNvPr id="467" name="Rectangle 466">
            <a:extLst>
              <a:ext uri="{FF2B5EF4-FFF2-40B4-BE49-F238E27FC236}">
                <a16:creationId xmlns:a16="http://schemas.microsoft.com/office/drawing/2014/main" id="{37A660E5-FBFA-43A8-9B73-BC3E6EA3BC92}"/>
              </a:ext>
            </a:extLst>
          </p:cNvPr>
          <p:cNvSpPr/>
          <p:nvPr/>
        </p:nvSpPr>
        <p:spPr>
          <a:xfrm>
            <a:off x="7715786" y="489562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K</a:t>
            </a:r>
          </a:p>
        </p:txBody>
      </p:sp>
      <p:sp>
        <p:nvSpPr>
          <p:cNvPr id="468" name="Rectangle 467">
            <a:extLst>
              <a:ext uri="{FF2B5EF4-FFF2-40B4-BE49-F238E27FC236}">
                <a16:creationId xmlns:a16="http://schemas.microsoft.com/office/drawing/2014/main" id="{0913C53F-8A7A-465F-884D-0182194571B4}"/>
              </a:ext>
            </a:extLst>
          </p:cNvPr>
          <p:cNvSpPr/>
          <p:nvPr/>
        </p:nvSpPr>
        <p:spPr>
          <a:xfrm>
            <a:off x="7371822" y="489562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C</a:t>
            </a:r>
          </a:p>
        </p:txBody>
      </p:sp>
      <p:sp>
        <p:nvSpPr>
          <p:cNvPr id="469" name="Rectangle 468">
            <a:extLst>
              <a:ext uri="{FF2B5EF4-FFF2-40B4-BE49-F238E27FC236}">
                <a16:creationId xmlns:a16="http://schemas.microsoft.com/office/drawing/2014/main" id="{DA5EBBAB-A383-4970-9988-CAFCC9838A3E}"/>
              </a:ext>
            </a:extLst>
          </p:cNvPr>
          <p:cNvSpPr/>
          <p:nvPr/>
        </p:nvSpPr>
        <p:spPr>
          <a:xfrm>
            <a:off x="7020797" y="489562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rgbClr val="1E3764"/>
                </a:solidFill>
                <a:effectLst/>
                <a:uLnTx/>
                <a:uFillTx/>
                <a:latin typeface="Century Gothic" panose="020F0302020204030204"/>
                <a:ea typeface="+mn-ea"/>
                <a:cs typeface="+mn-cs"/>
              </a:rPr>
              <a:t>Ü</a:t>
            </a: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470" name="Rectangle 469">
            <a:extLst>
              <a:ext uri="{FF2B5EF4-FFF2-40B4-BE49-F238E27FC236}">
                <a16:creationId xmlns:a16="http://schemas.microsoft.com/office/drawing/2014/main" id="{FA7D426B-FAD1-490A-98F3-A0695F29C0C0}"/>
              </a:ext>
            </a:extLst>
          </p:cNvPr>
          <p:cNvSpPr/>
          <p:nvPr/>
        </p:nvSpPr>
        <p:spPr>
          <a:xfrm>
            <a:off x="6651822" y="489562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L</a:t>
            </a:r>
          </a:p>
        </p:txBody>
      </p:sp>
      <p:sp>
        <p:nvSpPr>
          <p:cNvPr id="471" name="Rectangle 470">
            <a:extLst>
              <a:ext uri="{FF2B5EF4-FFF2-40B4-BE49-F238E27FC236}">
                <a16:creationId xmlns:a16="http://schemas.microsoft.com/office/drawing/2014/main" id="{C0D59AEB-C609-43BC-B151-72FC3158AE9E}"/>
              </a:ext>
            </a:extLst>
          </p:cNvPr>
          <p:cNvSpPr/>
          <p:nvPr/>
        </p:nvSpPr>
        <p:spPr>
          <a:xfrm>
            <a:off x="6291822" y="489562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G</a:t>
            </a:r>
          </a:p>
        </p:txBody>
      </p:sp>
      <p:sp>
        <p:nvSpPr>
          <p:cNvPr id="472" name="Rectangle 471">
            <a:extLst>
              <a:ext uri="{FF2B5EF4-FFF2-40B4-BE49-F238E27FC236}">
                <a16:creationId xmlns:a16="http://schemas.microsoft.com/office/drawing/2014/main" id="{6A974817-8C0D-43BE-ADB6-4FCE4E2498F1}"/>
              </a:ext>
            </a:extLst>
          </p:cNvPr>
          <p:cNvSpPr/>
          <p:nvPr/>
        </p:nvSpPr>
        <p:spPr>
          <a:xfrm>
            <a:off x="10968133" y="4893315"/>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73" name="Rectangle 472">
            <a:extLst>
              <a:ext uri="{FF2B5EF4-FFF2-40B4-BE49-F238E27FC236}">
                <a16:creationId xmlns:a16="http://schemas.microsoft.com/office/drawing/2014/main" id="{A6A6A4E5-1CE8-485E-BBD1-893CD791F28E}"/>
              </a:ext>
            </a:extLst>
          </p:cNvPr>
          <p:cNvSpPr/>
          <p:nvPr/>
        </p:nvSpPr>
        <p:spPr>
          <a:xfrm>
            <a:off x="10612115" y="5261998"/>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74" name="Rectangle 473">
            <a:extLst>
              <a:ext uri="{FF2B5EF4-FFF2-40B4-BE49-F238E27FC236}">
                <a16:creationId xmlns:a16="http://schemas.microsoft.com/office/drawing/2014/main" id="{2D747E0C-938B-4DB7-858C-66D2782C12F3}"/>
              </a:ext>
            </a:extLst>
          </p:cNvPr>
          <p:cNvSpPr/>
          <p:nvPr/>
        </p:nvSpPr>
        <p:spPr>
          <a:xfrm>
            <a:off x="10243140" y="526430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75" name="Rectangle 474">
            <a:extLst>
              <a:ext uri="{FF2B5EF4-FFF2-40B4-BE49-F238E27FC236}">
                <a16:creationId xmlns:a16="http://schemas.microsoft.com/office/drawing/2014/main" id="{A320427C-AB8E-4E26-AF1B-1CA549932FEF}"/>
              </a:ext>
            </a:extLst>
          </p:cNvPr>
          <p:cNvSpPr/>
          <p:nvPr/>
        </p:nvSpPr>
        <p:spPr>
          <a:xfrm>
            <a:off x="9874458" y="526436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76" name="Rectangle 475">
            <a:extLst>
              <a:ext uri="{FF2B5EF4-FFF2-40B4-BE49-F238E27FC236}">
                <a16:creationId xmlns:a16="http://schemas.microsoft.com/office/drawing/2014/main" id="{95B7F71C-69DD-4F4F-8CAE-3E2FBEE53F67}"/>
              </a:ext>
            </a:extLst>
          </p:cNvPr>
          <p:cNvSpPr/>
          <p:nvPr/>
        </p:nvSpPr>
        <p:spPr>
          <a:xfrm>
            <a:off x="9505483" y="526430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77" name="Rectangle 476">
            <a:extLst>
              <a:ext uri="{FF2B5EF4-FFF2-40B4-BE49-F238E27FC236}">
                <a16:creationId xmlns:a16="http://schemas.microsoft.com/office/drawing/2014/main" id="{84518D15-D716-4516-9853-19950585032C}"/>
              </a:ext>
            </a:extLst>
          </p:cNvPr>
          <p:cNvSpPr/>
          <p:nvPr/>
        </p:nvSpPr>
        <p:spPr>
          <a:xfrm>
            <a:off x="9154458" y="526436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I</a:t>
            </a:r>
          </a:p>
        </p:txBody>
      </p:sp>
      <p:sp>
        <p:nvSpPr>
          <p:cNvPr id="478" name="Rectangle 477">
            <a:extLst>
              <a:ext uri="{FF2B5EF4-FFF2-40B4-BE49-F238E27FC236}">
                <a16:creationId xmlns:a16="http://schemas.microsoft.com/office/drawing/2014/main" id="{4614A944-B65F-46AF-8A3E-7172F30BDC82}"/>
              </a:ext>
            </a:extLst>
          </p:cNvPr>
          <p:cNvSpPr/>
          <p:nvPr/>
        </p:nvSpPr>
        <p:spPr>
          <a:xfrm>
            <a:off x="8807074" y="526430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79" name="Rectangle 478">
            <a:extLst>
              <a:ext uri="{FF2B5EF4-FFF2-40B4-BE49-F238E27FC236}">
                <a16:creationId xmlns:a16="http://schemas.microsoft.com/office/drawing/2014/main" id="{0FAC97C4-F7DE-4D4E-BF6C-24A4E67D061D}"/>
              </a:ext>
            </a:extLst>
          </p:cNvPr>
          <p:cNvSpPr/>
          <p:nvPr/>
        </p:nvSpPr>
        <p:spPr>
          <a:xfrm>
            <a:off x="8446060" y="526430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80" name="Rectangle 479">
            <a:extLst>
              <a:ext uri="{FF2B5EF4-FFF2-40B4-BE49-F238E27FC236}">
                <a16:creationId xmlns:a16="http://schemas.microsoft.com/office/drawing/2014/main" id="{E85DD2DE-1491-4F10-AA2E-92D18D9C6B0D}"/>
              </a:ext>
            </a:extLst>
          </p:cNvPr>
          <p:cNvSpPr/>
          <p:nvPr/>
        </p:nvSpPr>
        <p:spPr>
          <a:xfrm>
            <a:off x="8076500" y="526430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81" name="Rectangle 480">
            <a:extLst>
              <a:ext uri="{FF2B5EF4-FFF2-40B4-BE49-F238E27FC236}">
                <a16:creationId xmlns:a16="http://schemas.microsoft.com/office/drawing/2014/main" id="{56FB3E96-BBD9-4A35-A18C-CF1D46C443FF}"/>
              </a:ext>
            </a:extLst>
          </p:cNvPr>
          <p:cNvSpPr/>
          <p:nvPr/>
        </p:nvSpPr>
        <p:spPr>
          <a:xfrm>
            <a:off x="7715786" y="526430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82" name="Rectangle 481">
            <a:extLst>
              <a:ext uri="{FF2B5EF4-FFF2-40B4-BE49-F238E27FC236}">
                <a16:creationId xmlns:a16="http://schemas.microsoft.com/office/drawing/2014/main" id="{469A0D4F-2EB3-4FC4-8374-2038392BF1A5}"/>
              </a:ext>
            </a:extLst>
          </p:cNvPr>
          <p:cNvSpPr/>
          <p:nvPr/>
        </p:nvSpPr>
        <p:spPr>
          <a:xfrm>
            <a:off x="7371822" y="526430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83" name="Rectangle 482">
            <a:extLst>
              <a:ext uri="{FF2B5EF4-FFF2-40B4-BE49-F238E27FC236}">
                <a16:creationId xmlns:a16="http://schemas.microsoft.com/office/drawing/2014/main" id="{61E94E19-6703-41D4-ACBA-0652108AF485}"/>
              </a:ext>
            </a:extLst>
          </p:cNvPr>
          <p:cNvSpPr/>
          <p:nvPr/>
        </p:nvSpPr>
        <p:spPr>
          <a:xfrm>
            <a:off x="7020797" y="526430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N</a:t>
            </a:r>
          </a:p>
        </p:txBody>
      </p:sp>
      <p:sp>
        <p:nvSpPr>
          <p:cNvPr id="484" name="Rectangle 483">
            <a:extLst>
              <a:ext uri="{FF2B5EF4-FFF2-40B4-BE49-F238E27FC236}">
                <a16:creationId xmlns:a16="http://schemas.microsoft.com/office/drawing/2014/main" id="{032F1B8A-2BDB-4824-95E7-E9609FEF097D}"/>
              </a:ext>
            </a:extLst>
          </p:cNvPr>
          <p:cNvSpPr/>
          <p:nvPr/>
        </p:nvSpPr>
        <p:spPr>
          <a:xfrm>
            <a:off x="6651822" y="526430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85" name="Rectangle 484">
            <a:extLst>
              <a:ext uri="{FF2B5EF4-FFF2-40B4-BE49-F238E27FC236}">
                <a16:creationId xmlns:a16="http://schemas.microsoft.com/office/drawing/2014/main" id="{61D34A59-A7FD-4C1D-A13E-01D825069AA1}"/>
              </a:ext>
            </a:extLst>
          </p:cNvPr>
          <p:cNvSpPr/>
          <p:nvPr/>
        </p:nvSpPr>
        <p:spPr>
          <a:xfrm>
            <a:off x="6291822" y="5264306"/>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86" name="Rectangle 485">
            <a:extLst>
              <a:ext uri="{FF2B5EF4-FFF2-40B4-BE49-F238E27FC236}">
                <a16:creationId xmlns:a16="http://schemas.microsoft.com/office/drawing/2014/main" id="{18B686D3-502F-498B-BE8D-2E0571798F58}"/>
              </a:ext>
            </a:extLst>
          </p:cNvPr>
          <p:cNvSpPr/>
          <p:nvPr/>
        </p:nvSpPr>
        <p:spPr>
          <a:xfrm>
            <a:off x="10968133" y="5261998"/>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87" name="Rectangle 486">
            <a:extLst>
              <a:ext uri="{FF2B5EF4-FFF2-40B4-BE49-F238E27FC236}">
                <a16:creationId xmlns:a16="http://schemas.microsoft.com/office/drawing/2014/main" id="{EF97E58C-9A5C-4414-9B4E-BF0EBC234FB4}"/>
              </a:ext>
            </a:extLst>
          </p:cNvPr>
          <p:cNvSpPr/>
          <p:nvPr/>
        </p:nvSpPr>
        <p:spPr>
          <a:xfrm>
            <a:off x="10612115" y="560095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G</a:t>
            </a:r>
          </a:p>
        </p:txBody>
      </p:sp>
      <p:sp>
        <p:nvSpPr>
          <p:cNvPr id="488" name="Rectangle 487">
            <a:extLst>
              <a:ext uri="{FF2B5EF4-FFF2-40B4-BE49-F238E27FC236}">
                <a16:creationId xmlns:a16="http://schemas.microsoft.com/office/drawing/2014/main" id="{6CB81A17-AD30-4AB8-99C0-CABD84F76335}"/>
              </a:ext>
            </a:extLst>
          </p:cNvPr>
          <p:cNvSpPr/>
          <p:nvPr/>
        </p:nvSpPr>
        <p:spPr>
          <a:xfrm>
            <a:off x="10243140" y="560325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U</a:t>
            </a:r>
          </a:p>
        </p:txBody>
      </p:sp>
      <p:sp>
        <p:nvSpPr>
          <p:cNvPr id="489" name="Rectangle 488">
            <a:extLst>
              <a:ext uri="{FF2B5EF4-FFF2-40B4-BE49-F238E27FC236}">
                <a16:creationId xmlns:a16="http://schemas.microsoft.com/office/drawing/2014/main" id="{02600FE3-8581-49E7-BAF3-E2A545340159}"/>
              </a:ext>
            </a:extLst>
          </p:cNvPr>
          <p:cNvSpPr/>
          <p:nvPr/>
        </p:nvSpPr>
        <p:spPr>
          <a:xfrm>
            <a:off x="9874458" y="560331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N</a:t>
            </a:r>
          </a:p>
        </p:txBody>
      </p:sp>
      <p:sp>
        <p:nvSpPr>
          <p:cNvPr id="490" name="Rectangle 489">
            <a:extLst>
              <a:ext uri="{FF2B5EF4-FFF2-40B4-BE49-F238E27FC236}">
                <a16:creationId xmlns:a16="http://schemas.microsoft.com/office/drawing/2014/main" id="{B413BB08-1AEE-4CCA-A8EC-228CC2824C2F}"/>
              </a:ext>
            </a:extLst>
          </p:cNvPr>
          <p:cNvSpPr/>
          <p:nvPr/>
        </p:nvSpPr>
        <p:spPr>
          <a:xfrm>
            <a:off x="9505483" y="560325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E</a:t>
            </a:r>
          </a:p>
        </p:txBody>
      </p:sp>
      <p:sp>
        <p:nvSpPr>
          <p:cNvPr id="491" name="Rectangle 490">
            <a:extLst>
              <a:ext uri="{FF2B5EF4-FFF2-40B4-BE49-F238E27FC236}">
                <a16:creationId xmlns:a16="http://schemas.microsoft.com/office/drawing/2014/main" id="{FCE7147A-AD5E-45CB-AE71-8DA0BE11B856}"/>
              </a:ext>
            </a:extLst>
          </p:cNvPr>
          <p:cNvSpPr/>
          <p:nvPr/>
        </p:nvSpPr>
        <p:spPr>
          <a:xfrm>
            <a:off x="9154458" y="560331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G</a:t>
            </a:r>
          </a:p>
        </p:txBody>
      </p:sp>
      <p:sp>
        <p:nvSpPr>
          <p:cNvPr id="492" name="Rectangle 491">
            <a:extLst>
              <a:ext uri="{FF2B5EF4-FFF2-40B4-BE49-F238E27FC236}">
                <a16:creationId xmlns:a16="http://schemas.microsoft.com/office/drawing/2014/main" id="{A5160B93-E498-4F47-B41B-70800EC62AD1}"/>
              </a:ext>
            </a:extLst>
          </p:cNvPr>
          <p:cNvSpPr/>
          <p:nvPr/>
        </p:nvSpPr>
        <p:spPr>
          <a:xfrm>
            <a:off x="8807074" y="560325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entury Gothic" panose="020F0302020204030204"/>
                <a:ea typeface="+mn-ea"/>
                <a:cs typeface="+mn-cs"/>
              </a:rPr>
              <a:t>8</a:t>
            </a:r>
          </a:p>
        </p:txBody>
      </p:sp>
      <p:sp>
        <p:nvSpPr>
          <p:cNvPr id="493" name="Rectangle 492">
            <a:extLst>
              <a:ext uri="{FF2B5EF4-FFF2-40B4-BE49-F238E27FC236}">
                <a16:creationId xmlns:a16="http://schemas.microsoft.com/office/drawing/2014/main" id="{049C9144-A942-4668-B01B-A458B25583B8}"/>
              </a:ext>
            </a:extLst>
          </p:cNvPr>
          <p:cNvSpPr/>
          <p:nvPr/>
        </p:nvSpPr>
        <p:spPr>
          <a:xfrm>
            <a:off x="8446060" y="560325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94" name="Rectangle 493">
            <a:extLst>
              <a:ext uri="{FF2B5EF4-FFF2-40B4-BE49-F238E27FC236}">
                <a16:creationId xmlns:a16="http://schemas.microsoft.com/office/drawing/2014/main" id="{AE635549-B3EC-47AF-A8F2-29CFE29A5927}"/>
              </a:ext>
            </a:extLst>
          </p:cNvPr>
          <p:cNvSpPr/>
          <p:nvPr/>
        </p:nvSpPr>
        <p:spPr>
          <a:xfrm>
            <a:off x="8085046" y="560325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95" name="Rectangle 494">
            <a:extLst>
              <a:ext uri="{FF2B5EF4-FFF2-40B4-BE49-F238E27FC236}">
                <a16:creationId xmlns:a16="http://schemas.microsoft.com/office/drawing/2014/main" id="{6D6E3815-E669-41BF-8EDD-67AC694E760F}"/>
              </a:ext>
            </a:extLst>
          </p:cNvPr>
          <p:cNvSpPr/>
          <p:nvPr/>
        </p:nvSpPr>
        <p:spPr>
          <a:xfrm>
            <a:off x="7724332" y="560325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96" name="Rectangle 495">
            <a:extLst>
              <a:ext uri="{FF2B5EF4-FFF2-40B4-BE49-F238E27FC236}">
                <a16:creationId xmlns:a16="http://schemas.microsoft.com/office/drawing/2014/main" id="{FC927202-FB24-46B9-B5A8-DCBF8D3D94CF}"/>
              </a:ext>
            </a:extLst>
          </p:cNvPr>
          <p:cNvSpPr/>
          <p:nvPr/>
        </p:nvSpPr>
        <p:spPr>
          <a:xfrm>
            <a:off x="7371822" y="560325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97" name="Rectangle 496">
            <a:extLst>
              <a:ext uri="{FF2B5EF4-FFF2-40B4-BE49-F238E27FC236}">
                <a16:creationId xmlns:a16="http://schemas.microsoft.com/office/drawing/2014/main" id="{21A3F97F-91CF-4D4E-B208-AD2235B648DE}"/>
              </a:ext>
            </a:extLst>
          </p:cNvPr>
          <p:cNvSpPr/>
          <p:nvPr/>
        </p:nvSpPr>
        <p:spPr>
          <a:xfrm>
            <a:off x="7020797" y="560325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N</a:t>
            </a:r>
          </a:p>
        </p:txBody>
      </p:sp>
      <p:sp>
        <p:nvSpPr>
          <p:cNvPr id="498" name="Rectangle 497">
            <a:extLst>
              <a:ext uri="{FF2B5EF4-FFF2-40B4-BE49-F238E27FC236}">
                <a16:creationId xmlns:a16="http://schemas.microsoft.com/office/drawing/2014/main" id="{6748DC63-0A97-4ACA-81A5-A7E6900BF860}"/>
              </a:ext>
            </a:extLst>
          </p:cNvPr>
          <p:cNvSpPr/>
          <p:nvPr/>
        </p:nvSpPr>
        <p:spPr>
          <a:xfrm>
            <a:off x="6651822" y="560325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499" name="Rectangle 498">
            <a:extLst>
              <a:ext uri="{FF2B5EF4-FFF2-40B4-BE49-F238E27FC236}">
                <a16:creationId xmlns:a16="http://schemas.microsoft.com/office/drawing/2014/main" id="{05016C14-D01D-4E71-A845-DD41FC7542FE}"/>
              </a:ext>
            </a:extLst>
          </p:cNvPr>
          <p:cNvSpPr/>
          <p:nvPr/>
        </p:nvSpPr>
        <p:spPr>
          <a:xfrm>
            <a:off x="6291822" y="5603259"/>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00" name="Rectangle 499">
            <a:extLst>
              <a:ext uri="{FF2B5EF4-FFF2-40B4-BE49-F238E27FC236}">
                <a16:creationId xmlns:a16="http://schemas.microsoft.com/office/drawing/2014/main" id="{B217A2F6-53F6-4653-B977-F9F8C7B3F2BD}"/>
              </a:ext>
            </a:extLst>
          </p:cNvPr>
          <p:cNvSpPr/>
          <p:nvPr/>
        </p:nvSpPr>
        <p:spPr>
          <a:xfrm>
            <a:off x="10968133" y="5600951"/>
            <a:ext cx="360000" cy="360000"/>
          </a:xfrm>
          <a:prstGeom prst="rect">
            <a:avLst/>
          </a:prstGeom>
          <a:solidFill>
            <a:srgbClr val="1E3764"/>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01" name="Rectangle 500">
            <a:extLst>
              <a:ext uri="{FF2B5EF4-FFF2-40B4-BE49-F238E27FC236}">
                <a16:creationId xmlns:a16="http://schemas.microsoft.com/office/drawing/2014/main" id="{DC94A930-CAAF-4B3B-A21A-E3319E5C279F}"/>
              </a:ext>
            </a:extLst>
          </p:cNvPr>
          <p:cNvSpPr/>
          <p:nvPr/>
        </p:nvSpPr>
        <p:spPr>
          <a:xfrm>
            <a:off x="9881588" y="91552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02" name="Rectangle 501">
            <a:extLst>
              <a:ext uri="{FF2B5EF4-FFF2-40B4-BE49-F238E27FC236}">
                <a16:creationId xmlns:a16="http://schemas.microsoft.com/office/drawing/2014/main" id="{0B940214-6F73-4C63-AD5B-136A6A17BD57}"/>
              </a:ext>
            </a:extLst>
          </p:cNvPr>
          <p:cNvSpPr/>
          <p:nvPr/>
        </p:nvSpPr>
        <p:spPr>
          <a:xfrm>
            <a:off x="9512760" y="91552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03" name="Rectangle 502">
            <a:extLst>
              <a:ext uri="{FF2B5EF4-FFF2-40B4-BE49-F238E27FC236}">
                <a16:creationId xmlns:a16="http://schemas.microsoft.com/office/drawing/2014/main" id="{386204E7-2BEA-41FD-9FCD-023A50DCAC74}"/>
              </a:ext>
            </a:extLst>
          </p:cNvPr>
          <p:cNvSpPr/>
          <p:nvPr/>
        </p:nvSpPr>
        <p:spPr>
          <a:xfrm>
            <a:off x="9161588" y="912898"/>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04" name="Rectangle 503">
            <a:extLst>
              <a:ext uri="{FF2B5EF4-FFF2-40B4-BE49-F238E27FC236}">
                <a16:creationId xmlns:a16="http://schemas.microsoft.com/office/drawing/2014/main" id="{BB0B6B91-1FE7-4F38-933E-E7D9E4C152CB}"/>
              </a:ext>
            </a:extLst>
          </p:cNvPr>
          <p:cNvSpPr/>
          <p:nvPr/>
        </p:nvSpPr>
        <p:spPr>
          <a:xfrm>
            <a:off x="8812945" y="91118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05" name="Rectangle 504">
            <a:extLst>
              <a:ext uri="{FF2B5EF4-FFF2-40B4-BE49-F238E27FC236}">
                <a16:creationId xmlns:a16="http://schemas.microsoft.com/office/drawing/2014/main" id="{79A0852F-F854-415E-86E4-8F25F9F02CC2}"/>
              </a:ext>
            </a:extLst>
          </p:cNvPr>
          <p:cNvSpPr/>
          <p:nvPr/>
        </p:nvSpPr>
        <p:spPr>
          <a:xfrm>
            <a:off x="8439583" y="91216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06" name="Rectangle 505">
            <a:extLst>
              <a:ext uri="{FF2B5EF4-FFF2-40B4-BE49-F238E27FC236}">
                <a16:creationId xmlns:a16="http://schemas.microsoft.com/office/drawing/2014/main" id="{A81A3473-3912-4ECA-93B2-986BF8051C23}"/>
              </a:ext>
            </a:extLst>
          </p:cNvPr>
          <p:cNvSpPr/>
          <p:nvPr/>
        </p:nvSpPr>
        <p:spPr>
          <a:xfrm>
            <a:off x="8086325" y="906712"/>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507" name="Rectangle 506">
            <a:extLst>
              <a:ext uri="{FF2B5EF4-FFF2-40B4-BE49-F238E27FC236}">
                <a16:creationId xmlns:a16="http://schemas.microsoft.com/office/drawing/2014/main" id="{EFA80C0A-A8A9-47CE-96AC-A786F80F51D2}"/>
              </a:ext>
            </a:extLst>
          </p:cNvPr>
          <p:cNvSpPr/>
          <p:nvPr/>
        </p:nvSpPr>
        <p:spPr>
          <a:xfrm>
            <a:off x="10619465" y="1989575"/>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08" name="Rectangle 507">
            <a:extLst>
              <a:ext uri="{FF2B5EF4-FFF2-40B4-BE49-F238E27FC236}">
                <a16:creationId xmlns:a16="http://schemas.microsoft.com/office/drawing/2014/main" id="{88986A5E-D97F-4AA8-BBC0-C7887DEED7F8}"/>
              </a:ext>
            </a:extLst>
          </p:cNvPr>
          <p:cNvSpPr/>
          <p:nvPr/>
        </p:nvSpPr>
        <p:spPr>
          <a:xfrm>
            <a:off x="9874693" y="1996188"/>
            <a:ext cx="376636"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09" name="Rectangle 508">
            <a:extLst>
              <a:ext uri="{FF2B5EF4-FFF2-40B4-BE49-F238E27FC236}">
                <a16:creationId xmlns:a16="http://schemas.microsoft.com/office/drawing/2014/main" id="{4623A94D-10E5-49A3-AF7B-60F9AEA5CE9A}"/>
              </a:ext>
            </a:extLst>
          </p:cNvPr>
          <p:cNvSpPr/>
          <p:nvPr/>
        </p:nvSpPr>
        <p:spPr>
          <a:xfrm>
            <a:off x="9516474" y="200246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10" name="Rectangle 509">
            <a:extLst>
              <a:ext uri="{FF2B5EF4-FFF2-40B4-BE49-F238E27FC236}">
                <a16:creationId xmlns:a16="http://schemas.microsoft.com/office/drawing/2014/main" id="{A8928487-D26B-4D2E-BA44-8BC6F588331C}"/>
              </a:ext>
            </a:extLst>
          </p:cNvPr>
          <p:cNvSpPr/>
          <p:nvPr/>
        </p:nvSpPr>
        <p:spPr>
          <a:xfrm>
            <a:off x="9174294" y="1993127"/>
            <a:ext cx="359101"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11" name="Rectangle 510">
            <a:extLst>
              <a:ext uri="{FF2B5EF4-FFF2-40B4-BE49-F238E27FC236}">
                <a16:creationId xmlns:a16="http://schemas.microsoft.com/office/drawing/2014/main" id="{C8D39AFF-60BF-4B64-ACD3-26118AA6D335}"/>
              </a:ext>
            </a:extLst>
          </p:cNvPr>
          <p:cNvSpPr/>
          <p:nvPr/>
        </p:nvSpPr>
        <p:spPr>
          <a:xfrm>
            <a:off x="8815114" y="199541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12" name="Rectangle 511">
            <a:extLst>
              <a:ext uri="{FF2B5EF4-FFF2-40B4-BE49-F238E27FC236}">
                <a16:creationId xmlns:a16="http://schemas.microsoft.com/office/drawing/2014/main" id="{D3F93DAE-C4DB-49A7-BCD8-AC9E966E73E2}"/>
              </a:ext>
            </a:extLst>
          </p:cNvPr>
          <p:cNvSpPr/>
          <p:nvPr/>
        </p:nvSpPr>
        <p:spPr>
          <a:xfrm>
            <a:off x="8448699" y="199650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13" name="Rectangle 512">
            <a:extLst>
              <a:ext uri="{FF2B5EF4-FFF2-40B4-BE49-F238E27FC236}">
                <a16:creationId xmlns:a16="http://schemas.microsoft.com/office/drawing/2014/main" id="{1E5C33DA-E2B3-490E-89C6-30324CD188A8}"/>
              </a:ext>
            </a:extLst>
          </p:cNvPr>
          <p:cNvSpPr/>
          <p:nvPr/>
        </p:nvSpPr>
        <p:spPr>
          <a:xfrm>
            <a:off x="10631235" y="2723564"/>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14" name="Rectangle 513">
            <a:extLst>
              <a:ext uri="{FF2B5EF4-FFF2-40B4-BE49-F238E27FC236}">
                <a16:creationId xmlns:a16="http://schemas.microsoft.com/office/drawing/2014/main" id="{549DAC36-A53E-491C-AA15-CB526BD038C2}"/>
              </a:ext>
            </a:extLst>
          </p:cNvPr>
          <p:cNvSpPr/>
          <p:nvPr/>
        </p:nvSpPr>
        <p:spPr>
          <a:xfrm>
            <a:off x="9892700" y="2724688"/>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15" name="Rectangle 514">
            <a:extLst>
              <a:ext uri="{FF2B5EF4-FFF2-40B4-BE49-F238E27FC236}">
                <a16:creationId xmlns:a16="http://schemas.microsoft.com/office/drawing/2014/main" id="{648E9517-E817-41F2-8B86-4DFA374EB1CF}"/>
              </a:ext>
            </a:extLst>
          </p:cNvPr>
          <p:cNvSpPr/>
          <p:nvPr/>
        </p:nvSpPr>
        <p:spPr>
          <a:xfrm>
            <a:off x="9523004" y="2735798"/>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endParaRPr>
          </a:p>
        </p:txBody>
      </p:sp>
      <p:sp>
        <p:nvSpPr>
          <p:cNvPr id="516" name="Rectangle 515">
            <a:extLst>
              <a:ext uri="{FF2B5EF4-FFF2-40B4-BE49-F238E27FC236}">
                <a16:creationId xmlns:a16="http://schemas.microsoft.com/office/drawing/2014/main" id="{226441D1-1371-4739-9AA7-804E1459B384}"/>
              </a:ext>
            </a:extLst>
          </p:cNvPr>
          <p:cNvSpPr/>
          <p:nvPr/>
        </p:nvSpPr>
        <p:spPr>
          <a:xfrm>
            <a:off x="9166570" y="2738605"/>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17" name="Rectangle 516">
            <a:extLst>
              <a:ext uri="{FF2B5EF4-FFF2-40B4-BE49-F238E27FC236}">
                <a16:creationId xmlns:a16="http://schemas.microsoft.com/office/drawing/2014/main" id="{74F2192C-A0AC-4BBB-B7D3-97600A025115}"/>
              </a:ext>
            </a:extLst>
          </p:cNvPr>
          <p:cNvSpPr/>
          <p:nvPr/>
        </p:nvSpPr>
        <p:spPr>
          <a:xfrm>
            <a:off x="8809789" y="273102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18" name="Rectangle 517">
            <a:extLst>
              <a:ext uri="{FF2B5EF4-FFF2-40B4-BE49-F238E27FC236}">
                <a16:creationId xmlns:a16="http://schemas.microsoft.com/office/drawing/2014/main" id="{C811DD92-4ECC-4757-AFEC-705BE2A02C9B}"/>
              </a:ext>
            </a:extLst>
          </p:cNvPr>
          <p:cNvSpPr/>
          <p:nvPr/>
        </p:nvSpPr>
        <p:spPr>
          <a:xfrm>
            <a:off x="8454459" y="2732367"/>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19" name="Rectangle 518">
            <a:extLst>
              <a:ext uri="{FF2B5EF4-FFF2-40B4-BE49-F238E27FC236}">
                <a16:creationId xmlns:a16="http://schemas.microsoft.com/office/drawing/2014/main" id="{C6AC66AA-4DE0-46E5-810E-3D2EF7DA36D3}"/>
              </a:ext>
            </a:extLst>
          </p:cNvPr>
          <p:cNvSpPr/>
          <p:nvPr/>
        </p:nvSpPr>
        <p:spPr>
          <a:xfrm>
            <a:off x="10616679" y="342529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20" name="Rectangle 519">
            <a:extLst>
              <a:ext uri="{FF2B5EF4-FFF2-40B4-BE49-F238E27FC236}">
                <a16:creationId xmlns:a16="http://schemas.microsoft.com/office/drawing/2014/main" id="{A45A63DE-AFA6-4383-8BC4-FC01C4A8EBAA}"/>
              </a:ext>
            </a:extLst>
          </p:cNvPr>
          <p:cNvSpPr/>
          <p:nvPr/>
        </p:nvSpPr>
        <p:spPr>
          <a:xfrm>
            <a:off x="9870071" y="4165304"/>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21" name="Rectangle 520">
            <a:extLst>
              <a:ext uri="{FF2B5EF4-FFF2-40B4-BE49-F238E27FC236}">
                <a16:creationId xmlns:a16="http://schemas.microsoft.com/office/drawing/2014/main" id="{4039A542-CDEE-441C-B1C2-2286B985197B}"/>
              </a:ext>
            </a:extLst>
          </p:cNvPr>
          <p:cNvSpPr/>
          <p:nvPr/>
        </p:nvSpPr>
        <p:spPr>
          <a:xfrm>
            <a:off x="9514354" y="4158472"/>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22" name="Rectangle 521">
            <a:extLst>
              <a:ext uri="{FF2B5EF4-FFF2-40B4-BE49-F238E27FC236}">
                <a16:creationId xmlns:a16="http://schemas.microsoft.com/office/drawing/2014/main" id="{FFB57417-C465-42CA-8F5F-9331C7D059A0}"/>
              </a:ext>
            </a:extLst>
          </p:cNvPr>
          <p:cNvSpPr/>
          <p:nvPr/>
        </p:nvSpPr>
        <p:spPr>
          <a:xfrm>
            <a:off x="9167236" y="4158748"/>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23" name="Rectangle 522">
            <a:extLst>
              <a:ext uri="{FF2B5EF4-FFF2-40B4-BE49-F238E27FC236}">
                <a16:creationId xmlns:a16="http://schemas.microsoft.com/office/drawing/2014/main" id="{8B8EA6E3-3348-4A68-A15F-EBEAFB819BF7}"/>
              </a:ext>
            </a:extLst>
          </p:cNvPr>
          <p:cNvSpPr/>
          <p:nvPr/>
        </p:nvSpPr>
        <p:spPr>
          <a:xfrm>
            <a:off x="8810455" y="4159718"/>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24" name="Rectangle 523">
            <a:extLst>
              <a:ext uri="{FF2B5EF4-FFF2-40B4-BE49-F238E27FC236}">
                <a16:creationId xmlns:a16="http://schemas.microsoft.com/office/drawing/2014/main" id="{60DC87FD-6F91-4E52-A131-2425CCCE7993}"/>
              </a:ext>
            </a:extLst>
          </p:cNvPr>
          <p:cNvSpPr/>
          <p:nvPr/>
        </p:nvSpPr>
        <p:spPr>
          <a:xfrm>
            <a:off x="8445913" y="3432222"/>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25" name="Rectangle 524">
            <a:extLst>
              <a:ext uri="{FF2B5EF4-FFF2-40B4-BE49-F238E27FC236}">
                <a16:creationId xmlns:a16="http://schemas.microsoft.com/office/drawing/2014/main" id="{6CB2DDA6-D9DE-4B5C-8360-96D461C22B66}"/>
              </a:ext>
            </a:extLst>
          </p:cNvPr>
          <p:cNvSpPr/>
          <p:nvPr/>
        </p:nvSpPr>
        <p:spPr>
          <a:xfrm>
            <a:off x="8456634" y="489045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26" name="Rectangle 525">
            <a:extLst>
              <a:ext uri="{FF2B5EF4-FFF2-40B4-BE49-F238E27FC236}">
                <a16:creationId xmlns:a16="http://schemas.microsoft.com/office/drawing/2014/main" id="{DDD1D7F1-49A4-43E2-9D4E-B8788B327B02}"/>
              </a:ext>
            </a:extLst>
          </p:cNvPr>
          <p:cNvSpPr/>
          <p:nvPr/>
        </p:nvSpPr>
        <p:spPr>
          <a:xfrm>
            <a:off x="8089211" y="489230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27" name="Rectangle 526">
            <a:extLst>
              <a:ext uri="{FF2B5EF4-FFF2-40B4-BE49-F238E27FC236}">
                <a16:creationId xmlns:a16="http://schemas.microsoft.com/office/drawing/2014/main" id="{C32D95FC-E502-4101-B766-EE2DD4E7B99E}"/>
              </a:ext>
            </a:extLst>
          </p:cNvPr>
          <p:cNvSpPr/>
          <p:nvPr/>
        </p:nvSpPr>
        <p:spPr>
          <a:xfrm>
            <a:off x="7720383" y="489230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28" name="Rectangle 527">
            <a:extLst>
              <a:ext uri="{FF2B5EF4-FFF2-40B4-BE49-F238E27FC236}">
                <a16:creationId xmlns:a16="http://schemas.microsoft.com/office/drawing/2014/main" id="{EA4E7C02-93D4-49F8-A21E-494D1A26006A}"/>
              </a:ext>
            </a:extLst>
          </p:cNvPr>
          <p:cNvSpPr/>
          <p:nvPr/>
        </p:nvSpPr>
        <p:spPr>
          <a:xfrm>
            <a:off x="7374548" y="4894395"/>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29" name="Rectangle 528">
            <a:extLst>
              <a:ext uri="{FF2B5EF4-FFF2-40B4-BE49-F238E27FC236}">
                <a16:creationId xmlns:a16="http://schemas.microsoft.com/office/drawing/2014/main" id="{2FB0CEC3-7A6B-43EE-B383-AFABC190CACB}"/>
              </a:ext>
            </a:extLst>
          </p:cNvPr>
          <p:cNvSpPr/>
          <p:nvPr/>
        </p:nvSpPr>
        <p:spPr>
          <a:xfrm>
            <a:off x="7020568" y="4896515"/>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30" name="Rectangle 529">
            <a:extLst>
              <a:ext uri="{FF2B5EF4-FFF2-40B4-BE49-F238E27FC236}">
                <a16:creationId xmlns:a16="http://schemas.microsoft.com/office/drawing/2014/main" id="{9032FC4C-58D5-4B09-836A-7DB9010E87EE}"/>
              </a:ext>
            </a:extLst>
          </p:cNvPr>
          <p:cNvSpPr/>
          <p:nvPr/>
        </p:nvSpPr>
        <p:spPr>
          <a:xfrm>
            <a:off x="6660797" y="488894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31" name="Rectangle 530">
            <a:extLst>
              <a:ext uri="{FF2B5EF4-FFF2-40B4-BE49-F238E27FC236}">
                <a16:creationId xmlns:a16="http://schemas.microsoft.com/office/drawing/2014/main" id="{0BC3B24B-AB32-4365-8BD8-9DDA148B59DA}"/>
              </a:ext>
            </a:extLst>
          </p:cNvPr>
          <p:cNvSpPr/>
          <p:nvPr/>
        </p:nvSpPr>
        <p:spPr>
          <a:xfrm>
            <a:off x="6300797" y="489038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32" name="Rectangle 531">
            <a:extLst>
              <a:ext uri="{FF2B5EF4-FFF2-40B4-BE49-F238E27FC236}">
                <a16:creationId xmlns:a16="http://schemas.microsoft.com/office/drawing/2014/main" id="{731EDB71-15BF-4500-8EE8-105CA02B8906}"/>
              </a:ext>
            </a:extLst>
          </p:cNvPr>
          <p:cNvSpPr/>
          <p:nvPr/>
        </p:nvSpPr>
        <p:spPr>
          <a:xfrm>
            <a:off x="8816634" y="4891254"/>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33" name="Rectangle 532">
            <a:extLst>
              <a:ext uri="{FF2B5EF4-FFF2-40B4-BE49-F238E27FC236}">
                <a16:creationId xmlns:a16="http://schemas.microsoft.com/office/drawing/2014/main" id="{3D6B9971-E9C1-4299-864B-E5F6FF816B2F}"/>
              </a:ext>
            </a:extLst>
          </p:cNvPr>
          <p:cNvSpPr/>
          <p:nvPr/>
        </p:nvSpPr>
        <p:spPr>
          <a:xfrm>
            <a:off x="9170470" y="559994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34" name="Rectangle 533">
            <a:extLst>
              <a:ext uri="{FF2B5EF4-FFF2-40B4-BE49-F238E27FC236}">
                <a16:creationId xmlns:a16="http://schemas.microsoft.com/office/drawing/2014/main" id="{9DA84E6D-C63B-41EA-9536-B0F19C2C4B0B}"/>
              </a:ext>
            </a:extLst>
          </p:cNvPr>
          <p:cNvSpPr/>
          <p:nvPr/>
        </p:nvSpPr>
        <p:spPr>
          <a:xfrm>
            <a:off x="9170470" y="5242691"/>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35" name="Rectangle 534">
            <a:extLst>
              <a:ext uri="{FF2B5EF4-FFF2-40B4-BE49-F238E27FC236}">
                <a16:creationId xmlns:a16="http://schemas.microsoft.com/office/drawing/2014/main" id="{14231E11-ECA8-4280-8F9A-58F23D9EE6A1}"/>
              </a:ext>
            </a:extLst>
          </p:cNvPr>
          <p:cNvSpPr/>
          <p:nvPr/>
        </p:nvSpPr>
        <p:spPr>
          <a:xfrm>
            <a:off x="9173844" y="488554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36" name="Rectangle 535">
            <a:extLst>
              <a:ext uri="{FF2B5EF4-FFF2-40B4-BE49-F238E27FC236}">
                <a16:creationId xmlns:a16="http://schemas.microsoft.com/office/drawing/2014/main" id="{231C5128-90DD-47AE-B155-362D12784BBB}"/>
              </a:ext>
            </a:extLst>
          </p:cNvPr>
          <p:cNvSpPr/>
          <p:nvPr/>
        </p:nvSpPr>
        <p:spPr>
          <a:xfrm>
            <a:off x="9168088" y="451594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37" name="Rectangle 536">
            <a:extLst>
              <a:ext uri="{FF2B5EF4-FFF2-40B4-BE49-F238E27FC236}">
                <a16:creationId xmlns:a16="http://schemas.microsoft.com/office/drawing/2014/main" id="{3B48B6B3-E828-4311-9CAA-D11E20B23E0D}"/>
              </a:ext>
            </a:extLst>
          </p:cNvPr>
          <p:cNvSpPr/>
          <p:nvPr/>
        </p:nvSpPr>
        <p:spPr>
          <a:xfrm>
            <a:off x="7721925" y="379377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38" name="Rectangle 537">
            <a:extLst>
              <a:ext uri="{FF2B5EF4-FFF2-40B4-BE49-F238E27FC236}">
                <a16:creationId xmlns:a16="http://schemas.microsoft.com/office/drawing/2014/main" id="{0748A7A6-0F78-447C-B341-707889B24494}"/>
              </a:ext>
            </a:extLst>
          </p:cNvPr>
          <p:cNvSpPr/>
          <p:nvPr/>
        </p:nvSpPr>
        <p:spPr>
          <a:xfrm>
            <a:off x="7354262" y="3790365"/>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39" name="Rectangle 538">
            <a:extLst>
              <a:ext uri="{FF2B5EF4-FFF2-40B4-BE49-F238E27FC236}">
                <a16:creationId xmlns:a16="http://schemas.microsoft.com/office/drawing/2014/main" id="{CC779059-6364-46E6-A288-672B6992D4F6}"/>
              </a:ext>
            </a:extLst>
          </p:cNvPr>
          <p:cNvSpPr/>
          <p:nvPr/>
        </p:nvSpPr>
        <p:spPr>
          <a:xfrm>
            <a:off x="7020221" y="3796867"/>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40" name="Rectangle 539">
            <a:extLst>
              <a:ext uri="{FF2B5EF4-FFF2-40B4-BE49-F238E27FC236}">
                <a16:creationId xmlns:a16="http://schemas.microsoft.com/office/drawing/2014/main" id="{1FD31EA0-5D10-474D-BD90-810801512D6B}"/>
              </a:ext>
            </a:extLst>
          </p:cNvPr>
          <p:cNvSpPr/>
          <p:nvPr/>
        </p:nvSpPr>
        <p:spPr>
          <a:xfrm>
            <a:off x="6641325" y="3791413"/>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41" name="Rectangle 540">
            <a:extLst>
              <a:ext uri="{FF2B5EF4-FFF2-40B4-BE49-F238E27FC236}">
                <a16:creationId xmlns:a16="http://schemas.microsoft.com/office/drawing/2014/main" id="{7204F178-A298-4822-B70F-2A1ADB9B3E3B}"/>
              </a:ext>
            </a:extLst>
          </p:cNvPr>
          <p:cNvSpPr/>
          <p:nvPr/>
        </p:nvSpPr>
        <p:spPr>
          <a:xfrm>
            <a:off x="7721772" y="3436820"/>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42" name="Rectangle 541">
            <a:extLst>
              <a:ext uri="{FF2B5EF4-FFF2-40B4-BE49-F238E27FC236}">
                <a16:creationId xmlns:a16="http://schemas.microsoft.com/office/drawing/2014/main" id="{14B895DD-FBE8-404C-B6C9-594B866D81A7}"/>
              </a:ext>
            </a:extLst>
          </p:cNvPr>
          <p:cNvSpPr/>
          <p:nvPr/>
        </p:nvSpPr>
        <p:spPr>
          <a:xfrm>
            <a:off x="7725006" y="452930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43" name="Rectangle 542">
            <a:extLst>
              <a:ext uri="{FF2B5EF4-FFF2-40B4-BE49-F238E27FC236}">
                <a16:creationId xmlns:a16="http://schemas.microsoft.com/office/drawing/2014/main" id="{2F98C7B8-3E33-4B5A-B3E5-F22FFD6C1548}"/>
              </a:ext>
            </a:extLst>
          </p:cNvPr>
          <p:cNvSpPr/>
          <p:nvPr/>
        </p:nvSpPr>
        <p:spPr>
          <a:xfrm>
            <a:off x="7728380" y="4163612"/>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44" name="Rectangle 543">
            <a:extLst>
              <a:ext uri="{FF2B5EF4-FFF2-40B4-BE49-F238E27FC236}">
                <a16:creationId xmlns:a16="http://schemas.microsoft.com/office/drawing/2014/main" id="{601102E8-00C0-48BA-A8C7-2F91F66CAB51}"/>
              </a:ext>
            </a:extLst>
          </p:cNvPr>
          <p:cNvSpPr/>
          <p:nvPr/>
        </p:nvSpPr>
        <p:spPr>
          <a:xfrm>
            <a:off x="7013258" y="452894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45" name="Rectangle 544">
            <a:extLst>
              <a:ext uri="{FF2B5EF4-FFF2-40B4-BE49-F238E27FC236}">
                <a16:creationId xmlns:a16="http://schemas.microsoft.com/office/drawing/2014/main" id="{D8AFDEC0-B91B-4F4D-9CA6-A2872EF9A7B5}"/>
              </a:ext>
            </a:extLst>
          </p:cNvPr>
          <p:cNvSpPr/>
          <p:nvPr/>
        </p:nvSpPr>
        <p:spPr>
          <a:xfrm>
            <a:off x="7012251" y="560780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46" name="Rectangle 545">
            <a:extLst>
              <a:ext uri="{FF2B5EF4-FFF2-40B4-BE49-F238E27FC236}">
                <a16:creationId xmlns:a16="http://schemas.microsoft.com/office/drawing/2014/main" id="{D3634D21-75C1-48B8-A0EA-43B1780C1A58}"/>
              </a:ext>
            </a:extLst>
          </p:cNvPr>
          <p:cNvSpPr/>
          <p:nvPr/>
        </p:nvSpPr>
        <p:spPr>
          <a:xfrm>
            <a:off x="7012251" y="524780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47" name="Rectangle 546">
            <a:extLst>
              <a:ext uri="{FF2B5EF4-FFF2-40B4-BE49-F238E27FC236}">
                <a16:creationId xmlns:a16="http://schemas.microsoft.com/office/drawing/2014/main" id="{9C04BFF4-70DF-4972-B80A-F725082BDF9C}"/>
              </a:ext>
            </a:extLst>
          </p:cNvPr>
          <p:cNvSpPr/>
          <p:nvPr/>
        </p:nvSpPr>
        <p:spPr>
          <a:xfrm>
            <a:off x="9883661" y="3430072"/>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48" name="Rectangle 547">
            <a:extLst>
              <a:ext uri="{FF2B5EF4-FFF2-40B4-BE49-F238E27FC236}">
                <a16:creationId xmlns:a16="http://schemas.microsoft.com/office/drawing/2014/main" id="{33404206-E95D-49BA-A85E-C2D8242CE6A1}"/>
              </a:ext>
            </a:extLst>
          </p:cNvPr>
          <p:cNvSpPr/>
          <p:nvPr/>
        </p:nvSpPr>
        <p:spPr>
          <a:xfrm>
            <a:off x="9527944" y="3431786"/>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49" name="Rectangle 548">
            <a:extLst>
              <a:ext uri="{FF2B5EF4-FFF2-40B4-BE49-F238E27FC236}">
                <a16:creationId xmlns:a16="http://schemas.microsoft.com/office/drawing/2014/main" id="{9435E901-314E-43CB-BEBD-6C1596C0EDFE}"/>
              </a:ext>
            </a:extLst>
          </p:cNvPr>
          <p:cNvSpPr/>
          <p:nvPr/>
        </p:nvSpPr>
        <p:spPr>
          <a:xfrm>
            <a:off x="9172280" y="3432062"/>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50" name="Rectangle 549">
            <a:extLst>
              <a:ext uri="{FF2B5EF4-FFF2-40B4-BE49-F238E27FC236}">
                <a16:creationId xmlns:a16="http://schemas.microsoft.com/office/drawing/2014/main" id="{1E5187F8-049D-40BF-BE9F-BF21BAA9115A}"/>
              </a:ext>
            </a:extLst>
          </p:cNvPr>
          <p:cNvSpPr/>
          <p:nvPr/>
        </p:nvSpPr>
        <p:spPr>
          <a:xfrm>
            <a:off x="8815499" y="3433032"/>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51" name="Rectangle 550">
            <a:extLst>
              <a:ext uri="{FF2B5EF4-FFF2-40B4-BE49-F238E27FC236}">
                <a16:creationId xmlns:a16="http://schemas.microsoft.com/office/drawing/2014/main" id="{CC7389E6-5181-4B84-83C6-F081052CA317}"/>
              </a:ext>
            </a:extLst>
          </p:cNvPr>
          <p:cNvSpPr/>
          <p:nvPr/>
        </p:nvSpPr>
        <p:spPr>
          <a:xfrm>
            <a:off x="10603140" y="5607665"/>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52" name="Rectangle 551">
            <a:extLst>
              <a:ext uri="{FF2B5EF4-FFF2-40B4-BE49-F238E27FC236}">
                <a16:creationId xmlns:a16="http://schemas.microsoft.com/office/drawing/2014/main" id="{4077B855-A66C-47AD-A3A3-9F8EB74B9119}"/>
              </a:ext>
            </a:extLst>
          </p:cNvPr>
          <p:cNvSpPr/>
          <p:nvPr/>
        </p:nvSpPr>
        <p:spPr>
          <a:xfrm>
            <a:off x="10247423" y="560937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53" name="Rectangle 552">
            <a:extLst>
              <a:ext uri="{FF2B5EF4-FFF2-40B4-BE49-F238E27FC236}">
                <a16:creationId xmlns:a16="http://schemas.microsoft.com/office/drawing/2014/main" id="{DA95E996-ABE5-4D73-A7A5-249F99C18DAC}"/>
              </a:ext>
            </a:extLst>
          </p:cNvPr>
          <p:cNvSpPr/>
          <p:nvPr/>
        </p:nvSpPr>
        <p:spPr>
          <a:xfrm>
            <a:off x="9900305" y="5609655"/>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54" name="Rectangle 553">
            <a:extLst>
              <a:ext uri="{FF2B5EF4-FFF2-40B4-BE49-F238E27FC236}">
                <a16:creationId xmlns:a16="http://schemas.microsoft.com/office/drawing/2014/main" id="{013105AB-9FE5-4BAC-9096-BF913E271030}"/>
              </a:ext>
            </a:extLst>
          </p:cNvPr>
          <p:cNvSpPr/>
          <p:nvPr/>
        </p:nvSpPr>
        <p:spPr>
          <a:xfrm>
            <a:off x="9534978" y="5602079"/>
            <a:ext cx="360000" cy="360000"/>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55" name="Rectangle 554">
            <a:extLst>
              <a:ext uri="{FF2B5EF4-FFF2-40B4-BE49-F238E27FC236}">
                <a16:creationId xmlns:a16="http://schemas.microsoft.com/office/drawing/2014/main" id="{53685490-5251-4DDF-A2F7-1439CD8AA9D0}"/>
              </a:ext>
            </a:extLst>
          </p:cNvPr>
          <p:cNvSpPr/>
          <p:nvPr/>
        </p:nvSpPr>
        <p:spPr>
          <a:xfrm>
            <a:off x="5937498" y="4894270"/>
            <a:ext cx="360000" cy="355717"/>
          </a:xfrm>
          <a:prstGeom prst="rect">
            <a:avLst/>
          </a:prstGeom>
          <a:solidFill>
            <a:sysClr val="window" lastClr="FFFFFF"/>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1E3764"/>
                </a:solidFill>
                <a:effectLst/>
                <a:uLnTx/>
                <a:uFillTx/>
                <a:latin typeface="Century Gothic" panose="020F0302020204030204"/>
                <a:ea typeface="+mn-ea"/>
                <a:cs typeface="+mn-cs"/>
              </a:rPr>
              <a:t>7</a:t>
            </a:r>
          </a:p>
        </p:txBody>
      </p:sp>
      <p:sp>
        <p:nvSpPr>
          <p:cNvPr id="556" name="Rectangle 555">
            <a:extLst>
              <a:ext uri="{FF2B5EF4-FFF2-40B4-BE49-F238E27FC236}">
                <a16:creationId xmlns:a16="http://schemas.microsoft.com/office/drawing/2014/main" id="{2F99A0C4-FC06-4A20-B0E0-651549455F07}"/>
              </a:ext>
            </a:extLst>
          </p:cNvPr>
          <p:cNvSpPr/>
          <p:nvPr/>
        </p:nvSpPr>
        <p:spPr>
          <a:xfrm>
            <a:off x="10243686" y="915809"/>
            <a:ext cx="360000" cy="360000"/>
          </a:xfrm>
          <a:prstGeom prst="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57" name="Rectangle 556">
            <a:extLst>
              <a:ext uri="{FF2B5EF4-FFF2-40B4-BE49-F238E27FC236}">
                <a16:creationId xmlns:a16="http://schemas.microsoft.com/office/drawing/2014/main" id="{0C3B3E09-A90A-4DD0-8B9B-93FF5AFBE444}"/>
              </a:ext>
            </a:extLst>
          </p:cNvPr>
          <p:cNvSpPr/>
          <p:nvPr/>
        </p:nvSpPr>
        <p:spPr>
          <a:xfrm>
            <a:off x="10251822" y="4162562"/>
            <a:ext cx="360000" cy="360000"/>
          </a:xfrm>
          <a:prstGeom prst="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58" name="Rectangle 557">
            <a:extLst>
              <a:ext uri="{FF2B5EF4-FFF2-40B4-BE49-F238E27FC236}">
                <a16:creationId xmlns:a16="http://schemas.microsoft.com/office/drawing/2014/main" id="{DF4BA084-E890-4B19-88DD-DF9E78D4C80B}"/>
              </a:ext>
            </a:extLst>
          </p:cNvPr>
          <p:cNvSpPr/>
          <p:nvPr/>
        </p:nvSpPr>
        <p:spPr>
          <a:xfrm>
            <a:off x="10251822" y="3796758"/>
            <a:ext cx="360000" cy="360000"/>
          </a:xfrm>
          <a:prstGeom prst="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59" name="Rectangle 558">
            <a:extLst>
              <a:ext uri="{FF2B5EF4-FFF2-40B4-BE49-F238E27FC236}">
                <a16:creationId xmlns:a16="http://schemas.microsoft.com/office/drawing/2014/main" id="{7FC76839-7D29-4D43-A63B-F6EFEA6F4D56}"/>
              </a:ext>
            </a:extLst>
          </p:cNvPr>
          <p:cNvSpPr/>
          <p:nvPr/>
        </p:nvSpPr>
        <p:spPr>
          <a:xfrm>
            <a:off x="10255196" y="3422515"/>
            <a:ext cx="360000" cy="360000"/>
          </a:xfrm>
          <a:prstGeom prst="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60" name="Rectangle 559">
            <a:extLst>
              <a:ext uri="{FF2B5EF4-FFF2-40B4-BE49-F238E27FC236}">
                <a16:creationId xmlns:a16="http://schemas.microsoft.com/office/drawing/2014/main" id="{7EF0DFE8-F92F-463A-84C0-066E051E47FA}"/>
              </a:ext>
            </a:extLst>
          </p:cNvPr>
          <p:cNvSpPr/>
          <p:nvPr/>
        </p:nvSpPr>
        <p:spPr>
          <a:xfrm>
            <a:off x="10257986" y="3061464"/>
            <a:ext cx="360000" cy="360000"/>
          </a:xfrm>
          <a:prstGeom prst="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61" name="Rectangle 560">
            <a:extLst>
              <a:ext uri="{FF2B5EF4-FFF2-40B4-BE49-F238E27FC236}">
                <a16:creationId xmlns:a16="http://schemas.microsoft.com/office/drawing/2014/main" id="{F815FEE3-C43F-4176-9BA8-D043414E913A}"/>
              </a:ext>
            </a:extLst>
          </p:cNvPr>
          <p:cNvSpPr/>
          <p:nvPr/>
        </p:nvSpPr>
        <p:spPr>
          <a:xfrm>
            <a:off x="10255196" y="2704183"/>
            <a:ext cx="360000" cy="360000"/>
          </a:xfrm>
          <a:prstGeom prst="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62" name="Rectangle 561">
            <a:extLst>
              <a:ext uri="{FF2B5EF4-FFF2-40B4-BE49-F238E27FC236}">
                <a16:creationId xmlns:a16="http://schemas.microsoft.com/office/drawing/2014/main" id="{8722DEE7-9EAF-4A52-8C39-7B0ABB5DF73F}"/>
              </a:ext>
            </a:extLst>
          </p:cNvPr>
          <p:cNvSpPr/>
          <p:nvPr/>
        </p:nvSpPr>
        <p:spPr>
          <a:xfrm>
            <a:off x="10250456" y="2359907"/>
            <a:ext cx="360000" cy="360000"/>
          </a:xfrm>
          <a:prstGeom prst="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63" name="Rectangle 562">
            <a:extLst>
              <a:ext uri="{FF2B5EF4-FFF2-40B4-BE49-F238E27FC236}">
                <a16:creationId xmlns:a16="http://schemas.microsoft.com/office/drawing/2014/main" id="{D064B1AD-7097-4648-9AC2-0D67E68572CF}"/>
              </a:ext>
            </a:extLst>
          </p:cNvPr>
          <p:cNvSpPr/>
          <p:nvPr/>
        </p:nvSpPr>
        <p:spPr>
          <a:xfrm>
            <a:off x="10257391" y="1990834"/>
            <a:ext cx="359368" cy="360000"/>
          </a:xfrm>
          <a:prstGeom prst="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64" name="Rectangle 563">
            <a:extLst>
              <a:ext uri="{FF2B5EF4-FFF2-40B4-BE49-F238E27FC236}">
                <a16:creationId xmlns:a16="http://schemas.microsoft.com/office/drawing/2014/main" id="{D2008524-6687-46C6-AB2B-55594660077F}"/>
              </a:ext>
            </a:extLst>
          </p:cNvPr>
          <p:cNvSpPr/>
          <p:nvPr/>
        </p:nvSpPr>
        <p:spPr>
          <a:xfrm>
            <a:off x="10250456" y="1643570"/>
            <a:ext cx="360000" cy="353683"/>
          </a:xfrm>
          <a:prstGeom prst="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
        <p:nvSpPr>
          <p:cNvPr id="565" name="Rectangle 564">
            <a:extLst>
              <a:ext uri="{FF2B5EF4-FFF2-40B4-BE49-F238E27FC236}">
                <a16:creationId xmlns:a16="http://schemas.microsoft.com/office/drawing/2014/main" id="{050F14D9-8955-4AD4-8B85-E04592DE8579}"/>
              </a:ext>
            </a:extLst>
          </p:cNvPr>
          <p:cNvSpPr/>
          <p:nvPr/>
        </p:nvSpPr>
        <p:spPr>
          <a:xfrm>
            <a:off x="10244154" y="1286585"/>
            <a:ext cx="360000" cy="360000"/>
          </a:xfrm>
          <a:prstGeom prst="rect">
            <a:avLst/>
          </a:prstGeom>
          <a:solidFill>
            <a:sysClr val="window" lastClr="FFFFFF"/>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E3764"/>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0811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0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0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0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502"/>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01"/>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5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1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1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09"/>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0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6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0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18"/>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51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1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51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514"/>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561"/>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5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24"/>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550"/>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549"/>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548"/>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547"/>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559"/>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51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40"/>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539"/>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538"/>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53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523"/>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522"/>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521"/>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520"/>
                                        </p:tgtEl>
                                        <p:attrNameLst>
                                          <p:attrName>style.visibility</p:attrName>
                                        </p:attrNameLst>
                                      </p:cBhvr>
                                      <p:to>
                                        <p:strVal val="hidden"/>
                                      </p:to>
                                    </p:set>
                                  </p:childTnLst>
                                </p:cTn>
                              </p:par>
                              <p:par>
                                <p:cTn id="87" presetID="1" presetClass="exit" presetSubtype="0" fill="hold" grpId="0" nodeType="withEffect">
                                  <p:stCondLst>
                                    <p:cond delay="0"/>
                                  </p:stCondLst>
                                  <p:childTnLst>
                                    <p:set>
                                      <p:cBhvr>
                                        <p:cTn id="88" dur="1" fill="hold">
                                          <p:stCondLst>
                                            <p:cond delay="0"/>
                                          </p:stCondLst>
                                        </p:cTn>
                                        <p:tgtEl>
                                          <p:spTgt spid="557"/>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531"/>
                                        </p:tgtEl>
                                        <p:attrNameLst>
                                          <p:attrName>style.visibility</p:attrName>
                                        </p:attrNameLst>
                                      </p:cBhvr>
                                      <p:to>
                                        <p:strVal val="hidden"/>
                                      </p:to>
                                    </p:set>
                                  </p:childTnLst>
                                </p:cTn>
                              </p:par>
                              <p:par>
                                <p:cTn id="93" presetID="1" presetClass="exit" presetSubtype="0" fill="hold" grpId="0" nodeType="withEffect">
                                  <p:stCondLst>
                                    <p:cond delay="0"/>
                                  </p:stCondLst>
                                  <p:childTnLst>
                                    <p:set>
                                      <p:cBhvr>
                                        <p:cTn id="94" dur="1" fill="hold">
                                          <p:stCondLst>
                                            <p:cond delay="0"/>
                                          </p:stCondLst>
                                        </p:cTn>
                                        <p:tgtEl>
                                          <p:spTgt spid="530"/>
                                        </p:tgtEl>
                                        <p:attrNameLst>
                                          <p:attrName>style.visibility</p:attrName>
                                        </p:attrNameLst>
                                      </p:cBhvr>
                                      <p:to>
                                        <p:strVal val="hidden"/>
                                      </p:to>
                                    </p:set>
                                  </p:childTnLst>
                                </p:cTn>
                              </p:par>
                              <p:par>
                                <p:cTn id="95" presetID="1" presetClass="exit" presetSubtype="0" fill="hold" grpId="0" nodeType="withEffect">
                                  <p:stCondLst>
                                    <p:cond delay="0"/>
                                  </p:stCondLst>
                                  <p:childTnLst>
                                    <p:set>
                                      <p:cBhvr>
                                        <p:cTn id="96" dur="1" fill="hold">
                                          <p:stCondLst>
                                            <p:cond delay="0"/>
                                          </p:stCondLst>
                                        </p:cTn>
                                        <p:tgtEl>
                                          <p:spTgt spid="529"/>
                                        </p:tgtEl>
                                        <p:attrNameLst>
                                          <p:attrName>style.visibility</p:attrName>
                                        </p:attrNameLst>
                                      </p:cBhvr>
                                      <p:to>
                                        <p:strVal val="hidden"/>
                                      </p:to>
                                    </p:set>
                                  </p:childTnLst>
                                </p:cTn>
                              </p:par>
                              <p:par>
                                <p:cTn id="97" presetID="1" presetClass="exit" presetSubtype="0" fill="hold" grpId="0" nodeType="withEffect">
                                  <p:stCondLst>
                                    <p:cond delay="0"/>
                                  </p:stCondLst>
                                  <p:childTnLst>
                                    <p:set>
                                      <p:cBhvr>
                                        <p:cTn id="98" dur="1" fill="hold">
                                          <p:stCondLst>
                                            <p:cond delay="0"/>
                                          </p:stCondLst>
                                        </p:cTn>
                                        <p:tgtEl>
                                          <p:spTgt spid="528"/>
                                        </p:tgtEl>
                                        <p:attrNameLst>
                                          <p:attrName>style.visibility</p:attrName>
                                        </p:attrNameLst>
                                      </p:cBhvr>
                                      <p:to>
                                        <p:strVal val="hidden"/>
                                      </p:to>
                                    </p:set>
                                  </p:childTnLst>
                                </p:cTn>
                              </p:par>
                              <p:par>
                                <p:cTn id="99" presetID="1" presetClass="exit" presetSubtype="0" fill="hold" grpId="0" nodeType="withEffect">
                                  <p:stCondLst>
                                    <p:cond delay="0"/>
                                  </p:stCondLst>
                                  <p:childTnLst>
                                    <p:set>
                                      <p:cBhvr>
                                        <p:cTn id="100" dur="1" fill="hold">
                                          <p:stCondLst>
                                            <p:cond delay="0"/>
                                          </p:stCondLst>
                                        </p:cTn>
                                        <p:tgtEl>
                                          <p:spTgt spid="527"/>
                                        </p:tgtEl>
                                        <p:attrNameLst>
                                          <p:attrName>style.visibility</p:attrName>
                                        </p:attrNameLst>
                                      </p:cBhvr>
                                      <p:to>
                                        <p:strVal val="hidden"/>
                                      </p:to>
                                    </p:set>
                                  </p:childTnLst>
                                </p:cTn>
                              </p:par>
                              <p:par>
                                <p:cTn id="101" presetID="1" presetClass="exit" presetSubtype="0" fill="hold" grpId="0" nodeType="withEffect">
                                  <p:stCondLst>
                                    <p:cond delay="0"/>
                                  </p:stCondLst>
                                  <p:childTnLst>
                                    <p:set>
                                      <p:cBhvr>
                                        <p:cTn id="102" dur="1" fill="hold">
                                          <p:stCondLst>
                                            <p:cond delay="0"/>
                                          </p:stCondLst>
                                        </p:cTn>
                                        <p:tgtEl>
                                          <p:spTgt spid="526"/>
                                        </p:tgtEl>
                                        <p:attrNameLst>
                                          <p:attrName>style.visibility</p:attrName>
                                        </p:attrNameLst>
                                      </p:cBhvr>
                                      <p:to>
                                        <p:strVal val="hidden"/>
                                      </p:to>
                                    </p:set>
                                  </p:childTnLst>
                                </p:cTn>
                              </p:par>
                              <p:par>
                                <p:cTn id="103" presetID="1" presetClass="exit" presetSubtype="0" fill="hold" grpId="0" nodeType="withEffect">
                                  <p:stCondLst>
                                    <p:cond delay="0"/>
                                  </p:stCondLst>
                                  <p:childTnLst>
                                    <p:set>
                                      <p:cBhvr>
                                        <p:cTn id="104" dur="1" fill="hold">
                                          <p:stCondLst>
                                            <p:cond delay="0"/>
                                          </p:stCondLst>
                                        </p:cTn>
                                        <p:tgtEl>
                                          <p:spTgt spid="525"/>
                                        </p:tgtEl>
                                        <p:attrNameLst>
                                          <p:attrName>style.visibility</p:attrName>
                                        </p:attrNameLst>
                                      </p:cBhvr>
                                      <p:to>
                                        <p:strVal val="hidden"/>
                                      </p:to>
                                    </p:set>
                                  </p:childTnLst>
                                </p:cTn>
                              </p:par>
                              <p:par>
                                <p:cTn id="105" presetID="1" presetClass="exit" presetSubtype="0" fill="hold" grpId="0" nodeType="withEffect">
                                  <p:stCondLst>
                                    <p:cond delay="0"/>
                                  </p:stCondLst>
                                  <p:childTnLst>
                                    <p:set>
                                      <p:cBhvr>
                                        <p:cTn id="106" dur="1" fill="hold">
                                          <p:stCondLst>
                                            <p:cond delay="0"/>
                                          </p:stCondLst>
                                        </p:cTn>
                                        <p:tgtEl>
                                          <p:spTgt spid="532"/>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535"/>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0" nodeType="clickEffect">
                                  <p:stCondLst>
                                    <p:cond delay="0"/>
                                  </p:stCondLst>
                                  <p:childTnLst>
                                    <p:set>
                                      <p:cBhvr>
                                        <p:cTn id="112" dur="1" fill="hold">
                                          <p:stCondLst>
                                            <p:cond delay="0"/>
                                          </p:stCondLst>
                                        </p:cTn>
                                        <p:tgtEl>
                                          <p:spTgt spid="533"/>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554"/>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553"/>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552"/>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551"/>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541"/>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537"/>
                                        </p:tgtEl>
                                        <p:attrNameLst>
                                          <p:attrName>style.visibility</p:attrName>
                                        </p:attrNameLst>
                                      </p:cBhvr>
                                      <p:to>
                                        <p:strVal val="hidden"/>
                                      </p:to>
                                    </p:set>
                                  </p:childTnLst>
                                </p:cTn>
                              </p:par>
                              <p:par>
                                <p:cTn id="127" presetID="1" presetClass="exit" presetSubtype="0" fill="hold" grpId="0" nodeType="withEffect">
                                  <p:stCondLst>
                                    <p:cond delay="0"/>
                                  </p:stCondLst>
                                  <p:childTnLst>
                                    <p:set>
                                      <p:cBhvr>
                                        <p:cTn id="128" dur="1" fill="hold">
                                          <p:stCondLst>
                                            <p:cond delay="0"/>
                                          </p:stCondLst>
                                        </p:cTn>
                                        <p:tgtEl>
                                          <p:spTgt spid="543"/>
                                        </p:tgtEl>
                                        <p:attrNameLst>
                                          <p:attrName>style.visibility</p:attrName>
                                        </p:attrNameLst>
                                      </p:cBhvr>
                                      <p:to>
                                        <p:strVal val="hidden"/>
                                      </p:to>
                                    </p:set>
                                  </p:childTnLst>
                                </p:cTn>
                              </p:par>
                              <p:par>
                                <p:cTn id="129" presetID="1" presetClass="exit" presetSubtype="0" fill="hold" grpId="0" nodeType="withEffect">
                                  <p:stCondLst>
                                    <p:cond delay="0"/>
                                  </p:stCondLst>
                                  <p:childTnLst>
                                    <p:set>
                                      <p:cBhvr>
                                        <p:cTn id="130" dur="1" fill="hold">
                                          <p:stCondLst>
                                            <p:cond delay="0"/>
                                          </p:stCondLst>
                                        </p:cTn>
                                        <p:tgtEl>
                                          <p:spTgt spid="542"/>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0" nodeType="clickEffect">
                                  <p:stCondLst>
                                    <p:cond delay="0"/>
                                  </p:stCondLst>
                                  <p:childTnLst>
                                    <p:set>
                                      <p:cBhvr>
                                        <p:cTn id="134" dur="1" fill="hold">
                                          <p:stCondLst>
                                            <p:cond delay="0"/>
                                          </p:stCondLst>
                                        </p:cTn>
                                        <p:tgtEl>
                                          <p:spTgt spid="544"/>
                                        </p:tgtEl>
                                        <p:attrNameLst>
                                          <p:attrName>style.visibility</p:attrName>
                                        </p:attrNameLst>
                                      </p:cBhvr>
                                      <p:to>
                                        <p:strVal val="hidden"/>
                                      </p:to>
                                    </p:set>
                                  </p:childTnLst>
                                </p:cTn>
                              </p:par>
                              <p:par>
                                <p:cTn id="135" presetID="1" presetClass="exit" presetSubtype="0" fill="hold" grpId="0" nodeType="withEffect">
                                  <p:stCondLst>
                                    <p:cond delay="0"/>
                                  </p:stCondLst>
                                  <p:childTnLst>
                                    <p:set>
                                      <p:cBhvr>
                                        <p:cTn id="136" dur="1" fill="hold">
                                          <p:stCondLst>
                                            <p:cond delay="0"/>
                                          </p:stCondLst>
                                        </p:cTn>
                                        <p:tgtEl>
                                          <p:spTgt spid="546"/>
                                        </p:tgtEl>
                                        <p:attrNameLst>
                                          <p:attrName>style.visibility</p:attrName>
                                        </p:attrNameLst>
                                      </p:cBhvr>
                                      <p:to>
                                        <p:strVal val="hidden"/>
                                      </p:to>
                                    </p:set>
                                  </p:childTnLst>
                                </p:cTn>
                              </p:par>
                              <p:par>
                                <p:cTn id="137" presetID="1" presetClass="exit" presetSubtype="0" fill="hold" grpId="0" nodeType="withEffect">
                                  <p:stCondLst>
                                    <p:cond delay="0"/>
                                  </p:stCondLst>
                                  <p:childTnLst>
                                    <p:set>
                                      <p:cBhvr>
                                        <p:cTn id="138" dur="1" fill="hold">
                                          <p:stCondLst>
                                            <p:cond delay="0"/>
                                          </p:stCondLst>
                                        </p:cTn>
                                        <p:tgtEl>
                                          <p:spTgt spid="545"/>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0" nodeType="clickEffect">
                                  <p:stCondLst>
                                    <p:cond delay="0"/>
                                  </p:stCondLst>
                                  <p:childTnLst>
                                    <p:set>
                                      <p:cBhvr>
                                        <p:cTn id="142" dur="1" fill="hold">
                                          <p:stCondLst>
                                            <p:cond delay="0"/>
                                          </p:stCondLst>
                                        </p:cTn>
                                        <p:tgtEl>
                                          <p:spTgt spid="536"/>
                                        </p:tgtEl>
                                        <p:attrNameLst>
                                          <p:attrName>style.visibility</p:attrName>
                                        </p:attrNameLst>
                                      </p:cBhvr>
                                      <p:to>
                                        <p:strVal val="hidden"/>
                                      </p:to>
                                    </p:set>
                                  </p:childTnLst>
                                </p:cTn>
                              </p:par>
                              <p:par>
                                <p:cTn id="143" presetID="1" presetClass="exit" presetSubtype="0" fill="hold" grpId="0" nodeType="withEffect">
                                  <p:stCondLst>
                                    <p:cond delay="0"/>
                                  </p:stCondLst>
                                  <p:childTnLst>
                                    <p:set>
                                      <p:cBhvr>
                                        <p:cTn id="144" dur="1" fill="hold">
                                          <p:stCondLst>
                                            <p:cond delay="0"/>
                                          </p:stCondLst>
                                        </p:cTn>
                                        <p:tgtEl>
                                          <p:spTgt spid="534"/>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0" nodeType="clickEffect">
                                  <p:stCondLst>
                                    <p:cond delay="0"/>
                                  </p:stCondLst>
                                  <p:childTnLst>
                                    <p:set>
                                      <p:cBhvr>
                                        <p:cTn id="148" dur="1" fill="hold">
                                          <p:stCondLst>
                                            <p:cond delay="0"/>
                                          </p:stCondLst>
                                        </p:cTn>
                                        <p:tgtEl>
                                          <p:spTgt spid="565"/>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564"/>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562"/>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560"/>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558"/>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01" grpId="0" animBg="1"/>
      <p:bldP spid="502" grpId="0" animBg="1"/>
      <p:bldP spid="503" grpId="0" animBg="1"/>
      <p:bldP spid="504" grpId="0" animBg="1"/>
      <p:bldP spid="505" grpId="0" animBg="1"/>
      <p:bldP spid="506" grpId="0" animBg="1"/>
      <p:bldP spid="507" grpId="0" animBg="1"/>
      <p:bldP spid="508" grpId="0" animBg="1"/>
      <p:bldP spid="509" grpId="0" animBg="1"/>
      <p:bldP spid="510" grpId="0" animBg="1"/>
      <p:bldP spid="511" grpId="0" animBg="1"/>
      <p:bldP spid="512" grpId="0" animBg="1"/>
      <p:bldP spid="513" grpId="0" animBg="1"/>
      <p:bldP spid="514" grpId="0" animBg="1"/>
      <p:bldP spid="515" grpId="0" animBg="1"/>
      <p:bldP spid="516" grpId="0" animBg="1"/>
      <p:bldP spid="517" grpId="0" animBg="1"/>
      <p:bldP spid="518" grpId="0" animBg="1"/>
      <p:bldP spid="519" grpId="0" animBg="1"/>
      <p:bldP spid="520" grpId="0" animBg="1"/>
      <p:bldP spid="521" grpId="0" animBg="1"/>
      <p:bldP spid="522" grpId="0" animBg="1"/>
      <p:bldP spid="523" grpId="0" animBg="1"/>
      <p:bldP spid="524" grpId="0" animBg="1"/>
      <p:bldP spid="525" grpId="0" animBg="1"/>
      <p:bldP spid="526" grpId="0" animBg="1"/>
      <p:bldP spid="527" grpId="0" animBg="1"/>
      <p:bldP spid="528" grpId="0" animBg="1"/>
      <p:bldP spid="529" grpId="0" animBg="1"/>
      <p:bldP spid="530" grpId="0" animBg="1"/>
      <p:bldP spid="531" grpId="0" animBg="1"/>
      <p:bldP spid="532" grpId="0" animBg="1"/>
      <p:bldP spid="533" grpId="0" animBg="1"/>
      <p:bldP spid="534" grpId="0" animBg="1"/>
      <p:bldP spid="535" grpId="0" animBg="1"/>
      <p:bldP spid="536" grpId="0" animBg="1"/>
      <p:bldP spid="537" grpId="0" animBg="1"/>
      <p:bldP spid="537" grpId="1" animBg="1"/>
      <p:bldP spid="538" grpId="0" animBg="1"/>
      <p:bldP spid="539" grpId="0" animBg="1"/>
      <p:bldP spid="540" grpId="0" animBg="1"/>
      <p:bldP spid="541" grpId="0" animBg="1"/>
      <p:bldP spid="542" grpId="0" animBg="1"/>
      <p:bldP spid="543" grpId="0" animBg="1"/>
      <p:bldP spid="544" grpId="0" animBg="1"/>
      <p:bldP spid="545" grpId="0" animBg="1"/>
      <p:bldP spid="546" grpId="0" animBg="1"/>
      <p:bldP spid="547" grpId="0" animBg="1"/>
      <p:bldP spid="548" grpId="0" animBg="1"/>
      <p:bldP spid="549" grpId="0" animBg="1"/>
      <p:bldP spid="550" grpId="0" animBg="1"/>
      <p:bldP spid="551" grpId="0" animBg="1"/>
      <p:bldP spid="552" grpId="0" animBg="1"/>
      <p:bldP spid="553" grpId="0" animBg="1"/>
      <p:bldP spid="554" grpId="0" animBg="1"/>
      <p:bldP spid="556" grpId="0" animBg="1"/>
      <p:bldP spid="557" grpId="0" animBg="1"/>
      <p:bldP spid="558" grpId="0" animBg="1"/>
      <p:bldP spid="559" grpId="0" animBg="1"/>
      <p:bldP spid="560" grpId="0" animBg="1"/>
      <p:bldP spid="561" grpId="0" animBg="1"/>
      <p:bldP spid="562" grpId="0" animBg="1"/>
      <p:bldP spid="563" grpId="0" animBg="1"/>
      <p:bldP spid="564" grpId="0" animBg="1"/>
      <p:bldP spid="56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3"/>
          <p:cNvSpPr>
            <a:spLocks noGrp="1"/>
          </p:cNvSpPr>
          <p:nvPr>
            <p:ph type="title"/>
          </p:nvPr>
        </p:nvSpPr>
        <p:spPr>
          <a:xfrm>
            <a:off x="0" y="213557"/>
            <a:ext cx="1764979" cy="647577"/>
          </a:xfrm>
        </p:spPr>
        <p:txBody>
          <a:bodyPr>
            <a:normAutofit/>
          </a:bodyPr>
          <a:lstStyle/>
          <a:p>
            <a:r>
              <a:rPr lang="en-GB" sz="2800" b="1" dirty="0">
                <a:solidFill>
                  <a:schemeClr val="bg1"/>
                </a:solidFill>
              </a:rPr>
              <a:t>Pirates!</a:t>
            </a:r>
          </a:p>
        </p:txBody>
      </p:sp>
      <p:pic>
        <p:nvPicPr>
          <p:cNvPr id="191"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4183" y="3319978"/>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2054" y="556165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1274" y="5453452"/>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89286" y="806185"/>
            <a:ext cx="7498342" cy="5407110"/>
            <a:chOff x="3744603" y="369526"/>
            <a:chExt cx="8137104" cy="5867726"/>
          </a:xfrm>
        </p:grpSpPr>
        <p:grpSp>
          <p:nvGrpSpPr>
            <p:cNvPr id="165" name="Group 164"/>
            <p:cNvGrpSpPr/>
            <p:nvPr/>
          </p:nvGrpSpPr>
          <p:grpSpPr>
            <a:xfrm>
              <a:off x="3744603" y="369526"/>
              <a:ext cx="7532548" cy="5867726"/>
              <a:chOff x="1353400" y="449682"/>
              <a:chExt cx="7492859" cy="5950532"/>
            </a:xfrm>
          </p:grpSpPr>
          <p:grpSp>
            <p:nvGrpSpPr>
              <p:cNvPr id="56" name="Group 55"/>
              <p:cNvGrpSpPr/>
              <p:nvPr/>
            </p:nvGrpSpPr>
            <p:grpSpPr>
              <a:xfrm>
                <a:off x="2580254" y="4142015"/>
                <a:ext cx="1171396" cy="1047481"/>
                <a:chOff x="4896319" y="1831217"/>
                <a:chExt cx="1171396" cy="1047481"/>
              </a:xfrm>
            </p:grpSpPr>
            <p:grpSp>
              <p:nvGrpSpPr>
                <p:cNvPr id="57" name="Group 56"/>
                <p:cNvGrpSpPr/>
                <p:nvPr/>
              </p:nvGrpSpPr>
              <p:grpSpPr>
                <a:xfrm>
                  <a:off x="4896319" y="1831217"/>
                  <a:ext cx="1171396" cy="1047481"/>
                  <a:chOff x="4892832" y="1814762"/>
                  <a:chExt cx="1209517" cy="1059408"/>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TextBox 63"/>
                  <p:cNvSpPr txBox="1"/>
                  <p:nvPr/>
                </p:nvSpPr>
                <p:spPr>
                  <a:xfrm>
                    <a:off x="4892832" y="2497348"/>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65" name="TextBox 64"/>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6" name="Group 155"/>
              <p:cNvGrpSpPr/>
              <p:nvPr/>
            </p:nvGrpSpPr>
            <p:grpSpPr>
              <a:xfrm>
                <a:off x="3616738" y="449682"/>
                <a:ext cx="5229521" cy="4964525"/>
                <a:chOff x="3245263" y="930993"/>
                <a:chExt cx="5229521" cy="4964525"/>
              </a:xfrm>
            </p:grpSpPr>
            <p:grpSp>
              <p:nvGrpSpPr>
                <p:cNvPr id="6" name="Group 5"/>
                <p:cNvGrpSpPr/>
                <p:nvPr/>
              </p:nvGrpSpPr>
              <p:grpSpPr>
                <a:xfrm>
                  <a:off x="3438609" y="2133336"/>
                  <a:ext cx="1384705" cy="1294104"/>
                  <a:chOff x="4906079" y="1802268"/>
                  <a:chExt cx="1384705" cy="1294104"/>
                </a:xfrm>
              </p:grpSpPr>
              <p:grpSp>
                <p:nvGrpSpPr>
                  <p:cNvPr id="7" name="Group 6"/>
                  <p:cNvGrpSpPr/>
                  <p:nvPr/>
                </p:nvGrpSpPr>
                <p:grpSpPr>
                  <a:xfrm>
                    <a:off x="4906079" y="1802268"/>
                    <a:ext cx="1384705" cy="1118087"/>
                    <a:chOff x="4902907" y="1785483"/>
                    <a:chExt cx="1429767" cy="1130818"/>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4902907" y="2539479"/>
                      <a:ext cx="1324557"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Sachen</a:t>
                      </a:r>
                      <a:endParaRPr lang="en-GB" sz="1600" dirty="0">
                        <a:solidFill>
                          <a:prstClr val="white"/>
                        </a:solidFill>
                        <a:latin typeface="Century Gothic" panose="020B0502020202020204" pitchFamily="34" charset="0"/>
                      </a:endParaRPr>
                    </a:p>
                  </p:txBody>
                </p:sp>
                <p:sp>
                  <p:nvSpPr>
                    <p:cNvPr id="15" name="TextBox 14"/>
                    <p:cNvSpPr txBox="1"/>
                    <p:nvPr/>
                  </p:nvSpPr>
                  <p:spPr>
                    <a:xfrm>
                      <a:off x="5081879" y="1785483"/>
                      <a:ext cx="1250795" cy="376821"/>
                    </a:xfrm>
                    <a:prstGeom prst="rect">
                      <a:avLst/>
                    </a:prstGeom>
                    <a:noFill/>
                  </p:spPr>
                  <p:txBody>
                    <a:bodyPr wrap="square" rtlCol="0">
                      <a:spAutoFit/>
                    </a:bodyPr>
                    <a:lstStyle/>
                    <a:p>
                      <a:r>
                        <a:rPr lang="en-GB" sz="1600" dirty="0" err="1">
                          <a:solidFill>
                            <a:srgbClr val="C00000"/>
                          </a:solidFill>
                          <a:latin typeface="Century Gothic" panose="020B0502020202020204" pitchFamily="34" charset="0"/>
                        </a:rPr>
                        <a:t>sacken</a:t>
                      </a:r>
                      <a:endParaRPr lang="en-GB" sz="1600" dirty="0">
                        <a:solidFill>
                          <a:srgbClr val="C00000"/>
                        </a:solidFill>
                        <a:latin typeface="Century Gothic" panose="020B0502020202020204" pitchFamily="34" charset="0"/>
                      </a:endParaRP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09" y="2150910"/>
                  <a:ext cx="1244407" cy="1274600"/>
                  <a:chOff x="4947140" y="1821772"/>
                  <a:chExt cx="1244407" cy="1274600"/>
                </a:xfrm>
              </p:grpSpPr>
              <p:grpSp>
                <p:nvGrpSpPr>
                  <p:cNvPr id="17" name="Group 16"/>
                  <p:cNvGrpSpPr/>
                  <p:nvPr/>
                </p:nvGrpSpPr>
                <p:grpSpPr>
                  <a:xfrm>
                    <a:off x="4947140" y="1821772"/>
                    <a:ext cx="1198994" cy="1056926"/>
                    <a:chOff x="4945306" y="1805210"/>
                    <a:chExt cx="1238013" cy="1068961"/>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4945306" y="249734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25" name="TextBox 24"/>
                    <p:cNvSpPr txBox="1"/>
                    <p:nvPr/>
                  </p:nvSpPr>
                  <p:spPr>
                    <a:xfrm>
                      <a:off x="5074554" y="1805210"/>
                      <a:ext cx="1108765"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1154"/>
                  <a:ext cx="1390904" cy="1012202"/>
                  <a:chOff x="4712733" y="1843750"/>
                  <a:chExt cx="1390904" cy="1012202"/>
                </a:xfrm>
              </p:grpSpPr>
              <p:grpSp>
                <p:nvGrpSpPr>
                  <p:cNvPr id="27" name="Group 26"/>
                  <p:cNvGrpSpPr/>
                  <p:nvPr/>
                </p:nvGrpSpPr>
                <p:grpSpPr>
                  <a:xfrm>
                    <a:off x="4925236" y="1843750"/>
                    <a:ext cx="1178401" cy="1012202"/>
                    <a:chOff x="4922691" y="1827438"/>
                    <a:chExt cx="1216750" cy="1023728"/>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TextBox 33"/>
                    <p:cNvSpPr txBox="1"/>
                    <p:nvPr/>
                  </p:nvSpPr>
                  <p:spPr>
                    <a:xfrm>
                      <a:off x="4922691" y="2474344"/>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35" name="TextBox 34"/>
                    <p:cNvSpPr txBox="1"/>
                    <p:nvPr/>
                  </p:nvSpPr>
                  <p:spPr>
                    <a:xfrm>
                      <a:off x="5143526" y="1827438"/>
                      <a:ext cx="99591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3"/>
                    <a:ext cx="1006617" cy="1011023"/>
                    <a:chOff x="4923348" y="1849175"/>
                    <a:chExt cx="1039375" cy="1022535"/>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p:cNvSpPr txBox="1"/>
                    <p:nvPr/>
                  </p:nvSpPr>
                  <p:spPr>
                    <a:xfrm>
                      <a:off x="4923348" y="2494888"/>
                      <a:ext cx="1014935"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45" name="TextBox 44"/>
                    <p:cNvSpPr txBox="1"/>
                    <p:nvPr/>
                  </p:nvSpPr>
                  <p:spPr>
                    <a:xfrm>
                      <a:off x="5187788" y="1849175"/>
                      <a:ext cx="77493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3"/>
                  <a:ext cx="1478814" cy="1037142"/>
                  <a:chOff x="4712733" y="1841492"/>
                  <a:chExt cx="1478814" cy="1037142"/>
                </a:xfrm>
              </p:grpSpPr>
              <p:grpSp>
                <p:nvGrpSpPr>
                  <p:cNvPr id="47" name="Group 46"/>
                  <p:cNvGrpSpPr/>
                  <p:nvPr/>
                </p:nvGrpSpPr>
                <p:grpSpPr>
                  <a:xfrm>
                    <a:off x="4892568" y="1841492"/>
                    <a:ext cx="1196959" cy="1037142"/>
                    <a:chOff x="4888951" y="1825153"/>
                    <a:chExt cx="1235910" cy="1048951"/>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extBox 53"/>
                    <p:cNvSpPr txBox="1"/>
                    <p:nvPr/>
                  </p:nvSpPr>
                  <p:spPr>
                    <a:xfrm>
                      <a:off x="4888951" y="2497282"/>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55" name="TextBox 54"/>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1" y="958934"/>
                  <a:ext cx="1286563" cy="1237376"/>
                  <a:chOff x="4904984" y="1858996"/>
                  <a:chExt cx="1286563" cy="1237376"/>
                </a:xfrm>
              </p:grpSpPr>
              <p:grpSp>
                <p:nvGrpSpPr>
                  <p:cNvPr id="67" name="Group 66"/>
                  <p:cNvGrpSpPr/>
                  <p:nvPr/>
                </p:nvGrpSpPr>
                <p:grpSpPr>
                  <a:xfrm>
                    <a:off x="4904984" y="1866636"/>
                    <a:ext cx="1247363" cy="993145"/>
                    <a:chOff x="4901785" y="1850586"/>
                    <a:chExt cx="1287958" cy="1004455"/>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TextBox 73"/>
                    <p:cNvSpPr txBox="1"/>
                    <p:nvPr/>
                  </p:nvSpPr>
                  <p:spPr>
                    <a:xfrm>
                      <a:off x="4901785" y="247821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75" name="TextBox 74"/>
                    <p:cNvSpPr txBox="1"/>
                    <p:nvPr/>
                  </p:nvSpPr>
                  <p:spPr>
                    <a:xfrm>
                      <a:off x="5132793" y="1850586"/>
                      <a:ext cx="1056950"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4" y="3427441"/>
                  <a:ext cx="1244403" cy="1237376"/>
                  <a:chOff x="4947144" y="1858996"/>
                  <a:chExt cx="1244403" cy="1237376"/>
                </a:xfrm>
              </p:grpSpPr>
              <p:grpSp>
                <p:nvGrpSpPr>
                  <p:cNvPr id="77" name="Group 76"/>
                  <p:cNvGrpSpPr/>
                  <p:nvPr/>
                </p:nvGrpSpPr>
                <p:grpSpPr>
                  <a:xfrm>
                    <a:off x="4947144" y="1869038"/>
                    <a:ext cx="1147984" cy="997818"/>
                    <a:chOff x="4945306" y="1853015"/>
                    <a:chExt cx="1185342" cy="1009180"/>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TextBox 83"/>
                    <p:cNvSpPr txBox="1"/>
                    <p:nvPr/>
                  </p:nvSpPr>
                  <p:spPr>
                    <a:xfrm>
                      <a:off x="4945306" y="2485373"/>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85" name="TextBox 84"/>
                    <p:cNvSpPr txBox="1"/>
                    <p:nvPr/>
                  </p:nvSpPr>
                  <p:spPr>
                    <a:xfrm>
                      <a:off x="5093679" y="1853015"/>
                      <a:ext cx="1036969"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1002988"/>
                    <a:chOff x="4950554" y="1849175"/>
                    <a:chExt cx="1032301" cy="1014409"/>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4967919" y="2486763"/>
                      <a:ext cx="1014936" cy="376821"/>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95" name="TextBox 94"/>
                    <p:cNvSpPr txBox="1"/>
                    <p:nvPr/>
                  </p:nvSpPr>
                  <p:spPr>
                    <a:xfrm>
                      <a:off x="5187787" y="1849175"/>
                      <a:ext cx="774936"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8"/>
                  <a:ext cx="1280200" cy="1253409"/>
                  <a:chOff x="4911347" y="1842963"/>
                  <a:chExt cx="1280200" cy="1253409"/>
                </a:xfrm>
              </p:grpSpPr>
              <p:grpSp>
                <p:nvGrpSpPr>
                  <p:cNvPr id="97" name="Group 96"/>
                  <p:cNvGrpSpPr/>
                  <p:nvPr/>
                </p:nvGrpSpPr>
                <p:grpSpPr>
                  <a:xfrm>
                    <a:off x="4911347" y="1842963"/>
                    <a:ext cx="1125161" cy="1057019"/>
                    <a:chOff x="4908342" y="1826642"/>
                    <a:chExt cx="1161776" cy="1069055"/>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TextBox 103"/>
                    <p:cNvSpPr txBox="1"/>
                    <p:nvPr/>
                  </p:nvSpPr>
                  <p:spPr>
                    <a:xfrm>
                      <a:off x="4908342" y="2518875"/>
                      <a:ext cx="1014934"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105" name="TextBox 104"/>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3" y="3418696"/>
                  <a:ext cx="1181392" cy="1242261"/>
                  <a:chOff x="4933342" y="1854111"/>
                  <a:chExt cx="1181392" cy="1242261"/>
                </a:xfrm>
              </p:grpSpPr>
              <p:grpSp>
                <p:nvGrpSpPr>
                  <p:cNvPr id="107" name="Group 106"/>
                  <p:cNvGrpSpPr/>
                  <p:nvPr/>
                </p:nvGrpSpPr>
                <p:grpSpPr>
                  <a:xfrm>
                    <a:off x="4933342" y="1854111"/>
                    <a:ext cx="1181392" cy="995274"/>
                    <a:chOff x="4931059" y="1837916"/>
                    <a:chExt cx="1219838" cy="1006607"/>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4" name="TextBox 113"/>
                    <p:cNvSpPr txBox="1"/>
                    <p:nvPr/>
                  </p:nvSpPr>
                  <p:spPr>
                    <a:xfrm>
                      <a:off x="4931059" y="2467701"/>
                      <a:ext cx="1014936"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15" name="TextBox 114"/>
                    <p:cNvSpPr txBox="1"/>
                    <p:nvPr/>
                  </p:nvSpPr>
                  <p:spPr>
                    <a:xfrm>
                      <a:off x="5111404" y="1837916"/>
                      <a:ext cx="1039493"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6314"/>
                  <a:ext cx="1267763" cy="1238146"/>
                  <a:chOff x="4923784" y="1858226"/>
                  <a:chExt cx="1267763" cy="1238146"/>
                </a:xfrm>
              </p:grpSpPr>
              <p:grpSp>
                <p:nvGrpSpPr>
                  <p:cNvPr id="117" name="Group 116"/>
                  <p:cNvGrpSpPr/>
                  <p:nvPr/>
                </p:nvGrpSpPr>
                <p:grpSpPr>
                  <a:xfrm>
                    <a:off x="4923784" y="1858226"/>
                    <a:ext cx="1220431" cy="989817"/>
                    <a:chOff x="4921193" y="1842078"/>
                    <a:chExt cx="1260148" cy="1001088"/>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4" name="TextBox 123"/>
                    <p:cNvSpPr txBox="1"/>
                    <p:nvPr/>
                  </p:nvSpPr>
                  <p:spPr>
                    <a:xfrm>
                      <a:off x="4921193" y="2440115"/>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25" name="TextBox 124"/>
                    <p:cNvSpPr txBox="1"/>
                    <p:nvPr/>
                  </p:nvSpPr>
                  <p:spPr>
                    <a:xfrm>
                      <a:off x="5133600" y="1842078"/>
                      <a:ext cx="1047741"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TextBox 133"/>
                    <p:cNvSpPr txBox="1"/>
                    <p:nvPr/>
                  </p:nvSpPr>
                  <p:spPr>
                    <a:xfrm>
                      <a:off x="4879463" y="2462992"/>
                      <a:ext cx="1014935" cy="376821"/>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135" name="TextBox 134"/>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94305"/>
                  <a:chOff x="4712733" y="1858996"/>
                  <a:chExt cx="1226814" cy="994305"/>
                </a:xfrm>
              </p:grpSpPr>
              <p:grpSp>
                <p:nvGrpSpPr>
                  <p:cNvPr id="137" name="Group 136"/>
                  <p:cNvGrpSpPr/>
                  <p:nvPr/>
                </p:nvGrpSpPr>
                <p:grpSpPr>
                  <a:xfrm>
                    <a:off x="4928791" y="1865242"/>
                    <a:ext cx="1003703" cy="988059"/>
                    <a:chOff x="4926357" y="1849175"/>
                    <a:chExt cx="1036366" cy="999310"/>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4" name="TextBox 143"/>
                    <p:cNvSpPr txBox="1"/>
                    <p:nvPr/>
                  </p:nvSpPr>
                  <p:spPr>
                    <a:xfrm>
                      <a:off x="4926357" y="2471663"/>
                      <a:ext cx="1014934"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145" name="TextBox 144"/>
                    <p:cNvSpPr txBox="1"/>
                    <p:nvPr/>
                  </p:nvSpPr>
                  <p:spPr>
                    <a:xfrm>
                      <a:off x="5187787" y="1849175"/>
                      <a:ext cx="774936"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400" y="4164696"/>
                <a:ext cx="1271650" cy="989045"/>
                <a:chOff x="2462920" y="623552"/>
                <a:chExt cx="1271650" cy="989045"/>
              </a:xfrm>
            </p:grpSpPr>
            <p:grpSp>
              <p:nvGrpSpPr>
                <p:cNvPr id="147" name="Group 146"/>
                <p:cNvGrpSpPr/>
                <p:nvPr/>
              </p:nvGrpSpPr>
              <p:grpSpPr>
                <a:xfrm>
                  <a:off x="2462920" y="633743"/>
                  <a:ext cx="1226855" cy="978854"/>
                  <a:chOff x="2380239" y="603653"/>
                  <a:chExt cx="1266780" cy="99000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4" name="TextBox 153"/>
                  <p:cNvSpPr txBox="1"/>
                  <p:nvPr/>
                </p:nvSpPr>
                <p:spPr>
                  <a:xfrm>
                    <a:off x="2380239" y="1212356"/>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55" name="TextBox 154"/>
                  <p:cNvSpPr txBox="1"/>
                  <p:nvPr/>
                </p:nvSpPr>
                <p:spPr>
                  <a:xfrm>
                    <a:off x="2612059" y="609590"/>
                    <a:ext cx="1034960"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6574"/>
                <a:ext cx="1478814" cy="993640"/>
                <a:chOff x="3467109" y="1865430"/>
                <a:chExt cx="1478814" cy="993640"/>
              </a:xfrm>
            </p:grpSpPr>
            <p:grpSp>
              <p:nvGrpSpPr>
                <p:cNvPr id="158" name="Group 157"/>
                <p:cNvGrpSpPr/>
                <p:nvPr/>
              </p:nvGrpSpPr>
              <p:grpSpPr>
                <a:xfrm>
                  <a:off x="3690544" y="1865430"/>
                  <a:ext cx="1086407" cy="993638"/>
                  <a:chOff x="3647813" y="1849368"/>
                  <a:chExt cx="1121761" cy="1004953"/>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3" name="TextBox 162"/>
                  <p:cNvSpPr txBox="1"/>
                  <p:nvPr/>
                </p:nvSpPr>
                <p:spPr>
                  <a:xfrm>
                    <a:off x="3647813" y="2456637"/>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64" name="TextBox 163"/>
                  <p:cNvSpPr txBox="1"/>
                  <p:nvPr/>
                </p:nvSpPr>
                <p:spPr>
                  <a:xfrm>
                    <a:off x="3825369" y="1849368"/>
                    <a:ext cx="94420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00145" y="3527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1517" y="4611201"/>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9" name="TextBox 228"/>
          <p:cNvSpPr txBox="1"/>
          <p:nvPr/>
        </p:nvSpPr>
        <p:spPr>
          <a:xfrm>
            <a:off x="5578825" y="3634478"/>
            <a:ext cx="910584" cy="338554"/>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233" name="TextBox 232"/>
          <p:cNvSpPr txBox="1"/>
          <p:nvPr/>
        </p:nvSpPr>
        <p:spPr>
          <a:xfrm>
            <a:off x="5786412" y="3071695"/>
            <a:ext cx="886207" cy="338554"/>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sp>
        <p:nvSpPr>
          <p:cNvPr id="234" name="Rectangle 233"/>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3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0140" y="21109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16501" y="15823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17854" y="73436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36286" y="3447583"/>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49185" y="186465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27056" y="22532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27230" y="29107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1263" y="547967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099500" y="544746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895345" y="441398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1415" y="561443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latin typeface="Century Gothic" panose="020B0502020202020204" pitchFamily="34" charset="0"/>
              </a:rPr>
              <a:t>One of the chests contains buried treasure. All the others contain poison!</a:t>
            </a:r>
          </a:p>
          <a:p>
            <a:endParaRPr lang="en-GB" sz="2200" dirty="0">
              <a:latin typeface="Century Gothic" panose="020B0502020202020204" pitchFamily="34" charset="0"/>
            </a:endParaRPr>
          </a:p>
          <a:p>
            <a:r>
              <a:rPr lang="en-GB" sz="2200" dirty="0">
                <a:latin typeface="Century Gothic" panose="020B0502020202020204" pitchFamily="34" charset="0"/>
              </a:rPr>
              <a:t>Listen carefully to the secret code and follow the arrows to find the treasure. </a:t>
            </a:r>
          </a:p>
        </p:txBody>
      </p:sp>
      <p:pic>
        <p:nvPicPr>
          <p:cNvPr id="192"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3016" y="4516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1104" y="102828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08213" y="213865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81763" y="3247622"/>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7247" y="438060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3203" y="5458516"/>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9261" y="549074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8204" y="54152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2111" y="329967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6930" y="225860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14310" y="1120663"/>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567875" y="-154641"/>
            <a:ext cx="551754"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2</a:t>
            </a:r>
          </a:p>
        </p:txBody>
      </p:sp>
      <p:pic>
        <p:nvPicPr>
          <p:cNvPr id="183" name="Picture 1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204"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207" name="Action Button: Custom 16">
            <a:hlinkClick r:id="" action="ppaction://noaction" highlightClick="1">
              <a:snd r:embed="rId8" name="4.wav"/>
            </a:hlinkClick>
            <a:extLst>
              <a:ext uri="{FF2B5EF4-FFF2-40B4-BE49-F238E27FC236}">
                <a16:creationId xmlns:a16="http://schemas.microsoft.com/office/drawing/2014/main" id="{51D041DF-6858-784D-A268-E543920BF83F}"/>
              </a:ext>
            </a:extLst>
          </p:cNvPr>
          <p:cNvSpPr/>
          <p:nvPr/>
        </p:nvSpPr>
        <p:spPr>
          <a:xfrm>
            <a:off x="1990933" y="5146326"/>
            <a:ext cx="612831" cy="553698"/>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tx1"/>
                </a:solidFill>
                <a:latin typeface="Century Gothic" panose="020B0502020202020204" pitchFamily="34" charset="0"/>
              </a:rPr>
              <a:t>2</a:t>
            </a:r>
            <a:endPar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760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236286" y="93621"/>
            <a:ext cx="7783689" cy="6119674"/>
            <a:chOff x="4236286" y="93621"/>
            <a:chExt cx="7783689" cy="6119674"/>
          </a:xfrm>
        </p:grpSpPr>
        <p:pic>
          <p:nvPicPr>
            <p:cNvPr id="191"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3777" y="9362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2842" y="5477097"/>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7316" y="443171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68035" y="5490741"/>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2054" y="556165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179" y="3361332"/>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1586" y="3305876"/>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165" name="Group 164"/>
            <p:cNvGrpSpPr/>
            <p:nvPr/>
          </p:nvGrpSpPr>
          <p:grpSpPr>
            <a:xfrm>
              <a:off x="4389284" y="806185"/>
              <a:ext cx="6941246" cy="5407110"/>
              <a:chOff x="1353398" y="449682"/>
              <a:chExt cx="7492861" cy="5950532"/>
            </a:xfrm>
          </p:grpSpPr>
          <p:grpSp>
            <p:nvGrpSpPr>
              <p:cNvPr id="56" name="Group 55"/>
              <p:cNvGrpSpPr/>
              <p:nvPr/>
            </p:nvGrpSpPr>
            <p:grpSpPr>
              <a:xfrm>
                <a:off x="2580254" y="4142015"/>
                <a:ext cx="1171396" cy="1047481"/>
                <a:chOff x="4896319" y="1831217"/>
                <a:chExt cx="1171396" cy="1047481"/>
              </a:xfrm>
            </p:grpSpPr>
            <p:grpSp>
              <p:nvGrpSpPr>
                <p:cNvPr id="57" name="Group 56"/>
                <p:cNvGrpSpPr/>
                <p:nvPr/>
              </p:nvGrpSpPr>
              <p:grpSpPr>
                <a:xfrm>
                  <a:off x="4896319" y="1831217"/>
                  <a:ext cx="1171396" cy="1047481"/>
                  <a:chOff x="4892832" y="1814762"/>
                  <a:chExt cx="1209517" cy="1059408"/>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4" name="TextBox 63"/>
                  <p:cNvSpPr txBox="1"/>
                  <p:nvPr/>
                </p:nvSpPr>
                <p:spPr>
                  <a:xfrm>
                    <a:off x="4892832" y="2497348"/>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65" name="TextBox 64"/>
                  <p:cNvSpPr txBox="1"/>
                  <p:nvPr/>
                </p:nvSpPr>
                <p:spPr>
                  <a:xfrm>
                    <a:off x="5186552" y="1814762"/>
                    <a:ext cx="915797"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pSp>
            <p:nvGrpSpPr>
              <p:cNvPr id="156" name="Group 155"/>
              <p:cNvGrpSpPr/>
              <p:nvPr/>
            </p:nvGrpSpPr>
            <p:grpSpPr>
              <a:xfrm>
                <a:off x="3616738" y="449682"/>
                <a:ext cx="5229521" cy="4964525"/>
                <a:chOff x="3245263" y="930993"/>
                <a:chExt cx="5229521" cy="4964525"/>
              </a:xfrm>
            </p:grpSpPr>
            <p:grpSp>
              <p:nvGrpSpPr>
                <p:cNvPr id="6" name="Group 5"/>
                <p:cNvGrpSpPr/>
                <p:nvPr/>
              </p:nvGrpSpPr>
              <p:grpSpPr>
                <a:xfrm>
                  <a:off x="3415685" y="2175059"/>
                  <a:ext cx="1308392" cy="1252381"/>
                  <a:chOff x="4883155" y="1843991"/>
                  <a:chExt cx="1308392" cy="1252381"/>
                </a:xfrm>
              </p:grpSpPr>
              <p:grpSp>
                <p:nvGrpSpPr>
                  <p:cNvPr id="7" name="Group 6"/>
                  <p:cNvGrpSpPr/>
                  <p:nvPr/>
                </p:nvGrpSpPr>
                <p:grpSpPr>
                  <a:xfrm>
                    <a:off x="4883155" y="1843991"/>
                    <a:ext cx="1245168" cy="1099011"/>
                    <a:chOff x="4879237" y="1827681"/>
                    <a:chExt cx="1285689" cy="1111525"/>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4879237" y="2562384"/>
                      <a:ext cx="1195666"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Sachen</a:t>
                      </a:r>
                      <a:endParaRPr lang="en-GB" sz="1600" dirty="0">
                        <a:solidFill>
                          <a:prstClr val="white"/>
                        </a:solidFill>
                        <a:latin typeface="Century Gothic" panose="020B0502020202020204" pitchFamily="34" charset="0"/>
                      </a:endParaRPr>
                    </a:p>
                  </p:txBody>
                </p:sp>
                <p:sp>
                  <p:nvSpPr>
                    <p:cNvPr id="15" name="TextBox 14"/>
                    <p:cNvSpPr txBox="1"/>
                    <p:nvPr/>
                  </p:nvSpPr>
                  <p:spPr>
                    <a:xfrm>
                      <a:off x="5082843" y="1827681"/>
                      <a:ext cx="1082083" cy="376821"/>
                    </a:xfrm>
                    <a:prstGeom prst="rect">
                      <a:avLst/>
                    </a:prstGeom>
                    <a:noFill/>
                  </p:spPr>
                  <p:txBody>
                    <a:bodyPr wrap="square" rtlCol="0">
                      <a:spAutoFit/>
                    </a:bodyPr>
                    <a:lstStyle/>
                    <a:p>
                      <a:r>
                        <a:rPr lang="en-GB" sz="1600" dirty="0" err="1">
                          <a:solidFill>
                            <a:srgbClr val="C00000"/>
                          </a:solidFill>
                          <a:latin typeface="Century Gothic" panose="020B0502020202020204" pitchFamily="34" charset="0"/>
                        </a:rPr>
                        <a:t>sacken</a:t>
                      </a:r>
                      <a:endParaRPr lang="en-GB" sz="1600" dirty="0">
                        <a:solidFill>
                          <a:srgbClr val="C00000"/>
                        </a:solidFill>
                        <a:latin typeface="Century Gothic" panose="020B0502020202020204" pitchFamily="34" charset="0"/>
                      </a:endParaRP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4" y="2150910"/>
                  <a:ext cx="1244402" cy="1274600"/>
                  <a:chOff x="4947145" y="1821772"/>
                  <a:chExt cx="1244402" cy="1274600"/>
                </a:xfrm>
              </p:grpSpPr>
              <p:grpSp>
                <p:nvGrpSpPr>
                  <p:cNvPr id="17" name="Group 16"/>
                  <p:cNvGrpSpPr/>
                  <p:nvPr/>
                </p:nvGrpSpPr>
                <p:grpSpPr>
                  <a:xfrm>
                    <a:off x="4947145" y="1821772"/>
                    <a:ext cx="1088999" cy="1056926"/>
                    <a:chOff x="4945306" y="1805210"/>
                    <a:chExt cx="1124437" cy="1068961"/>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4" name="TextBox 23"/>
                    <p:cNvSpPr txBox="1"/>
                    <p:nvPr/>
                  </p:nvSpPr>
                  <p:spPr>
                    <a:xfrm>
                      <a:off x="4945306" y="249734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25" name="TextBox 24"/>
                    <p:cNvSpPr txBox="1"/>
                    <p:nvPr/>
                  </p:nvSpPr>
                  <p:spPr>
                    <a:xfrm>
                      <a:off x="5048966" y="1805210"/>
                      <a:ext cx="1020777"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66400"/>
                  <a:ext cx="1472553" cy="996957"/>
                  <a:chOff x="4712733" y="1858996"/>
                  <a:chExt cx="1472553" cy="996957"/>
                </a:xfrm>
              </p:grpSpPr>
              <p:grpSp>
                <p:nvGrpSpPr>
                  <p:cNvPr id="27" name="Group 26"/>
                  <p:cNvGrpSpPr/>
                  <p:nvPr/>
                </p:nvGrpSpPr>
                <p:grpSpPr>
                  <a:xfrm>
                    <a:off x="4925239" y="1867001"/>
                    <a:ext cx="1260047" cy="988952"/>
                    <a:chOff x="4922691" y="1850953"/>
                    <a:chExt cx="1301052" cy="1000213"/>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TextBox 33"/>
                    <p:cNvSpPr txBox="1"/>
                    <p:nvPr/>
                  </p:nvSpPr>
                  <p:spPr>
                    <a:xfrm>
                      <a:off x="4922691" y="2474344"/>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35" name="TextBox 34"/>
                    <p:cNvSpPr txBox="1"/>
                    <p:nvPr/>
                  </p:nvSpPr>
                  <p:spPr>
                    <a:xfrm>
                      <a:off x="5125165" y="1850953"/>
                      <a:ext cx="1098578"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3"/>
                    <a:ext cx="1006617" cy="1011023"/>
                    <a:chOff x="4923348" y="1849175"/>
                    <a:chExt cx="1039375" cy="1022535"/>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TextBox 43"/>
                    <p:cNvSpPr txBox="1"/>
                    <p:nvPr/>
                  </p:nvSpPr>
                  <p:spPr>
                    <a:xfrm>
                      <a:off x="4923348" y="2494888"/>
                      <a:ext cx="1014935"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45" name="TextBox 44"/>
                    <p:cNvSpPr txBox="1"/>
                    <p:nvPr/>
                  </p:nvSpPr>
                  <p:spPr>
                    <a:xfrm>
                      <a:off x="5187788" y="1849175"/>
                      <a:ext cx="77493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3"/>
                  <a:ext cx="1478814" cy="1037142"/>
                  <a:chOff x="4712733" y="1841492"/>
                  <a:chExt cx="1478814" cy="1037142"/>
                </a:xfrm>
              </p:grpSpPr>
              <p:grpSp>
                <p:nvGrpSpPr>
                  <p:cNvPr id="47" name="Group 46"/>
                  <p:cNvGrpSpPr/>
                  <p:nvPr/>
                </p:nvGrpSpPr>
                <p:grpSpPr>
                  <a:xfrm>
                    <a:off x="4892568" y="1841492"/>
                    <a:ext cx="1196959" cy="1037142"/>
                    <a:chOff x="4888951" y="1825153"/>
                    <a:chExt cx="1235910" cy="1048951"/>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4" name="TextBox 53"/>
                    <p:cNvSpPr txBox="1"/>
                    <p:nvPr/>
                  </p:nvSpPr>
                  <p:spPr>
                    <a:xfrm>
                      <a:off x="4888951" y="2497282"/>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55" name="TextBox 54"/>
                    <p:cNvSpPr txBox="1"/>
                    <p:nvPr/>
                  </p:nvSpPr>
                  <p:spPr>
                    <a:xfrm>
                      <a:off x="5197885" y="1825153"/>
                      <a:ext cx="92697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2" y="958934"/>
                  <a:ext cx="1286562" cy="1237376"/>
                  <a:chOff x="4904985" y="1858996"/>
                  <a:chExt cx="1286562" cy="1237376"/>
                </a:xfrm>
              </p:grpSpPr>
              <p:grpSp>
                <p:nvGrpSpPr>
                  <p:cNvPr id="67" name="Group 66"/>
                  <p:cNvGrpSpPr/>
                  <p:nvPr/>
                </p:nvGrpSpPr>
                <p:grpSpPr>
                  <a:xfrm>
                    <a:off x="4904985" y="1868606"/>
                    <a:ext cx="1213722" cy="991176"/>
                    <a:chOff x="4901785" y="1852578"/>
                    <a:chExt cx="1253222" cy="1002463"/>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4" name="TextBox 73"/>
                    <p:cNvSpPr txBox="1"/>
                    <p:nvPr/>
                  </p:nvSpPr>
                  <p:spPr>
                    <a:xfrm>
                      <a:off x="4901785" y="2478219"/>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75" name="TextBox 74"/>
                    <p:cNvSpPr txBox="1"/>
                    <p:nvPr/>
                  </p:nvSpPr>
                  <p:spPr>
                    <a:xfrm>
                      <a:off x="5132793" y="1852578"/>
                      <a:ext cx="1022214"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2" y="3413929"/>
                  <a:ext cx="1244405" cy="1250888"/>
                  <a:chOff x="4947142" y="1845484"/>
                  <a:chExt cx="1244405" cy="1250888"/>
                </a:xfrm>
              </p:grpSpPr>
              <p:grpSp>
                <p:nvGrpSpPr>
                  <p:cNvPr id="77" name="Group 76"/>
                  <p:cNvGrpSpPr/>
                  <p:nvPr/>
                </p:nvGrpSpPr>
                <p:grpSpPr>
                  <a:xfrm>
                    <a:off x="4947142" y="1845484"/>
                    <a:ext cx="1137738" cy="1021373"/>
                    <a:chOff x="4945306" y="1829192"/>
                    <a:chExt cx="1174763" cy="1033003"/>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4" name="TextBox 83"/>
                    <p:cNvSpPr txBox="1"/>
                    <p:nvPr/>
                  </p:nvSpPr>
                  <p:spPr>
                    <a:xfrm>
                      <a:off x="4945306" y="2485373"/>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kicken</a:t>
                      </a:r>
                      <a:endParaRPr lang="en-GB" sz="1600" dirty="0">
                        <a:solidFill>
                          <a:prstClr val="white"/>
                        </a:solidFill>
                        <a:latin typeface="Century Gothic" panose="020B0502020202020204" pitchFamily="34" charset="0"/>
                      </a:endParaRPr>
                    </a:p>
                  </p:txBody>
                </p:sp>
                <p:sp>
                  <p:nvSpPr>
                    <p:cNvPr id="85" name="TextBox 84"/>
                    <p:cNvSpPr txBox="1"/>
                    <p:nvPr/>
                  </p:nvSpPr>
                  <p:spPr>
                    <a:xfrm>
                      <a:off x="5037987" y="1829192"/>
                      <a:ext cx="1082082"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kichern</a:t>
                      </a:r>
                      <a:endParaRPr lang="en-GB" sz="1600" dirty="0">
                        <a:solidFill>
                          <a:srgbClr val="115076"/>
                        </a:solidFill>
                        <a:latin typeface="Century Gothic" panose="020B0502020202020204" pitchFamily="34" charset="0"/>
                      </a:endParaRP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2"/>
                    <a:ext cx="999766" cy="1002988"/>
                    <a:chOff x="4950554" y="1849175"/>
                    <a:chExt cx="1032301" cy="1014409"/>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4" name="TextBox 93"/>
                    <p:cNvSpPr txBox="1"/>
                    <p:nvPr/>
                  </p:nvSpPr>
                  <p:spPr>
                    <a:xfrm>
                      <a:off x="4967919" y="2486763"/>
                      <a:ext cx="1014936" cy="376821"/>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95" name="TextBox 94"/>
                    <p:cNvSpPr txBox="1"/>
                    <p:nvPr/>
                  </p:nvSpPr>
                  <p:spPr>
                    <a:xfrm>
                      <a:off x="5187787" y="1849175"/>
                      <a:ext cx="774936" cy="376821"/>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8"/>
                  <a:ext cx="1280200" cy="1253409"/>
                  <a:chOff x="4911347" y="1842963"/>
                  <a:chExt cx="1280200" cy="1253409"/>
                </a:xfrm>
              </p:grpSpPr>
              <p:grpSp>
                <p:nvGrpSpPr>
                  <p:cNvPr id="97" name="Group 96"/>
                  <p:cNvGrpSpPr/>
                  <p:nvPr/>
                </p:nvGrpSpPr>
                <p:grpSpPr>
                  <a:xfrm>
                    <a:off x="4911347" y="1842963"/>
                    <a:ext cx="1125161" cy="1057019"/>
                    <a:chOff x="4908342" y="1826642"/>
                    <a:chExt cx="1161776" cy="1069055"/>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4" name="TextBox 103"/>
                    <p:cNvSpPr txBox="1"/>
                    <p:nvPr/>
                  </p:nvSpPr>
                  <p:spPr>
                    <a:xfrm>
                      <a:off x="4908342" y="2518875"/>
                      <a:ext cx="1014934"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105" name="TextBox 104"/>
                    <p:cNvSpPr txBox="1"/>
                    <p:nvPr/>
                  </p:nvSpPr>
                  <p:spPr>
                    <a:xfrm>
                      <a:off x="5148392" y="1826642"/>
                      <a:ext cx="921726" cy="376822"/>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418696"/>
                  <a:ext cx="1156368" cy="1242261"/>
                  <a:chOff x="4933344" y="1854111"/>
                  <a:chExt cx="1156368" cy="1242261"/>
                </a:xfrm>
              </p:grpSpPr>
              <p:grpSp>
                <p:nvGrpSpPr>
                  <p:cNvPr id="107" name="Group 106"/>
                  <p:cNvGrpSpPr/>
                  <p:nvPr/>
                </p:nvGrpSpPr>
                <p:grpSpPr>
                  <a:xfrm>
                    <a:off x="4933344" y="1854111"/>
                    <a:ext cx="1156368" cy="995274"/>
                    <a:chOff x="4931059" y="1837916"/>
                    <a:chExt cx="1193999" cy="1006607"/>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4" name="TextBox 113"/>
                    <p:cNvSpPr txBox="1"/>
                    <p:nvPr/>
                  </p:nvSpPr>
                  <p:spPr>
                    <a:xfrm>
                      <a:off x="4931059" y="2467701"/>
                      <a:ext cx="1014936"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15" name="TextBox 114"/>
                    <p:cNvSpPr txBox="1"/>
                    <p:nvPr/>
                  </p:nvSpPr>
                  <p:spPr>
                    <a:xfrm>
                      <a:off x="5109911" y="1837916"/>
                      <a:ext cx="1015147"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4" y="4657084"/>
                  <a:ext cx="1267761" cy="1237376"/>
                  <a:chOff x="4923786" y="1858996"/>
                  <a:chExt cx="1267761" cy="1237376"/>
                </a:xfrm>
              </p:grpSpPr>
              <p:grpSp>
                <p:nvGrpSpPr>
                  <p:cNvPr id="117" name="Group 116"/>
                  <p:cNvGrpSpPr/>
                  <p:nvPr/>
                </p:nvGrpSpPr>
                <p:grpSpPr>
                  <a:xfrm>
                    <a:off x="4923786" y="1869190"/>
                    <a:ext cx="1066495" cy="978854"/>
                    <a:chOff x="4921193" y="1853166"/>
                    <a:chExt cx="1101202" cy="990000"/>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4" name="TextBox 123"/>
                    <p:cNvSpPr txBox="1"/>
                    <p:nvPr/>
                  </p:nvSpPr>
                  <p:spPr>
                    <a:xfrm>
                      <a:off x="4921193" y="2440115"/>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25" name="TextBox 124"/>
                    <p:cNvSpPr txBox="1"/>
                    <p:nvPr/>
                  </p:nvSpPr>
                  <p:spPr>
                    <a:xfrm>
                      <a:off x="5111198" y="1865255"/>
                      <a:ext cx="911197"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2"/>
                  <a:ext cx="1170280" cy="1239956"/>
                  <a:chOff x="4883375" y="1856416"/>
                  <a:chExt cx="1170280" cy="1239956"/>
                </a:xfrm>
              </p:grpSpPr>
              <p:grpSp>
                <p:nvGrpSpPr>
                  <p:cNvPr id="127" name="Group 126"/>
                  <p:cNvGrpSpPr/>
                  <p:nvPr/>
                </p:nvGrpSpPr>
                <p:grpSpPr>
                  <a:xfrm>
                    <a:off x="4883375" y="1856416"/>
                    <a:ext cx="1170280" cy="991627"/>
                    <a:chOff x="4879463" y="1840248"/>
                    <a:chExt cx="1208364" cy="1002918"/>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4" name="TextBox 133"/>
                    <p:cNvSpPr txBox="1"/>
                    <p:nvPr/>
                  </p:nvSpPr>
                  <p:spPr>
                    <a:xfrm>
                      <a:off x="4879463" y="2462992"/>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acht</a:t>
                      </a:r>
                      <a:endParaRPr lang="en-GB" sz="1600" dirty="0">
                        <a:solidFill>
                          <a:prstClr val="white"/>
                        </a:solidFill>
                        <a:latin typeface="Century Gothic" panose="020B0502020202020204" pitchFamily="34" charset="0"/>
                      </a:endParaRPr>
                    </a:p>
                  </p:txBody>
                </p:sp>
                <p:sp>
                  <p:nvSpPr>
                    <p:cNvPr id="135" name="TextBox 134"/>
                    <p:cNvSpPr txBox="1"/>
                    <p:nvPr/>
                  </p:nvSpPr>
                  <p:spPr>
                    <a:xfrm>
                      <a:off x="5187386" y="1840248"/>
                      <a:ext cx="900441" cy="376821"/>
                    </a:xfrm>
                    <a:prstGeom prst="rect">
                      <a:avLst/>
                    </a:prstGeom>
                    <a:noFill/>
                  </p:spPr>
                  <p:txBody>
                    <a:bodyPr wrap="square" rtlCol="0">
                      <a:spAutoFit/>
                    </a:bodyPr>
                    <a:lstStyle/>
                    <a:p>
                      <a:r>
                        <a:rPr lang="en-GB" sz="1600" dirty="0" err="1">
                          <a:solidFill>
                            <a:srgbClr val="115076"/>
                          </a:solidFill>
                          <a:latin typeface="Century Gothic" panose="020B0502020202020204" pitchFamily="34" charset="0"/>
                        </a:rPr>
                        <a:t>Akt</a:t>
                      </a:r>
                      <a:endParaRPr lang="en-GB" sz="1600"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994305"/>
                  <a:chOff x="4712733" y="1858996"/>
                  <a:chExt cx="1226814" cy="994305"/>
                </a:xfrm>
              </p:grpSpPr>
              <p:grpSp>
                <p:nvGrpSpPr>
                  <p:cNvPr id="137" name="Group 136"/>
                  <p:cNvGrpSpPr/>
                  <p:nvPr/>
                </p:nvGrpSpPr>
                <p:grpSpPr>
                  <a:xfrm>
                    <a:off x="4928791" y="1865242"/>
                    <a:ext cx="1003703" cy="988059"/>
                    <a:chOff x="4926357" y="1849175"/>
                    <a:chExt cx="1036366" cy="999310"/>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4" name="TextBox 143"/>
                    <p:cNvSpPr txBox="1"/>
                    <p:nvPr/>
                  </p:nvSpPr>
                  <p:spPr>
                    <a:xfrm>
                      <a:off x="4926357" y="2471663"/>
                      <a:ext cx="1014934" cy="376822"/>
                    </a:xfrm>
                    <a:prstGeom prst="rect">
                      <a:avLst/>
                    </a:prstGeom>
                    <a:noFill/>
                  </p:spPr>
                  <p:txBody>
                    <a:bodyPr wrap="square" rtlCol="0">
                      <a:spAutoFit/>
                    </a:bodyPr>
                    <a:lstStyle/>
                    <a:p>
                      <a:r>
                        <a:rPr lang="en-GB" sz="1600" dirty="0">
                          <a:solidFill>
                            <a:prstClr val="white"/>
                          </a:solidFill>
                          <a:latin typeface="Century Gothic" panose="020B0502020202020204" pitchFamily="34" charset="0"/>
                        </a:rPr>
                        <a:t>Back</a:t>
                      </a:r>
                    </a:p>
                  </p:txBody>
                </p:sp>
                <p:sp>
                  <p:nvSpPr>
                    <p:cNvPr id="145" name="TextBox 144"/>
                    <p:cNvSpPr txBox="1"/>
                    <p:nvPr/>
                  </p:nvSpPr>
                  <p:spPr>
                    <a:xfrm>
                      <a:off x="5187787" y="1849175"/>
                      <a:ext cx="774936"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Bach</a:t>
                      </a: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64696"/>
                <a:ext cx="1271652" cy="989045"/>
                <a:chOff x="2462918" y="623552"/>
                <a:chExt cx="1271652" cy="989045"/>
              </a:xfrm>
            </p:grpSpPr>
            <p:grpSp>
              <p:nvGrpSpPr>
                <p:cNvPr id="147" name="Group 146"/>
                <p:cNvGrpSpPr/>
                <p:nvPr/>
              </p:nvGrpSpPr>
              <p:grpSpPr>
                <a:xfrm>
                  <a:off x="2462918" y="633743"/>
                  <a:ext cx="1140737" cy="978854"/>
                  <a:chOff x="2380239" y="603653"/>
                  <a:chExt cx="1177860" cy="990000"/>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4" name="TextBox 153"/>
                  <p:cNvSpPr txBox="1"/>
                  <p:nvPr/>
                </p:nvSpPr>
                <p:spPr>
                  <a:xfrm>
                    <a:off x="2380239" y="1212356"/>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55" name="TextBox 154"/>
                  <p:cNvSpPr txBox="1"/>
                  <p:nvPr/>
                </p:nvSpPr>
                <p:spPr>
                  <a:xfrm>
                    <a:off x="2633277" y="610519"/>
                    <a:ext cx="924822"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1540"/>
                <a:ext cx="1478814" cy="998674"/>
                <a:chOff x="3467109" y="1860396"/>
                <a:chExt cx="1478814" cy="998674"/>
              </a:xfrm>
            </p:grpSpPr>
            <p:grpSp>
              <p:nvGrpSpPr>
                <p:cNvPr id="158" name="Group 157"/>
                <p:cNvGrpSpPr/>
                <p:nvPr/>
              </p:nvGrpSpPr>
              <p:grpSpPr>
                <a:xfrm>
                  <a:off x="3690542" y="1860396"/>
                  <a:ext cx="1137919" cy="998673"/>
                  <a:chOff x="3647813" y="1844276"/>
                  <a:chExt cx="1174950" cy="1010045"/>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3" name="TextBox 162"/>
                  <p:cNvSpPr txBox="1"/>
                  <p:nvPr/>
                </p:nvSpPr>
                <p:spPr>
                  <a:xfrm>
                    <a:off x="3647813" y="2456635"/>
                    <a:ext cx="1014935" cy="376822"/>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164" name="TextBox 163"/>
                  <p:cNvSpPr txBox="1"/>
                  <p:nvPr/>
                </p:nvSpPr>
                <p:spPr>
                  <a:xfrm>
                    <a:off x="3849628" y="1844276"/>
                    <a:ext cx="973135" cy="376822"/>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58059" y="108611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67" name="Straight Arrow Connector 166"/>
            <p:cNvCxnSpPr/>
            <p:nvPr/>
          </p:nvCxnSpPr>
          <p:spPr>
            <a:xfrm flipV="1">
              <a:off x="11097082" y="3525132"/>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0109" y="2187130"/>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68885" y="4594938"/>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14188" y="4635603"/>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36911" y="3952946"/>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58561" y="60545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68163" y="5089064"/>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1127" y="3953665"/>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702" y="1153281"/>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03577" y="3087591"/>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9" name="TextBox 228"/>
            <p:cNvSpPr txBox="1"/>
            <p:nvPr/>
          </p:nvSpPr>
          <p:spPr>
            <a:xfrm>
              <a:off x="5578825" y="3634478"/>
              <a:ext cx="910584" cy="338554"/>
            </a:xfrm>
            <a:prstGeom prst="rect">
              <a:avLst/>
            </a:prstGeom>
            <a:noFill/>
          </p:spPr>
          <p:txBody>
            <a:bodyPr wrap="square" rtlCol="0">
              <a:spAutoFit/>
            </a:bodyPr>
            <a:lstStyle/>
            <a:p>
              <a:r>
                <a:rPr lang="en-GB" sz="1600" dirty="0" err="1">
                  <a:solidFill>
                    <a:prstClr val="white"/>
                  </a:solidFill>
                  <a:latin typeface="Century Gothic" panose="020B0502020202020204" pitchFamily="34" charset="0"/>
                </a:rPr>
                <a:t>nackt</a:t>
              </a:r>
              <a:endParaRPr lang="en-GB" sz="1600" dirty="0">
                <a:solidFill>
                  <a:prstClr val="white"/>
                </a:solidFill>
                <a:latin typeface="Century Gothic" panose="020B0502020202020204" pitchFamily="34" charset="0"/>
              </a:endParaRPr>
            </a:p>
          </p:txBody>
        </p:sp>
        <p:sp>
          <p:nvSpPr>
            <p:cNvPr id="233" name="TextBox 232"/>
            <p:cNvSpPr txBox="1"/>
            <p:nvPr/>
          </p:nvSpPr>
          <p:spPr>
            <a:xfrm>
              <a:off x="5786427" y="3092221"/>
              <a:ext cx="886207" cy="338554"/>
            </a:xfrm>
            <a:prstGeom prst="rect">
              <a:avLst/>
            </a:prstGeom>
            <a:noFill/>
          </p:spPr>
          <p:txBody>
            <a:bodyPr wrap="square" rtlCol="0">
              <a:spAutoFit/>
            </a:bodyPr>
            <a:lstStyle/>
            <a:p>
              <a:r>
                <a:rPr lang="en-GB" sz="1600" dirty="0">
                  <a:solidFill>
                    <a:srgbClr val="115076"/>
                  </a:solidFill>
                  <a:latin typeface="Century Gothic" panose="020B0502020202020204" pitchFamily="34" charset="0"/>
                </a:rPr>
                <a:t>Nacht</a:t>
              </a:r>
            </a:p>
          </p:txBody>
        </p:sp>
        <p:sp>
          <p:nvSpPr>
            <p:cNvPr id="234" name="Rectangle 233"/>
            <p:cNvSpPr/>
            <p:nvPr/>
          </p:nvSpPr>
          <p:spPr>
            <a:xfrm>
              <a:off x="5601099" y="3078331"/>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235" name="Picture 2" descr="Skull And Crossbones Clip Ar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6111" y="2314597"/>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46614" y="2851520"/>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84332" y="3558488"/>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0140" y="21109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16501" y="158233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17854" y="73436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36286" y="3447583"/>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49185" y="186465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27056" y="2253250"/>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27230" y="2910764"/>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1263" y="5479675"/>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099500" y="5447468"/>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895345" y="4413982"/>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1415" y="5614436"/>
              <a:ext cx="403474" cy="369332"/>
            </a:xfrm>
            <a:prstGeom prst="rect">
              <a:avLst/>
            </a:prstGeom>
            <a:noFill/>
          </p:spPr>
          <p:txBody>
            <a:bodyPr wrap="square" rtlCol="0">
              <a:spAutoFit/>
            </a:bodyPr>
            <a:lstStyle/>
            <a:p>
              <a:pPr algn="ctr"/>
              <a:r>
                <a:rPr lang="en-GB" b="1" dirty="0">
                  <a:solidFill>
                    <a:srgbClr val="115076"/>
                  </a:solidFill>
                  <a:latin typeface="Century Gothic" panose="020B0502020202020204" pitchFamily="34" charset="0"/>
                </a:rPr>
                <a:t>q</a:t>
              </a:r>
            </a:p>
          </p:txBody>
        </p:sp>
      </p:grpSp>
      <p:sp>
        <p:nvSpPr>
          <p:cNvPr id="231" name="Title 3"/>
          <p:cNvSpPr>
            <a:spLocks noGrp="1"/>
          </p:cNvSpPr>
          <p:nvPr>
            <p:ph type="title"/>
          </p:nvPr>
        </p:nvSpPr>
        <p:spPr>
          <a:xfrm>
            <a:off x="0" y="213557"/>
            <a:ext cx="1570892" cy="647577"/>
          </a:xfrm>
        </p:spPr>
        <p:txBody>
          <a:bodyPr>
            <a:normAutofit/>
          </a:bodyPr>
          <a:lstStyle/>
          <a:p>
            <a:r>
              <a:rPr lang="en-GB" sz="2800"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382044" y="1550694"/>
            <a:ext cx="3736244" cy="3139321"/>
          </a:xfrm>
          <a:prstGeom prst="rect">
            <a:avLst/>
          </a:prstGeom>
          <a:noFill/>
        </p:spPr>
        <p:txBody>
          <a:bodyPr wrap="square" rtlCol="0">
            <a:spAutoFit/>
          </a:bodyPr>
          <a:lstStyle/>
          <a:p>
            <a:r>
              <a:rPr lang="en-GB" sz="2200" dirty="0">
                <a:latin typeface="Century Gothic" panose="020B0502020202020204" pitchFamily="34" charset="0"/>
              </a:rPr>
              <a:t>One of the chests contains buried treasure. All the others contain poison!</a:t>
            </a:r>
          </a:p>
          <a:p>
            <a:endParaRPr lang="en-GB" sz="2200" dirty="0">
              <a:latin typeface="Century Gothic" panose="020B0502020202020204" pitchFamily="34" charset="0"/>
            </a:endParaRPr>
          </a:p>
          <a:p>
            <a:r>
              <a:rPr lang="en-GB" sz="2200" dirty="0">
                <a:latin typeface="Century Gothic" panose="020B0502020202020204" pitchFamily="34" charset="0"/>
              </a:rPr>
              <a:t>Listen carefully to the secret code and follow the arrows to find the treasure. </a:t>
            </a:r>
          </a:p>
        </p:txBody>
      </p:sp>
      <p:pic>
        <p:nvPicPr>
          <p:cNvPr id="192"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0483" y="4325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2347" y="1012673"/>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61382" y="2134069"/>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02346" y="3231970"/>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29261" y="43813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70444" y="5445374"/>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9640" y="5472098"/>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268" y="5440001"/>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8978" y="3319395"/>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41957" y="2279142"/>
            <a:ext cx="607323" cy="58303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1567875" y="-154641"/>
            <a:ext cx="551754" cy="923330"/>
          </a:xfrm>
          <a:prstGeom prst="rect">
            <a:avLst/>
          </a:prstGeom>
          <a:noFill/>
        </p:spPr>
        <p:txBody>
          <a:bodyPr wrap="none" lIns="91440" tIns="45720" rIns="91440" bIns="45720">
            <a:spAutoFit/>
          </a:bodyPr>
          <a:lstStyle/>
          <a:p>
            <a:pPr algn="ctr"/>
            <a:r>
              <a:rPr lang="en-US" sz="5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rPr>
              <a:t>3</a:t>
            </a:r>
          </a:p>
        </p:txBody>
      </p:sp>
      <p:pic>
        <p:nvPicPr>
          <p:cNvPr id="203" name="Picture 8" descr="Chest3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6549" y="1093527"/>
            <a:ext cx="607323" cy="583030"/>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0463" y="4960387"/>
            <a:ext cx="1207412" cy="1207412"/>
          </a:xfrm>
          <a:prstGeom prst="rect">
            <a:avLst/>
          </a:prstGeom>
        </p:spPr>
      </p:pic>
      <p:pic>
        <p:nvPicPr>
          <p:cNvPr id="202" name="Picture 16" descr="Treasure Map Clip Art">
            <a:extLst>
              <a:ext uri="{FF2B5EF4-FFF2-40B4-BE49-F238E27FC236}">
                <a16:creationId xmlns:a16="http://schemas.microsoft.com/office/drawing/2014/main" id="{CA5CDD99-DD51-4A2C-ABAE-02F9F3FFCE0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9807" y="5082093"/>
            <a:ext cx="765174" cy="754972"/>
          </a:xfrm>
          <a:prstGeom prst="rect">
            <a:avLst/>
          </a:prstGeom>
          <a:noFill/>
          <a:extLst>
            <a:ext uri="{909E8E84-426E-40DD-AFC4-6F175D3DCCD1}">
              <a14:hiddenFill xmlns:a14="http://schemas.microsoft.com/office/drawing/2010/main">
                <a:solidFill>
                  <a:srgbClr val="FFFFFF"/>
                </a:solidFill>
              </a14:hiddenFill>
            </a:ext>
          </a:extLst>
        </p:spPr>
      </p:pic>
      <p:sp>
        <p:nvSpPr>
          <p:cNvPr id="204" name="Action Button: Custom 16">
            <a:hlinkClick r:id="" action="ppaction://noaction" highlightClick="1">
              <a:snd r:embed="rId8" name="5.wav"/>
            </a:hlinkClick>
            <a:extLst>
              <a:ext uri="{FF2B5EF4-FFF2-40B4-BE49-F238E27FC236}">
                <a16:creationId xmlns:a16="http://schemas.microsoft.com/office/drawing/2014/main" id="{51D041DF-6858-784D-A268-E543920BF83F}"/>
              </a:ext>
            </a:extLst>
          </p:cNvPr>
          <p:cNvSpPr/>
          <p:nvPr/>
        </p:nvSpPr>
        <p:spPr>
          <a:xfrm>
            <a:off x="1990933" y="5146326"/>
            <a:ext cx="612831" cy="553698"/>
          </a:xfrm>
          <a:prstGeom prst="actionButtonBlank">
            <a:avLst/>
          </a:prstGeom>
          <a:solidFill>
            <a:srgbClr val="FFCC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tx1"/>
                </a:solidFill>
                <a:latin typeface="Century Gothic" panose="020B0502020202020204" pitchFamily="34" charset="0"/>
              </a:rPr>
              <a:t>3</a:t>
            </a:r>
            <a:endParaRPr kumimoji="0" lang="en-GB" sz="28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4336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3"/>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3"/>
                                        </p:tgtEl>
                                      </p:cBhvr>
                                    </p:animEffect>
                                    <p:set>
                                      <p:cBhvr>
                                        <p:cTn id="72" dur="1" fill="hold">
                                          <p:stCondLst>
                                            <p:cond delay="499"/>
                                          </p:stCondLst>
                                        </p:cTn>
                                        <p:tgtEl>
                                          <p:spTgt spid="203"/>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7603190" cy="647577"/>
          </a:xfrm>
        </p:spPr>
        <p:txBody>
          <a:bodyPr>
            <a:noAutofit/>
          </a:bodyPr>
          <a:lstStyle/>
          <a:p>
            <a:r>
              <a:rPr lang="en-GB" sz="2800" b="1" dirty="0">
                <a:solidFill>
                  <a:schemeClr val="bg1"/>
                </a:solidFill>
              </a:rPr>
              <a:t>Welches Wort </a:t>
            </a:r>
            <a:r>
              <a:rPr lang="de-DE" sz="2800" b="1" dirty="0">
                <a:solidFill>
                  <a:schemeClr val="bg1"/>
                </a:solidFill>
              </a:rPr>
              <a:t>passt</a:t>
            </a:r>
            <a:r>
              <a:rPr lang="en-GB" sz="2800" b="1" dirty="0">
                <a:solidFill>
                  <a:schemeClr val="bg1"/>
                </a:solidFill>
              </a:rPr>
              <a:t> </a:t>
            </a:r>
            <a:r>
              <a:rPr lang="en-GB" sz="2800" b="1" dirty="0" err="1">
                <a:solidFill>
                  <a:schemeClr val="bg1"/>
                </a:solidFill>
              </a:rPr>
              <a:t>nicht</a:t>
            </a:r>
            <a:r>
              <a:rPr lang="en-GB" sz="2800" b="1" dirty="0">
                <a:solidFill>
                  <a:schemeClr val="bg1"/>
                </a:solidFill>
              </a:rPr>
              <a:t> in die </a:t>
            </a:r>
            <a:r>
              <a:rPr lang="en-GB" sz="2800" b="1" dirty="0" err="1">
                <a:solidFill>
                  <a:schemeClr val="bg1"/>
                </a:solidFill>
              </a:rPr>
              <a:t>Reihe</a:t>
            </a:r>
            <a:r>
              <a:rPr lang="en-GB" sz="28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1200" y="158883"/>
            <a:ext cx="2361112" cy="393567"/>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schemeClr val="tx1"/>
                </a:solidFill>
                <a:latin typeface="Century Gothic" panose="020F0302020204030204"/>
              </a:rPr>
              <a:t>lesen</a:t>
            </a:r>
            <a:r>
              <a:rPr lang="en-GB" b="1" dirty="0">
                <a:solidFill>
                  <a:schemeClr val="tx1"/>
                </a:solidFill>
                <a:latin typeface="Century Gothic" panose="020F0302020204030204"/>
              </a:rPr>
              <a:t> / </a:t>
            </a:r>
            <a:r>
              <a:rPr lang="en-GB" b="1" dirty="0" err="1">
                <a:solidFill>
                  <a:schemeClr val="tx1"/>
                </a:solidFill>
                <a:latin typeface="Century Gothic" panose="020F0302020204030204"/>
              </a:rPr>
              <a:t>sprechen</a:t>
            </a:r>
            <a:endParaRPr kumimoji="0" lang="en-GB" sz="1800" b="1" i="0" u="none" strike="noStrike" kern="1200" cap="none" spc="0" normalizeH="0" baseline="0" noProof="0" dirty="0">
              <a:ln>
                <a:noFill/>
              </a:ln>
              <a:solidFill>
                <a:schemeClr val="tx1"/>
              </a:solidFill>
              <a:effectLst/>
              <a:uLnTx/>
              <a:uFillTx/>
              <a:latin typeface="Century Gothic" panose="020F0302020204030204"/>
              <a:ea typeface="+mn-ea"/>
              <a:cs typeface="+mn-cs"/>
            </a:endParaRPr>
          </a:p>
        </p:txBody>
      </p:sp>
      <p:graphicFrame>
        <p:nvGraphicFramePr>
          <p:cNvPr id="6" name="Tableau 2">
            <a:extLst>
              <a:ext uri="{FF2B5EF4-FFF2-40B4-BE49-F238E27FC236}">
                <a16:creationId xmlns:a16="http://schemas.microsoft.com/office/drawing/2014/main" id="{DB2016D5-048A-4374-A0F8-B62285271700}"/>
              </a:ext>
            </a:extLst>
          </p:cNvPr>
          <p:cNvGraphicFramePr>
            <a:graphicFrameLocks noGrp="1"/>
          </p:cNvGraphicFramePr>
          <p:nvPr>
            <p:extLst>
              <p:ext uri="{D42A27DB-BD31-4B8C-83A1-F6EECF244321}">
                <p14:modId xmlns:p14="http://schemas.microsoft.com/office/powerpoint/2010/main" val="3835912916"/>
              </p:ext>
            </p:extLst>
          </p:nvPr>
        </p:nvGraphicFramePr>
        <p:xfrm>
          <a:off x="3137910" y="2247572"/>
          <a:ext cx="5938215" cy="451213"/>
        </p:xfrm>
        <a:graphic>
          <a:graphicData uri="http://schemas.openxmlformats.org/drawingml/2006/table">
            <a:tbl>
              <a:tblPr firstRow="1" bandRow="1">
                <a:tableStyleId>{21E4AEA4-8DFA-4A89-87EB-49C32662AFE0}</a:tableStyleId>
              </a:tblPr>
              <a:tblGrid>
                <a:gridCol w="385714">
                  <a:extLst>
                    <a:ext uri="{9D8B030D-6E8A-4147-A177-3AD203B41FA5}">
                      <a16:colId xmlns:a16="http://schemas.microsoft.com/office/drawing/2014/main" val="3210510194"/>
                    </a:ext>
                  </a:extLst>
                </a:gridCol>
                <a:gridCol w="1857168">
                  <a:extLst>
                    <a:ext uri="{9D8B030D-6E8A-4147-A177-3AD203B41FA5}">
                      <a16:colId xmlns:a16="http://schemas.microsoft.com/office/drawing/2014/main" val="705450967"/>
                    </a:ext>
                  </a:extLst>
                </a:gridCol>
                <a:gridCol w="1976701">
                  <a:extLst>
                    <a:ext uri="{9D8B030D-6E8A-4147-A177-3AD203B41FA5}">
                      <a16:colId xmlns:a16="http://schemas.microsoft.com/office/drawing/2014/main" val="504611583"/>
                    </a:ext>
                  </a:extLst>
                </a:gridCol>
                <a:gridCol w="1718632">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20000"/>
                              <a:lumOff val="80000"/>
                            </a:schemeClr>
                          </a:solidFill>
                        </a:rPr>
                        <a:t>1</a:t>
                      </a:r>
                    </a:p>
                  </a:txBody>
                  <a:tcPr>
                    <a:solidFill>
                      <a:schemeClr val="tx1"/>
                    </a:solidFill>
                  </a:tcPr>
                </a:tc>
                <a:tc>
                  <a:txBody>
                    <a:bodyPr/>
                    <a:lstStyle/>
                    <a:p>
                      <a:pPr algn="ctr"/>
                      <a:r>
                        <a:rPr lang="en-CA" dirty="0">
                          <a:solidFill>
                            <a:schemeClr val="accent4">
                              <a:lumMod val="20000"/>
                              <a:lumOff val="80000"/>
                            </a:schemeClr>
                          </a:solidFill>
                        </a:rPr>
                        <a:t> </a:t>
                      </a:r>
                      <a:r>
                        <a:rPr lang="es-ES" sz="2200" noProof="0" dirty="0" err="1">
                          <a:solidFill>
                            <a:schemeClr val="accent4">
                              <a:lumMod val="20000"/>
                              <a:lumOff val="80000"/>
                            </a:schemeClr>
                          </a:solidFill>
                        </a:rPr>
                        <a:t>wirklich</a:t>
                      </a:r>
                      <a:endParaRPr lang="es-ES" sz="2200" noProof="0" dirty="0">
                        <a:solidFill>
                          <a:schemeClr val="accent4">
                            <a:lumMod val="20000"/>
                            <a:lumOff val="80000"/>
                          </a:schemeClr>
                        </a:solidFill>
                      </a:endParaRPr>
                    </a:p>
                  </a:txBody>
                  <a:tcPr>
                    <a:solidFill>
                      <a:schemeClr val="tx1"/>
                    </a:solidFill>
                  </a:tcPr>
                </a:tc>
                <a:tc>
                  <a:txBody>
                    <a:bodyPr/>
                    <a:lstStyle/>
                    <a:p>
                      <a:pPr algn="ctr"/>
                      <a:r>
                        <a:rPr lang="es-ES" sz="2200" noProof="0" dirty="0" err="1">
                          <a:solidFill>
                            <a:schemeClr val="accent4">
                              <a:lumMod val="20000"/>
                              <a:lumOff val="80000"/>
                            </a:schemeClr>
                          </a:solidFill>
                        </a:rPr>
                        <a:t>Gesicht</a:t>
                      </a:r>
                      <a:endParaRPr lang="es-ES" sz="2200" noProof="0" dirty="0">
                        <a:solidFill>
                          <a:schemeClr val="accent4">
                            <a:lumMod val="20000"/>
                            <a:lumOff val="80000"/>
                          </a:schemeClr>
                        </a:solidFill>
                      </a:endParaRPr>
                    </a:p>
                  </a:txBody>
                  <a:tcPr>
                    <a:solidFill>
                      <a:schemeClr val="tx1"/>
                    </a:solidFill>
                  </a:tcPr>
                </a:tc>
                <a:tc>
                  <a:txBody>
                    <a:bodyPr/>
                    <a:lstStyle/>
                    <a:p>
                      <a:pPr algn="ctr"/>
                      <a:r>
                        <a:rPr lang="es-ES" sz="2200" noProof="0" dirty="0" err="1">
                          <a:solidFill>
                            <a:schemeClr val="accent4">
                              <a:lumMod val="20000"/>
                              <a:lumOff val="80000"/>
                            </a:schemeClr>
                          </a:solidFill>
                        </a:rPr>
                        <a:t>danach</a:t>
                      </a:r>
                      <a:endParaRPr lang="es-ES" sz="2200" noProof="0" dirty="0">
                        <a:solidFill>
                          <a:schemeClr val="accent4">
                            <a:lumMod val="20000"/>
                            <a:lumOff val="80000"/>
                          </a:schemeClr>
                        </a:solidFill>
                      </a:endParaRPr>
                    </a:p>
                  </a:txBody>
                  <a:tcPr>
                    <a:solidFill>
                      <a:schemeClr val="tx1"/>
                    </a:solidFill>
                  </a:tcPr>
                </a:tc>
                <a:extLst>
                  <a:ext uri="{0D108BD9-81ED-4DB2-BD59-A6C34878D82A}">
                    <a16:rowId xmlns:a16="http://schemas.microsoft.com/office/drawing/2014/main" val="3825759"/>
                  </a:ext>
                </a:extLst>
              </a:tr>
            </a:tbl>
          </a:graphicData>
        </a:graphic>
      </p:graphicFrame>
      <p:graphicFrame>
        <p:nvGraphicFramePr>
          <p:cNvPr id="7" name="Tableau 54">
            <a:extLst>
              <a:ext uri="{FF2B5EF4-FFF2-40B4-BE49-F238E27FC236}">
                <a16:creationId xmlns:a16="http://schemas.microsoft.com/office/drawing/2014/main" id="{5911863F-A596-46D5-88A1-ED362DDCD312}"/>
              </a:ext>
            </a:extLst>
          </p:cNvPr>
          <p:cNvGraphicFramePr>
            <a:graphicFrameLocks noGrp="1"/>
          </p:cNvGraphicFramePr>
          <p:nvPr>
            <p:extLst>
              <p:ext uri="{D42A27DB-BD31-4B8C-83A1-F6EECF244321}">
                <p14:modId xmlns:p14="http://schemas.microsoft.com/office/powerpoint/2010/main" val="2783378340"/>
              </p:ext>
            </p:extLst>
          </p:nvPr>
        </p:nvGraphicFramePr>
        <p:xfrm>
          <a:off x="3137909" y="3258227"/>
          <a:ext cx="5916182" cy="451213"/>
        </p:xfrm>
        <a:graphic>
          <a:graphicData uri="http://schemas.openxmlformats.org/drawingml/2006/table">
            <a:tbl>
              <a:tblPr firstRow="1" bandRow="1">
                <a:tableStyleId>{21E4AEA4-8DFA-4A89-87EB-49C32662AFE0}</a:tableStyleId>
              </a:tblPr>
              <a:tblGrid>
                <a:gridCol w="391223">
                  <a:extLst>
                    <a:ext uri="{9D8B030D-6E8A-4147-A177-3AD203B41FA5}">
                      <a16:colId xmlns:a16="http://schemas.microsoft.com/office/drawing/2014/main" val="3210510194"/>
                    </a:ext>
                  </a:extLst>
                </a:gridCol>
                <a:gridCol w="1828800">
                  <a:extLst>
                    <a:ext uri="{9D8B030D-6E8A-4147-A177-3AD203B41FA5}">
                      <a16:colId xmlns:a16="http://schemas.microsoft.com/office/drawing/2014/main" val="705450967"/>
                    </a:ext>
                  </a:extLst>
                </a:gridCol>
                <a:gridCol w="1977528">
                  <a:extLst>
                    <a:ext uri="{9D8B030D-6E8A-4147-A177-3AD203B41FA5}">
                      <a16:colId xmlns:a16="http://schemas.microsoft.com/office/drawing/2014/main" val="504611583"/>
                    </a:ext>
                  </a:extLst>
                </a:gridCol>
                <a:gridCol w="1718631">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20000"/>
                              <a:lumOff val="80000"/>
                            </a:schemeClr>
                          </a:solidFill>
                        </a:rPr>
                        <a:t>2</a:t>
                      </a:r>
                    </a:p>
                  </a:txBody>
                  <a:tcPr>
                    <a:solidFill>
                      <a:schemeClr val="tx1"/>
                    </a:solidFill>
                  </a:tcPr>
                </a:tc>
                <a:tc>
                  <a:txBody>
                    <a:bodyPr/>
                    <a:lstStyle/>
                    <a:p>
                      <a:pPr algn="ctr"/>
                      <a:r>
                        <a:rPr lang="es-ES" sz="1800" noProof="0" dirty="0" err="1">
                          <a:solidFill>
                            <a:schemeClr val="accent4">
                              <a:lumMod val="20000"/>
                              <a:lumOff val="80000"/>
                            </a:schemeClr>
                          </a:solidFill>
                        </a:rPr>
                        <a:t>gesprochen</a:t>
                      </a:r>
                      <a:endParaRPr lang="es-ES" sz="1800" noProof="0" dirty="0">
                        <a:solidFill>
                          <a:schemeClr val="accent4">
                            <a:lumMod val="20000"/>
                            <a:lumOff val="80000"/>
                          </a:schemeClr>
                        </a:solidFill>
                      </a:endParaRPr>
                    </a:p>
                  </a:txBody>
                  <a:tcPr anchor="ctr">
                    <a:solidFill>
                      <a:schemeClr val="tx1"/>
                    </a:solidFill>
                  </a:tcPr>
                </a:tc>
                <a:tc>
                  <a:txBody>
                    <a:bodyPr/>
                    <a:lstStyle/>
                    <a:p>
                      <a:pPr algn="ctr"/>
                      <a:r>
                        <a:rPr lang="es-ES" sz="2200" noProof="0" dirty="0">
                          <a:solidFill>
                            <a:schemeClr val="accent4">
                              <a:lumMod val="20000"/>
                              <a:lumOff val="80000"/>
                            </a:schemeClr>
                          </a:solidFill>
                        </a:rPr>
                        <a:t>machen</a:t>
                      </a:r>
                    </a:p>
                  </a:txBody>
                  <a:tcPr>
                    <a:solidFill>
                      <a:schemeClr val="tx1"/>
                    </a:solidFill>
                  </a:tcPr>
                </a:tc>
                <a:tc>
                  <a:txBody>
                    <a:bodyPr/>
                    <a:lstStyle/>
                    <a:p>
                      <a:pPr algn="ctr"/>
                      <a:r>
                        <a:rPr lang="es-ES" sz="2200" noProof="0" dirty="0" err="1">
                          <a:solidFill>
                            <a:schemeClr val="accent4">
                              <a:lumMod val="20000"/>
                              <a:lumOff val="80000"/>
                            </a:schemeClr>
                          </a:solidFill>
                        </a:rPr>
                        <a:t>ähnlich</a:t>
                      </a:r>
                      <a:endParaRPr lang="es-ES" sz="2200" noProof="0" dirty="0">
                        <a:solidFill>
                          <a:schemeClr val="accent4">
                            <a:lumMod val="20000"/>
                            <a:lumOff val="80000"/>
                          </a:schemeClr>
                        </a:solidFill>
                      </a:endParaRPr>
                    </a:p>
                  </a:txBody>
                  <a:tcPr>
                    <a:solidFill>
                      <a:schemeClr val="tx1"/>
                    </a:solidFill>
                  </a:tcPr>
                </a:tc>
                <a:extLst>
                  <a:ext uri="{0D108BD9-81ED-4DB2-BD59-A6C34878D82A}">
                    <a16:rowId xmlns:a16="http://schemas.microsoft.com/office/drawing/2014/main" val="3825759"/>
                  </a:ext>
                </a:extLst>
              </a:tr>
            </a:tbl>
          </a:graphicData>
        </a:graphic>
      </p:graphicFrame>
      <p:graphicFrame>
        <p:nvGraphicFramePr>
          <p:cNvPr id="8" name="Tableau 55">
            <a:extLst>
              <a:ext uri="{FF2B5EF4-FFF2-40B4-BE49-F238E27FC236}">
                <a16:creationId xmlns:a16="http://schemas.microsoft.com/office/drawing/2014/main" id="{44A960A0-5BDC-46A2-9260-68C899666EA1}"/>
              </a:ext>
            </a:extLst>
          </p:cNvPr>
          <p:cNvGraphicFramePr>
            <a:graphicFrameLocks noGrp="1"/>
          </p:cNvGraphicFramePr>
          <p:nvPr>
            <p:extLst>
              <p:ext uri="{D42A27DB-BD31-4B8C-83A1-F6EECF244321}">
                <p14:modId xmlns:p14="http://schemas.microsoft.com/office/powerpoint/2010/main" val="1709703347"/>
              </p:ext>
            </p:extLst>
          </p:nvPr>
        </p:nvGraphicFramePr>
        <p:xfrm>
          <a:off x="3137908" y="4249462"/>
          <a:ext cx="5916183" cy="451213"/>
        </p:xfrm>
        <a:graphic>
          <a:graphicData uri="http://schemas.openxmlformats.org/drawingml/2006/table">
            <a:tbl>
              <a:tblPr firstRow="1" bandRow="1">
                <a:tableStyleId>{21E4AEA4-8DFA-4A89-87EB-49C32662AFE0}</a:tableStyleId>
              </a:tblPr>
              <a:tblGrid>
                <a:gridCol w="391224">
                  <a:extLst>
                    <a:ext uri="{9D8B030D-6E8A-4147-A177-3AD203B41FA5}">
                      <a16:colId xmlns:a16="http://schemas.microsoft.com/office/drawing/2014/main" val="3210510194"/>
                    </a:ext>
                  </a:extLst>
                </a:gridCol>
                <a:gridCol w="1845325">
                  <a:extLst>
                    <a:ext uri="{9D8B030D-6E8A-4147-A177-3AD203B41FA5}">
                      <a16:colId xmlns:a16="http://schemas.microsoft.com/office/drawing/2014/main" val="705450967"/>
                    </a:ext>
                  </a:extLst>
                </a:gridCol>
                <a:gridCol w="1949986">
                  <a:extLst>
                    <a:ext uri="{9D8B030D-6E8A-4147-A177-3AD203B41FA5}">
                      <a16:colId xmlns:a16="http://schemas.microsoft.com/office/drawing/2014/main" val="504611583"/>
                    </a:ext>
                  </a:extLst>
                </a:gridCol>
                <a:gridCol w="1729648">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20000"/>
                              <a:lumOff val="80000"/>
                            </a:schemeClr>
                          </a:solidFill>
                        </a:rPr>
                        <a:t>3</a:t>
                      </a:r>
                    </a:p>
                  </a:txBody>
                  <a:tcPr>
                    <a:solidFill>
                      <a:schemeClr val="tx1"/>
                    </a:solidFill>
                  </a:tcPr>
                </a:tc>
                <a:tc>
                  <a:txBody>
                    <a:bodyPr/>
                    <a:lstStyle/>
                    <a:p>
                      <a:pPr algn="ctr"/>
                      <a:r>
                        <a:rPr lang="en-CA" dirty="0">
                          <a:solidFill>
                            <a:schemeClr val="accent4">
                              <a:lumMod val="20000"/>
                              <a:lumOff val="80000"/>
                            </a:schemeClr>
                          </a:solidFill>
                        </a:rPr>
                        <a:t> </a:t>
                      </a:r>
                      <a:r>
                        <a:rPr lang="es-ES" sz="2200" noProof="0" dirty="0" err="1">
                          <a:solidFill>
                            <a:schemeClr val="accent4">
                              <a:lumMod val="20000"/>
                              <a:lumOff val="80000"/>
                            </a:schemeClr>
                          </a:solidFill>
                        </a:rPr>
                        <a:t>Fach</a:t>
                      </a:r>
                      <a:endParaRPr lang="es-ES" sz="2200" noProof="0" dirty="0">
                        <a:solidFill>
                          <a:schemeClr val="accent4">
                            <a:lumMod val="20000"/>
                            <a:lumOff val="80000"/>
                          </a:schemeClr>
                        </a:solidFill>
                      </a:endParaRPr>
                    </a:p>
                  </a:txBody>
                  <a:tcPr>
                    <a:solidFill>
                      <a:schemeClr val="tx1"/>
                    </a:solidFill>
                  </a:tcPr>
                </a:tc>
                <a:tc>
                  <a:txBody>
                    <a:bodyPr/>
                    <a:lstStyle/>
                    <a:p>
                      <a:pPr algn="ctr"/>
                      <a:r>
                        <a:rPr lang="es-ES" sz="2200" noProof="0" dirty="0" err="1">
                          <a:solidFill>
                            <a:schemeClr val="accent4">
                              <a:lumMod val="20000"/>
                              <a:lumOff val="80000"/>
                            </a:schemeClr>
                          </a:solidFill>
                        </a:rPr>
                        <a:t>glücklich</a:t>
                      </a:r>
                      <a:endParaRPr lang="es-ES" sz="2200" noProof="0" dirty="0">
                        <a:solidFill>
                          <a:schemeClr val="accent4">
                            <a:lumMod val="20000"/>
                            <a:lumOff val="80000"/>
                          </a:schemeClr>
                        </a:solidFill>
                      </a:endParaRPr>
                    </a:p>
                  </a:txBody>
                  <a:tcPr>
                    <a:solidFill>
                      <a:schemeClr val="tx1"/>
                    </a:solidFill>
                  </a:tcPr>
                </a:tc>
                <a:tc>
                  <a:txBody>
                    <a:bodyPr/>
                    <a:lstStyle/>
                    <a:p>
                      <a:pPr algn="ctr"/>
                      <a:r>
                        <a:rPr lang="es-ES" sz="2000" noProof="0" dirty="0" err="1">
                          <a:solidFill>
                            <a:schemeClr val="accent4">
                              <a:lumMod val="20000"/>
                              <a:lumOff val="80000"/>
                            </a:schemeClr>
                          </a:solidFill>
                        </a:rPr>
                        <a:t>Sprache</a:t>
                      </a:r>
                      <a:endParaRPr lang="es-ES" sz="2000" noProof="0" dirty="0">
                        <a:solidFill>
                          <a:schemeClr val="accent4">
                            <a:lumMod val="20000"/>
                            <a:lumOff val="80000"/>
                          </a:schemeClr>
                        </a:solidFill>
                      </a:endParaRPr>
                    </a:p>
                  </a:txBody>
                  <a:tcPr>
                    <a:solidFill>
                      <a:schemeClr val="tx1"/>
                    </a:solidFill>
                  </a:tcPr>
                </a:tc>
                <a:extLst>
                  <a:ext uri="{0D108BD9-81ED-4DB2-BD59-A6C34878D82A}">
                    <a16:rowId xmlns:a16="http://schemas.microsoft.com/office/drawing/2014/main" val="3825759"/>
                  </a:ext>
                </a:extLst>
              </a:tr>
            </a:tbl>
          </a:graphicData>
        </a:graphic>
      </p:graphicFrame>
      <p:graphicFrame>
        <p:nvGraphicFramePr>
          <p:cNvPr id="9" name="Tableau 56">
            <a:extLst>
              <a:ext uri="{FF2B5EF4-FFF2-40B4-BE49-F238E27FC236}">
                <a16:creationId xmlns:a16="http://schemas.microsoft.com/office/drawing/2014/main" id="{3A5BBE87-C8C0-482D-B268-CC42F5258409}"/>
              </a:ext>
            </a:extLst>
          </p:cNvPr>
          <p:cNvGraphicFramePr>
            <a:graphicFrameLocks noGrp="1"/>
          </p:cNvGraphicFramePr>
          <p:nvPr>
            <p:extLst>
              <p:ext uri="{D42A27DB-BD31-4B8C-83A1-F6EECF244321}">
                <p14:modId xmlns:p14="http://schemas.microsoft.com/office/powerpoint/2010/main" val="2101436371"/>
              </p:ext>
            </p:extLst>
          </p:nvPr>
        </p:nvGraphicFramePr>
        <p:xfrm>
          <a:off x="3137908" y="5161567"/>
          <a:ext cx="5927200" cy="451213"/>
        </p:xfrm>
        <a:graphic>
          <a:graphicData uri="http://schemas.openxmlformats.org/drawingml/2006/table">
            <a:tbl>
              <a:tblPr firstRow="1" bandRow="1">
                <a:tableStyleId>{21E4AEA4-8DFA-4A89-87EB-49C32662AFE0}</a:tableStyleId>
              </a:tblPr>
              <a:tblGrid>
                <a:gridCol w="363682">
                  <a:extLst>
                    <a:ext uri="{9D8B030D-6E8A-4147-A177-3AD203B41FA5}">
                      <a16:colId xmlns:a16="http://schemas.microsoft.com/office/drawing/2014/main" val="3210510194"/>
                    </a:ext>
                  </a:extLst>
                </a:gridCol>
                <a:gridCol w="1861850">
                  <a:extLst>
                    <a:ext uri="{9D8B030D-6E8A-4147-A177-3AD203B41FA5}">
                      <a16:colId xmlns:a16="http://schemas.microsoft.com/office/drawing/2014/main" val="705450967"/>
                    </a:ext>
                  </a:extLst>
                </a:gridCol>
                <a:gridCol w="1972020">
                  <a:extLst>
                    <a:ext uri="{9D8B030D-6E8A-4147-A177-3AD203B41FA5}">
                      <a16:colId xmlns:a16="http://schemas.microsoft.com/office/drawing/2014/main" val="504611583"/>
                    </a:ext>
                  </a:extLst>
                </a:gridCol>
                <a:gridCol w="1729648">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20000"/>
                              <a:lumOff val="80000"/>
                            </a:schemeClr>
                          </a:solidFill>
                        </a:rPr>
                        <a:t>4</a:t>
                      </a:r>
                    </a:p>
                  </a:txBody>
                  <a:tcPr>
                    <a:solidFill>
                      <a:schemeClr val="tx1"/>
                    </a:solidFill>
                  </a:tcPr>
                </a:tc>
                <a:tc>
                  <a:txBody>
                    <a:bodyPr/>
                    <a:lstStyle/>
                    <a:p>
                      <a:pPr algn="ctr"/>
                      <a:r>
                        <a:rPr lang="en-GB" sz="2200" noProof="0" dirty="0" err="1">
                          <a:solidFill>
                            <a:schemeClr val="accent4">
                              <a:lumMod val="20000"/>
                              <a:lumOff val="80000"/>
                            </a:schemeClr>
                          </a:solidFill>
                        </a:rPr>
                        <a:t>noch</a:t>
                      </a:r>
                      <a:endParaRPr lang="es-ES" sz="2200" noProof="0" dirty="0">
                        <a:solidFill>
                          <a:schemeClr val="accent4">
                            <a:lumMod val="20000"/>
                            <a:lumOff val="80000"/>
                          </a:schemeClr>
                        </a:solidFill>
                      </a:endParaRPr>
                    </a:p>
                  </a:txBody>
                  <a:tcPr>
                    <a:solidFill>
                      <a:schemeClr val="tx1"/>
                    </a:solidFill>
                  </a:tcPr>
                </a:tc>
                <a:tc>
                  <a:txBody>
                    <a:bodyPr/>
                    <a:lstStyle/>
                    <a:p>
                      <a:pPr algn="ctr"/>
                      <a:r>
                        <a:rPr lang="es-ES" sz="2200" noProof="0" dirty="0" err="1">
                          <a:solidFill>
                            <a:schemeClr val="accent4">
                              <a:lumMod val="20000"/>
                              <a:lumOff val="80000"/>
                            </a:schemeClr>
                          </a:solidFill>
                        </a:rPr>
                        <a:t>Frankreich</a:t>
                      </a:r>
                      <a:endParaRPr lang="es-ES" sz="2200" noProof="0" dirty="0">
                        <a:solidFill>
                          <a:schemeClr val="accent4">
                            <a:lumMod val="20000"/>
                            <a:lumOff val="80000"/>
                          </a:schemeClr>
                        </a:solidFill>
                      </a:endParaRPr>
                    </a:p>
                  </a:txBody>
                  <a:tcPr>
                    <a:solidFill>
                      <a:schemeClr val="tx1"/>
                    </a:solidFill>
                  </a:tcPr>
                </a:tc>
                <a:tc>
                  <a:txBody>
                    <a:bodyPr/>
                    <a:lstStyle/>
                    <a:p>
                      <a:pPr algn="ctr"/>
                      <a:r>
                        <a:rPr lang="es-ES" sz="2200" noProof="0" dirty="0" err="1">
                          <a:solidFill>
                            <a:schemeClr val="accent4">
                              <a:lumMod val="20000"/>
                              <a:lumOff val="80000"/>
                            </a:schemeClr>
                          </a:solidFill>
                        </a:rPr>
                        <a:t>besuchen</a:t>
                      </a:r>
                      <a:endParaRPr lang="es-ES" sz="2200" noProof="0" dirty="0">
                        <a:solidFill>
                          <a:schemeClr val="accent4">
                            <a:lumMod val="20000"/>
                            <a:lumOff val="80000"/>
                          </a:schemeClr>
                        </a:solidFill>
                      </a:endParaRPr>
                    </a:p>
                  </a:txBody>
                  <a:tcPr>
                    <a:solidFill>
                      <a:schemeClr val="tx1"/>
                    </a:solidFill>
                  </a:tcPr>
                </a:tc>
                <a:extLst>
                  <a:ext uri="{0D108BD9-81ED-4DB2-BD59-A6C34878D82A}">
                    <a16:rowId xmlns:a16="http://schemas.microsoft.com/office/drawing/2014/main" val="3825759"/>
                  </a:ext>
                </a:extLst>
              </a:tr>
            </a:tbl>
          </a:graphicData>
        </a:graphic>
      </p:graphicFrame>
      <p:sp>
        <p:nvSpPr>
          <p:cNvPr id="2" name="Oval 1"/>
          <p:cNvSpPr/>
          <p:nvPr/>
        </p:nvSpPr>
        <p:spPr>
          <a:xfrm>
            <a:off x="7603190" y="2192285"/>
            <a:ext cx="1219890" cy="506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Oval 20"/>
          <p:cNvSpPr/>
          <p:nvPr/>
        </p:nvSpPr>
        <p:spPr>
          <a:xfrm>
            <a:off x="7603190" y="3238809"/>
            <a:ext cx="1219890" cy="506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p:cNvSpPr/>
          <p:nvPr/>
        </p:nvSpPr>
        <p:spPr>
          <a:xfrm>
            <a:off x="5529382" y="4249462"/>
            <a:ext cx="1638300" cy="451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Oval 24"/>
          <p:cNvSpPr/>
          <p:nvPr/>
        </p:nvSpPr>
        <p:spPr>
          <a:xfrm>
            <a:off x="5371066" y="5134455"/>
            <a:ext cx="1796616" cy="47832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10" descr="A drawing of a cartoon character&#10;&#10;Description automatically generated">
            <a:extLst>
              <a:ext uri="{FF2B5EF4-FFF2-40B4-BE49-F238E27FC236}">
                <a16:creationId xmlns:a16="http://schemas.microsoft.com/office/drawing/2014/main" id="{D4115080-CF54-1446-9FBE-34428B1BF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07" y="1339506"/>
            <a:ext cx="1689100" cy="1549400"/>
          </a:xfrm>
          <a:prstGeom prst="rect">
            <a:avLst/>
          </a:prstGeom>
        </p:spPr>
      </p:pic>
    </p:spTree>
    <p:extLst>
      <p:ext uri="{BB962C8B-B14F-4D97-AF65-F5344CB8AC3E}">
        <p14:creationId xmlns:p14="http://schemas.microsoft.com/office/powerpoint/2010/main" val="13136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3"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7737231" cy="647577"/>
          </a:xfrm>
        </p:spPr>
        <p:txBody>
          <a:bodyPr>
            <a:noAutofit/>
          </a:bodyPr>
          <a:lstStyle/>
          <a:p>
            <a:r>
              <a:rPr lang="en-GB" sz="2800" b="1" dirty="0" err="1">
                <a:solidFill>
                  <a:schemeClr val="bg1"/>
                </a:solidFill>
              </a:rPr>
              <a:t>Wirklich</a:t>
            </a:r>
            <a:r>
              <a:rPr lang="en-GB" sz="2800" b="1" dirty="0">
                <a:solidFill>
                  <a:schemeClr val="bg1"/>
                </a:solidFill>
              </a:rPr>
              <a:t> [really] / so [so] / also [well...]</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55805" y="201822"/>
            <a:ext cx="1801522"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Vokabeln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52822" y="1139803"/>
            <a:ext cx="8334228" cy="461665"/>
          </a:xfrm>
          <a:prstGeom prst="rect">
            <a:avLst/>
          </a:prstGeom>
          <a:noFill/>
        </p:spPr>
        <p:txBody>
          <a:bodyPr wrap="square" rtlCol="0">
            <a:spAutoFit/>
          </a:bodyPr>
          <a:lstStyle/>
          <a:p>
            <a:r>
              <a:rPr lang="en-GB" sz="2400" dirty="0"/>
              <a:t>In front of an adjective, these words add emphasis: </a:t>
            </a:r>
            <a:endParaRPr lang="en-US" sz="2400" dirty="0"/>
          </a:p>
        </p:txBody>
      </p:sp>
      <p:pic>
        <p:nvPicPr>
          <p:cNvPr id="7" name="Picture 6" descr="A picture containing toy, doll&#10;&#10;Description automatically generated">
            <a:extLst>
              <a:ext uri="{FF2B5EF4-FFF2-40B4-BE49-F238E27FC236}">
                <a16:creationId xmlns:a16="http://schemas.microsoft.com/office/drawing/2014/main" id="{9612BAEE-44DC-D043-9D88-C0171B1F81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22" y="1745716"/>
            <a:ext cx="1191894" cy="1813689"/>
          </a:xfrm>
          <a:prstGeom prst="rect">
            <a:avLst/>
          </a:prstGeom>
        </p:spPr>
      </p:pic>
      <p:pic>
        <p:nvPicPr>
          <p:cNvPr id="9" name="Picture 8" descr="A close up of a logo&#10;&#10;Description automatically generated">
            <a:extLst>
              <a:ext uri="{FF2B5EF4-FFF2-40B4-BE49-F238E27FC236}">
                <a16:creationId xmlns:a16="http://schemas.microsoft.com/office/drawing/2014/main" id="{04ECE43E-389A-D049-8278-D4DED51E23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3939" y="1508259"/>
            <a:ext cx="1153320" cy="1813689"/>
          </a:xfrm>
          <a:prstGeom prst="rect">
            <a:avLst/>
          </a:prstGeom>
        </p:spPr>
      </p:pic>
      <p:sp>
        <p:nvSpPr>
          <p:cNvPr id="10" name="Speech Bubble: Rectangle with Corners Rounded 8">
            <a:hlinkClick r:id="" action="ppaction://noaction">
              <a:snd r:embed="rId5" name="7. deine Haare.wav"/>
            </a:hlinkClick>
            <a:extLst>
              <a:ext uri="{FF2B5EF4-FFF2-40B4-BE49-F238E27FC236}">
                <a16:creationId xmlns:a16="http://schemas.microsoft.com/office/drawing/2014/main" id="{32F42B87-2168-8E41-A6DF-1F11790F4CAB}"/>
              </a:ext>
            </a:extLst>
          </p:cNvPr>
          <p:cNvSpPr/>
          <p:nvPr/>
        </p:nvSpPr>
        <p:spPr>
          <a:xfrm>
            <a:off x="1462435" y="1745716"/>
            <a:ext cx="2504752" cy="1622086"/>
          </a:xfrm>
          <a:prstGeom prst="wedgeRoundRectCallout">
            <a:avLst>
              <a:gd name="adj1" fmla="val -60212"/>
              <a:gd name="adj2" fmla="val 31318"/>
              <a:gd name="adj3" fmla="val 16667"/>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chemeClr val="bg1"/>
                </a:solidFill>
              </a:rPr>
              <a:t>Deine</a:t>
            </a:r>
            <a:r>
              <a:rPr lang="en-GB" sz="2400" dirty="0">
                <a:solidFill>
                  <a:schemeClr val="bg1"/>
                </a:solidFill>
              </a:rPr>
              <a:t> </a:t>
            </a:r>
            <a:r>
              <a:rPr lang="en-GB" sz="2400" dirty="0" err="1">
                <a:solidFill>
                  <a:schemeClr val="bg1"/>
                </a:solidFill>
              </a:rPr>
              <a:t>Haare</a:t>
            </a:r>
            <a:r>
              <a:rPr lang="en-GB" sz="2400" dirty="0">
                <a:solidFill>
                  <a:schemeClr val="bg1"/>
                </a:solidFill>
              </a:rPr>
              <a:t> </a:t>
            </a:r>
            <a:r>
              <a:rPr lang="en-GB" sz="2400" dirty="0" err="1">
                <a:solidFill>
                  <a:schemeClr val="bg1"/>
                </a:solidFill>
              </a:rPr>
              <a:t>sind</a:t>
            </a:r>
            <a:r>
              <a:rPr lang="en-GB" sz="2400" dirty="0">
                <a:solidFill>
                  <a:schemeClr val="bg1"/>
                </a:solidFill>
              </a:rPr>
              <a:t> </a:t>
            </a:r>
            <a:r>
              <a:rPr lang="en-GB" sz="2400" b="1" i="1" dirty="0">
                <a:solidFill>
                  <a:srgbClr val="FFCC00"/>
                </a:solidFill>
              </a:rPr>
              <a:t>so</a:t>
            </a:r>
            <a:r>
              <a:rPr lang="en-GB" sz="2400" dirty="0">
                <a:solidFill>
                  <a:schemeClr val="bg1"/>
                </a:solidFill>
              </a:rPr>
              <a:t> toll! </a:t>
            </a:r>
          </a:p>
          <a:p>
            <a:r>
              <a:rPr lang="en-GB" sz="2400" dirty="0">
                <a:solidFill>
                  <a:srgbClr val="FF0000"/>
                </a:solidFill>
              </a:rPr>
              <a:t>Your hair is </a:t>
            </a:r>
            <a:r>
              <a:rPr lang="en-GB" sz="2400" b="1" dirty="0">
                <a:solidFill>
                  <a:srgbClr val="FF0000"/>
                </a:solidFill>
              </a:rPr>
              <a:t>so</a:t>
            </a:r>
            <a:r>
              <a:rPr lang="en-GB" sz="2400" dirty="0">
                <a:solidFill>
                  <a:srgbClr val="FF0000"/>
                </a:solidFill>
              </a:rPr>
              <a:t> cool!</a:t>
            </a:r>
          </a:p>
        </p:txBody>
      </p:sp>
      <p:pic>
        <p:nvPicPr>
          <p:cNvPr id="12" name="Picture 11" descr="A picture containing toy, doll&#10;&#10;Description automatically generated">
            <a:extLst>
              <a:ext uri="{FF2B5EF4-FFF2-40B4-BE49-F238E27FC236}">
                <a16:creationId xmlns:a16="http://schemas.microsoft.com/office/drawing/2014/main" id="{69AF639C-D960-2F4D-B6E9-77D0F4041A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7226" y="1822667"/>
            <a:ext cx="2365065" cy="1625600"/>
          </a:xfrm>
          <a:prstGeom prst="rect">
            <a:avLst/>
          </a:prstGeom>
        </p:spPr>
      </p:pic>
      <mc:AlternateContent xmlns:mc="http://schemas.openxmlformats.org/markup-compatibility/2006">
        <mc:Choice xmlns:a14="http://schemas.microsoft.com/office/drawing/2010/main" Requires="a14">
          <p:sp>
            <p:nvSpPr>
              <p:cNvPr id="13" name="Speech Bubble: Rectangle with Corners Rounded 8">
                <a:extLst>
                  <a:ext uri="{FF2B5EF4-FFF2-40B4-BE49-F238E27FC236}">
                    <a16:creationId xmlns:a16="http://schemas.microsoft.com/office/drawing/2014/main" id="{1D15BF00-4C35-1D42-8022-46796993B61E}"/>
                  </a:ext>
                </a:extLst>
              </p:cNvPr>
              <p:cNvSpPr/>
              <p:nvPr/>
            </p:nvSpPr>
            <p:spPr>
              <a:xfrm>
                <a:off x="8278709" y="605876"/>
                <a:ext cx="3678618" cy="1411985"/>
              </a:xfrm>
              <a:prstGeom prst="cloudCallout">
                <a:avLst>
                  <a:gd name="adj1" fmla="val -68897"/>
                  <a:gd name="adj2" fmla="val 38775"/>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 </a:t>
                </a:r>
                <a14:m>
                  <m:oMath xmlns:m="http://schemas.openxmlformats.org/officeDocument/2006/math">
                    <m:r>
                      <a:rPr lang="en-GB" sz="2400" b="1" i="1" smtClean="0">
                        <a:solidFill>
                          <a:schemeClr val="bg1"/>
                        </a:solidFill>
                        <a:latin typeface="Cambria Math" panose="02040503050406030204" pitchFamily="18" charset="0"/>
                      </a:rPr>
                      <m:t>𝒙</m:t>
                    </m:r>
                    <m:r>
                      <a:rPr lang="en-GB" sz="2400" b="1" i="1" smtClean="0">
                        <a:solidFill>
                          <a:schemeClr val="bg1"/>
                        </a:solidFill>
                        <a:latin typeface="Cambria Math" panose="02040503050406030204" pitchFamily="18" charset="0"/>
                      </a:rPr>
                      <m:t>=</m:t>
                    </m:r>
                    <m:f>
                      <m:fPr>
                        <m:ctrlPr>
                          <a:rPr lang="en-GB" sz="2400" b="1" i="1" smtClean="0">
                            <a:solidFill>
                              <a:schemeClr val="bg1"/>
                            </a:solidFill>
                            <a:latin typeface="Cambria Math" panose="02040503050406030204" pitchFamily="18" charset="0"/>
                          </a:rPr>
                        </m:ctrlPr>
                      </m:fPr>
                      <m:num>
                        <m:r>
                          <a:rPr lang="en-GB" sz="2400" b="1" i="1" smtClean="0">
                            <a:solidFill>
                              <a:schemeClr val="bg1"/>
                            </a:solidFill>
                            <a:latin typeface="Cambria Math" panose="02040503050406030204" pitchFamily="18" charset="0"/>
                          </a:rPr>
                          <m:t>−</m:t>
                        </m:r>
                        <m:r>
                          <a:rPr lang="en-GB" sz="2400" b="1" i="1" smtClean="0">
                            <a:solidFill>
                              <a:schemeClr val="bg1"/>
                            </a:solidFill>
                            <a:latin typeface="Cambria Math" panose="02040503050406030204" pitchFamily="18" charset="0"/>
                          </a:rPr>
                          <m:t>𝒃</m:t>
                        </m:r>
                        <m:r>
                          <a:rPr lang="en-GB" sz="2400" b="1" i="1" smtClean="0">
                            <a:solidFill>
                              <a:schemeClr val="bg1"/>
                            </a:solidFill>
                            <a:latin typeface="Cambria Math" panose="02040503050406030204" pitchFamily="18" charset="0"/>
                          </a:rPr>
                          <m:t>±</m:t>
                        </m:r>
                        <m:rad>
                          <m:radPr>
                            <m:degHide m:val="on"/>
                            <m:ctrlPr>
                              <a:rPr lang="en-GB" sz="2400" b="1" i="1" smtClean="0">
                                <a:solidFill>
                                  <a:schemeClr val="bg1"/>
                                </a:solidFill>
                                <a:latin typeface="Cambria Math" panose="02040503050406030204" pitchFamily="18" charset="0"/>
                              </a:rPr>
                            </m:ctrlPr>
                          </m:radPr>
                          <m:deg/>
                          <m:e>
                            <m:sSup>
                              <m:sSupPr>
                                <m:ctrlPr>
                                  <a:rPr lang="en-GB" sz="2400" b="1" i="1" smtClean="0">
                                    <a:solidFill>
                                      <a:schemeClr val="bg1"/>
                                    </a:solidFill>
                                    <a:latin typeface="Cambria Math" panose="02040503050406030204" pitchFamily="18" charset="0"/>
                                  </a:rPr>
                                </m:ctrlPr>
                              </m:sSupPr>
                              <m:e>
                                <m:r>
                                  <a:rPr lang="en-GB" sz="2400" b="1" i="1" smtClean="0">
                                    <a:solidFill>
                                      <a:schemeClr val="bg1"/>
                                    </a:solidFill>
                                    <a:latin typeface="Cambria Math" panose="02040503050406030204" pitchFamily="18" charset="0"/>
                                  </a:rPr>
                                  <m:t>𝒃</m:t>
                                </m:r>
                              </m:e>
                              <m:sup>
                                <m:r>
                                  <a:rPr lang="en-GB" sz="2400" b="1" i="1" smtClean="0">
                                    <a:solidFill>
                                      <a:schemeClr val="bg1"/>
                                    </a:solidFill>
                                    <a:latin typeface="Cambria Math" panose="02040503050406030204" pitchFamily="18" charset="0"/>
                                  </a:rPr>
                                  <m:t>𝟐</m:t>
                                </m:r>
                              </m:sup>
                            </m:sSup>
                            <m:r>
                              <a:rPr lang="en-GB" sz="2400" b="1" i="1" smtClean="0">
                                <a:solidFill>
                                  <a:schemeClr val="bg1"/>
                                </a:solidFill>
                                <a:latin typeface="Cambria Math" panose="02040503050406030204" pitchFamily="18" charset="0"/>
                              </a:rPr>
                              <m:t>−</m:t>
                            </m:r>
                            <m:r>
                              <a:rPr lang="en-GB" sz="2400" b="1" i="1" smtClean="0">
                                <a:solidFill>
                                  <a:schemeClr val="bg1"/>
                                </a:solidFill>
                                <a:latin typeface="Cambria Math" panose="02040503050406030204" pitchFamily="18" charset="0"/>
                              </a:rPr>
                              <m:t>𝟒</m:t>
                            </m:r>
                            <m:r>
                              <a:rPr lang="en-GB" sz="2400" b="1" i="1" smtClean="0">
                                <a:solidFill>
                                  <a:schemeClr val="bg1"/>
                                </a:solidFill>
                                <a:latin typeface="Cambria Math" panose="02040503050406030204" pitchFamily="18" charset="0"/>
                              </a:rPr>
                              <m:t>𝒂𝒄</m:t>
                            </m:r>
                          </m:e>
                        </m:rad>
                      </m:num>
                      <m:den>
                        <m:r>
                          <a:rPr lang="en-GB" sz="2400" b="1" i="1" smtClean="0">
                            <a:solidFill>
                              <a:schemeClr val="bg1"/>
                            </a:solidFill>
                            <a:latin typeface="Cambria Math" panose="02040503050406030204" pitchFamily="18" charset="0"/>
                          </a:rPr>
                          <m:t>𝟐</m:t>
                        </m:r>
                        <m:r>
                          <a:rPr lang="en-GB" sz="2400" b="1" i="1" smtClean="0">
                            <a:solidFill>
                              <a:schemeClr val="bg1"/>
                            </a:solidFill>
                            <a:latin typeface="Cambria Math" panose="02040503050406030204" pitchFamily="18" charset="0"/>
                          </a:rPr>
                          <m:t>𝒂</m:t>
                        </m:r>
                      </m:den>
                    </m:f>
                  </m:oMath>
                </a14:m>
                <a:endParaRPr lang="en-GB" sz="2400" dirty="0">
                  <a:solidFill>
                    <a:schemeClr val="bg1"/>
                  </a:solidFill>
                </a:endParaRPr>
              </a:p>
            </p:txBody>
          </p:sp>
        </mc:Choice>
        <mc:Fallback>
          <p:sp>
            <p:nvSpPr>
              <p:cNvPr id="13" name="Speech Bubble: Rectangle with Corners Rounded 8">
                <a:extLst>
                  <a:ext uri="{FF2B5EF4-FFF2-40B4-BE49-F238E27FC236}">
                    <a16:creationId xmlns:a16="http://schemas.microsoft.com/office/drawing/2014/main" id="{1D15BF00-4C35-1D42-8022-46796993B61E}"/>
                  </a:ext>
                </a:extLst>
              </p:cNvPr>
              <p:cNvSpPr>
                <a:spLocks noRot="1" noChangeAspect="1" noMove="1" noResize="1" noEditPoints="1" noAdjustHandles="1" noChangeArrowheads="1" noChangeShapeType="1" noTextEdit="1"/>
              </p:cNvSpPr>
              <p:nvPr/>
            </p:nvSpPr>
            <p:spPr>
              <a:xfrm>
                <a:off x="8278709" y="605876"/>
                <a:ext cx="3678618" cy="1411985"/>
              </a:xfrm>
              <a:prstGeom prst="cloudCallout">
                <a:avLst>
                  <a:gd name="adj1" fmla="val -68897"/>
                  <a:gd name="adj2" fmla="val 38775"/>
                </a:avLst>
              </a:prstGeom>
              <a:blipFill>
                <a:blip r:embed="rId7"/>
                <a:stretch>
                  <a:fillRect/>
                </a:stretch>
              </a:blipFill>
              <a:ln w="38100">
                <a:solidFill>
                  <a:schemeClr val="tx1"/>
                </a:solidFill>
              </a:ln>
            </p:spPr>
            <p:txBody>
              <a:bodyPr/>
              <a:lstStyle/>
              <a:p>
                <a:r>
                  <a:rPr lang="en-GB">
                    <a:noFill/>
                  </a:rPr>
                  <a:t> </a:t>
                </a:r>
              </a:p>
            </p:txBody>
          </p:sp>
        </mc:Fallback>
      </mc:AlternateContent>
      <p:sp>
        <p:nvSpPr>
          <p:cNvPr id="14" name="Speech Bubble: Rectangle with Corners Rounded 8">
            <a:hlinkClick r:id="" action="ppaction://noaction">
              <a:snd r:embed="rId8" name="7. diese Aufgabe.wav"/>
            </a:hlinkClick>
            <a:extLst>
              <a:ext uri="{FF2B5EF4-FFF2-40B4-BE49-F238E27FC236}">
                <a16:creationId xmlns:a16="http://schemas.microsoft.com/office/drawing/2014/main" id="{9F8E205C-8FBF-D541-8183-45C1A08A316D}"/>
              </a:ext>
            </a:extLst>
          </p:cNvPr>
          <p:cNvSpPr/>
          <p:nvPr/>
        </p:nvSpPr>
        <p:spPr>
          <a:xfrm>
            <a:off x="8680937" y="2069544"/>
            <a:ext cx="3120097" cy="1625600"/>
          </a:xfrm>
          <a:prstGeom prst="wedgeRoundRectCallout">
            <a:avLst>
              <a:gd name="adj1" fmla="val -72137"/>
              <a:gd name="adj2" fmla="val -32564"/>
              <a:gd name="adj3" fmla="val 16667"/>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400" dirty="0" err="1"/>
              <a:t>Diese</a:t>
            </a:r>
            <a:r>
              <a:rPr lang="en-GB" sz="2400" dirty="0"/>
              <a:t> Aufgabe </a:t>
            </a:r>
            <a:r>
              <a:rPr lang="en-GB" sz="2400" dirty="0" err="1"/>
              <a:t>ist</a:t>
            </a:r>
            <a:r>
              <a:rPr lang="en-GB" sz="2400" dirty="0"/>
              <a:t> </a:t>
            </a:r>
            <a:r>
              <a:rPr lang="en-GB" sz="2400" b="1" i="1" dirty="0" err="1">
                <a:solidFill>
                  <a:srgbClr val="FFCC00"/>
                </a:solidFill>
              </a:rPr>
              <a:t>wirklich</a:t>
            </a:r>
            <a:r>
              <a:rPr lang="en-GB" sz="2400" dirty="0"/>
              <a:t> </a:t>
            </a:r>
            <a:r>
              <a:rPr lang="en-GB" sz="2400" dirty="0" err="1"/>
              <a:t>schwierig</a:t>
            </a:r>
            <a:r>
              <a:rPr lang="en-GB" sz="2400" dirty="0"/>
              <a:t>!</a:t>
            </a:r>
          </a:p>
          <a:p>
            <a:pPr>
              <a:lnSpc>
                <a:spcPct val="110000"/>
              </a:lnSpc>
            </a:pPr>
            <a:r>
              <a:rPr lang="en-GB" sz="2400" dirty="0">
                <a:solidFill>
                  <a:srgbClr val="FF0000"/>
                </a:solidFill>
              </a:rPr>
              <a:t>This task is </a:t>
            </a:r>
            <a:r>
              <a:rPr lang="en-GB" sz="2400" b="1" dirty="0">
                <a:solidFill>
                  <a:srgbClr val="FF0000"/>
                </a:solidFill>
              </a:rPr>
              <a:t>really</a:t>
            </a:r>
            <a:r>
              <a:rPr lang="en-GB" sz="2400" dirty="0">
                <a:solidFill>
                  <a:srgbClr val="FF0000"/>
                </a:solidFill>
              </a:rPr>
              <a:t> difficult! </a:t>
            </a:r>
            <a:endParaRPr lang="en-GB" sz="2400" b="1" dirty="0">
              <a:solidFill>
                <a:srgbClr val="FF0000"/>
              </a:solidFill>
            </a:endParaRPr>
          </a:p>
        </p:txBody>
      </p:sp>
      <p:sp>
        <p:nvSpPr>
          <p:cNvPr id="16" name="TextBox 15">
            <a:extLst>
              <a:ext uri="{FF2B5EF4-FFF2-40B4-BE49-F238E27FC236}">
                <a16:creationId xmlns:a16="http://schemas.microsoft.com/office/drawing/2014/main" id="{47297146-408A-DB42-8FA2-4B6AB3B105A3}"/>
              </a:ext>
            </a:extLst>
          </p:cNvPr>
          <p:cNvSpPr txBox="1"/>
          <p:nvPr/>
        </p:nvSpPr>
        <p:spPr>
          <a:xfrm>
            <a:off x="294339" y="3595873"/>
            <a:ext cx="8334228" cy="461665"/>
          </a:xfrm>
          <a:prstGeom prst="rect">
            <a:avLst/>
          </a:prstGeom>
          <a:noFill/>
        </p:spPr>
        <p:txBody>
          <a:bodyPr wrap="square" rtlCol="0">
            <a:spAutoFit/>
          </a:bodyPr>
          <a:lstStyle/>
          <a:p>
            <a:r>
              <a:rPr lang="en-GB" sz="2400" dirty="0"/>
              <a:t>Used like this, </a:t>
            </a:r>
            <a:r>
              <a:rPr lang="en-GB" sz="2400" b="1" dirty="0"/>
              <a:t>so</a:t>
            </a:r>
            <a:r>
              <a:rPr lang="en-GB" sz="2400" dirty="0"/>
              <a:t> and </a:t>
            </a:r>
            <a:r>
              <a:rPr lang="en-GB" sz="2400" b="1" dirty="0" err="1"/>
              <a:t>wirklich</a:t>
            </a:r>
            <a:r>
              <a:rPr lang="en-GB" sz="2400" dirty="0"/>
              <a:t> are synonyms</a:t>
            </a:r>
            <a:r>
              <a:rPr lang="en-GB" dirty="0"/>
              <a:t>.</a:t>
            </a:r>
            <a:endParaRPr lang="en-US" sz="2400" dirty="0"/>
          </a:p>
        </p:txBody>
      </p:sp>
      <p:sp>
        <p:nvSpPr>
          <p:cNvPr id="17" name="TextBox 16">
            <a:extLst>
              <a:ext uri="{FF2B5EF4-FFF2-40B4-BE49-F238E27FC236}">
                <a16:creationId xmlns:a16="http://schemas.microsoft.com/office/drawing/2014/main" id="{AFE455AE-F0CF-304D-8F9D-D174E93EF8BE}"/>
              </a:ext>
            </a:extLst>
          </p:cNvPr>
          <p:cNvSpPr txBox="1"/>
          <p:nvPr/>
        </p:nvSpPr>
        <p:spPr>
          <a:xfrm>
            <a:off x="282711" y="3921781"/>
            <a:ext cx="9809096" cy="461665"/>
          </a:xfrm>
          <a:prstGeom prst="rect">
            <a:avLst/>
          </a:prstGeom>
          <a:noFill/>
        </p:spPr>
        <p:txBody>
          <a:bodyPr wrap="none" rtlCol="0">
            <a:spAutoFit/>
          </a:bodyPr>
          <a:lstStyle/>
          <a:p>
            <a:r>
              <a:rPr lang="en-GB" sz="2400" dirty="0"/>
              <a:t>On its own </a:t>
            </a:r>
            <a:r>
              <a:rPr lang="en-GB" sz="2400" b="1" dirty="0"/>
              <a:t>so</a:t>
            </a:r>
            <a:r>
              <a:rPr lang="en-GB" sz="2400" dirty="0"/>
              <a:t> is an adverb and means ‘</a:t>
            </a:r>
            <a:r>
              <a:rPr lang="en-GB" sz="2400" i="1" dirty="0"/>
              <a:t>like that</a:t>
            </a:r>
            <a:r>
              <a:rPr lang="en-GB" sz="2400" dirty="0"/>
              <a:t>’ or ‘</a:t>
            </a:r>
            <a:r>
              <a:rPr lang="en-GB" sz="2400" i="1" dirty="0"/>
              <a:t>in that way</a:t>
            </a:r>
            <a:r>
              <a:rPr lang="en-GB" sz="2400" dirty="0"/>
              <a:t>’: </a:t>
            </a:r>
            <a:endParaRPr lang="en-US" sz="2400" dirty="0"/>
          </a:p>
        </p:txBody>
      </p:sp>
      <p:pic>
        <p:nvPicPr>
          <p:cNvPr id="19" name="Picture 18" descr="A close up of a logo&#10;&#10;Description automatically generated">
            <a:extLst>
              <a:ext uri="{FF2B5EF4-FFF2-40B4-BE49-F238E27FC236}">
                <a16:creationId xmlns:a16="http://schemas.microsoft.com/office/drawing/2014/main" id="{E008CF3B-3288-5C43-B7FD-3E66AF0582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7945" y="5004482"/>
            <a:ext cx="1483491" cy="1427429"/>
          </a:xfrm>
          <a:prstGeom prst="rect">
            <a:avLst/>
          </a:prstGeom>
        </p:spPr>
      </p:pic>
      <p:sp>
        <p:nvSpPr>
          <p:cNvPr id="21" name="Speech Bubble: Rectangle with Corners Rounded 8">
            <a:hlinkClick r:id="" action="ppaction://noaction">
              <a:snd r:embed="rId10" name="7. Mia dürfen.wav"/>
            </a:hlinkClick>
            <a:extLst>
              <a:ext uri="{FF2B5EF4-FFF2-40B4-BE49-F238E27FC236}">
                <a16:creationId xmlns:a16="http://schemas.microsoft.com/office/drawing/2014/main" id="{59A031A2-9A57-0D4D-B386-9E292E8FF12B}"/>
              </a:ext>
            </a:extLst>
          </p:cNvPr>
          <p:cNvSpPr/>
          <p:nvPr/>
        </p:nvSpPr>
        <p:spPr>
          <a:xfrm>
            <a:off x="1462435" y="4372240"/>
            <a:ext cx="3937413" cy="1593995"/>
          </a:xfrm>
          <a:prstGeom prst="wedgeRoundRectCallout">
            <a:avLst>
              <a:gd name="adj1" fmla="val -61863"/>
              <a:gd name="adj2" fmla="val -9622"/>
              <a:gd name="adj3" fmla="val 16667"/>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t>Mia, </a:t>
            </a:r>
            <a:r>
              <a:rPr lang="en-GB" sz="2400" dirty="0" err="1"/>
              <a:t>dürfen</a:t>
            </a:r>
            <a:r>
              <a:rPr lang="en-GB" sz="2400" dirty="0"/>
              <a:t> </a:t>
            </a:r>
            <a:r>
              <a:rPr lang="en-GB" sz="2400" dirty="0" err="1"/>
              <a:t>wir</a:t>
            </a:r>
            <a:r>
              <a:rPr lang="en-GB" sz="2400" dirty="0"/>
              <a:t> das </a:t>
            </a:r>
            <a:r>
              <a:rPr lang="en-GB" sz="2400" b="1" i="1" dirty="0">
                <a:solidFill>
                  <a:srgbClr val="FFCC00"/>
                </a:solidFill>
              </a:rPr>
              <a:t>so</a:t>
            </a:r>
            <a:r>
              <a:rPr lang="en-GB" sz="2400" dirty="0"/>
              <a:t> </a:t>
            </a:r>
            <a:r>
              <a:rPr lang="en-GB" sz="2400" dirty="0" err="1"/>
              <a:t>machen</a:t>
            </a:r>
            <a:r>
              <a:rPr lang="en-GB" sz="2400" dirty="0"/>
              <a:t>?</a:t>
            </a:r>
          </a:p>
          <a:p>
            <a:r>
              <a:rPr lang="en-GB" sz="2400" dirty="0">
                <a:solidFill>
                  <a:srgbClr val="FF0000"/>
                </a:solidFill>
              </a:rPr>
              <a:t>Mia, are we allowed do it </a:t>
            </a:r>
            <a:r>
              <a:rPr lang="en-GB" sz="2400" b="1" dirty="0">
                <a:solidFill>
                  <a:srgbClr val="FF0000"/>
                </a:solidFill>
              </a:rPr>
              <a:t>like that</a:t>
            </a:r>
            <a:r>
              <a:rPr lang="en-GB" sz="2400" dirty="0">
                <a:solidFill>
                  <a:srgbClr val="FF0000"/>
                </a:solidFill>
              </a:rPr>
              <a:t>?</a:t>
            </a:r>
          </a:p>
        </p:txBody>
      </p:sp>
      <p:pic>
        <p:nvPicPr>
          <p:cNvPr id="24" name="Picture 23" descr="A close up of a logo&#10;&#10;Description automatically generated">
            <a:extLst>
              <a:ext uri="{FF2B5EF4-FFF2-40B4-BE49-F238E27FC236}">
                <a16:creationId xmlns:a16="http://schemas.microsoft.com/office/drawing/2014/main" id="{CFD5A7CA-7DAE-D94B-A8DA-6D42C90395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29565" y="4678583"/>
            <a:ext cx="1656693" cy="1688249"/>
          </a:xfrm>
          <a:prstGeom prst="rect">
            <a:avLst/>
          </a:prstGeom>
        </p:spPr>
      </p:pic>
      <p:sp>
        <p:nvSpPr>
          <p:cNvPr id="25" name="Speech Bubble: Rectangle with Corners Rounded 8">
            <a:hlinkClick r:id="" action="ppaction://noaction">
              <a:snd r:embed="rId12" name="7. nein Wolfgang.wav"/>
            </a:hlinkClick>
            <a:extLst>
              <a:ext uri="{FF2B5EF4-FFF2-40B4-BE49-F238E27FC236}">
                <a16:creationId xmlns:a16="http://schemas.microsoft.com/office/drawing/2014/main" id="{475983B3-5A84-564C-B4BA-AF0CA59C8D67}"/>
              </a:ext>
            </a:extLst>
          </p:cNvPr>
          <p:cNvSpPr/>
          <p:nvPr/>
        </p:nvSpPr>
        <p:spPr>
          <a:xfrm>
            <a:off x="6151929" y="4385804"/>
            <a:ext cx="4670242" cy="1625601"/>
          </a:xfrm>
          <a:prstGeom prst="wedgeRoundRectCallout">
            <a:avLst>
              <a:gd name="adj1" fmla="val 55740"/>
              <a:gd name="adj2" fmla="val -18861"/>
              <a:gd name="adj3" fmla="val 16667"/>
            </a:avLst>
          </a:prstGeom>
          <a:solidFill>
            <a:schemeClr val="accent4">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t>Nein</a:t>
            </a:r>
            <a:r>
              <a:rPr lang="en-GB" sz="2400" dirty="0"/>
              <a:t>, Wolfgang. </a:t>
            </a:r>
            <a:r>
              <a:rPr lang="en-GB" sz="2400" b="1" i="1" dirty="0">
                <a:solidFill>
                  <a:srgbClr val="FFCC00"/>
                </a:solidFill>
              </a:rPr>
              <a:t>So</a:t>
            </a:r>
            <a:r>
              <a:rPr lang="en-GB" sz="2400" dirty="0"/>
              <a:t> </a:t>
            </a:r>
            <a:r>
              <a:rPr lang="en-GB" sz="2400" dirty="0" err="1"/>
              <a:t>darfst</a:t>
            </a:r>
            <a:r>
              <a:rPr lang="en-GB" sz="2400" dirty="0"/>
              <a:t> du das </a:t>
            </a:r>
            <a:r>
              <a:rPr lang="en-GB" sz="2400" dirty="0" err="1"/>
              <a:t>nicht</a:t>
            </a:r>
            <a:r>
              <a:rPr lang="en-GB" sz="2400" dirty="0"/>
              <a:t> </a:t>
            </a:r>
            <a:r>
              <a:rPr lang="en-GB" sz="2400" dirty="0" err="1"/>
              <a:t>machen</a:t>
            </a:r>
            <a:r>
              <a:rPr lang="en-GB" sz="2400" dirty="0"/>
              <a:t>! </a:t>
            </a:r>
          </a:p>
          <a:p>
            <a:r>
              <a:rPr lang="en-GB" sz="2400" dirty="0">
                <a:solidFill>
                  <a:srgbClr val="FF0000"/>
                </a:solidFill>
              </a:rPr>
              <a:t>No, Wolfgang. You’re not allowed to do it </a:t>
            </a:r>
            <a:r>
              <a:rPr lang="en-GB" sz="2400" b="1" dirty="0">
                <a:solidFill>
                  <a:srgbClr val="FF0000"/>
                </a:solidFill>
              </a:rPr>
              <a:t>in that way</a:t>
            </a:r>
            <a:r>
              <a:rPr lang="en-GB" sz="2400" dirty="0">
                <a:solidFill>
                  <a:srgbClr val="FF0000"/>
                </a:solidFill>
              </a:rPr>
              <a:t>!</a:t>
            </a:r>
            <a:endParaRPr lang="en-GB" sz="2400" b="1" dirty="0">
              <a:solidFill>
                <a:srgbClr val="FF0000"/>
              </a:solidFill>
            </a:endParaRPr>
          </a:p>
        </p:txBody>
      </p:sp>
      <p:sp>
        <p:nvSpPr>
          <p:cNvPr id="26" name="Explosion 1 25" hidden="1">
            <a:extLst>
              <a:ext uri="{FF2B5EF4-FFF2-40B4-BE49-F238E27FC236}">
                <a16:creationId xmlns:a16="http://schemas.microsoft.com/office/drawing/2014/main" id="{78B080B1-F555-BF46-AABE-228CB684C637}"/>
              </a:ext>
            </a:extLst>
          </p:cNvPr>
          <p:cNvSpPr/>
          <p:nvPr/>
        </p:nvSpPr>
        <p:spPr>
          <a:xfrm>
            <a:off x="1395323" y="647965"/>
            <a:ext cx="10159598" cy="5516154"/>
          </a:xfrm>
          <a:prstGeom prst="irregularSeal1">
            <a:avLst/>
          </a:prstGeom>
          <a:solidFill>
            <a:srgbClr val="FBF0D5"/>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E3764"/>
                </a:solidFill>
              </a:rPr>
              <a:t>‘Also’ doesn’t mean ‘</a:t>
            </a:r>
            <a:r>
              <a:rPr lang="en-GB" sz="2400" b="1" dirty="0">
                <a:solidFill>
                  <a:srgbClr val="1E3764"/>
                </a:solidFill>
              </a:rPr>
              <a:t>also</a:t>
            </a:r>
            <a:r>
              <a:rPr lang="en-GB" sz="2400" dirty="0">
                <a:solidFill>
                  <a:srgbClr val="1E3764"/>
                </a:solidFill>
              </a:rPr>
              <a:t>’.</a:t>
            </a:r>
          </a:p>
          <a:p>
            <a:pPr algn="ctr"/>
            <a:r>
              <a:rPr lang="en-GB" sz="2400" dirty="0">
                <a:solidFill>
                  <a:srgbClr val="1E3764"/>
                </a:solidFill>
              </a:rPr>
              <a:t>Use it to mean </a:t>
            </a:r>
            <a:r>
              <a:rPr lang="en-GB" sz="2400" b="1" dirty="0">
                <a:solidFill>
                  <a:srgbClr val="1E3764"/>
                </a:solidFill>
              </a:rPr>
              <a:t>‘well.......’ </a:t>
            </a:r>
            <a:r>
              <a:rPr lang="en-GB" sz="2400" dirty="0">
                <a:solidFill>
                  <a:srgbClr val="1E3764"/>
                </a:solidFill>
              </a:rPr>
              <a:t>and to buy thinking time, before you speak.  </a:t>
            </a:r>
            <a:r>
              <a:rPr lang="en-US" sz="2400" dirty="0">
                <a:solidFill>
                  <a:srgbClr val="1E3764"/>
                </a:solidFill>
              </a:rPr>
              <a:t> </a:t>
            </a:r>
          </a:p>
        </p:txBody>
      </p:sp>
      <p:sp>
        <p:nvSpPr>
          <p:cNvPr id="20" name="TextBox 19">
            <a:extLst>
              <a:ext uri="{FF2B5EF4-FFF2-40B4-BE49-F238E27FC236}">
                <a16:creationId xmlns:a16="http://schemas.microsoft.com/office/drawing/2014/main" id="{4E52833B-1D3B-4C7D-BD13-E7849D59305F}"/>
              </a:ext>
            </a:extLst>
          </p:cNvPr>
          <p:cNvSpPr txBox="1"/>
          <p:nvPr/>
        </p:nvSpPr>
        <p:spPr>
          <a:xfrm>
            <a:off x="1076441" y="5989294"/>
            <a:ext cx="10724593" cy="461665"/>
          </a:xfrm>
          <a:prstGeom prst="rect">
            <a:avLst/>
          </a:prstGeom>
          <a:noFill/>
        </p:spPr>
        <p:txBody>
          <a:bodyPr wrap="square" rtlCol="0">
            <a:spAutoFit/>
          </a:bodyPr>
          <a:lstStyle/>
          <a:p>
            <a:r>
              <a:rPr lang="en-GB" sz="2400" b="1" dirty="0"/>
              <a:t>So</a:t>
            </a:r>
            <a:r>
              <a:rPr lang="en-GB" sz="2400" dirty="0"/>
              <a:t> and </a:t>
            </a:r>
            <a:r>
              <a:rPr lang="en-GB" sz="2400" b="1" dirty="0"/>
              <a:t>also</a:t>
            </a:r>
            <a:r>
              <a:rPr lang="en-GB" sz="2400" dirty="0"/>
              <a:t> can mean ‘</a:t>
            </a:r>
            <a:r>
              <a:rPr lang="en-GB" sz="2400" i="1" dirty="0"/>
              <a:t>so, therefore’</a:t>
            </a:r>
            <a:r>
              <a:rPr lang="en-GB" sz="2400" dirty="0"/>
              <a:t>. </a:t>
            </a:r>
            <a:r>
              <a:rPr lang="en-GB" sz="2400" b="1" dirty="0"/>
              <a:t>Also </a:t>
            </a:r>
            <a:r>
              <a:rPr lang="en-GB" sz="2400" dirty="0"/>
              <a:t>as a filler, means ‘</a:t>
            </a:r>
            <a:r>
              <a:rPr lang="en-GB" sz="2400" i="1" dirty="0"/>
              <a:t>well</a:t>
            </a:r>
            <a:r>
              <a:rPr lang="en-GB" sz="2400" dirty="0"/>
              <a:t>,…’</a:t>
            </a:r>
            <a:endParaRPr lang="en-US" sz="2400" dirty="0"/>
          </a:p>
        </p:txBody>
      </p:sp>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3" grpId="0" animBg="1"/>
      <p:bldP spid="14" grpId="0" animBg="1"/>
      <p:bldP spid="16" grpId="0"/>
      <p:bldP spid="17" grpId="0"/>
      <p:bldP spid="21" grpId="0" animBg="1"/>
      <p:bldP spid="25" grpId="0" animBg="1"/>
      <p:bldP spid="26"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34E6404A-800D-824F-9D54-38C77249C0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4740" y="2284424"/>
            <a:ext cx="1483058" cy="1625600"/>
          </a:xfrm>
          <a:prstGeom prst="ellipse">
            <a:avLst/>
          </a:prstGeom>
        </p:spPr>
      </p:pic>
      <p:sp>
        <p:nvSpPr>
          <p:cNvPr id="4" name="Title 3"/>
          <p:cNvSpPr>
            <a:spLocks noGrp="1"/>
          </p:cNvSpPr>
          <p:nvPr>
            <p:ph type="title"/>
          </p:nvPr>
        </p:nvSpPr>
        <p:spPr>
          <a:xfrm>
            <a:off x="0" y="213557"/>
            <a:ext cx="2321169" cy="647577"/>
          </a:xfrm>
        </p:spPr>
        <p:txBody>
          <a:bodyPr>
            <a:normAutofit/>
          </a:bodyPr>
          <a:lstStyle/>
          <a:p>
            <a:r>
              <a:rPr lang="en-GB" sz="2800" b="1" dirty="0" err="1">
                <a:solidFill>
                  <a:schemeClr val="bg1"/>
                </a:solidFill>
              </a:rPr>
              <a:t>Vokabeln</a:t>
            </a:r>
            <a:endParaRPr lang="en-GB" sz="28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FFCC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1"/>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513999" y="179261"/>
            <a:ext cx="5916000" cy="461665"/>
          </a:xfrm>
          <a:prstGeom prst="rect">
            <a:avLst/>
          </a:prstGeom>
          <a:noFill/>
        </p:spPr>
        <p:txBody>
          <a:bodyPr wrap="square" rtlCol="0">
            <a:spAutoFit/>
          </a:bodyPr>
          <a:lstStyle/>
          <a:p>
            <a:r>
              <a:rPr lang="en-US" sz="2400" dirty="0" err="1"/>
              <a:t>Passt</a:t>
            </a:r>
            <a:r>
              <a:rPr lang="en-US" sz="2400" dirty="0"/>
              <a:t> </a:t>
            </a:r>
            <a:r>
              <a:rPr lang="en-US" sz="2400" b="1" dirty="0" err="1"/>
              <a:t>wirklich</a:t>
            </a:r>
            <a:r>
              <a:rPr lang="en-US" sz="2400" b="1" dirty="0"/>
              <a:t> / so </a:t>
            </a:r>
            <a:r>
              <a:rPr lang="en-US" sz="2400" dirty="0" err="1"/>
              <a:t>oder</a:t>
            </a:r>
            <a:r>
              <a:rPr lang="en-US" sz="2400" dirty="0"/>
              <a:t> </a:t>
            </a:r>
            <a:r>
              <a:rPr lang="en-US" sz="2400" b="1" dirty="0"/>
              <a:t>so</a:t>
            </a:r>
            <a:r>
              <a:rPr lang="en-US" sz="2400" dirty="0"/>
              <a:t> </a:t>
            </a:r>
            <a:r>
              <a:rPr lang="en-US" sz="2400" dirty="0" err="1"/>
              <a:t>oder</a:t>
            </a:r>
            <a:r>
              <a:rPr lang="en-US" sz="2400" dirty="0"/>
              <a:t> </a:t>
            </a:r>
            <a:r>
              <a:rPr lang="en-US" sz="2400" b="1" dirty="0"/>
              <a:t>also</a:t>
            </a:r>
            <a:r>
              <a:rPr lang="en-US" sz="2400" dirty="0"/>
              <a:t>?</a:t>
            </a:r>
          </a:p>
        </p:txBody>
      </p:sp>
      <p:pic>
        <p:nvPicPr>
          <p:cNvPr id="7" name="Picture 6" descr="A picture containing toy, doll&#10;&#10;Description automatically generated">
            <a:extLst>
              <a:ext uri="{FF2B5EF4-FFF2-40B4-BE49-F238E27FC236}">
                <a16:creationId xmlns:a16="http://schemas.microsoft.com/office/drawing/2014/main" id="{6560A23C-0AB9-4E42-8577-9830163028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962"/>
          <a:stretch/>
        </p:blipFill>
        <p:spPr>
          <a:xfrm>
            <a:off x="10757646" y="1589693"/>
            <a:ext cx="1434353" cy="1834241"/>
          </a:xfrm>
          <a:prstGeom prst="ellipse">
            <a:avLst/>
          </a:prstGeom>
        </p:spPr>
      </p:pic>
      <p:sp>
        <p:nvSpPr>
          <p:cNvPr id="11" name="Speech Bubble: Rectangle with Corners Rounded 8">
            <a:hlinkClick r:id="" action="ppaction://noaction">
              <a:snd r:embed="rId5" name="8. oh Mia.wav"/>
            </a:hlinkClick>
            <a:extLst>
              <a:ext uri="{FF2B5EF4-FFF2-40B4-BE49-F238E27FC236}">
                <a16:creationId xmlns:a16="http://schemas.microsoft.com/office/drawing/2014/main" id="{9B8C1BE1-C455-E44E-9D8C-D77891F7FED9}"/>
              </a:ext>
            </a:extLst>
          </p:cNvPr>
          <p:cNvSpPr/>
          <p:nvPr/>
        </p:nvSpPr>
        <p:spPr>
          <a:xfrm>
            <a:off x="6807197" y="1342036"/>
            <a:ext cx="3601191" cy="1237586"/>
          </a:xfrm>
          <a:prstGeom prst="wedgeRoundRectCallout">
            <a:avLst>
              <a:gd name="adj1" fmla="val 66352"/>
              <a:gd name="adj2" fmla="val 47951"/>
              <a:gd name="adj3" fmla="val 16667"/>
            </a:avLst>
          </a:prstGeom>
          <a:solidFill>
            <a:srgbClr val="FFFC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400" dirty="0">
                <a:solidFill>
                  <a:schemeClr val="tx1"/>
                </a:solidFill>
              </a:rPr>
              <a:t>Oh Mia, </a:t>
            </a:r>
            <a:r>
              <a:rPr lang="en-GB" sz="2400" dirty="0" err="1">
                <a:solidFill>
                  <a:schemeClr val="tx1"/>
                </a:solidFill>
              </a:rPr>
              <a:t>dieser</a:t>
            </a:r>
            <a:r>
              <a:rPr lang="en-GB" sz="2400" dirty="0">
                <a:solidFill>
                  <a:schemeClr val="tx1"/>
                </a:solidFill>
              </a:rPr>
              <a:t> Hut </a:t>
            </a:r>
            <a:r>
              <a:rPr lang="en-GB" sz="2400" dirty="0" err="1">
                <a:solidFill>
                  <a:schemeClr val="tx1"/>
                </a:solidFill>
              </a:rPr>
              <a:t>ist</a:t>
            </a:r>
            <a:r>
              <a:rPr lang="en-GB" sz="2400" dirty="0">
                <a:solidFill>
                  <a:schemeClr val="tx1"/>
                </a:solidFill>
              </a:rPr>
              <a:t> </a:t>
            </a:r>
            <a:r>
              <a:rPr lang="en-GB" sz="2400" b="1" dirty="0" err="1">
                <a:solidFill>
                  <a:schemeClr val="tx1"/>
                </a:solidFill>
              </a:rPr>
              <a:t>wirklich</a:t>
            </a:r>
            <a:r>
              <a:rPr lang="en-GB" sz="2400" dirty="0">
                <a:solidFill>
                  <a:schemeClr val="tx1"/>
                </a:solidFill>
              </a:rPr>
              <a:t> </a:t>
            </a:r>
            <a:r>
              <a:rPr lang="en-GB" sz="2400" dirty="0" err="1">
                <a:solidFill>
                  <a:schemeClr val="tx1"/>
                </a:solidFill>
              </a:rPr>
              <a:t>schön</a:t>
            </a:r>
            <a:r>
              <a:rPr lang="en-GB" sz="2400" dirty="0">
                <a:solidFill>
                  <a:schemeClr val="tx1"/>
                </a:solidFill>
              </a:rPr>
              <a:t>!</a:t>
            </a:r>
          </a:p>
        </p:txBody>
      </p:sp>
      <p:sp>
        <p:nvSpPr>
          <p:cNvPr id="12" name="Speech Bubble: Rectangle with Corners Rounded 8">
            <a:hlinkClick r:id="" action="ppaction://noaction">
              <a:snd r:embed="rId6" name="8. ja.wav"/>
            </a:hlinkClick>
            <a:extLst>
              <a:ext uri="{FF2B5EF4-FFF2-40B4-BE49-F238E27FC236}">
                <a16:creationId xmlns:a16="http://schemas.microsoft.com/office/drawing/2014/main" id="{44A74BFE-3864-9347-95A6-B31551884966}"/>
              </a:ext>
            </a:extLst>
          </p:cNvPr>
          <p:cNvSpPr/>
          <p:nvPr/>
        </p:nvSpPr>
        <p:spPr>
          <a:xfrm>
            <a:off x="2623793" y="1717385"/>
            <a:ext cx="3950627" cy="1379839"/>
          </a:xfrm>
          <a:prstGeom prst="wedgeRoundRectCallout">
            <a:avLst>
              <a:gd name="adj1" fmla="val -83630"/>
              <a:gd name="adj2" fmla="val 67804"/>
              <a:gd name="adj3" fmla="val 16667"/>
            </a:avLst>
          </a:prstGeom>
          <a:solidFill>
            <a:srgbClr val="FFFC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400" dirty="0" err="1">
                <a:solidFill>
                  <a:schemeClr val="tx1"/>
                </a:solidFill>
              </a:rPr>
              <a:t>Ja</a:t>
            </a:r>
            <a:r>
              <a:rPr lang="en-GB" sz="2400" dirty="0">
                <a:solidFill>
                  <a:schemeClr val="tx1"/>
                </a:solidFill>
              </a:rPr>
              <a:t>, und  </a:t>
            </a:r>
            <a:r>
              <a:rPr lang="en-GB" sz="2400" b="1" dirty="0">
                <a:solidFill>
                  <a:schemeClr val="tx1"/>
                </a:solidFill>
              </a:rPr>
              <a:t>so</a:t>
            </a:r>
            <a:r>
              <a:rPr lang="en-GB" sz="2400" dirty="0">
                <a:solidFill>
                  <a:schemeClr val="tx1"/>
                </a:solidFill>
              </a:rPr>
              <a:t>    </a:t>
            </a:r>
            <a:r>
              <a:rPr lang="en-GB" sz="2400" dirty="0" err="1">
                <a:solidFill>
                  <a:schemeClr val="tx1"/>
                </a:solidFill>
              </a:rPr>
              <a:t>musst</a:t>
            </a:r>
            <a:r>
              <a:rPr lang="en-GB" sz="2400" dirty="0">
                <a:solidFill>
                  <a:schemeClr val="tx1"/>
                </a:solidFill>
              </a:rPr>
              <a:t> du </a:t>
            </a:r>
            <a:r>
              <a:rPr lang="en-GB" sz="2400" dirty="0" err="1">
                <a:solidFill>
                  <a:schemeClr val="tx1"/>
                </a:solidFill>
              </a:rPr>
              <a:t>ihn</a:t>
            </a:r>
            <a:r>
              <a:rPr lang="en-GB" sz="2400" dirty="0">
                <a:solidFill>
                  <a:schemeClr val="tx1"/>
                </a:solidFill>
              </a:rPr>
              <a:t> </a:t>
            </a:r>
            <a:r>
              <a:rPr lang="en-GB" sz="2400" dirty="0" err="1">
                <a:solidFill>
                  <a:schemeClr val="tx1"/>
                </a:solidFill>
              </a:rPr>
              <a:t>tragen</a:t>
            </a:r>
            <a:r>
              <a:rPr lang="en-GB" sz="2400" dirty="0">
                <a:solidFill>
                  <a:schemeClr val="tx1"/>
                </a:solidFill>
              </a:rPr>
              <a:t>. </a:t>
            </a:r>
            <a:r>
              <a:rPr lang="en-GB" sz="2400" dirty="0" err="1">
                <a:solidFill>
                  <a:schemeClr val="tx1"/>
                </a:solidFill>
              </a:rPr>
              <a:t>Nein</a:t>
            </a:r>
            <a:r>
              <a:rPr lang="en-GB" sz="2400" dirty="0">
                <a:solidFill>
                  <a:schemeClr val="tx1"/>
                </a:solidFill>
              </a:rPr>
              <a:t>, </a:t>
            </a:r>
            <a:r>
              <a:rPr lang="en-GB" sz="2400" b="1" dirty="0">
                <a:solidFill>
                  <a:schemeClr val="tx1"/>
                </a:solidFill>
              </a:rPr>
              <a:t>so</a:t>
            </a:r>
            <a:r>
              <a:rPr lang="en-GB" sz="2400" dirty="0">
                <a:solidFill>
                  <a:schemeClr val="tx1"/>
                </a:solidFill>
              </a:rPr>
              <a:t>   !!</a:t>
            </a:r>
          </a:p>
        </p:txBody>
      </p:sp>
      <p:sp>
        <p:nvSpPr>
          <p:cNvPr id="13" name="Speech Bubble: Rectangle with Corners Rounded 8">
            <a:hlinkClick r:id="" action="ppaction://noaction">
              <a:snd r:embed="rId7" name="8. ach nein.wav"/>
            </a:hlinkClick>
            <a:extLst>
              <a:ext uri="{FF2B5EF4-FFF2-40B4-BE49-F238E27FC236}">
                <a16:creationId xmlns:a16="http://schemas.microsoft.com/office/drawing/2014/main" id="{BA72F06F-D4E1-AE43-A821-BE85D96751C6}"/>
              </a:ext>
            </a:extLst>
          </p:cNvPr>
          <p:cNvSpPr/>
          <p:nvPr/>
        </p:nvSpPr>
        <p:spPr>
          <a:xfrm>
            <a:off x="6807198" y="2737340"/>
            <a:ext cx="3591861" cy="1290554"/>
          </a:xfrm>
          <a:prstGeom prst="wedgeRoundRectCallout">
            <a:avLst>
              <a:gd name="adj1" fmla="val 68650"/>
              <a:gd name="adj2" fmla="val -38078"/>
              <a:gd name="adj3" fmla="val 16667"/>
            </a:avLst>
          </a:prstGeom>
          <a:solidFill>
            <a:srgbClr val="FFFC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400" dirty="0">
                <a:solidFill>
                  <a:schemeClr val="tx1"/>
                </a:solidFill>
              </a:rPr>
              <a:t>Ach, </a:t>
            </a:r>
            <a:r>
              <a:rPr lang="en-GB" sz="2400" dirty="0" err="1">
                <a:solidFill>
                  <a:schemeClr val="tx1"/>
                </a:solidFill>
              </a:rPr>
              <a:t>nein</a:t>
            </a:r>
            <a:r>
              <a:rPr lang="en-GB" sz="2400" dirty="0">
                <a:solidFill>
                  <a:schemeClr val="tx1"/>
                </a:solidFill>
              </a:rPr>
              <a:t>! </a:t>
            </a:r>
            <a:r>
              <a:rPr lang="en-GB" sz="2400" b="1" dirty="0">
                <a:solidFill>
                  <a:schemeClr val="tx1"/>
                </a:solidFill>
              </a:rPr>
              <a:t>So</a:t>
            </a:r>
            <a:r>
              <a:rPr lang="en-GB" sz="2400" dirty="0">
                <a:solidFill>
                  <a:schemeClr val="tx1"/>
                </a:solidFill>
              </a:rPr>
              <a:t> </a:t>
            </a:r>
            <a:r>
              <a:rPr lang="en-GB" sz="2400" dirty="0" err="1">
                <a:solidFill>
                  <a:schemeClr val="tx1"/>
                </a:solidFill>
              </a:rPr>
              <a:t>bequem</a:t>
            </a:r>
            <a:r>
              <a:rPr lang="en-GB" sz="2400" dirty="0">
                <a:solidFill>
                  <a:schemeClr val="tx1"/>
                </a:solidFill>
              </a:rPr>
              <a:t> </a:t>
            </a:r>
            <a:r>
              <a:rPr lang="en-GB" sz="2400" dirty="0" err="1">
                <a:solidFill>
                  <a:schemeClr val="tx1"/>
                </a:solidFill>
              </a:rPr>
              <a:t>ist</a:t>
            </a:r>
            <a:r>
              <a:rPr lang="en-GB" sz="2400" dirty="0">
                <a:solidFill>
                  <a:schemeClr val="tx1"/>
                </a:solidFill>
              </a:rPr>
              <a:t> </a:t>
            </a:r>
            <a:r>
              <a:rPr lang="en-GB" sz="2400" dirty="0" err="1">
                <a:solidFill>
                  <a:schemeClr val="tx1"/>
                </a:solidFill>
              </a:rPr>
              <a:t>er</a:t>
            </a:r>
            <a:r>
              <a:rPr lang="en-GB" sz="2400" dirty="0">
                <a:solidFill>
                  <a:schemeClr val="tx1"/>
                </a:solidFill>
              </a:rPr>
              <a:t> </a:t>
            </a:r>
            <a:r>
              <a:rPr lang="en-GB" sz="2400" dirty="0" err="1">
                <a:solidFill>
                  <a:schemeClr val="tx1"/>
                </a:solidFill>
              </a:rPr>
              <a:t>auch</a:t>
            </a:r>
            <a:r>
              <a:rPr lang="en-GB" sz="2400" dirty="0">
                <a:solidFill>
                  <a:schemeClr val="tx1"/>
                </a:solidFill>
              </a:rPr>
              <a:t> </a:t>
            </a:r>
            <a:r>
              <a:rPr lang="en-GB" sz="2400" dirty="0" err="1">
                <a:solidFill>
                  <a:schemeClr val="tx1"/>
                </a:solidFill>
              </a:rPr>
              <a:t>wieder</a:t>
            </a:r>
            <a:r>
              <a:rPr lang="en-GB" sz="2400" dirty="0">
                <a:solidFill>
                  <a:schemeClr val="tx1"/>
                </a:solidFill>
              </a:rPr>
              <a:t> </a:t>
            </a:r>
            <a:r>
              <a:rPr lang="en-GB" sz="2400" dirty="0" err="1">
                <a:solidFill>
                  <a:schemeClr val="tx1"/>
                </a:solidFill>
              </a:rPr>
              <a:t>nicht</a:t>
            </a:r>
            <a:r>
              <a:rPr lang="en-GB" sz="2400" dirty="0">
                <a:solidFill>
                  <a:schemeClr val="tx1"/>
                </a:solidFill>
              </a:rPr>
              <a:t>. </a:t>
            </a:r>
          </a:p>
        </p:txBody>
      </p:sp>
      <p:sp>
        <p:nvSpPr>
          <p:cNvPr id="14" name="Speech Bubble: Rectangle with Corners Rounded 8">
            <a:hlinkClick r:id="" action="ppaction://noaction">
              <a:snd r:embed="rId8" name="8. also.wav"/>
            </a:hlinkClick>
            <a:extLst>
              <a:ext uri="{FF2B5EF4-FFF2-40B4-BE49-F238E27FC236}">
                <a16:creationId xmlns:a16="http://schemas.microsoft.com/office/drawing/2014/main" id="{47D06991-9D26-CA4F-B994-1A49705D2052}"/>
              </a:ext>
            </a:extLst>
          </p:cNvPr>
          <p:cNvSpPr/>
          <p:nvPr/>
        </p:nvSpPr>
        <p:spPr>
          <a:xfrm>
            <a:off x="2623792" y="3321772"/>
            <a:ext cx="3821465" cy="1045154"/>
          </a:xfrm>
          <a:prstGeom prst="wedgeRoundRectCallout">
            <a:avLst>
              <a:gd name="adj1" fmla="val -83630"/>
              <a:gd name="adj2" fmla="val -35873"/>
              <a:gd name="adj3" fmla="val 16667"/>
            </a:avLst>
          </a:prstGeom>
          <a:solidFill>
            <a:srgbClr val="FFFC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400" b="1" dirty="0">
                <a:solidFill>
                  <a:schemeClr val="tx1"/>
                </a:solidFill>
              </a:rPr>
              <a:t>Also</a:t>
            </a:r>
            <a:r>
              <a:rPr lang="en-GB" sz="2400" dirty="0">
                <a:solidFill>
                  <a:schemeClr val="tx1"/>
                </a:solidFill>
              </a:rPr>
              <a:t>        ,</a:t>
            </a:r>
            <a:r>
              <a:rPr lang="en-GB" sz="2400" dirty="0" err="1">
                <a:solidFill>
                  <a:schemeClr val="tx1"/>
                </a:solidFill>
              </a:rPr>
              <a:t>wie</a:t>
            </a:r>
            <a:r>
              <a:rPr lang="en-GB" sz="2400" dirty="0">
                <a:solidFill>
                  <a:schemeClr val="tx1"/>
                </a:solidFill>
              </a:rPr>
              <a:t> </a:t>
            </a:r>
            <a:r>
              <a:rPr lang="en-GB" sz="2400" dirty="0" err="1">
                <a:solidFill>
                  <a:schemeClr val="tx1"/>
                </a:solidFill>
              </a:rPr>
              <a:t>findest</a:t>
            </a:r>
            <a:r>
              <a:rPr lang="en-GB" sz="2400" dirty="0">
                <a:solidFill>
                  <a:schemeClr val="tx1"/>
                </a:solidFill>
              </a:rPr>
              <a:t> du die </a:t>
            </a:r>
            <a:r>
              <a:rPr lang="en-GB" sz="2400" dirty="0" err="1">
                <a:solidFill>
                  <a:schemeClr val="tx1"/>
                </a:solidFill>
              </a:rPr>
              <a:t>blaue</a:t>
            </a:r>
            <a:r>
              <a:rPr lang="en-GB" sz="2400" dirty="0">
                <a:solidFill>
                  <a:schemeClr val="tx1"/>
                </a:solidFill>
              </a:rPr>
              <a:t> Hose? </a:t>
            </a:r>
          </a:p>
        </p:txBody>
      </p:sp>
      <p:sp>
        <p:nvSpPr>
          <p:cNvPr id="15" name="Speech Bubble: Rectangle with Corners Rounded 8">
            <a:hlinkClick r:id="" action="ppaction://noaction">
              <a:snd r:embed="rId9" name="8. so gehe ich.wav"/>
            </a:hlinkClick>
            <a:extLst>
              <a:ext uri="{FF2B5EF4-FFF2-40B4-BE49-F238E27FC236}">
                <a16:creationId xmlns:a16="http://schemas.microsoft.com/office/drawing/2014/main" id="{BD49FE99-2C93-334E-9177-A1F3D501F514}"/>
              </a:ext>
            </a:extLst>
          </p:cNvPr>
          <p:cNvSpPr/>
          <p:nvPr/>
        </p:nvSpPr>
        <p:spPr>
          <a:xfrm>
            <a:off x="6807195" y="4186022"/>
            <a:ext cx="4084581" cy="713870"/>
          </a:xfrm>
          <a:prstGeom prst="wedgeRoundRectCallout">
            <a:avLst>
              <a:gd name="adj1" fmla="val 65202"/>
              <a:gd name="adj2" fmla="val -60137"/>
              <a:gd name="adj3" fmla="val 16667"/>
            </a:avLst>
          </a:prstGeom>
          <a:solidFill>
            <a:srgbClr val="FFFC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GB" sz="2400" dirty="0">
              <a:solidFill>
                <a:schemeClr val="tx1"/>
              </a:solidFill>
            </a:endParaRPr>
          </a:p>
          <a:p>
            <a:pPr>
              <a:lnSpc>
                <a:spcPct val="110000"/>
              </a:lnSpc>
            </a:pPr>
            <a:r>
              <a:rPr lang="en-GB" sz="2400" b="1" dirty="0">
                <a:solidFill>
                  <a:schemeClr val="tx1"/>
                </a:solidFill>
              </a:rPr>
              <a:t>So</a:t>
            </a:r>
            <a:r>
              <a:rPr lang="en-GB" sz="2400" dirty="0">
                <a:solidFill>
                  <a:schemeClr val="tx1"/>
                </a:solidFill>
              </a:rPr>
              <a:t>     </a:t>
            </a:r>
            <a:r>
              <a:rPr lang="en-GB" sz="2400" dirty="0" err="1">
                <a:solidFill>
                  <a:schemeClr val="tx1"/>
                </a:solidFill>
              </a:rPr>
              <a:t>gehe</a:t>
            </a:r>
            <a:r>
              <a:rPr lang="en-GB" sz="2400" dirty="0">
                <a:solidFill>
                  <a:schemeClr val="tx1"/>
                </a:solidFill>
              </a:rPr>
              <a:t> ich </a:t>
            </a:r>
            <a:r>
              <a:rPr lang="en-GB" sz="2400" dirty="0" err="1">
                <a:solidFill>
                  <a:schemeClr val="tx1"/>
                </a:solidFill>
              </a:rPr>
              <a:t>nicht</a:t>
            </a:r>
            <a:r>
              <a:rPr lang="en-GB" sz="2400" dirty="0">
                <a:solidFill>
                  <a:schemeClr val="tx1"/>
                </a:solidFill>
              </a:rPr>
              <a:t> </a:t>
            </a:r>
            <a:r>
              <a:rPr lang="en-GB" sz="2400" dirty="0" err="1">
                <a:solidFill>
                  <a:schemeClr val="tx1"/>
                </a:solidFill>
              </a:rPr>
              <a:t>raus</a:t>
            </a:r>
            <a:r>
              <a:rPr lang="en-GB" sz="2400" dirty="0">
                <a:solidFill>
                  <a:schemeClr val="tx1"/>
                </a:solidFill>
              </a:rPr>
              <a:t>!</a:t>
            </a:r>
            <a:br>
              <a:rPr lang="en-GB" dirty="0"/>
            </a:br>
            <a:endParaRPr lang="en-GB" sz="2400" dirty="0"/>
          </a:p>
        </p:txBody>
      </p:sp>
      <p:sp>
        <p:nvSpPr>
          <p:cNvPr id="17" name="Speech Bubble: Rectangle with Corners Rounded 8">
            <a:hlinkClick r:id="" action="ppaction://noaction">
              <a:snd r:embed="rId10" name="8. das begreife.wav"/>
            </a:hlinkClick>
            <a:extLst>
              <a:ext uri="{FF2B5EF4-FFF2-40B4-BE49-F238E27FC236}">
                <a16:creationId xmlns:a16="http://schemas.microsoft.com/office/drawing/2014/main" id="{4458A1F0-4FB2-3F4B-9594-3A61E1A6D836}"/>
              </a:ext>
            </a:extLst>
          </p:cNvPr>
          <p:cNvSpPr/>
          <p:nvPr/>
        </p:nvSpPr>
        <p:spPr>
          <a:xfrm>
            <a:off x="2623792" y="4591474"/>
            <a:ext cx="3821464" cy="1625600"/>
          </a:xfrm>
          <a:prstGeom prst="wedgeRoundRectCallout">
            <a:avLst>
              <a:gd name="adj1" fmla="val -75011"/>
              <a:gd name="adj2" fmla="val -65653"/>
              <a:gd name="adj3" fmla="val 16667"/>
            </a:avLst>
          </a:prstGeom>
          <a:solidFill>
            <a:srgbClr val="FFFC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GB" sz="2400" dirty="0">
              <a:solidFill>
                <a:schemeClr val="tx1"/>
              </a:solidFill>
            </a:endParaRPr>
          </a:p>
          <a:p>
            <a:pPr>
              <a:lnSpc>
                <a:spcPct val="110000"/>
              </a:lnSpc>
            </a:pPr>
            <a:r>
              <a:rPr lang="en-GB" sz="2400" dirty="0">
                <a:solidFill>
                  <a:schemeClr val="tx1"/>
                </a:solidFill>
              </a:rPr>
              <a:t>Das </a:t>
            </a:r>
            <a:r>
              <a:rPr lang="en-GB" sz="2400" dirty="0" err="1">
                <a:solidFill>
                  <a:schemeClr val="tx1"/>
                </a:solidFill>
              </a:rPr>
              <a:t>begreife</a:t>
            </a:r>
            <a:r>
              <a:rPr lang="en-GB" sz="2400" dirty="0">
                <a:solidFill>
                  <a:schemeClr val="tx1"/>
                </a:solidFill>
              </a:rPr>
              <a:t> ich </a:t>
            </a:r>
            <a:r>
              <a:rPr lang="en-GB" sz="2400" dirty="0" err="1">
                <a:solidFill>
                  <a:schemeClr val="tx1"/>
                </a:solidFill>
              </a:rPr>
              <a:t>nicht</a:t>
            </a:r>
            <a:r>
              <a:rPr lang="en-GB" sz="2400" dirty="0">
                <a:solidFill>
                  <a:schemeClr val="tx1"/>
                </a:solidFill>
              </a:rPr>
              <a:t>, Andrea.  Die Hose </a:t>
            </a:r>
            <a:r>
              <a:rPr lang="en-GB" sz="2400" dirty="0" err="1">
                <a:solidFill>
                  <a:schemeClr val="tx1"/>
                </a:solidFill>
              </a:rPr>
              <a:t>ist</a:t>
            </a:r>
            <a:r>
              <a:rPr lang="en-GB" sz="2400" dirty="0">
                <a:solidFill>
                  <a:schemeClr val="tx1"/>
                </a:solidFill>
              </a:rPr>
              <a:t> </a:t>
            </a:r>
            <a:r>
              <a:rPr lang="en-GB" sz="2400" b="1" dirty="0" err="1">
                <a:solidFill>
                  <a:schemeClr val="tx1"/>
                </a:solidFill>
              </a:rPr>
              <a:t>wirklich</a:t>
            </a:r>
            <a:r>
              <a:rPr lang="en-GB" sz="2400" dirty="0">
                <a:solidFill>
                  <a:schemeClr val="tx1"/>
                </a:solidFill>
              </a:rPr>
              <a:t>  super.</a:t>
            </a:r>
            <a:br>
              <a:rPr lang="en-GB" dirty="0"/>
            </a:br>
            <a:endParaRPr lang="en-GB" sz="2400" dirty="0"/>
          </a:p>
        </p:txBody>
      </p:sp>
      <p:sp>
        <p:nvSpPr>
          <p:cNvPr id="18" name="Speech Bubble: Rectangle with Corners Rounded 8">
            <a:hlinkClick r:id="" action="ppaction://noaction">
              <a:snd r:embed="rId11" name="8. Mia willst.wav"/>
            </a:hlinkClick>
            <a:extLst>
              <a:ext uri="{FF2B5EF4-FFF2-40B4-BE49-F238E27FC236}">
                <a16:creationId xmlns:a16="http://schemas.microsoft.com/office/drawing/2014/main" id="{A3468922-A1E6-E449-ADD5-F234048BEB6D}"/>
              </a:ext>
            </a:extLst>
          </p:cNvPr>
          <p:cNvSpPr/>
          <p:nvPr/>
        </p:nvSpPr>
        <p:spPr>
          <a:xfrm>
            <a:off x="6952902" y="5126638"/>
            <a:ext cx="3409695" cy="1007327"/>
          </a:xfrm>
          <a:prstGeom prst="wedgeRoundRectCallout">
            <a:avLst>
              <a:gd name="adj1" fmla="val 60469"/>
              <a:gd name="adj2" fmla="val -42338"/>
              <a:gd name="adj3" fmla="val 16667"/>
            </a:avLst>
          </a:prstGeom>
          <a:solidFill>
            <a:srgbClr val="FFFC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endParaRPr lang="en-GB" sz="2400" dirty="0"/>
          </a:p>
          <a:p>
            <a:pPr>
              <a:lnSpc>
                <a:spcPct val="110000"/>
              </a:lnSpc>
            </a:pPr>
            <a:r>
              <a:rPr lang="en-GB" sz="2400" dirty="0"/>
              <a:t>Mia, </a:t>
            </a:r>
            <a:r>
              <a:rPr lang="en-GB" sz="2400" dirty="0" err="1"/>
              <a:t>willst</a:t>
            </a:r>
            <a:r>
              <a:rPr lang="en-GB" sz="2400" dirty="0"/>
              <a:t> </a:t>
            </a:r>
            <a:r>
              <a:rPr lang="en-GB" sz="2400" u="sng" dirty="0"/>
              <a:t>du</a:t>
            </a:r>
            <a:r>
              <a:rPr lang="en-GB" sz="2400" dirty="0"/>
              <a:t> </a:t>
            </a:r>
            <a:r>
              <a:rPr lang="en-GB" sz="2400" dirty="0" err="1"/>
              <a:t>sie</a:t>
            </a:r>
            <a:r>
              <a:rPr lang="en-GB" sz="2400" dirty="0"/>
              <a:t> </a:t>
            </a:r>
            <a:r>
              <a:rPr lang="en-GB" sz="2400" dirty="0" err="1"/>
              <a:t>kaufen</a:t>
            </a:r>
            <a:r>
              <a:rPr lang="en-GB" sz="2400" dirty="0"/>
              <a:t>?! </a:t>
            </a:r>
            <a:br>
              <a:rPr lang="en-GB" dirty="0"/>
            </a:br>
            <a:endParaRPr lang="en-GB" sz="2400" dirty="0"/>
          </a:p>
        </p:txBody>
      </p:sp>
      <p:sp>
        <p:nvSpPr>
          <p:cNvPr id="20" name="Rectangle 19">
            <a:extLst>
              <a:ext uri="{FF2B5EF4-FFF2-40B4-BE49-F238E27FC236}">
                <a16:creationId xmlns:a16="http://schemas.microsoft.com/office/drawing/2014/main" id="{1F3B1CB3-3862-6E49-94AD-EE28848B9543}"/>
              </a:ext>
            </a:extLst>
          </p:cNvPr>
          <p:cNvSpPr/>
          <p:nvPr/>
        </p:nvSpPr>
        <p:spPr>
          <a:xfrm>
            <a:off x="3961024" y="2032373"/>
            <a:ext cx="646835" cy="420415"/>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r>
              <a:rPr lang="en-US" sz="2400" b="1" dirty="0">
                <a:solidFill>
                  <a:srgbClr val="FF0000"/>
                </a:solidFill>
              </a:rPr>
              <a:t>2</a:t>
            </a:r>
            <a:r>
              <a:rPr lang="en-US" sz="2400" dirty="0"/>
              <a:t>]</a:t>
            </a:r>
          </a:p>
        </p:txBody>
      </p:sp>
      <p:sp>
        <p:nvSpPr>
          <p:cNvPr id="21" name="Rectangle 20">
            <a:extLst>
              <a:ext uri="{FF2B5EF4-FFF2-40B4-BE49-F238E27FC236}">
                <a16:creationId xmlns:a16="http://schemas.microsoft.com/office/drawing/2014/main" id="{39411B4F-E54E-3D4F-B78E-239E6FECE305}"/>
              </a:ext>
            </a:extLst>
          </p:cNvPr>
          <p:cNvSpPr/>
          <p:nvPr/>
        </p:nvSpPr>
        <p:spPr>
          <a:xfrm>
            <a:off x="5296789" y="2407304"/>
            <a:ext cx="646835" cy="420415"/>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r>
              <a:rPr lang="en-US" sz="2400" b="1" dirty="0">
                <a:solidFill>
                  <a:srgbClr val="FF0000"/>
                </a:solidFill>
              </a:rPr>
              <a:t>3</a:t>
            </a:r>
            <a:r>
              <a:rPr lang="en-US" sz="2400" dirty="0"/>
              <a:t>]</a:t>
            </a:r>
          </a:p>
        </p:txBody>
      </p:sp>
      <p:sp>
        <p:nvSpPr>
          <p:cNvPr id="22" name="Rectangle 21">
            <a:extLst>
              <a:ext uri="{FF2B5EF4-FFF2-40B4-BE49-F238E27FC236}">
                <a16:creationId xmlns:a16="http://schemas.microsoft.com/office/drawing/2014/main" id="{A83BE2F7-AE28-AF4E-8436-B3A6B09C39B1}"/>
              </a:ext>
            </a:extLst>
          </p:cNvPr>
          <p:cNvSpPr/>
          <p:nvPr/>
        </p:nvSpPr>
        <p:spPr>
          <a:xfrm>
            <a:off x="6911671" y="2008166"/>
            <a:ext cx="1201977" cy="502428"/>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r>
              <a:rPr lang="en-US" sz="2400" b="1" dirty="0">
                <a:solidFill>
                  <a:srgbClr val="FF0000"/>
                </a:solidFill>
              </a:rPr>
              <a:t>1</a:t>
            </a:r>
            <a:r>
              <a:rPr lang="en-US" sz="2400" dirty="0"/>
              <a:t>]</a:t>
            </a:r>
          </a:p>
        </p:txBody>
      </p:sp>
      <p:sp>
        <p:nvSpPr>
          <p:cNvPr id="23" name="Rectangle 22">
            <a:extLst>
              <a:ext uri="{FF2B5EF4-FFF2-40B4-BE49-F238E27FC236}">
                <a16:creationId xmlns:a16="http://schemas.microsoft.com/office/drawing/2014/main" id="{FAB62315-F39A-F24B-BD81-F2A141F19456}"/>
              </a:ext>
            </a:extLst>
          </p:cNvPr>
          <p:cNvSpPr/>
          <p:nvPr/>
        </p:nvSpPr>
        <p:spPr>
          <a:xfrm>
            <a:off x="8453445" y="2827719"/>
            <a:ext cx="1416605" cy="479713"/>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r>
              <a:rPr lang="en-US" sz="2400" b="1" dirty="0">
                <a:solidFill>
                  <a:srgbClr val="FF0000"/>
                </a:solidFill>
              </a:rPr>
              <a:t>4</a:t>
            </a:r>
            <a:r>
              <a:rPr lang="en-US" sz="2400" dirty="0"/>
              <a:t>]</a:t>
            </a:r>
          </a:p>
        </p:txBody>
      </p:sp>
      <p:sp>
        <p:nvSpPr>
          <p:cNvPr id="24" name="Rectangle 23">
            <a:extLst>
              <a:ext uri="{FF2B5EF4-FFF2-40B4-BE49-F238E27FC236}">
                <a16:creationId xmlns:a16="http://schemas.microsoft.com/office/drawing/2014/main" id="{520BB1D3-261D-0846-B6EC-D0B6331955D3}"/>
              </a:ext>
            </a:extLst>
          </p:cNvPr>
          <p:cNvSpPr/>
          <p:nvPr/>
        </p:nvSpPr>
        <p:spPr>
          <a:xfrm>
            <a:off x="2756764" y="3423934"/>
            <a:ext cx="1204259" cy="355993"/>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r>
              <a:rPr lang="en-US" sz="2400" b="1" dirty="0">
                <a:solidFill>
                  <a:srgbClr val="FF0000"/>
                </a:solidFill>
              </a:rPr>
              <a:t>5</a:t>
            </a:r>
            <a:r>
              <a:rPr lang="en-US" sz="2400" dirty="0"/>
              <a:t>]</a:t>
            </a:r>
          </a:p>
        </p:txBody>
      </p:sp>
      <p:sp>
        <p:nvSpPr>
          <p:cNvPr id="25" name="Rectangle 24">
            <a:extLst>
              <a:ext uri="{FF2B5EF4-FFF2-40B4-BE49-F238E27FC236}">
                <a16:creationId xmlns:a16="http://schemas.microsoft.com/office/drawing/2014/main" id="{7A6B4013-9DBA-4B47-B3C0-3134ADE8C9EF}"/>
              </a:ext>
            </a:extLst>
          </p:cNvPr>
          <p:cNvSpPr/>
          <p:nvPr/>
        </p:nvSpPr>
        <p:spPr>
          <a:xfrm>
            <a:off x="6898280" y="4332749"/>
            <a:ext cx="646835" cy="420415"/>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r>
              <a:rPr lang="en-US" sz="2400" b="1" dirty="0">
                <a:solidFill>
                  <a:srgbClr val="FF0000"/>
                </a:solidFill>
              </a:rPr>
              <a:t>6</a:t>
            </a:r>
            <a:r>
              <a:rPr lang="en-US" sz="2400" dirty="0"/>
              <a:t>]</a:t>
            </a:r>
          </a:p>
        </p:txBody>
      </p:sp>
      <p:sp>
        <p:nvSpPr>
          <p:cNvPr id="26" name="Rectangle 25">
            <a:extLst>
              <a:ext uri="{FF2B5EF4-FFF2-40B4-BE49-F238E27FC236}">
                <a16:creationId xmlns:a16="http://schemas.microsoft.com/office/drawing/2014/main" id="{0A34A4AE-5E3C-1A4D-8D15-A5618CF5E05C}"/>
              </a:ext>
            </a:extLst>
          </p:cNvPr>
          <p:cNvSpPr/>
          <p:nvPr/>
        </p:nvSpPr>
        <p:spPr>
          <a:xfrm>
            <a:off x="2692859" y="5574923"/>
            <a:ext cx="1315056" cy="537621"/>
          </a:xfrm>
          <a:prstGeom prst="rect">
            <a:avLst/>
          </a:prstGeom>
          <a:solidFill>
            <a:srgbClr val="FFF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r>
              <a:rPr lang="en-US" sz="2400" b="1" dirty="0">
                <a:solidFill>
                  <a:srgbClr val="FF0000"/>
                </a:solidFill>
              </a:rPr>
              <a:t>7</a:t>
            </a:r>
            <a:r>
              <a:rPr lang="en-US" sz="2400" dirty="0"/>
              <a:t>]</a:t>
            </a:r>
          </a:p>
        </p:txBody>
      </p:sp>
      <p:sp>
        <p:nvSpPr>
          <p:cNvPr id="27" name="TextBox 26">
            <a:extLst>
              <a:ext uri="{FF2B5EF4-FFF2-40B4-BE49-F238E27FC236}">
                <a16:creationId xmlns:a16="http://schemas.microsoft.com/office/drawing/2014/main" id="{A8B6905B-4B57-4E01-83A1-9C857B33E67E}"/>
              </a:ext>
            </a:extLst>
          </p:cNvPr>
          <p:cNvSpPr txBox="1"/>
          <p:nvPr/>
        </p:nvSpPr>
        <p:spPr>
          <a:xfrm>
            <a:off x="2513999" y="649731"/>
            <a:ext cx="5916000" cy="461665"/>
          </a:xfrm>
          <a:prstGeom prst="rect">
            <a:avLst/>
          </a:prstGeom>
          <a:noFill/>
        </p:spPr>
        <p:txBody>
          <a:bodyPr wrap="square" rtlCol="0">
            <a:spAutoFit/>
          </a:bodyPr>
          <a:lstStyle/>
          <a:p>
            <a:r>
              <a:rPr lang="en-US" sz="2400" dirty="0" err="1"/>
              <a:t>Schreib</a:t>
            </a:r>
            <a:r>
              <a:rPr lang="en-US" sz="2400" dirty="0"/>
              <a:t> 1-7 und das </a:t>
            </a:r>
            <a:r>
              <a:rPr lang="en-US" sz="2400" dirty="0" err="1"/>
              <a:t>richtige</a:t>
            </a:r>
            <a:r>
              <a:rPr lang="en-US" sz="2400" dirty="0"/>
              <a:t> Wort.</a:t>
            </a:r>
          </a:p>
        </p:txBody>
      </p:sp>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22"/>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2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2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2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7" grpId="0" animBg="1"/>
      <p:bldP spid="18"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355771" cy="647577"/>
          </a:xfrm>
        </p:spPr>
        <p:txBody>
          <a:bodyPr>
            <a:noAutofit/>
          </a:bodyPr>
          <a:lstStyle/>
          <a:p>
            <a:r>
              <a:rPr lang="en-GB" sz="2800" b="1" dirty="0">
                <a:solidFill>
                  <a:schemeClr val="bg1"/>
                </a:solidFill>
              </a:rPr>
              <a:t>Past (perfect) tense plural</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FFCC00"/>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96000"/>
            <a:ext cx="11777328" cy="461665"/>
          </a:xfrm>
          <a:prstGeom prst="rect">
            <a:avLst/>
          </a:prstGeom>
          <a:noFill/>
        </p:spPr>
        <p:txBody>
          <a:bodyPr wrap="square" rtlCol="0">
            <a:spAutoFit/>
          </a:bodyPr>
          <a:lstStyle/>
          <a:p>
            <a:r>
              <a:rPr lang="en-US" sz="2400" dirty="0"/>
              <a:t>To make the past tense in German use a form of </a:t>
            </a:r>
            <a:r>
              <a:rPr lang="en-US" sz="2400" b="1" dirty="0" err="1"/>
              <a:t>haben</a:t>
            </a:r>
            <a:r>
              <a:rPr lang="en-US" sz="2400" dirty="0"/>
              <a:t> with a past participle. </a:t>
            </a:r>
          </a:p>
        </p:txBody>
      </p:sp>
      <p:sp>
        <p:nvSpPr>
          <p:cNvPr id="2" name="TextBox 1">
            <a:extLst>
              <a:ext uri="{FF2B5EF4-FFF2-40B4-BE49-F238E27FC236}">
                <a16:creationId xmlns:a16="http://schemas.microsoft.com/office/drawing/2014/main" id="{D612D880-F86E-D145-A057-2E015AE5A999}"/>
              </a:ext>
            </a:extLst>
          </p:cNvPr>
          <p:cNvSpPr txBox="1"/>
          <p:nvPr/>
        </p:nvSpPr>
        <p:spPr>
          <a:xfrm>
            <a:off x="471513" y="4921751"/>
            <a:ext cx="639919" cy="461665"/>
          </a:xfrm>
          <a:prstGeom prst="rect">
            <a:avLst/>
          </a:prstGeom>
          <a:solidFill>
            <a:srgbClr val="FFFCF3"/>
          </a:solidFill>
          <a:ln>
            <a:solidFill>
              <a:srgbClr val="115076"/>
            </a:solidFill>
          </a:ln>
        </p:spPr>
        <p:txBody>
          <a:bodyPr wrap="square" rtlCol="0">
            <a:spAutoFit/>
          </a:bodyPr>
          <a:lstStyle/>
          <a:p>
            <a:pPr algn="l"/>
            <a:r>
              <a:rPr lang="en-US" sz="2400" dirty="0"/>
              <a:t>Ich</a:t>
            </a:r>
          </a:p>
        </p:txBody>
      </p:sp>
      <p:sp>
        <p:nvSpPr>
          <p:cNvPr id="6" name="TextBox 5">
            <a:extLst>
              <a:ext uri="{FF2B5EF4-FFF2-40B4-BE49-F238E27FC236}">
                <a16:creationId xmlns:a16="http://schemas.microsoft.com/office/drawing/2014/main" id="{1572B6EC-9630-134E-B3F4-29C15B9BF975}"/>
              </a:ext>
            </a:extLst>
          </p:cNvPr>
          <p:cNvSpPr txBox="1"/>
          <p:nvPr/>
        </p:nvSpPr>
        <p:spPr>
          <a:xfrm>
            <a:off x="1424021" y="4921751"/>
            <a:ext cx="992579" cy="461665"/>
          </a:xfrm>
          <a:prstGeom prst="rect">
            <a:avLst/>
          </a:prstGeom>
          <a:solidFill>
            <a:srgbClr val="FFFCF3"/>
          </a:solidFill>
          <a:ln>
            <a:solidFill>
              <a:srgbClr val="115076"/>
            </a:solidFill>
          </a:ln>
        </p:spPr>
        <p:txBody>
          <a:bodyPr wrap="none" rtlCol="0">
            <a:spAutoFit/>
          </a:bodyPr>
          <a:lstStyle/>
          <a:p>
            <a:pPr algn="l"/>
            <a:r>
              <a:rPr lang="en-US" sz="2400" dirty="0" err="1"/>
              <a:t>hab</a:t>
            </a:r>
            <a:r>
              <a:rPr lang="en-US" sz="2400" b="1" dirty="0" err="1"/>
              <a:t>e</a:t>
            </a:r>
            <a:endParaRPr lang="en-US" sz="2400" b="1" dirty="0"/>
          </a:p>
        </p:txBody>
      </p:sp>
      <p:sp>
        <p:nvSpPr>
          <p:cNvPr id="9" name="TextBox 8">
            <a:extLst>
              <a:ext uri="{FF2B5EF4-FFF2-40B4-BE49-F238E27FC236}">
                <a16:creationId xmlns:a16="http://schemas.microsoft.com/office/drawing/2014/main" id="{22229F84-2D54-4A42-B2DF-12CAD55D6612}"/>
              </a:ext>
            </a:extLst>
          </p:cNvPr>
          <p:cNvSpPr txBox="1"/>
          <p:nvPr/>
        </p:nvSpPr>
        <p:spPr>
          <a:xfrm>
            <a:off x="2812663" y="4921750"/>
            <a:ext cx="1479566" cy="461665"/>
          </a:xfrm>
          <a:prstGeom prst="rect">
            <a:avLst/>
          </a:prstGeom>
          <a:solidFill>
            <a:srgbClr val="FFFCF3"/>
          </a:solidFill>
          <a:ln>
            <a:solidFill>
              <a:srgbClr val="115076"/>
            </a:solidFill>
          </a:ln>
        </p:spPr>
        <p:txBody>
          <a:bodyPr wrap="square" rtlCol="0">
            <a:spAutoFit/>
          </a:bodyPr>
          <a:lstStyle/>
          <a:p>
            <a:pPr algn="l"/>
            <a:r>
              <a:rPr lang="en-US" sz="2400" dirty="0" err="1"/>
              <a:t>ein</a:t>
            </a:r>
            <a:r>
              <a:rPr lang="en-US" sz="2400" dirty="0"/>
              <a:t> Lied </a:t>
            </a:r>
          </a:p>
        </p:txBody>
      </p:sp>
      <p:sp>
        <p:nvSpPr>
          <p:cNvPr id="10" name="TextBox 9">
            <a:extLst>
              <a:ext uri="{FF2B5EF4-FFF2-40B4-BE49-F238E27FC236}">
                <a16:creationId xmlns:a16="http://schemas.microsoft.com/office/drawing/2014/main" id="{0328CBE8-201E-9D42-91E8-055F9A2BAA3E}"/>
              </a:ext>
            </a:extLst>
          </p:cNvPr>
          <p:cNvSpPr txBox="1"/>
          <p:nvPr/>
        </p:nvSpPr>
        <p:spPr>
          <a:xfrm>
            <a:off x="4544375" y="4921751"/>
            <a:ext cx="1752403" cy="461665"/>
          </a:xfrm>
          <a:prstGeom prst="rect">
            <a:avLst/>
          </a:prstGeom>
          <a:solidFill>
            <a:srgbClr val="FFFCF3"/>
          </a:solidFill>
          <a:ln>
            <a:solidFill>
              <a:srgbClr val="115076"/>
            </a:solidFill>
          </a:ln>
        </p:spPr>
        <p:txBody>
          <a:bodyPr wrap="none" rtlCol="0">
            <a:spAutoFit/>
          </a:bodyPr>
          <a:lstStyle/>
          <a:p>
            <a:pPr algn="l"/>
            <a:r>
              <a:rPr lang="en-US" sz="2400" b="1" dirty="0" err="1"/>
              <a:t>ge</a:t>
            </a:r>
            <a:r>
              <a:rPr lang="en-US" sz="2400" dirty="0" err="1"/>
              <a:t>s</a:t>
            </a:r>
            <a:r>
              <a:rPr lang="en-US" sz="2400" b="1" dirty="0" err="1"/>
              <a:t>u</a:t>
            </a:r>
            <a:r>
              <a:rPr lang="en-US" sz="2400" dirty="0" err="1"/>
              <a:t>ng</a:t>
            </a:r>
            <a:r>
              <a:rPr lang="en-US" sz="2400" b="1" dirty="0" err="1"/>
              <a:t>en</a:t>
            </a:r>
            <a:r>
              <a:rPr lang="en-US" sz="2400" b="1" dirty="0"/>
              <a:t>.</a:t>
            </a:r>
          </a:p>
        </p:txBody>
      </p:sp>
      <p:sp>
        <p:nvSpPr>
          <p:cNvPr id="11" name="TextBox 10">
            <a:extLst>
              <a:ext uri="{FF2B5EF4-FFF2-40B4-BE49-F238E27FC236}">
                <a16:creationId xmlns:a16="http://schemas.microsoft.com/office/drawing/2014/main" id="{7975B544-9F62-5246-A188-3BD4295925E0}"/>
              </a:ext>
            </a:extLst>
          </p:cNvPr>
          <p:cNvSpPr txBox="1"/>
          <p:nvPr/>
        </p:nvSpPr>
        <p:spPr>
          <a:xfrm>
            <a:off x="471513" y="5488317"/>
            <a:ext cx="639919" cy="461665"/>
          </a:xfrm>
          <a:prstGeom prst="rect">
            <a:avLst/>
          </a:prstGeom>
          <a:solidFill>
            <a:srgbClr val="FFFCF3"/>
          </a:solidFill>
          <a:ln>
            <a:solidFill>
              <a:srgbClr val="115076"/>
            </a:solidFill>
          </a:ln>
        </p:spPr>
        <p:txBody>
          <a:bodyPr wrap="square" rtlCol="0">
            <a:spAutoFit/>
          </a:bodyPr>
          <a:lstStyle/>
          <a:p>
            <a:pPr algn="l"/>
            <a:r>
              <a:rPr lang="en-US" sz="2400" dirty="0" err="1"/>
              <a:t>Wir</a:t>
            </a:r>
            <a:endParaRPr lang="en-US" sz="2400" dirty="0"/>
          </a:p>
        </p:txBody>
      </p:sp>
      <p:sp>
        <p:nvSpPr>
          <p:cNvPr id="12" name="TextBox 11">
            <a:extLst>
              <a:ext uri="{FF2B5EF4-FFF2-40B4-BE49-F238E27FC236}">
                <a16:creationId xmlns:a16="http://schemas.microsoft.com/office/drawing/2014/main" id="{5F99F902-86B7-CC47-91FE-470CFF89A9C0}"/>
              </a:ext>
            </a:extLst>
          </p:cNvPr>
          <p:cNvSpPr txBox="1"/>
          <p:nvPr/>
        </p:nvSpPr>
        <p:spPr>
          <a:xfrm>
            <a:off x="1424021" y="5488317"/>
            <a:ext cx="1180131" cy="461665"/>
          </a:xfrm>
          <a:prstGeom prst="rect">
            <a:avLst/>
          </a:prstGeom>
          <a:solidFill>
            <a:srgbClr val="FFFCF3"/>
          </a:solidFill>
          <a:ln>
            <a:solidFill>
              <a:srgbClr val="115076"/>
            </a:solidFill>
          </a:ln>
        </p:spPr>
        <p:txBody>
          <a:bodyPr wrap="none" rtlCol="0">
            <a:spAutoFit/>
          </a:bodyPr>
          <a:lstStyle/>
          <a:p>
            <a:pPr algn="l"/>
            <a:r>
              <a:rPr lang="en-US" sz="2400" dirty="0" err="1"/>
              <a:t>hab</a:t>
            </a:r>
            <a:r>
              <a:rPr lang="en-US" sz="2400" b="1" dirty="0" err="1"/>
              <a:t>en</a:t>
            </a:r>
            <a:endParaRPr lang="en-US" sz="2400" b="1" dirty="0"/>
          </a:p>
        </p:txBody>
      </p:sp>
      <p:sp>
        <p:nvSpPr>
          <p:cNvPr id="14" name="TextBox 13">
            <a:extLst>
              <a:ext uri="{FF2B5EF4-FFF2-40B4-BE49-F238E27FC236}">
                <a16:creationId xmlns:a16="http://schemas.microsoft.com/office/drawing/2014/main" id="{369BA665-F61E-5C4A-8F41-16129F85B3C5}"/>
              </a:ext>
            </a:extLst>
          </p:cNvPr>
          <p:cNvSpPr txBox="1"/>
          <p:nvPr/>
        </p:nvSpPr>
        <p:spPr>
          <a:xfrm>
            <a:off x="2812663" y="5488316"/>
            <a:ext cx="1479565" cy="461665"/>
          </a:xfrm>
          <a:prstGeom prst="rect">
            <a:avLst/>
          </a:prstGeom>
          <a:solidFill>
            <a:srgbClr val="FFFCF3"/>
          </a:solidFill>
          <a:ln>
            <a:solidFill>
              <a:srgbClr val="115076"/>
            </a:solidFill>
          </a:ln>
        </p:spPr>
        <p:txBody>
          <a:bodyPr wrap="square" rtlCol="0">
            <a:spAutoFit/>
          </a:bodyPr>
          <a:lstStyle/>
          <a:p>
            <a:pPr algn="l"/>
            <a:r>
              <a:rPr lang="en-US" sz="2400" dirty="0" err="1"/>
              <a:t>ein</a:t>
            </a:r>
            <a:r>
              <a:rPr lang="en-US" sz="2400" dirty="0"/>
              <a:t> Lied </a:t>
            </a:r>
          </a:p>
        </p:txBody>
      </p:sp>
      <p:sp>
        <p:nvSpPr>
          <p:cNvPr id="15" name="TextBox 14">
            <a:extLst>
              <a:ext uri="{FF2B5EF4-FFF2-40B4-BE49-F238E27FC236}">
                <a16:creationId xmlns:a16="http://schemas.microsoft.com/office/drawing/2014/main" id="{C6058352-7D25-434C-A8D4-43024CA39B21}"/>
              </a:ext>
            </a:extLst>
          </p:cNvPr>
          <p:cNvSpPr txBox="1"/>
          <p:nvPr/>
        </p:nvSpPr>
        <p:spPr>
          <a:xfrm>
            <a:off x="4544375" y="5488317"/>
            <a:ext cx="1752403" cy="461665"/>
          </a:xfrm>
          <a:prstGeom prst="rect">
            <a:avLst/>
          </a:prstGeom>
          <a:solidFill>
            <a:srgbClr val="FFFCF3"/>
          </a:solidFill>
          <a:ln>
            <a:solidFill>
              <a:srgbClr val="115076"/>
            </a:solidFill>
          </a:ln>
        </p:spPr>
        <p:txBody>
          <a:bodyPr wrap="none" rtlCol="0">
            <a:spAutoFit/>
          </a:bodyPr>
          <a:lstStyle/>
          <a:p>
            <a:pPr algn="l"/>
            <a:r>
              <a:rPr lang="en-US" sz="2400" b="1" dirty="0" err="1"/>
              <a:t>ge</a:t>
            </a:r>
            <a:r>
              <a:rPr lang="en-US" sz="2400" dirty="0" err="1"/>
              <a:t>s</a:t>
            </a:r>
            <a:r>
              <a:rPr lang="en-US" sz="2400" b="1" dirty="0" err="1"/>
              <a:t>u</a:t>
            </a:r>
            <a:r>
              <a:rPr lang="en-US" sz="2400" dirty="0" err="1"/>
              <a:t>ng</a:t>
            </a:r>
            <a:r>
              <a:rPr lang="en-US" sz="2400" b="1" dirty="0" err="1"/>
              <a:t>en</a:t>
            </a:r>
            <a:r>
              <a:rPr lang="en-US" sz="2400" b="1" dirty="0"/>
              <a:t>.</a:t>
            </a:r>
          </a:p>
        </p:txBody>
      </p:sp>
      <p:sp>
        <p:nvSpPr>
          <p:cNvPr id="16" name="TextBox 15">
            <a:extLst>
              <a:ext uri="{FF2B5EF4-FFF2-40B4-BE49-F238E27FC236}">
                <a16:creationId xmlns:a16="http://schemas.microsoft.com/office/drawing/2014/main" id="{8EDAAA8D-8864-114F-AE3C-79099F4D28C3}"/>
              </a:ext>
            </a:extLst>
          </p:cNvPr>
          <p:cNvSpPr txBox="1"/>
          <p:nvPr/>
        </p:nvSpPr>
        <p:spPr>
          <a:xfrm>
            <a:off x="471513" y="2418127"/>
            <a:ext cx="639919" cy="461665"/>
          </a:xfrm>
          <a:prstGeom prst="rect">
            <a:avLst/>
          </a:prstGeom>
          <a:solidFill>
            <a:srgbClr val="FFFCF3"/>
          </a:solidFill>
          <a:ln>
            <a:solidFill>
              <a:srgbClr val="115076"/>
            </a:solidFill>
          </a:ln>
        </p:spPr>
        <p:txBody>
          <a:bodyPr wrap="square" rtlCol="0">
            <a:spAutoFit/>
          </a:bodyPr>
          <a:lstStyle/>
          <a:p>
            <a:pPr algn="l"/>
            <a:r>
              <a:rPr lang="en-US" sz="2400" dirty="0"/>
              <a:t>Ich</a:t>
            </a:r>
          </a:p>
        </p:txBody>
      </p:sp>
      <p:sp>
        <p:nvSpPr>
          <p:cNvPr id="17" name="TextBox 16">
            <a:extLst>
              <a:ext uri="{FF2B5EF4-FFF2-40B4-BE49-F238E27FC236}">
                <a16:creationId xmlns:a16="http://schemas.microsoft.com/office/drawing/2014/main" id="{EF2FE65A-C9F3-624D-B8DC-FC6598260B52}"/>
              </a:ext>
            </a:extLst>
          </p:cNvPr>
          <p:cNvSpPr txBox="1"/>
          <p:nvPr/>
        </p:nvSpPr>
        <p:spPr>
          <a:xfrm>
            <a:off x="1355134" y="2420919"/>
            <a:ext cx="992579" cy="461665"/>
          </a:xfrm>
          <a:prstGeom prst="rect">
            <a:avLst/>
          </a:prstGeom>
          <a:solidFill>
            <a:srgbClr val="FFFCF3"/>
          </a:solidFill>
          <a:ln>
            <a:solidFill>
              <a:srgbClr val="115076"/>
            </a:solidFill>
          </a:ln>
        </p:spPr>
        <p:txBody>
          <a:bodyPr wrap="none" rtlCol="0">
            <a:spAutoFit/>
          </a:bodyPr>
          <a:lstStyle/>
          <a:p>
            <a:pPr algn="l"/>
            <a:r>
              <a:rPr lang="en-US" sz="2400" dirty="0" err="1"/>
              <a:t>hab</a:t>
            </a:r>
            <a:r>
              <a:rPr lang="en-US" sz="2400" b="1" dirty="0" err="1"/>
              <a:t>e</a:t>
            </a:r>
            <a:endParaRPr lang="en-US" sz="2400" b="1" dirty="0"/>
          </a:p>
        </p:txBody>
      </p:sp>
      <p:sp>
        <p:nvSpPr>
          <p:cNvPr id="19" name="TextBox 18">
            <a:extLst>
              <a:ext uri="{FF2B5EF4-FFF2-40B4-BE49-F238E27FC236}">
                <a16:creationId xmlns:a16="http://schemas.microsoft.com/office/drawing/2014/main" id="{B6D42993-E633-D843-81BA-1F147F3F8719}"/>
              </a:ext>
            </a:extLst>
          </p:cNvPr>
          <p:cNvSpPr txBox="1"/>
          <p:nvPr/>
        </p:nvSpPr>
        <p:spPr>
          <a:xfrm>
            <a:off x="2729190" y="2407300"/>
            <a:ext cx="2052165" cy="461665"/>
          </a:xfrm>
          <a:prstGeom prst="rect">
            <a:avLst/>
          </a:prstGeom>
          <a:solidFill>
            <a:srgbClr val="FFFCF3"/>
          </a:solidFill>
          <a:ln>
            <a:solidFill>
              <a:srgbClr val="115076"/>
            </a:solidFill>
          </a:ln>
        </p:spPr>
        <p:txBody>
          <a:bodyPr wrap="none" rtlCol="0">
            <a:spAutoFit/>
          </a:bodyPr>
          <a:lstStyle/>
          <a:p>
            <a:pPr algn="l"/>
            <a:r>
              <a:rPr lang="en-US" sz="2400" dirty="0" err="1"/>
              <a:t>eine</a:t>
            </a:r>
            <a:r>
              <a:rPr lang="en-US" sz="2400" dirty="0"/>
              <a:t> </a:t>
            </a:r>
            <a:r>
              <a:rPr lang="en-US" sz="2400" dirty="0" err="1"/>
              <a:t>Tasche</a:t>
            </a:r>
            <a:r>
              <a:rPr lang="en-US" sz="2400" dirty="0"/>
              <a:t> </a:t>
            </a:r>
          </a:p>
        </p:txBody>
      </p:sp>
      <p:sp>
        <p:nvSpPr>
          <p:cNvPr id="20" name="TextBox 19">
            <a:extLst>
              <a:ext uri="{FF2B5EF4-FFF2-40B4-BE49-F238E27FC236}">
                <a16:creationId xmlns:a16="http://schemas.microsoft.com/office/drawing/2014/main" id="{CEC2FDA5-80BA-444A-9EC4-710E089F2A54}"/>
              </a:ext>
            </a:extLst>
          </p:cNvPr>
          <p:cNvSpPr txBox="1"/>
          <p:nvPr/>
        </p:nvSpPr>
        <p:spPr>
          <a:xfrm>
            <a:off x="5040643" y="2415069"/>
            <a:ext cx="1412566" cy="461665"/>
          </a:xfrm>
          <a:prstGeom prst="rect">
            <a:avLst/>
          </a:prstGeom>
          <a:solidFill>
            <a:srgbClr val="FFFCF3"/>
          </a:solidFill>
          <a:ln>
            <a:solidFill>
              <a:srgbClr val="115076"/>
            </a:solidFill>
          </a:ln>
        </p:spPr>
        <p:txBody>
          <a:bodyPr wrap="none" rtlCol="0">
            <a:spAutoFit/>
          </a:bodyPr>
          <a:lstStyle/>
          <a:p>
            <a:pPr algn="l"/>
            <a:r>
              <a:rPr lang="en-US" sz="2400" b="1" dirty="0" err="1"/>
              <a:t>ge</a:t>
            </a:r>
            <a:r>
              <a:rPr lang="en-US" sz="2400" dirty="0" err="1"/>
              <a:t>kauf</a:t>
            </a:r>
            <a:r>
              <a:rPr lang="en-US" sz="2400" b="1" dirty="0" err="1"/>
              <a:t>t</a:t>
            </a:r>
            <a:r>
              <a:rPr lang="en-US" sz="2400" b="1" dirty="0"/>
              <a:t>.</a:t>
            </a:r>
          </a:p>
        </p:txBody>
      </p:sp>
      <p:sp>
        <p:nvSpPr>
          <p:cNvPr id="21" name="TextBox 20">
            <a:extLst>
              <a:ext uri="{FF2B5EF4-FFF2-40B4-BE49-F238E27FC236}">
                <a16:creationId xmlns:a16="http://schemas.microsoft.com/office/drawing/2014/main" id="{F6097261-5ACA-894C-9288-3695AB69E9BC}"/>
              </a:ext>
            </a:extLst>
          </p:cNvPr>
          <p:cNvSpPr txBox="1"/>
          <p:nvPr/>
        </p:nvSpPr>
        <p:spPr>
          <a:xfrm>
            <a:off x="6765758" y="2419056"/>
            <a:ext cx="4833318" cy="461665"/>
          </a:xfrm>
          <a:prstGeom prst="rect">
            <a:avLst/>
          </a:prstGeom>
          <a:noFill/>
          <a:ln>
            <a:solidFill>
              <a:srgbClr val="115076"/>
            </a:solidFill>
          </a:ln>
        </p:spPr>
        <p:txBody>
          <a:bodyPr wrap="square" rtlCol="0">
            <a:spAutoFit/>
          </a:bodyPr>
          <a:lstStyle/>
          <a:p>
            <a:pPr algn="l"/>
            <a:r>
              <a:rPr lang="en-US" sz="2400" dirty="0"/>
              <a:t>I bought / have bought a bag.</a:t>
            </a:r>
          </a:p>
        </p:txBody>
      </p:sp>
      <p:sp>
        <p:nvSpPr>
          <p:cNvPr id="28" name="TextBox 27">
            <a:extLst>
              <a:ext uri="{FF2B5EF4-FFF2-40B4-BE49-F238E27FC236}">
                <a16:creationId xmlns:a16="http://schemas.microsoft.com/office/drawing/2014/main" id="{AEB282F1-C17E-BB4E-B845-C7134AD8022A}"/>
              </a:ext>
            </a:extLst>
          </p:cNvPr>
          <p:cNvSpPr txBox="1"/>
          <p:nvPr/>
        </p:nvSpPr>
        <p:spPr>
          <a:xfrm>
            <a:off x="180000" y="1800592"/>
            <a:ext cx="11777328" cy="461665"/>
          </a:xfrm>
          <a:prstGeom prst="rect">
            <a:avLst/>
          </a:prstGeom>
          <a:noFill/>
        </p:spPr>
        <p:txBody>
          <a:bodyPr wrap="square" rtlCol="0">
            <a:spAutoFit/>
          </a:bodyPr>
          <a:lstStyle/>
          <a:p>
            <a:r>
              <a:rPr lang="en-US" sz="2400" dirty="0"/>
              <a:t>To make the </a:t>
            </a:r>
            <a:r>
              <a:rPr lang="en-US" sz="2400" b="1" i="1" dirty="0"/>
              <a:t>we</a:t>
            </a:r>
            <a:r>
              <a:rPr lang="en-US" sz="2400" dirty="0"/>
              <a:t> form, change the ending of </a:t>
            </a:r>
            <a:r>
              <a:rPr lang="en-US" sz="2400" b="1" dirty="0" err="1"/>
              <a:t>haben</a:t>
            </a:r>
            <a:r>
              <a:rPr lang="en-US" sz="2400" dirty="0"/>
              <a:t>. </a:t>
            </a:r>
          </a:p>
        </p:txBody>
      </p:sp>
      <p:sp>
        <p:nvSpPr>
          <p:cNvPr id="29" name="TextBox 28">
            <a:extLst>
              <a:ext uri="{FF2B5EF4-FFF2-40B4-BE49-F238E27FC236}">
                <a16:creationId xmlns:a16="http://schemas.microsoft.com/office/drawing/2014/main" id="{319B396A-667C-F549-8DC2-8D61FE35DA3C}"/>
              </a:ext>
            </a:extLst>
          </p:cNvPr>
          <p:cNvSpPr txBox="1"/>
          <p:nvPr/>
        </p:nvSpPr>
        <p:spPr>
          <a:xfrm>
            <a:off x="471513" y="3152453"/>
            <a:ext cx="639919" cy="461665"/>
          </a:xfrm>
          <a:prstGeom prst="rect">
            <a:avLst/>
          </a:prstGeom>
          <a:solidFill>
            <a:srgbClr val="FFFCF3"/>
          </a:solidFill>
          <a:ln>
            <a:solidFill>
              <a:srgbClr val="115076"/>
            </a:solidFill>
          </a:ln>
        </p:spPr>
        <p:txBody>
          <a:bodyPr wrap="square" rtlCol="0">
            <a:spAutoFit/>
          </a:bodyPr>
          <a:lstStyle/>
          <a:p>
            <a:pPr algn="l"/>
            <a:r>
              <a:rPr lang="en-US" sz="2400" dirty="0" err="1"/>
              <a:t>Wir</a:t>
            </a:r>
            <a:endParaRPr lang="en-US" sz="2400" dirty="0"/>
          </a:p>
        </p:txBody>
      </p:sp>
      <p:sp>
        <p:nvSpPr>
          <p:cNvPr id="30" name="TextBox 29">
            <a:extLst>
              <a:ext uri="{FF2B5EF4-FFF2-40B4-BE49-F238E27FC236}">
                <a16:creationId xmlns:a16="http://schemas.microsoft.com/office/drawing/2014/main" id="{0A16C7D1-1928-1D48-83EF-B7A6F93172C6}"/>
              </a:ext>
            </a:extLst>
          </p:cNvPr>
          <p:cNvSpPr txBox="1"/>
          <p:nvPr/>
        </p:nvSpPr>
        <p:spPr>
          <a:xfrm>
            <a:off x="1333450" y="3158303"/>
            <a:ext cx="1173719" cy="461665"/>
          </a:xfrm>
          <a:prstGeom prst="rect">
            <a:avLst/>
          </a:prstGeom>
          <a:solidFill>
            <a:srgbClr val="FFFCF3"/>
          </a:solidFill>
          <a:ln>
            <a:solidFill>
              <a:srgbClr val="115076"/>
            </a:solidFill>
          </a:ln>
        </p:spPr>
        <p:txBody>
          <a:bodyPr wrap="none" rtlCol="0">
            <a:spAutoFit/>
          </a:bodyPr>
          <a:lstStyle/>
          <a:p>
            <a:pPr algn="l"/>
            <a:r>
              <a:rPr lang="en-US" sz="2400" dirty="0" err="1"/>
              <a:t>hab</a:t>
            </a:r>
            <a:r>
              <a:rPr lang="en-US" sz="2400" b="1" dirty="0" err="1"/>
              <a:t>en</a:t>
            </a:r>
            <a:endParaRPr lang="en-US" sz="2400" b="1" dirty="0"/>
          </a:p>
        </p:txBody>
      </p:sp>
      <p:sp>
        <p:nvSpPr>
          <p:cNvPr id="31" name="TextBox 30">
            <a:extLst>
              <a:ext uri="{FF2B5EF4-FFF2-40B4-BE49-F238E27FC236}">
                <a16:creationId xmlns:a16="http://schemas.microsoft.com/office/drawing/2014/main" id="{B4041372-56D1-9E44-9998-10234C0C8D0B}"/>
              </a:ext>
            </a:extLst>
          </p:cNvPr>
          <p:cNvSpPr txBox="1"/>
          <p:nvPr/>
        </p:nvSpPr>
        <p:spPr>
          <a:xfrm>
            <a:off x="2729190" y="3141626"/>
            <a:ext cx="2052165" cy="461665"/>
          </a:xfrm>
          <a:prstGeom prst="rect">
            <a:avLst/>
          </a:prstGeom>
          <a:solidFill>
            <a:srgbClr val="FFFCF3"/>
          </a:solidFill>
          <a:ln>
            <a:solidFill>
              <a:srgbClr val="115076"/>
            </a:solidFill>
          </a:ln>
        </p:spPr>
        <p:txBody>
          <a:bodyPr wrap="none" rtlCol="0">
            <a:spAutoFit/>
          </a:bodyPr>
          <a:lstStyle/>
          <a:p>
            <a:pPr algn="l"/>
            <a:r>
              <a:rPr lang="en-US" sz="2400" dirty="0" err="1"/>
              <a:t>eine</a:t>
            </a:r>
            <a:r>
              <a:rPr lang="en-US" sz="2400" dirty="0"/>
              <a:t> </a:t>
            </a:r>
            <a:r>
              <a:rPr lang="en-US" sz="2400" dirty="0" err="1"/>
              <a:t>Tasche</a:t>
            </a:r>
            <a:r>
              <a:rPr lang="en-US" sz="2400" dirty="0"/>
              <a:t> </a:t>
            </a:r>
          </a:p>
        </p:txBody>
      </p:sp>
      <p:sp>
        <p:nvSpPr>
          <p:cNvPr id="32" name="TextBox 31">
            <a:extLst>
              <a:ext uri="{FF2B5EF4-FFF2-40B4-BE49-F238E27FC236}">
                <a16:creationId xmlns:a16="http://schemas.microsoft.com/office/drawing/2014/main" id="{284369C1-1625-B34A-93DB-FE458C4CF0B4}"/>
              </a:ext>
            </a:extLst>
          </p:cNvPr>
          <p:cNvSpPr txBox="1"/>
          <p:nvPr/>
        </p:nvSpPr>
        <p:spPr>
          <a:xfrm>
            <a:off x="5040643" y="3149395"/>
            <a:ext cx="1412566" cy="461665"/>
          </a:xfrm>
          <a:prstGeom prst="rect">
            <a:avLst/>
          </a:prstGeom>
          <a:solidFill>
            <a:srgbClr val="FFFCF3"/>
          </a:solidFill>
          <a:ln>
            <a:solidFill>
              <a:srgbClr val="115076"/>
            </a:solidFill>
          </a:ln>
        </p:spPr>
        <p:txBody>
          <a:bodyPr wrap="none" rtlCol="0">
            <a:spAutoFit/>
          </a:bodyPr>
          <a:lstStyle/>
          <a:p>
            <a:pPr algn="l"/>
            <a:r>
              <a:rPr lang="en-US" sz="2400" b="1" dirty="0" err="1"/>
              <a:t>ge</a:t>
            </a:r>
            <a:r>
              <a:rPr lang="en-US" sz="2400" dirty="0" err="1"/>
              <a:t>kauf</a:t>
            </a:r>
            <a:r>
              <a:rPr lang="en-US" sz="2400" b="1" dirty="0" err="1"/>
              <a:t>t</a:t>
            </a:r>
            <a:r>
              <a:rPr lang="en-US" sz="2400" b="1" dirty="0"/>
              <a:t>.</a:t>
            </a:r>
          </a:p>
        </p:txBody>
      </p:sp>
      <p:sp>
        <p:nvSpPr>
          <p:cNvPr id="33" name="TextBox 32">
            <a:extLst>
              <a:ext uri="{FF2B5EF4-FFF2-40B4-BE49-F238E27FC236}">
                <a16:creationId xmlns:a16="http://schemas.microsoft.com/office/drawing/2014/main" id="{78952BC2-87F0-064E-95D1-A8C42D4EB876}"/>
              </a:ext>
            </a:extLst>
          </p:cNvPr>
          <p:cNvSpPr txBox="1"/>
          <p:nvPr/>
        </p:nvSpPr>
        <p:spPr>
          <a:xfrm>
            <a:off x="6765758" y="3149395"/>
            <a:ext cx="5191570" cy="461665"/>
          </a:xfrm>
          <a:prstGeom prst="rect">
            <a:avLst/>
          </a:prstGeom>
          <a:noFill/>
          <a:ln>
            <a:solidFill>
              <a:srgbClr val="115076"/>
            </a:solidFill>
          </a:ln>
        </p:spPr>
        <p:txBody>
          <a:bodyPr wrap="square" rtlCol="0">
            <a:spAutoFit/>
          </a:bodyPr>
          <a:lstStyle/>
          <a:p>
            <a:pPr algn="l"/>
            <a:r>
              <a:rPr lang="en-US" sz="2400" dirty="0"/>
              <a:t>We bought / have bought a bag.</a:t>
            </a:r>
          </a:p>
        </p:txBody>
      </p:sp>
      <p:sp>
        <p:nvSpPr>
          <p:cNvPr id="34" name="TextBox 33">
            <a:extLst>
              <a:ext uri="{FF2B5EF4-FFF2-40B4-BE49-F238E27FC236}">
                <a16:creationId xmlns:a16="http://schemas.microsoft.com/office/drawing/2014/main" id="{C5E2673E-D601-AD4B-AEB3-EDEB4824B8E0}"/>
              </a:ext>
            </a:extLst>
          </p:cNvPr>
          <p:cNvSpPr txBox="1"/>
          <p:nvPr/>
        </p:nvSpPr>
        <p:spPr>
          <a:xfrm>
            <a:off x="180000" y="4289268"/>
            <a:ext cx="11777328" cy="461665"/>
          </a:xfrm>
          <a:prstGeom prst="rect">
            <a:avLst/>
          </a:prstGeom>
          <a:noFill/>
        </p:spPr>
        <p:txBody>
          <a:bodyPr wrap="square" rtlCol="0">
            <a:spAutoFit/>
          </a:bodyPr>
          <a:lstStyle/>
          <a:p>
            <a:r>
              <a:rPr lang="en-US" sz="2400" dirty="0"/>
              <a:t>Remember, strong verbs make the past participle differently. </a:t>
            </a:r>
          </a:p>
        </p:txBody>
      </p:sp>
      <p:sp>
        <p:nvSpPr>
          <p:cNvPr id="35" name="TextBox 34">
            <a:extLst>
              <a:ext uri="{FF2B5EF4-FFF2-40B4-BE49-F238E27FC236}">
                <a16:creationId xmlns:a16="http://schemas.microsoft.com/office/drawing/2014/main" id="{D190F522-3ADD-AB4F-A53D-FB437DAE20A8}"/>
              </a:ext>
            </a:extLst>
          </p:cNvPr>
          <p:cNvSpPr txBox="1"/>
          <p:nvPr/>
        </p:nvSpPr>
        <p:spPr>
          <a:xfrm>
            <a:off x="6807200" y="4901129"/>
            <a:ext cx="4833318" cy="461665"/>
          </a:xfrm>
          <a:prstGeom prst="rect">
            <a:avLst/>
          </a:prstGeom>
          <a:noFill/>
          <a:ln>
            <a:solidFill>
              <a:srgbClr val="115076"/>
            </a:solidFill>
          </a:ln>
        </p:spPr>
        <p:txBody>
          <a:bodyPr wrap="square" rtlCol="0">
            <a:spAutoFit/>
          </a:bodyPr>
          <a:lstStyle/>
          <a:p>
            <a:pPr algn="l"/>
            <a:r>
              <a:rPr lang="en-US" sz="2400" dirty="0"/>
              <a:t>I sang / have sung a song.</a:t>
            </a:r>
          </a:p>
        </p:txBody>
      </p:sp>
      <p:sp>
        <p:nvSpPr>
          <p:cNvPr id="36" name="TextBox 35">
            <a:extLst>
              <a:ext uri="{FF2B5EF4-FFF2-40B4-BE49-F238E27FC236}">
                <a16:creationId xmlns:a16="http://schemas.microsoft.com/office/drawing/2014/main" id="{151DA0A8-EDB4-CC4A-ABF9-FFFC9986EA1D}"/>
              </a:ext>
            </a:extLst>
          </p:cNvPr>
          <p:cNvSpPr txBox="1"/>
          <p:nvPr/>
        </p:nvSpPr>
        <p:spPr>
          <a:xfrm>
            <a:off x="6807200" y="5488316"/>
            <a:ext cx="4833318" cy="461665"/>
          </a:xfrm>
          <a:prstGeom prst="rect">
            <a:avLst/>
          </a:prstGeom>
          <a:noFill/>
          <a:ln>
            <a:solidFill>
              <a:srgbClr val="115076"/>
            </a:solidFill>
          </a:ln>
        </p:spPr>
        <p:txBody>
          <a:bodyPr wrap="square" rtlCol="0">
            <a:spAutoFit/>
          </a:bodyPr>
          <a:lstStyle/>
          <a:p>
            <a:pPr algn="l"/>
            <a:r>
              <a:rPr lang="en-US" sz="2400" dirty="0"/>
              <a:t>We sang / have sung a song.</a:t>
            </a:r>
          </a:p>
        </p:txBody>
      </p:sp>
      <p:sp>
        <p:nvSpPr>
          <p:cNvPr id="38" name="Rectangle 37">
            <a:extLst>
              <a:ext uri="{FF2B5EF4-FFF2-40B4-BE49-F238E27FC236}">
                <a16:creationId xmlns:a16="http://schemas.microsoft.com/office/drawing/2014/main" id="{8DDE9B3A-E4FA-B74D-8A54-1F184D9A646B}"/>
              </a:ext>
            </a:extLst>
          </p:cNvPr>
          <p:cNvSpPr/>
          <p:nvPr/>
        </p:nvSpPr>
        <p:spPr>
          <a:xfrm>
            <a:off x="1223248" y="2343413"/>
            <a:ext cx="1343637" cy="1480813"/>
          </a:xfrm>
          <a:prstGeom prst="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a:extLst>
              <a:ext uri="{FF2B5EF4-FFF2-40B4-BE49-F238E27FC236}">
                <a16:creationId xmlns:a16="http://schemas.microsoft.com/office/drawing/2014/main" id="{BD4153B2-AF8B-4841-9C6B-16070674DE9F}"/>
              </a:ext>
            </a:extLst>
          </p:cNvPr>
          <p:cNvSpPr/>
          <p:nvPr/>
        </p:nvSpPr>
        <p:spPr>
          <a:xfrm>
            <a:off x="1344816" y="4750933"/>
            <a:ext cx="1343637" cy="1420303"/>
          </a:xfrm>
          <a:prstGeom prst="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Rectangle 39">
            <a:extLst>
              <a:ext uri="{FF2B5EF4-FFF2-40B4-BE49-F238E27FC236}">
                <a16:creationId xmlns:a16="http://schemas.microsoft.com/office/drawing/2014/main" id="{808A3DAE-2591-3849-AEFD-8D6CCEC1C297}"/>
              </a:ext>
            </a:extLst>
          </p:cNvPr>
          <p:cNvSpPr/>
          <p:nvPr/>
        </p:nvSpPr>
        <p:spPr>
          <a:xfrm>
            <a:off x="4943660" y="2283059"/>
            <a:ext cx="1565659" cy="1480813"/>
          </a:xfrm>
          <a:prstGeom prst="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Rectangle 40">
            <a:extLst>
              <a:ext uri="{FF2B5EF4-FFF2-40B4-BE49-F238E27FC236}">
                <a16:creationId xmlns:a16="http://schemas.microsoft.com/office/drawing/2014/main" id="{95FB9AB0-808A-7742-ADE9-E207BAEC6DD2}"/>
              </a:ext>
            </a:extLst>
          </p:cNvPr>
          <p:cNvSpPr/>
          <p:nvPr/>
        </p:nvSpPr>
        <p:spPr>
          <a:xfrm>
            <a:off x="4486219" y="4750933"/>
            <a:ext cx="2006314" cy="1420303"/>
          </a:xfrm>
          <a:prstGeom prst="rect">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ounded Rectangle 41">
            <a:extLst>
              <a:ext uri="{FF2B5EF4-FFF2-40B4-BE49-F238E27FC236}">
                <a16:creationId xmlns:a16="http://schemas.microsoft.com/office/drawing/2014/main" id="{6BA9C253-A19F-FA4B-BB0A-39995F4289B7}"/>
              </a:ext>
            </a:extLst>
          </p:cNvPr>
          <p:cNvSpPr/>
          <p:nvPr/>
        </p:nvSpPr>
        <p:spPr>
          <a:xfrm>
            <a:off x="6765758" y="2387779"/>
            <a:ext cx="5098625" cy="2269636"/>
          </a:xfrm>
          <a:prstGeom prst="roundRect">
            <a:avLst/>
          </a:prstGeom>
          <a:solidFill>
            <a:srgbClr val="FFFC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8" name="TextBox 7">
            <a:extLst>
              <a:ext uri="{FF2B5EF4-FFF2-40B4-BE49-F238E27FC236}">
                <a16:creationId xmlns:a16="http://schemas.microsoft.com/office/drawing/2014/main" id="{2757B214-7E81-A244-B1ED-ED0B4E4348CF}"/>
              </a:ext>
            </a:extLst>
          </p:cNvPr>
          <p:cNvSpPr txBox="1"/>
          <p:nvPr/>
        </p:nvSpPr>
        <p:spPr>
          <a:xfrm>
            <a:off x="6944884" y="2624800"/>
            <a:ext cx="4833317" cy="1938992"/>
          </a:xfrm>
          <a:prstGeom prst="rect">
            <a:avLst/>
          </a:prstGeom>
          <a:noFill/>
        </p:spPr>
        <p:txBody>
          <a:bodyPr wrap="square" rtlCol="0">
            <a:spAutoFit/>
          </a:bodyPr>
          <a:lstStyle/>
          <a:p>
            <a:pPr algn="ctr"/>
            <a:r>
              <a:rPr lang="en-GB" sz="2400" dirty="0">
                <a:solidFill>
                  <a:schemeClr val="bg1"/>
                </a:solidFill>
              </a:rPr>
              <a:t>Only </a:t>
            </a:r>
            <a:r>
              <a:rPr lang="en-GB" sz="2400" b="1" dirty="0" err="1">
                <a:solidFill>
                  <a:srgbClr val="FFCC00"/>
                </a:solidFill>
              </a:rPr>
              <a:t>haben</a:t>
            </a:r>
            <a:r>
              <a:rPr lang="en-GB" sz="2400" dirty="0">
                <a:solidFill>
                  <a:schemeClr val="bg1"/>
                </a:solidFill>
              </a:rPr>
              <a:t> changes! </a:t>
            </a:r>
          </a:p>
          <a:p>
            <a:pPr algn="ctr"/>
            <a:endParaRPr lang="en-GB" sz="2400" dirty="0">
              <a:solidFill>
                <a:schemeClr val="bg1"/>
              </a:solidFill>
            </a:endParaRPr>
          </a:p>
          <a:p>
            <a:pPr algn="ctr"/>
            <a:r>
              <a:rPr lang="en-GB" sz="2400" dirty="0">
                <a:solidFill>
                  <a:schemeClr val="bg1"/>
                </a:solidFill>
              </a:rPr>
              <a:t>The past participle is the same in the singular and plural.</a:t>
            </a:r>
            <a:endParaRPr lang="en-US" sz="2400" dirty="0">
              <a:solidFill>
                <a:schemeClr val="bg1"/>
              </a:solidFill>
            </a:endParaRPr>
          </a:p>
          <a:p>
            <a:pPr algn="l"/>
            <a:endParaRPr lang="en-US" sz="2400" dirty="0">
              <a:solidFill>
                <a:schemeClr val="accent5">
                  <a:lumMod val="50000"/>
                </a:schemeClr>
              </a:solidFill>
            </a:endParaRPr>
          </a:p>
        </p:txBody>
      </p:sp>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bg/>
                                          </p:spTgt>
                                        </p:tgtEl>
                                        <p:attrNameLst>
                                          <p:attrName>style.visibility</p:attrName>
                                        </p:attrNameLst>
                                      </p:cBhvr>
                                      <p:to>
                                        <p:strVal val="visible"/>
                                      </p:to>
                                    </p:set>
                                  </p:childTnLst>
                                </p:cTn>
                              </p:par>
                              <p:par>
                                <p:cTn id="83" presetID="1" presetClass="entr" presetSubtype="0" fill="hold" grpId="0" nodeType="withEffect" nodePh="1">
                                  <p:stCondLst>
                                    <p:cond delay="0"/>
                                  </p:stCondLst>
                                  <p:endCondLst>
                                    <p:cond evt="begin" delay="0">
                                      <p:tn val="83"/>
                                    </p:cond>
                                  </p:endCondLst>
                                  <p:childTnLst>
                                    <p:set>
                                      <p:cBhvr>
                                        <p:cTn id="84"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6" grpId="0" animBg="1"/>
      <p:bldP spid="9" grpId="0" animBg="1"/>
      <p:bldP spid="10" grpId="0" animBg="1"/>
      <p:bldP spid="11" grpId="0" animBg="1"/>
      <p:bldP spid="12" grpId="0" animBg="1"/>
      <p:bldP spid="14" grpId="0" animBg="1"/>
      <p:bldP spid="15" grpId="0" animBg="1"/>
      <p:bldP spid="16" grpId="0" animBg="1"/>
      <p:bldP spid="17" grpId="0" animBg="1"/>
      <p:bldP spid="19" grpId="0" animBg="1"/>
      <p:bldP spid="20" grpId="0" animBg="1"/>
      <p:bldP spid="21" grpId="0" animBg="1"/>
      <p:bldP spid="28" grpId="0"/>
      <p:bldP spid="29" grpId="0" animBg="1"/>
      <p:bldP spid="30" grpId="0" animBg="1"/>
      <p:bldP spid="31" grpId="0" animBg="1"/>
      <p:bldP spid="32" grpId="0" animBg="1"/>
      <p:bldP spid="33" grpId="0" animBg="1"/>
      <p:bldP spid="34" grpId="0"/>
      <p:bldP spid="35" grpId="0" animBg="1"/>
      <p:bldP spid="36" grpId="0" animBg="1"/>
      <p:bldP spid="38" grpId="0" animBg="1"/>
      <p:bldP spid="39" grpId="0" animBg="1"/>
      <p:bldP spid="40" grpId="0" animBg="1"/>
      <p:bldP spid="41" grpId="0" animBg="1"/>
      <p:bldP spid="42" grpId="0" build="allAtOnce"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6573</Words>
  <Application>Microsoft Office PowerPoint</Application>
  <PresentationFormat>Widescreen</PresentationFormat>
  <Paragraphs>1050</Paragraphs>
  <Slides>38</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Calibri Light</vt:lpstr>
      <vt:lpstr>Cambria Math</vt:lpstr>
      <vt:lpstr>Century Gothic</vt:lpstr>
      <vt:lpstr>Times New Roman</vt:lpstr>
      <vt:lpstr>1_NCELP_German_2022</vt:lpstr>
      <vt:lpstr>Office Theme</vt:lpstr>
      <vt:lpstr>PowerPoint Presentation</vt:lpstr>
      <vt:lpstr>Phonetik [ch]</vt:lpstr>
      <vt:lpstr>Pirates!</vt:lpstr>
      <vt:lpstr>Pirates!</vt:lpstr>
      <vt:lpstr>Pirates!</vt:lpstr>
      <vt:lpstr>Welches Wort passt nicht in die Reihe?</vt:lpstr>
      <vt:lpstr>Wirklich [really] / so [so] / also [well...]</vt:lpstr>
      <vt:lpstr>Vokabeln</vt:lpstr>
      <vt:lpstr>Past (perfect) tense plural</vt:lpstr>
      <vt:lpstr>In der Stadt</vt:lpstr>
      <vt:lpstr>Von + R3 (dative)</vt:lpstr>
      <vt:lpstr>Ein letztes Mal</vt:lpstr>
      <vt:lpstr>Ein letztes Mal</vt:lpstr>
      <vt:lpstr>Ein letztes Mal</vt:lpstr>
      <vt:lpstr>Ein letztes Mal</vt:lpstr>
      <vt:lpstr>Ein letztes Mal</vt:lpstr>
      <vt:lpstr>Ein letztes Mal</vt:lpstr>
      <vt:lpstr>Ein letztes Mal</vt:lpstr>
      <vt:lpstr>Ein letztes Mal</vt:lpstr>
      <vt:lpstr>Ein letztes Mal</vt:lpstr>
      <vt:lpstr>sprechen / hören / schreiben</vt:lpstr>
      <vt:lpstr>Partner A</vt:lpstr>
      <vt:lpstr>Partner B</vt:lpstr>
      <vt:lpstr>Runde 1 Antworten</vt:lpstr>
      <vt:lpstr>Runde 2 Antworten</vt:lpstr>
      <vt:lpstr>PowerPoint Presentation</vt:lpstr>
      <vt:lpstr>Vokabeln</vt:lpstr>
      <vt:lpstr>Vokabeln</vt:lpstr>
      <vt:lpstr>Vokabeln</vt:lpstr>
      <vt:lpstr>Uhr / Stunde</vt:lpstr>
      <vt:lpstr>So viele Fragen!</vt:lpstr>
      <vt:lpstr>Tschüss, Andrea!</vt:lpstr>
      <vt:lpstr>Wann? Beispiel</vt:lpstr>
      <vt:lpstr>Partner A</vt:lpstr>
      <vt:lpstr>Tschüs, Berlin!</vt:lpstr>
      <vt:lpstr>Tschüss, Berlin!</vt:lpstr>
      <vt:lpstr>Hausaufgaben</vt:lpstr>
      <vt:lpstr>Vokabeln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18</cp:revision>
  <dcterms:created xsi:type="dcterms:W3CDTF">2024-02-05T03:41:38Z</dcterms:created>
  <dcterms:modified xsi:type="dcterms:W3CDTF">2024-02-05T06:12:01Z</dcterms:modified>
</cp:coreProperties>
</file>