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788" r:id="rId2"/>
    <p:sldId id="789" r:id="rId3"/>
    <p:sldId id="343" r:id="rId4"/>
    <p:sldId id="790" r:id="rId5"/>
    <p:sldId id="792" r:id="rId6"/>
    <p:sldId id="791" r:id="rId7"/>
    <p:sldId id="793" r:id="rId8"/>
    <p:sldId id="794" r:id="rId9"/>
    <p:sldId id="795" r:id="rId10"/>
    <p:sldId id="796" r:id="rId11"/>
    <p:sldId id="797" r:id="rId12"/>
    <p:sldId id="798" r:id="rId13"/>
    <p:sldId id="799" r:id="rId14"/>
    <p:sldId id="800" r:id="rId15"/>
    <p:sldId id="801" r:id="rId16"/>
    <p:sldId id="802" r:id="rId17"/>
    <p:sldId id="803" r:id="rId18"/>
    <p:sldId id="804" r:id="rId19"/>
    <p:sldId id="805" r:id="rId20"/>
    <p:sldId id="806" r:id="rId21"/>
    <p:sldId id="807" r:id="rId22"/>
    <p:sldId id="808" r:id="rId23"/>
    <p:sldId id="809" r:id="rId24"/>
    <p:sldId id="810" r:id="rId25"/>
    <p:sldId id="811" r:id="rId26"/>
    <p:sldId id="812" r:id="rId27"/>
    <p:sldId id="813" r:id="rId28"/>
    <p:sldId id="814" r:id="rId29"/>
    <p:sldId id="815" r:id="rId30"/>
    <p:sldId id="820" r:id="rId31"/>
    <p:sldId id="821" r:id="rId32"/>
    <p:sldId id="822" r:id="rId33"/>
    <p:sldId id="816" r:id="rId34"/>
    <p:sldId id="817" r:id="rId35"/>
    <p:sldId id="818" r:id="rId36"/>
    <p:sldId id="81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0059" autoAdjust="0"/>
  </p:normalViewPr>
  <p:slideViewPr>
    <p:cSldViewPr snapToGrid="0">
      <p:cViewPr varScale="1">
        <p:scale>
          <a:sx n="53" d="100"/>
          <a:sy n="53" d="100"/>
        </p:scale>
        <p:origin x="1974" y="7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033B4-C8A6-4CBD-851B-4DB871640D4B}" type="datetimeFigureOut">
              <a:rPr lang="en-GB" smtClean="0"/>
              <a:t>03/10/2023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E1D7F-00AB-4307-AF81-8B74DC59A572}" type="slidenum">
              <a:rPr lang="en-GB" smtClean="0"/>
              <a:t>‹#›</a:t>
            </a:fld>
            <a:endParaRPr lang="en-GB"/>
          </a:p>
        </p:txBody>
      </p:sp>
    </p:spTree>
    <p:extLst>
      <p:ext uri="{BB962C8B-B14F-4D97-AF65-F5344CB8AC3E}">
        <p14:creationId xmlns:p14="http://schemas.microsoft.com/office/powerpoint/2010/main" val="273322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br>
              <a:rPr lang="en-GB" sz="1200" b="1" baseline="0" dirty="0"/>
            </a:br>
            <a:r>
              <a:rPr lang="en-GB" sz="1200" b="1" baseline="0" dirty="0"/>
              <a:t>i) AQA list does not have </a:t>
            </a:r>
            <a:r>
              <a:rPr lang="en-GB" sz="1200" b="1" u="sng" baseline="0" dirty="0"/>
              <a:t>die Form</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a:t>das </a:t>
            </a:r>
            <a:r>
              <a:rPr lang="en-GB" sz="1200" b="1" u="sng" baseline="0" dirty="0" err="1"/>
              <a:t>Beispiel</a:t>
            </a:r>
            <a:r>
              <a:rPr lang="en-GB" sz="1200" b="1" u="sng" baseline="0" dirty="0"/>
              <a:t>, die Form, </a:t>
            </a:r>
            <a:r>
              <a:rPr lang="en-GB" sz="1200" b="1" u="sng" baseline="0" dirty="0" err="1"/>
              <a:t>tschüss</a:t>
            </a:r>
            <a:br>
              <a:rPr lang="en-GB" sz="1200" b="1" u="sng" baseline="0" dirty="0"/>
            </a:b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baseline="0" dirty="0"/>
              <a:t>Note: </a:t>
            </a:r>
            <a:br>
              <a:rPr lang="en-GB" sz="1200" b="1" u="sng" baseline="0" dirty="0"/>
            </a:br>
            <a:r>
              <a:rPr lang="en-GB" sz="1200" b="1" u="sng" baseline="0" dirty="0"/>
              <a:t>This is a revisiting lesson.  You can see that the vocabulary revision is important (as it is every week) because the words appear on all the GCSE wordlists.  However, aside from this, teachers should select from these activities (or their own resources) to revisit noun gender and articles, nominative and accusative, phonics, and alphabet, as best fits the needs of their classes.</a:t>
            </a:r>
            <a:br>
              <a:rPr lang="en-GB" sz="1200" b="1" u="sng" baseline="0" dirty="0"/>
            </a:br>
            <a:r>
              <a:rPr lang="en-GB" sz="1200" b="1" u="sng" baseline="0" dirty="0"/>
              <a:t>There are many activities here from teachers to select from, and teachers are left (as always, in fact!) to make their own selection from this week’s resource.  Indeed, if students need no revision of these grammar features, then teachers could easily use this week for different learning (notwithstanding the need to ensure the vocabulary is 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SSCs, asking and answering questions about the pronunciation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noun genders and articles (nominative)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[323], fahren</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[215], </a:t>
            </a:r>
            <a:r>
              <a:rPr lang="en-GB" sz="1200" b="0" i="0" u="none" strike="noStrike" kern="1200" dirty="0" err="1">
                <a:solidFill>
                  <a:schemeClr val="tx1"/>
                </a:solidFill>
                <a:effectLst/>
                <a:latin typeface="+mn-lt"/>
                <a:ea typeface="+mn-ea"/>
                <a:cs typeface="+mn-cs"/>
              </a:rPr>
              <a:t>gehen</a:t>
            </a:r>
            <a:r>
              <a:rPr lang="en-GB" sz="1200" b="0" i="0" u="none" strike="noStrike" kern="1200" dirty="0">
                <a:solidFill>
                  <a:schemeClr val="tx1"/>
                </a:solidFill>
                <a:effectLst/>
                <a:latin typeface="+mn-lt"/>
                <a:ea typeface="+mn-ea"/>
                <a:cs typeface="+mn-cs"/>
              </a:rPr>
              <a:t> [66], </a:t>
            </a:r>
            <a:r>
              <a:rPr lang="en-GB" sz="1200" b="0" i="0" u="none" strike="noStrike" kern="1200" dirty="0" err="1">
                <a:solidFill>
                  <a:schemeClr val="tx1"/>
                </a:solidFill>
                <a:effectLst/>
                <a:latin typeface="+mn-lt"/>
                <a:ea typeface="+mn-ea"/>
                <a:cs typeface="+mn-cs"/>
              </a:rPr>
              <a:t>lernen</a:t>
            </a:r>
            <a:r>
              <a:rPr lang="en-GB" sz="1200" b="0" i="0" u="none" strike="noStrike" kern="1200" dirty="0">
                <a:solidFill>
                  <a:schemeClr val="tx1"/>
                </a:solidFill>
                <a:effectLst/>
                <a:latin typeface="+mn-lt"/>
                <a:ea typeface="+mn-ea"/>
                <a:cs typeface="+mn-cs"/>
              </a:rPr>
              <a:t> [288], </a:t>
            </a:r>
            <a:r>
              <a:rPr lang="en-GB" sz="1200" b="0" i="0" u="none" strike="noStrike" kern="1200" dirty="0" err="1">
                <a:solidFill>
                  <a:schemeClr val="tx1"/>
                </a:solidFill>
                <a:effectLst/>
                <a:latin typeface="+mn-lt"/>
                <a:ea typeface="+mn-ea"/>
                <a:cs typeface="+mn-cs"/>
              </a:rPr>
              <a:t>sagen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[40],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[205],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[634], </a:t>
            </a:r>
            <a:r>
              <a:rPr lang="en-GB" sz="1200" b="0" i="0" u="none" strike="noStrike" kern="1200" dirty="0" err="1">
                <a:solidFill>
                  <a:schemeClr val="tx1"/>
                </a:solidFill>
                <a:effectLst/>
                <a:latin typeface="+mn-lt"/>
                <a:ea typeface="+mn-ea"/>
                <a:cs typeface="+mn-cs"/>
              </a:rPr>
              <a:t>vergessen</a:t>
            </a:r>
            <a:r>
              <a:rPr lang="en-GB" sz="1200" b="0" i="0" u="none" strike="noStrike" kern="1200" dirty="0">
                <a:solidFill>
                  <a:schemeClr val="tx1"/>
                </a:solidFill>
                <a:effectLst/>
                <a:latin typeface="+mn-lt"/>
                <a:ea typeface="+mn-ea"/>
                <a:cs typeface="+mn-cs"/>
              </a:rPr>
              <a:t> [584], </a:t>
            </a:r>
            <a:r>
              <a:rPr lang="en-GB" sz="1200" b="0" i="0" u="none" strike="noStrike" kern="1200" dirty="0" err="1">
                <a:solidFill>
                  <a:schemeClr val="tx1"/>
                </a:solidFill>
                <a:effectLst/>
                <a:latin typeface="+mn-lt"/>
                <a:ea typeface="+mn-ea"/>
                <a:cs typeface="+mn-cs"/>
              </a:rPr>
              <a:t>wissen</a:t>
            </a:r>
            <a:r>
              <a:rPr lang="en-GB" sz="1200" b="0" i="0" u="none" strike="noStrike" kern="1200" dirty="0">
                <a:solidFill>
                  <a:schemeClr val="tx1"/>
                </a:solidFill>
                <a:effectLst/>
                <a:latin typeface="+mn-lt"/>
                <a:ea typeface="+mn-ea"/>
                <a:cs typeface="+mn-cs"/>
              </a:rPr>
              <a:t> [78], </a:t>
            </a:r>
            <a:r>
              <a:rPr lang="en-GB" sz="1200" b="0" i="0" u="none" strike="noStrike" kern="1200" dirty="0" err="1">
                <a:solidFill>
                  <a:schemeClr val="tx1"/>
                </a:solidFill>
                <a:effectLst/>
                <a:latin typeface="+mn-lt"/>
                <a:ea typeface="+mn-ea"/>
                <a:cs typeface="+mn-cs"/>
              </a:rPr>
              <a:t>wohnen</a:t>
            </a:r>
            <a:r>
              <a:rPr lang="en-GB" sz="1200" b="0" i="0" u="none" strike="noStrike" kern="1200" dirty="0">
                <a:solidFill>
                  <a:schemeClr val="tx1"/>
                </a:solidFill>
                <a:effectLst/>
                <a:latin typeface="+mn-lt"/>
                <a:ea typeface="+mn-ea"/>
                <a:cs typeface="+mn-cs"/>
              </a:rPr>
              <a:t> [560], </a:t>
            </a:r>
            <a:r>
              <a:rPr lang="en-GB" sz="1200" b="0" i="0" u="none" strike="noStrike" kern="1200" dirty="0" err="1">
                <a:solidFill>
                  <a:schemeClr val="tx1"/>
                </a:solidFill>
                <a:effectLst/>
                <a:latin typeface="+mn-lt"/>
                <a:ea typeface="+mn-ea"/>
                <a:cs typeface="+mn-cs"/>
              </a:rPr>
              <a:t>kein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a:t>
            </a:r>
            <a:r>
              <a:rPr lang="en-GB" sz="1200" b="0" i="0" u="none" strike="noStrike" kern="1200" dirty="0">
                <a:solidFill>
                  <a:schemeClr val="tx1"/>
                </a:solidFill>
                <a:effectLst/>
                <a:latin typeface="+mn-lt"/>
                <a:ea typeface="+mn-ea"/>
                <a:cs typeface="+mn-cs"/>
              </a:rPr>
              <a:t> [46], was? [38], </a:t>
            </a:r>
            <a:r>
              <a:rPr lang="en-GB" sz="1200" b="0" i="0" u="none" strike="noStrike" kern="1200" dirty="0" err="1">
                <a:solidFill>
                  <a:schemeClr val="tx1"/>
                </a:solidFill>
                <a:effectLst/>
                <a:latin typeface="+mn-lt"/>
                <a:ea typeface="+mn-ea"/>
                <a:cs typeface="+mn-cs"/>
              </a:rPr>
              <a:t>wer</a:t>
            </a:r>
            <a:r>
              <a:rPr lang="en-GB" sz="1200" b="0" i="0" u="none" strike="noStrike" kern="1200" dirty="0">
                <a:solidFill>
                  <a:schemeClr val="tx1"/>
                </a:solidFill>
                <a:effectLst/>
                <a:latin typeface="+mn-lt"/>
                <a:ea typeface="+mn-ea"/>
                <a:cs typeface="+mn-cs"/>
              </a:rPr>
              <a:t>? [149],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[25], wo? [108], </a:t>
            </a:r>
            <a:r>
              <a:rPr lang="en-GB" sz="1200" b="0" i="0" u="none" strike="noStrike" kern="1200" dirty="0" err="1">
                <a:solidFill>
                  <a:schemeClr val="tx1"/>
                </a:solidFill>
                <a:effectLst/>
                <a:latin typeface="+mn-lt"/>
                <a:ea typeface="+mn-ea"/>
                <a:cs typeface="+mn-cs"/>
              </a:rPr>
              <a:t>Beispiel</a:t>
            </a:r>
            <a:r>
              <a:rPr lang="en-GB" sz="1200" b="0" i="0" u="none" strike="noStrike" kern="1200" dirty="0">
                <a:solidFill>
                  <a:schemeClr val="tx1"/>
                </a:solidFill>
                <a:effectLst/>
                <a:latin typeface="+mn-lt"/>
                <a:ea typeface="+mn-ea"/>
                <a:cs typeface="+mn-cs"/>
              </a:rPr>
              <a:t> [94], Ding [370], Fenster [674], </a:t>
            </a:r>
            <a:r>
              <a:rPr lang="en-GB" sz="1200" b="0" i="0" u="none" strike="noStrike" kern="1200" dirty="0" err="1">
                <a:solidFill>
                  <a:schemeClr val="tx1"/>
                </a:solidFill>
                <a:effectLst/>
                <a:latin typeface="+mn-lt"/>
                <a:ea typeface="+mn-ea"/>
                <a:cs typeface="+mn-cs"/>
              </a:rPr>
              <a:t>Flasche</a:t>
            </a:r>
            <a:r>
              <a:rPr lang="en-GB" sz="1200" b="0" i="0" u="none" strike="noStrike" kern="1200" dirty="0">
                <a:solidFill>
                  <a:schemeClr val="tx1"/>
                </a:solidFill>
                <a:effectLst/>
                <a:latin typeface="+mn-lt"/>
                <a:ea typeface="+mn-ea"/>
                <a:cs typeface="+mn-cs"/>
              </a:rPr>
              <a:t> [1602], Form [307], </a:t>
            </a:r>
            <a:r>
              <a:rPr lang="en-GB" sz="1200" b="0" i="0" u="none" strike="noStrike" kern="1200" dirty="0" err="1">
                <a:solidFill>
                  <a:schemeClr val="tx1"/>
                </a:solidFill>
                <a:effectLst/>
                <a:latin typeface="+mn-lt"/>
                <a:ea typeface="+mn-ea"/>
                <a:cs typeface="+mn-cs"/>
              </a:rPr>
              <a:t>Frage</a:t>
            </a:r>
            <a:r>
              <a:rPr lang="en-GB" sz="1200" b="0" i="0" u="none" strike="noStrike" kern="1200" dirty="0">
                <a:solidFill>
                  <a:schemeClr val="tx1"/>
                </a:solidFill>
                <a:effectLst/>
                <a:latin typeface="+mn-lt"/>
                <a:ea typeface="+mn-ea"/>
                <a:cs typeface="+mn-cs"/>
              </a:rPr>
              <a:t> [157], Frau</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[99], Freund [273], Hand [180], Haus [147], </a:t>
            </a:r>
            <a:r>
              <a:rPr lang="en-GB" sz="1200" b="0" i="0" u="none" strike="noStrike" kern="1200" dirty="0" err="1">
                <a:solidFill>
                  <a:schemeClr val="tx1"/>
                </a:solidFill>
                <a:effectLst/>
                <a:latin typeface="+mn-lt"/>
                <a:ea typeface="+mn-ea"/>
                <a:cs typeface="+mn-cs"/>
              </a:rPr>
              <a:t>Haustier</a:t>
            </a:r>
            <a:r>
              <a:rPr lang="en-GB" sz="1200" b="0" i="0" u="none" strike="noStrike" kern="1200" dirty="0">
                <a:solidFill>
                  <a:schemeClr val="tx1"/>
                </a:solidFill>
                <a:effectLst/>
                <a:latin typeface="+mn-lt"/>
                <a:ea typeface="+mn-ea"/>
                <a:cs typeface="+mn-cs"/>
              </a:rPr>
              <a:t> [&gt;5009], Herr [154], </a:t>
            </a:r>
            <a:r>
              <a:rPr lang="en-GB" sz="1200" b="0" i="0" u="none" strike="noStrike" kern="1200" dirty="0" err="1">
                <a:solidFill>
                  <a:schemeClr val="tx1"/>
                </a:solidFill>
                <a:effectLst/>
                <a:latin typeface="+mn-lt"/>
                <a:ea typeface="+mn-ea"/>
                <a:cs typeface="+mn-cs"/>
              </a:rPr>
              <a:t>Lehrerin</a:t>
            </a:r>
            <a:r>
              <a:rPr lang="en-GB" sz="1200" b="0" i="0" u="none" strike="noStrike" kern="1200" dirty="0">
                <a:solidFill>
                  <a:schemeClr val="tx1"/>
                </a:solidFill>
                <a:effectLst/>
                <a:latin typeface="+mn-lt"/>
                <a:ea typeface="+mn-ea"/>
                <a:cs typeface="+mn-cs"/>
              </a:rPr>
              <a:t> [695], Mann [121], Ort [341], </a:t>
            </a:r>
            <a:r>
              <a:rPr lang="en-GB" sz="1200" b="0" i="0" u="none" strike="noStrike" kern="1200" dirty="0" err="1">
                <a:solidFill>
                  <a:schemeClr val="tx1"/>
                </a:solidFill>
                <a:effectLst/>
                <a:latin typeface="+mn-lt"/>
                <a:ea typeface="+mn-ea"/>
                <a:cs typeface="+mn-cs"/>
              </a:rPr>
              <a:t>Paar</a:t>
            </a:r>
            <a:r>
              <a:rPr lang="en-GB" sz="1200" b="0" i="0" u="none" strike="noStrike" kern="1200" dirty="0">
                <a:solidFill>
                  <a:schemeClr val="tx1"/>
                </a:solidFill>
                <a:effectLst/>
                <a:latin typeface="+mn-lt"/>
                <a:ea typeface="+mn-ea"/>
                <a:cs typeface="+mn-cs"/>
              </a:rPr>
              <a:t> [241], Problem [210], Tisch [529], Wasser [245], Welt [164], Wort [194] groß1 [67], </a:t>
            </a:r>
            <a:r>
              <a:rPr lang="en-GB" sz="1200" b="0" i="0" u="none" strike="noStrike" kern="1200" dirty="0" err="1">
                <a:solidFill>
                  <a:schemeClr val="tx1"/>
                </a:solidFill>
                <a:effectLst/>
                <a:latin typeface="+mn-lt"/>
                <a:ea typeface="+mn-ea"/>
                <a:cs typeface="+mn-cs"/>
              </a:rPr>
              <a:t>klein</a:t>
            </a:r>
            <a:r>
              <a:rPr lang="en-GB" sz="1200" b="0" i="0" u="none" strike="noStrike" kern="1200" dirty="0">
                <a:solidFill>
                  <a:schemeClr val="tx1"/>
                </a:solidFill>
                <a:effectLst/>
                <a:latin typeface="+mn-lt"/>
                <a:ea typeface="+mn-ea"/>
                <a:cs typeface="+mn-cs"/>
              </a:rPr>
              <a:t> [110], da [48],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[68], </a:t>
            </a:r>
            <a:r>
              <a:rPr lang="en-GB" sz="1200" b="0" i="0" u="none" strike="noStrike" kern="1200" dirty="0" err="1">
                <a:solidFill>
                  <a:schemeClr val="tx1"/>
                </a:solidFill>
                <a:effectLst/>
                <a:latin typeface="+mn-lt"/>
                <a:ea typeface="+mn-ea"/>
                <a:cs typeface="+mn-cs"/>
              </a:rPr>
              <a:t>leider</a:t>
            </a:r>
            <a:r>
              <a:rPr lang="en-GB" sz="1200" b="0" i="0" u="none" strike="noStrike" kern="1200" dirty="0">
                <a:solidFill>
                  <a:schemeClr val="tx1"/>
                </a:solidFill>
                <a:effectLst/>
                <a:latin typeface="+mn-lt"/>
                <a:ea typeface="+mn-ea"/>
                <a:cs typeface="+mn-cs"/>
              </a:rPr>
              <a:t> [643], </a:t>
            </a:r>
            <a:r>
              <a:rPr lang="en-GB" sz="1200" b="0" i="0" u="none" strike="noStrike" kern="1200" dirty="0" err="1">
                <a:solidFill>
                  <a:schemeClr val="tx1"/>
                </a:solidFill>
                <a:effectLst/>
                <a:latin typeface="+mn-lt"/>
                <a:ea typeface="+mn-ea"/>
                <a:cs typeface="+mn-cs"/>
              </a:rPr>
              <a:t>oder</a:t>
            </a:r>
            <a:r>
              <a:rPr lang="en-GB" sz="1200" b="0" i="0" u="none" strike="noStrike" kern="1200" dirty="0">
                <a:solidFill>
                  <a:schemeClr val="tx1"/>
                </a:solidFill>
                <a:effectLst/>
                <a:latin typeface="+mn-lt"/>
                <a:ea typeface="+mn-ea"/>
                <a:cs typeface="+mn-cs"/>
              </a:rPr>
              <a:t> [35], mit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[13], </a:t>
            </a:r>
            <a:r>
              <a:rPr lang="en-GB" sz="1200" b="0" i="0" u="none" strike="noStrike" kern="1200" dirty="0" err="1">
                <a:solidFill>
                  <a:schemeClr val="tx1"/>
                </a:solidFill>
                <a:effectLst/>
                <a:latin typeface="+mn-lt"/>
                <a:ea typeface="+mn-ea"/>
                <a:cs typeface="+mn-cs"/>
              </a:rPr>
              <a:t>tschüs</a:t>
            </a:r>
            <a:r>
              <a:rPr lang="en-GB" sz="1200" b="0" i="0" u="none" strike="noStrike" kern="1200" dirty="0">
                <a:solidFill>
                  <a:schemeClr val="tx1"/>
                </a:solidFill>
                <a:effectLst/>
                <a:latin typeface="+mn-lt"/>
                <a:ea typeface="+mn-ea"/>
                <a:cs typeface="+mn-cs"/>
              </a:rPr>
              <a:t> [&gt;5009], ich </a:t>
            </a:r>
            <a:r>
              <a:rPr lang="en-GB" sz="1200" b="0" i="0" u="none" strike="noStrike" kern="1200" dirty="0" err="1">
                <a:solidFill>
                  <a:schemeClr val="tx1"/>
                </a:solidFill>
                <a:effectLst/>
                <a:latin typeface="+mn-lt"/>
                <a:ea typeface="+mn-ea"/>
                <a:cs typeface="+mn-cs"/>
              </a:rPr>
              <a:t>weiß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klar</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wahr</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man...?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schreibt</a:t>
            </a:r>
            <a:r>
              <a:rPr lang="en-GB" sz="1200" b="0" i="0" u="none" strike="noStrike" kern="1200" dirty="0">
                <a:solidFill>
                  <a:schemeClr val="tx1"/>
                </a:solidFill>
                <a:effectLst/>
                <a:latin typeface="+mn-lt"/>
                <a:ea typeface="+mn-ea"/>
                <a:cs typeface="+mn-cs"/>
              </a:rPr>
              <a:t> man...? [n/a]</a:t>
            </a:r>
            <a:endParaRPr lang="en-GB" sz="1200" b="0" i="0" u="none" strike="noStrike" kern="1200" cap="none" baseline="0"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recap the forms and uses of articles in row 1 (nominative).</a:t>
            </a: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10</a:t>
            </a:fld>
            <a:endParaRPr lang="en-GB"/>
          </a:p>
        </p:txBody>
      </p:sp>
    </p:spTree>
    <p:extLst>
      <p:ext uri="{BB962C8B-B14F-4D97-AF65-F5344CB8AC3E}">
        <p14:creationId xmlns:p14="http://schemas.microsoft.com/office/powerpoint/2010/main" val="1705888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SSC knowledge to pronounce new words and to connect definite articles with indefinite articles (including the negative form).</a:t>
            </a:r>
            <a:br>
              <a:rPr lang="en-GB" dirty="0"/>
            </a:br>
            <a:br>
              <a:rPr lang="en-GB" dirty="0"/>
            </a:br>
            <a:r>
              <a:rPr lang="en-GB" b="1" dirty="0"/>
              <a:t>Procedure:</a:t>
            </a:r>
            <a:br>
              <a:rPr lang="en-GB" dirty="0"/>
            </a:br>
            <a:r>
              <a:rPr lang="en-GB" dirty="0"/>
              <a:t>1. Use this example slide to explain the activity on the following slide.</a:t>
            </a:r>
          </a:p>
          <a:p>
            <a:r>
              <a:rPr lang="en-GB" dirty="0"/>
              <a:t>2. Click to reveal the example. Students read out the new unknown word using their SSC knowledge.</a:t>
            </a:r>
          </a:p>
          <a:p>
            <a:r>
              <a:rPr lang="en-GB" dirty="0"/>
              <a:t>3. Student uses the gender of the new word to say a sentence with ‘</a:t>
            </a:r>
            <a:r>
              <a:rPr lang="en-GB" dirty="0" err="1"/>
              <a:t>ein</a:t>
            </a:r>
            <a:r>
              <a:rPr lang="en-GB" dirty="0"/>
              <a:t>(e)’ or ‘</a:t>
            </a:r>
            <a:r>
              <a:rPr lang="en-GB" dirty="0" err="1"/>
              <a:t>kein</a:t>
            </a:r>
            <a:r>
              <a:rPr lang="en-GB" dirty="0"/>
              <a:t>(e)’, depending on the prompt.</a:t>
            </a:r>
          </a:p>
          <a:p>
            <a:r>
              <a:rPr lang="en-GB" dirty="0"/>
              <a:t>4. Click to reveal the answer.</a:t>
            </a:r>
          </a:p>
          <a:p>
            <a:r>
              <a:rPr lang="en-GB" dirty="0"/>
              <a:t>5. Click on the loudspeaker to check pronunciation.</a:t>
            </a:r>
          </a:p>
          <a:p>
            <a:endParaRPr lang="en-GB" dirty="0"/>
          </a:p>
          <a:p>
            <a:r>
              <a:rPr lang="en-GB" b="1" dirty="0"/>
              <a:t>Transcript</a:t>
            </a:r>
          </a:p>
          <a:p>
            <a:r>
              <a:rPr lang="en-GB" b="0" dirty="0" err="1"/>
              <a:t>Hier</a:t>
            </a:r>
            <a:r>
              <a:rPr lang="en-GB" b="0" dirty="0"/>
              <a:t> </a:t>
            </a:r>
            <a:r>
              <a:rPr lang="en-GB" b="0" dirty="0" err="1"/>
              <a:t>ist</a:t>
            </a:r>
            <a:r>
              <a:rPr lang="en-GB" b="0" dirty="0"/>
              <a:t> </a:t>
            </a:r>
            <a:r>
              <a:rPr lang="en-GB" b="0" dirty="0" err="1"/>
              <a:t>kein</a:t>
            </a:r>
            <a:r>
              <a:rPr lang="en-GB" b="0" dirty="0"/>
              <a:t> </a:t>
            </a:r>
            <a:r>
              <a:rPr lang="en-GB" b="0" dirty="0" err="1"/>
              <a:t>Topf</a:t>
            </a:r>
            <a:r>
              <a:rPr lang="en-GB" b="0"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br>
              <a:rPr lang="en-GB" baseline="0" dirty="0"/>
            </a:br>
            <a:r>
              <a:rPr lang="en-GB" b="0" baseline="0" dirty="0" err="1"/>
              <a:t>Topf</a:t>
            </a:r>
            <a:r>
              <a:rPr lang="en-GB" b="0" baseline="0" dirty="0"/>
              <a:t> [4136]</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11</a:t>
            </a:fld>
            <a:endParaRPr lang="en-GB"/>
          </a:p>
        </p:txBody>
      </p:sp>
    </p:spTree>
    <p:extLst>
      <p:ext uri="{BB962C8B-B14F-4D97-AF65-F5344CB8AC3E}">
        <p14:creationId xmlns:p14="http://schemas.microsoft.com/office/powerpoint/2010/main" val="317968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activity outlined on the previous slide.</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1200" b="0" dirty="0" err="1">
                <a:solidFill>
                  <a:srgbClr val="4472C4">
                    <a:lumMod val="50000"/>
                  </a:srgbClr>
                </a:solidFill>
              </a:rPr>
              <a:t>Löffel</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Pfanne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1200" b="0" dirty="0">
                <a:solidFill>
                  <a:srgbClr val="4472C4">
                    <a:lumMod val="50000"/>
                  </a:srgbClr>
                </a:solidFill>
                <a:latin typeface="Century Gothic" panose="020F0302020204030204"/>
              </a:rPr>
              <a:t>Messer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r>
              <a:rPr lang="en-GB" b="0" dirty="0"/>
              <a:t>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1200" b="0" dirty="0" err="1">
                <a:solidFill>
                  <a:srgbClr val="4472C4">
                    <a:lumMod val="50000"/>
                  </a:srgbClr>
                </a:solidFill>
              </a:rPr>
              <a:t>Spülbecken</a:t>
            </a:r>
            <a:r>
              <a:rPr lang="en-GB" sz="1200" b="0" dirty="0">
                <a:solidFill>
                  <a:srgbClr val="4472C4">
                    <a:lumMod val="50000"/>
                  </a:srgbClr>
                </a:solidFill>
              </a:rPr>
              <a:t>.</a:t>
            </a:r>
          </a:p>
          <a:p>
            <a:r>
              <a:rPr lang="en-GB" sz="1200" b="0" dirty="0">
                <a:solidFill>
                  <a:srgbClr val="4472C4">
                    <a:lumMod val="50000"/>
                  </a:srgbClr>
                </a:solidFill>
              </a:rPr>
              <a:t>5.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lang="en-GB" sz="1200" b="0" dirty="0">
                <a:solidFill>
                  <a:srgbClr val="4472C4">
                    <a:lumMod val="50000"/>
                  </a:srgbClr>
                </a:solidFill>
              </a:rPr>
              <a:t> </a:t>
            </a:r>
            <a:r>
              <a:rPr lang="en-GB" sz="1200" b="0" dirty="0" err="1">
                <a:solidFill>
                  <a:srgbClr val="4472C4">
                    <a:lumMod val="50000"/>
                  </a:srgbClr>
                </a:solidFill>
              </a:rPr>
              <a:t>Schüssel</a:t>
            </a:r>
            <a:r>
              <a:rPr lang="en-GB" sz="1200" b="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6.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Teller.</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German): </a:t>
            </a:r>
            <a:br>
              <a:rPr lang="en-GB" baseline="0" dirty="0"/>
            </a:br>
            <a:r>
              <a:rPr lang="en-GB" sz="1200" b="0" dirty="0" err="1">
                <a:solidFill>
                  <a:srgbClr val="4472C4">
                    <a:lumMod val="50000"/>
                  </a:srgbClr>
                </a:solidFill>
              </a:rPr>
              <a:t>Löffel</a:t>
            </a:r>
            <a:r>
              <a:rPr lang="en-GB" b="0" baseline="0" dirty="0"/>
              <a:t> [&gt;5009], Messer [2692], </a:t>
            </a:r>
            <a:r>
              <a:rPr lang="en-GB" b="0" baseline="0" dirty="0" err="1"/>
              <a:t>Pfanne</a:t>
            </a:r>
            <a:r>
              <a:rPr lang="en-GB" b="0" baseline="0" dirty="0"/>
              <a:t> [&gt;5009], </a:t>
            </a:r>
            <a:r>
              <a:rPr lang="en-GB" b="0" baseline="0" dirty="0" err="1"/>
              <a:t>Schüssel</a:t>
            </a:r>
            <a:r>
              <a:rPr lang="en-GB" b="0" baseline="0" dirty="0"/>
              <a:t> [&gt;5009], </a:t>
            </a:r>
            <a:r>
              <a:rPr lang="en-GB" b="0" baseline="0" dirty="0" err="1"/>
              <a:t>Spülbecken</a:t>
            </a:r>
            <a:r>
              <a:rPr lang="en-GB" b="0" baseline="0" dirty="0"/>
              <a:t> [&gt;5000/3899],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Teller [3187]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12</a:t>
            </a:fld>
            <a:endParaRPr lang="en-GB"/>
          </a:p>
        </p:txBody>
      </p:sp>
    </p:spTree>
    <p:extLst>
      <p:ext uri="{BB962C8B-B14F-4D97-AF65-F5344CB8AC3E}">
        <p14:creationId xmlns:p14="http://schemas.microsoft.com/office/powerpoint/2010/main" val="23489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aurally and orally contrast </a:t>
            </a:r>
            <a:r>
              <a:rPr lang="en-GB" b="0" i="1" dirty="0" err="1"/>
              <a:t>ein</a:t>
            </a:r>
            <a:r>
              <a:rPr lang="en-GB" b="0" i="1" dirty="0"/>
              <a:t>(e) </a:t>
            </a:r>
            <a:r>
              <a:rPr lang="en-GB" b="0" dirty="0"/>
              <a:t>and </a:t>
            </a:r>
            <a:r>
              <a:rPr lang="en-GB" b="0" i="1" dirty="0" err="1"/>
              <a:t>kein</a:t>
            </a:r>
            <a:r>
              <a:rPr lang="en-GB" b="0" i="1" dirty="0"/>
              <a:t>(e)</a:t>
            </a:r>
            <a:r>
              <a:rPr lang="en-GB" b="0" dirty="0"/>
              <a:t>, and revise the form and meaning of some common known nouns.</a:t>
            </a:r>
            <a:br>
              <a:rPr lang="en-GB" dirty="0"/>
            </a:br>
            <a:br>
              <a:rPr lang="en-GB" dirty="0"/>
            </a:br>
            <a:r>
              <a:rPr lang="en-GB" b="1" dirty="0"/>
              <a:t>Procedure:</a:t>
            </a:r>
            <a:br>
              <a:rPr lang="en-GB" dirty="0"/>
            </a:br>
            <a:r>
              <a:rPr lang="en-GB" dirty="0"/>
              <a:t>1. Click on a number to hear a sentence with </a:t>
            </a:r>
            <a:r>
              <a:rPr lang="en-GB" i="1" dirty="0" err="1"/>
              <a:t>ein</a:t>
            </a:r>
            <a:r>
              <a:rPr lang="en-GB" i="1" dirty="0"/>
              <a:t>(e)</a:t>
            </a:r>
            <a:r>
              <a:rPr lang="en-GB" i="0" dirty="0"/>
              <a:t> or </a:t>
            </a:r>
            <a:r>
              <a:rPr lang="en-GB" i="1" dirty="0" err="1"/>
              <a:t>kein</a:t>
            </a:r>
            <a:r>
              <a:rPr lang="en-GB" i="1" dirty="0"/>
              <a:t>(e)</a:t>
            </a:r>
            <a:r>
              <a:rPr lang="en-GB" i="0" dirty="0"/>
              <a:t>.</a:t>
            </a:r>
            <a:endParaRPr lang="en-GB" dirty="0"/>
          </a:p>
          <a:p>
            <a:r>
              <a:rPr lang="en-GB" dirty="0"/>
              <a:t>2. Students look at the items on the screen and decide whether the sentence is true (R) or false (F).</a:t>
            </a:r>
          </a:p>
          <a:p>
            <a:r>
              <a:rPr lang="en-GB" dirty="0"/>
              <a:t>3. Answers appear on clicks. Students should provide an oral justification (Das </a:t>
            </a:r>
            <a:r>
              <a:rPr lang="en-GB" dirty="0" err="1"/>
              <a:t>ist</a:t>
            </a:r>
            <a:r>
              <a:rPr lang="en-GB" dirty="0"/>
              <a:t> </a:t>
            </a:r>
            <a:r>
              <a:rPr lang="en-GB" dirty="0" err="1"/>
              <a:t>falsch</a:t>
            </a:r>
            <a:r>
              <a:rPr lang="en-GB" dirty="0"/>
              <a:t>. </a:t>
            </a:r>
            <a:r>
              <a:rPr lang="en-GB" dirty="0" err="1"/>
              <a:t>Im</a:t>
            </a:r>
            <a:r>
              <a:rPr lang="en-GB" dirty="0"/>
              <a:t> Rucksack </a:t>
            </a:r>
            <a:r>
              <a:rPr lang="en-GB" dirty="0" err="1"/>
              <a:t>ist</a:t>
            </a:r>
            <a:r>
              <a:rPr lang="en-GB" dirty="0"/>
              <a:t> eine Hose).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Working with a partner, students continue to play the game with the remaining items (and any others they know). They take turns to say ‘</a:t>
            </a:r>
            <a:r>
              <a:rPr lang="en-GB" dirty="0" err="1"/>
              <a:t>Im</a:t>
            </a:r>
            <a:r>
              <a:rPr lang="en-GB" dirty="0"/>
              <a:t> Rucksack </a:t>
            </a:r>
            <a:r>
              <a:rPr lang="en-GB" dirty="0" err="1"/>
              <a:t>ist</a:t>
            </a:r>
            <a:r>
              <a:rPr lang="en-GB" dirty="0"/>
              <a:t> </a:t>
            </a:r>
            <a:r>
              <a:rPr lang="en-GB" dirty="0" err="1"/>
              <a:t>ein</a:t>
            </a:r>
            <a:r>
              <a:rPr lang="en-GB" dirty="0"/>
              <a:t>(e)/</a:t>
            </a:r>
            <a:r>
              <a:rPr lang="en-GB" dirty="0" err="1"/>
              <a:t>kein</a:t>
            </a:r>
            <a:r>
              <a:rPr lang="en-GB" dirty="0"/>
              <a:t>(e) + noun, </a:t>
            </a:r>
            <a:r>
              <a:rPr lang="en-GB" dirty="0" err="1"/>
              <a:t>nicht</a:t>
            </a:r>
            <a:r>
              <a:rPr lang="en-GB" dirty="0"/>
              <a:t> </a:t>
            </a:r>
            <a:r>
              <a:rPr lang="en-GB" dirty="0" err="1"/>
              <a:t>wahr</a:t>
            </a:r>
            <a:r>
              <a:rPr lang="en-GB" dirty="0"/>
              <a:t>?’ and to answer ‘Das </a:t>
            </a:r>
            <a:r>
              <a:rPr lang="en-GB" dirty="0" err="1"/>
              <a:t>ist</a:t>
            </a:r>
            <a:r>
              <a:rPr lang="en-GB" dirty="0"/>
              <a:t> </a:t>
            </a:r>
            <a:r>
              <a:rPr lang="en-GB" dirty="0" err="1"/>
              <a:t>richtig</a:t>
            </a:r>
            <a:r>
              <a:rPr lang="en-GB" dirty="0"/>
              <a:t>/</a:t>
            </a:r>
            <a:r>
              <a:rPr lang="en-GB" dirty="0" err="1"/>
              <a:t>falsch</a:t>
            </a:r>
            <a:r>
              <a:rPr lang="en-GB" dirty="0"/>
              <a:t>’ + justification.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Im</a:t>
            </a:r>
            <a:r>
              <a:rPr lang="en-GB" dirty="0"/>
              <a:t> Rucksack </a:t>
            </a:r>
            <a:r>
              <a:rPr lang="en-GB" dirty="0" err="1"/>
              <a:t>ist</a:t>
            </a:r>
            <a:r>
              <a:rPr lang="en-GB" dirty="0"/>
              <a:t> </a:t>
            </a:r>
            <a:r>
              <a:rPr lang="en-GB" dirty="0" err="1"/>
              <a:t>kein</a:t>
            </a:r>
            <a:r>
              <a:rPr lang="en-GB" dirty="0"/>
              <a:t> Buch.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Im</a:t>
            </a:r>
            <a:r>
              <a:rPr lang="en-GB" dirty="0"/>
              <a:t> Rucksack </a:t>
            </a:r>
            <a:r>
              <a:rPr lang="en-GB" dirty="0" err="1"/>
              <a:t>ist</a:t>
            </a:r>
            <a:r>
              <a:rPr lang="en-GB" dirty="0"/>
              <a:t> </a:t>
            </a:r>
            <a:r>
              <a:rPr lang="en-GB" dirty="0" err="1"/>
              <a:t>keine</a:t>
            </a:r>
            <a:r>
              <a:rPr lang="en-GB" dirty="0"/>
              <a:t> Hose. </a:t>
            </a:r>
            <a:r>
              <a:rPr lang="en-GB" dirty="0" err="1"/>
              <a:t>Nicht</a:t>
            </a:r>
            <a:r>
              <a:rPr lang="en-GB" dirty="0"/>
              <a:t> </a:t>
            </a:r>
            <a:r>
              <a:rPr lang="en-GB" dirty="0" err="1"/>
              <a:t>wahr</a:t>
            </a:r>
            <a:r>
              <a:rPr lang="en-GB" dirty="0"/>
              <a:t>?</a:t>
            </a:r>
            <a:br>
              <a:rPr lang="en-GB" dirty="0"/>
            </a:br>
            <a:r>
              <a:rPr lang="en-GB" dirty="0"/>
              <a:t>3. </a:t>
            </a:r>
            <a:r>
              <a:rPr lang="en-GB" dirty="0" err="1"/>
              <a:t>Im</a:t>
            </a:r>
            <a:r>
              <a:rPr lang="en-GB" dirty="0"/>
              <a:t> Rucksack </a:t>
            </a:r>
            <a:r>
              <a:rPr lang="en-GB" dirty="0" err="1"/>
              <a:t>ist</a:t>
            </a:r>
            <a:r>
              <a:rPr lang="en-GB" dirty="0"/>
              <a:t> </a:t>
            </a:r>
            <a:r>
              <a:rPr lang="en-GB" dirty="0" err="1"/>
              <a:t>ein</a:t>
            </a:r>
            <a:r>
              <a:rPr lang="en-GB" dirty="0"/>
              <a:t> </a:t>
            </a:r>
            <a:r>
              <a:rPr lang="en-GB" dirty="0" err="1"/>
              <a:t>Butterbrot</a:t>
            </a:r>
            <a:r>
              <a:rPr lang="en-GB" dirty="0"/>
              <a:t>.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Im</a:t>
            </a:r>
            <a:r>
              <a:rPr lang="en-GB" dirty="0"/>
              <a:t> Rucksack </a:t>
            </a:r>
            <a:r>
              <a:rPr lang="en-GB" dirty="0" err="1"/>
              <a:t>ist</a:t>
            </a:r>
            <a:r>
              <a:rPr lang="en-GB" dirty="0"/>
              <a:t> </a:t>
            </a:r>
            <a:r>
              <a:rPr lang="en-GB" dirty="0" err="1"/>
              <a:t>ein</a:t>
            </a:r>
            <a:r>
              <a:rPr lang="en-GB" dirty="0"/>
              <a:t> </a:t>
            </a:r>
            <a:r>
              <a:rPr lang="en-GB" dirty="0" err="1"/>
              <a:t>Geschenk</a:t>
            </a:r>
            <a:r>
              <a:rPr lang="en-GB" dirty="0"/>
              <a:t>.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Im</a:t>
            </a:r>
            <a:r>
              <a:rPr lang="en-GB" dirty="0"/>
              <a:t> Rucksack </a:t>
            </a:r>
            <a:r>
              <a:rPr lang="en-GB" dirty="0" err="1"/>
              <a:t>ist</a:t>
            </a:r>
            <a:r>
              <a:rPr lang="en-GB" dirty="0"/>
              <a:t> </a:t>
            </a:r>
            <a:r>
              <a:rPr lang="en-GB" dirty="0" err="1"/>
              <a:t>kein</a:t>
            </a:r>
            <a:r>
              <a:rPr lang="en-GB" dirty="0"/>
              <a:t> Spiel.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Im</a:t>
            </a:r>
            <a:r>
              <a:rPr lang="en-GB" dirty="0"/>
              <a:t> Rucksack </a:t>
            </a:r>
            <a:r>
              <a:rPr lang="en-GB" dirty="0" err="1"/>
              <a:t>ist</a:t>
            </a:r>
            <a:r>
              <a:rPr lang="en-GB" dirty="0"/>
              <a:t> eine Zeitung.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Im</a:t>
            </a:r>
            <a:r>
              <a:rPr lang="en-GB" dirty="0"/>
              <a:t> Rucksack </a:t>
            </a:r>
            <a:r>
              <a:rPr lang="en-GB" dirty="0" err="1"/>
              <a:t>ist</a:t>
            </a:r>
            <a:r>
              <a:rPr lang="en-GB" dirty="0"/>
              <a:t> eine </a:t>
            </a:r>
            <a:r>
              <a:rPr lang="en-GB" dirty="0" err="1"/>
              <a:t>Karte</a:t>
            </a:r>
            <a:r>
              <a:rPr lang="en-GB" dirty="0"/>
              <a:t>.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Im</a:t>
            </a:r>
            <a:r>
              <a:rPr lang="en-GB" dirty="0"/>
              <a:t> Rucksack </a:t>
            </a:r>
            <a:r>
              <a:rPr lang="en-GB" dirty="0" err="1"/>
              <a:t>ist</a:t>
            </a:r>
            <a:r>
              <a:rPr lang="en-GB" dirty="0"/>
              <a:t> </a:t>
            </a:r>
            <a:r>
              <a:rPr lang="en-GB" dirty="0" err="1"/>
              <a:t>kein</a:t>
            </a:r>
            <a:r>
              <a:rPr lang="en-GB" dirty="0"/>
              <a:t> Geld. </a:t>
            </a:r>
            <a:r>
              <a:rPr lang="en-GB" dirty="0" err="1"/>
              <a:t>Nicht</a:t>
            </a:r>
            <a:r>
              <a:rPr lang="en-GB" dirty="0"/>
              <a:t> </a:t>
            </a:r>
            <a:r>
              <a:rPr lang="en-GB" dirty="0" err="1"/>
              <a:t>wahr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in task instructions (1 is the most frequent word in German): </a:t>
            </a:r>
            <a:br>
              <a:rPr lang="en-GB" baseline="0" dirty="0"/>
            </a:br>
            <a:r>
              <a:rPr lang="en-GB" b="0" baseline="0" dirty="0"/>
              <a:t>Rucksack [3180]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13</a:t>
            </a:fld>
            <a:endParaRPr lang="en-GB"/>
          </a:p>
        </p:txBody>
      </p:sp>
    </p:spTree>
    <p:extLst>
      <p:ext uri="{BB962C8B-B14F-4D97-AF65-F5344CB8AC3E}">
        <p14:creationId xmlns:p14="http://schemas.microsoft.com/office/powerpoint/2010/main" val="413842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consolidate knowledge of articles and associate them with known vocabulary.</a:t>
            </a:r>
            <a:br>
              <a:rPr lang="en-GB" dirty="0"/>
            </a:br>
            <a:br>
              <a:rPr lang="en-GB" dirty="0"/>
            </a:br>
            <a:r>
              <a:rPr lang="en-GB" b="1" dirty="0"/>
              <a:t>Procedure:</a:t>
            </a:r>
            <a:br>
              <a:rPr lang="en-GB" dirty="0"/>
            </a:br>
            <a:r>
              <a:rPr lang="en-GB" dirty="0"/>
              <a:t>Students read the sentences and write any noun they know which fits the article. Nonsense sentences are encouraged!</a:t>
            </a:r>
          </a:p>
          <a:p>
            <a:endParaRPr lang="en-GB" dirty="0"/>
          </a:p>
          <a:p>
            <a:r>
              <a:rPr lang="en-GB" b="1" dirty="0"/>
              <a:t>Suggested solutions:</a:t>
            </a:r>
          </a:p>
          <a:p>
            <a:pPr marL="228600" indent="-228600">
              <a:buAutoNum type="arabicPeriod"/>
            </a:pPr>
            <a:r>
              <a:rPr lang="en-GB" dirty="0"/>
              <a:t>Hund, Mann</a:t>
            </a:r>
          </a:p>
          <a:p>
            <a:pPr marL="228600" indent="-228600">
              <a:buAutoNum type="arabicPeriod"/>
            </a:pPr>
            <a:r>
              <a:rPr lang="en-GB" dirty="0" err="1"/>
              <a:t>Haustier</a:t>
            </a:r>
            <a:r>
              <a:rPr lang="en-GB" dirty="0"/>
              <a:t>, Kind</a:t>
            </a:r>
          </a:p>
          <a:p>
            <a:pPr marL="228600" indent="-228600">
              <a:buAutoNum type="arabicPeriod"/>
            </a:pPr>
            <a:r>
              <a:rPr lang="en-GB" dirty="0" err="1"/>
              <a:t>Flasche</a:t>
            </a:r>
            <a:r>
              <a:rPr lang="en-GB" dirty="0"/>
              <a:t>, </a:t>
            </a:r>
            <a:r>
              <a:rPr lang="en-GB" dirty="0" err="1"/>
              <a:t>Tasche</a:t>
            </a:r>
            <a:endParaRPr lang="en-GB" dirty="0"/>
          </a:p>
          <a:p>
            <a:pPr marL="228600" indent="-228600">
              <a:buAutoNum type="arabicPeriod"/>
            </a:pPr>
            <a:r>
              <a:rPr lang="en-GB" dirty="0"/>
              <a:t>Lehrer, </a:t>
            </a:r>
            <a:r>
              <a:rPr lang="en-GB" dirty="0" err="1"/>
              <a:t>Junge</a:t>
            </a:r>
            <a:endParaRPr lang="en-GB" dirty="0"/>
          </a:p>
          <a:p>
            <a:pPr marL="228600" indent="-228600">
              <a:buAutoNum type="arabicPeriod"/>
            </a:pPr>
            <a:r>
              <a:rPr lang="en-GB" dirty="0" err="1"/>
              <a:t>Katze</a:t>
            </a:r>
            <a:r>
              <a:rPr lang="en-GB" dirty="0"/>
              <a:t>, </a:t>
            </a:r>
            <a:r>
              <a:rPr lang="en-GB" dirty="0" err="1"/>
              <a:t>Liste</a:t>
            </a:r>
            <a:endParaRPr lang="en-GB" dirty="0"/>
          </a:p>
          <a:p>
            <a:pPr marL="228600" indent="-228600">
              <a:buAutoNum type="arabicPeriod"/>
            </a:pPr>
            <a:r>
              <a:rPr lang="en-GB" dirty="0"/>
              <a:t>Frau, </a:t>
            </a:r>
            <a:r>
              <a:rPr lang="en-GB" dirty="0" err="1"/>
              <a:t>Lehrerin</a:t>
            </a:r>
            <a:endParaRPr lang="en-GB" dirty="0"/>
          </a:p>
          <a:p>
            <a:pPr marL="228600" indent="-228600">
              <a:buAutoNum type="arabicPeriod"/>
            </a:pPr>
            <a:r>
              <a:rPr lang="en-GB" dirty="0"/>
              <a:t>Tier, Haus</a:t>
            </a:r>
          </a:p>
          <a:p>
            <a:pPr marL="228600" indent="-228600">
              <a:buAutoNum type="arabicPeriod"/>
            </a:pPr>
            <a:r>
              <a:rPr lang="en-GB" dirty="0"/>
              <a:t>Herr, Mann</a:t>
            </a:r>
          </a:p>
          <a:p>
            <a:pPr marL="228600" indent="-228600">
              <a:buAutoNum type="arabicPeriod"/>
            </a:pPr>
            <a:r>
              <a:rPr lang="en-GB" dirty="0"/>
              <a:t>Kind, </a:t>
            </a:r>
            <a:r>
              <a:rPr lang="en-GB" dirty="0" err="1"/>
              <a:t>Mädchen</a:t>
            </a:r>
            <a:endParaRPr lang="en-GB" dirty="0"/>
          </a:p>
          <a:p>
            <a:pPr marL="228600" indent="-228600">
              <a:buAutoNum type="arabicPeriod"/>
            </a:pPr>
            <a:r>
              <a:rPr lang="en-GB" dirty="0"/>
              <a:t>Hund, </a:t>
            </a:r>
            <a:r>
              <a:rPr lang="en-GB" dirty="0" err="1"/>
              <a:t>Haustier</a:t>
            </a:r>
            <a:endParaRPr lang="en-GB" dirty="0"/>
          </a:p>
          <a:p>
            <a:pPr marL="228600" indent="-228600">
              <a:buAutoNum type="arabicPeriod"/>
            </a:pPr>
            <a:endParaRPr lang="en-GB" b="1" baseline="0" dirty="0"/>
          </a:p>
          <a:p>
            <a:pPr marL="0" indent="0">
              <a:buNone/>
            </a:pPr>
            <a:r>
              <a:rPr lang="en-GB" b="1" baseline="0" dirty="0"/>
              <a:t>Word frequency of cognates used (1 is the most frequent word in German): </a:t>
            </a:r>
            <a:br>
              <a:rPr lang="en-GB" baseline="0" dirty="0"/>
            </a:br>
            <a:r>
              <a:rPr lang="en-GB" baseline="0" dirty="0" err="1"/>
              <a:t>kreativ</a:t>
            </a:r>
            <a:r>
              <a:rPr lang="en-GB" baseline="0" dirty="0"/>
              <a:t> [2664]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14</a:t>
            </a:fld>
            <a:endParaRPr lang="en-GB"/>
          </a:p>
        </p:txBody>
      </p:sp>
    </p:spTree>
    <p:extLst>
      <p:ext uri="{BB962C8B-B14F-4D97-AF65-F5344CB8AC3E}">
        <p14:creationId xmlns:p14="http://schemas.microsoft.com/office/powerpoint/2010/main" val="210951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br>
              <a:rPr lang="en-GB" sz="1200" b="1" baseline="0" dirty="0"/>
            </a:br>
            <a:r>
              <a:rPr lang="en-GB" sz="1200" b="1" baseline="0" dirty="0"/>
              <a:t>i) AQA list does not have </a:t>
            </a:r>
            <a:r>
              <a:rPr lang="en-GB" sz="1200" b="1" u="sng" baseline="0" dirty="0"/>
              <a:t>die Form</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a:t>das </a:t>
            </a:r>
            <a:r>
              <a:rPr lang="en-GB" sz="1200" b="1" u="sng" baseline="0" dirty="0" err="1"/>
              <a:t>Beispiel</a:t>
            </a:r>
            <a:r>
              <a:rPr lang="en-GB" sz="1200" b="1" u="sng" baseline="0" dirty="0"/>
              <a:t>, die Form, </a:t>
            </a:r>
            <a:r>
              <a:rPr lang="en-GB" sz="1200" b="1" u="sng" baseline="0" dirty="0" err="1"/>
              <a:t>tschüss</a:t>
            </a:r>
            <a:br>
              <a:rPr lang="en-GB" sz="1200" b="1" u="sng" baseline="0" dirty="0"/>
            </a:b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baseline="0" dirty="0"/>
              <a:t>Note: </a:t>
            </a:r>
            <a:br>
              <a:rPr lang="en-GB" sz="1200" b="1" u="sng" baseline="0" dirty="0"/>
            </a:br>
            <a:r>
              <a:rPr lang="en-GB" sz="1200" b="1" u="sng" baseline="0" dirty="0"/>
              <a:t>This is a revisiting lesson.  You can see that the vocabulary revision is important (as it is every week) because the words appear on all the GCSE wordlists.  However, aside from this, teachers should select from these activities (or their own resources) to revisit noun gender and articles, nominative and accusative, phonics, and alphabet, as best fits the needs of their classes.</a:t>
            </a:r>
            <a:br>
              <a:rPr lang="en-GB" sz="1200" b="1" u="sng" baseline="0" dirty="0"/>
            </a:br>
            <a:r>
              <a:rPr lang="en-GB" sz="1200" b="1" u="sng" baseline="0" dirty="0"/>
              <a:t>There are many activities here from teachers to select from, and teachers are left (as always, in fact!) to make their own selection from this week’s resource.  Indeed, if students need no revision of these grammar features, then teachers could easily use this week for different learning (notwithstanding the need to ensure the vocabulary is 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alphabet, asking and answering questions about the spelling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noun genders and articles (nominative and accusative)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essen</a:t>
            </a:r>
            <a:r>
              <a:rPr lang="en-GB" sz="1200" b="0" i="0" u="none" strike="noStrike" kern="1200" dirty="0">
                <a:solidFill>
                  <a:schemeClr val="tx1"/>
                </a:solidFill>
                <a:effectLst/>
                <a:latin typeface="+mn-lt"/>
                <a:ea typeface="+mn-ea"/>
                <a:cs typeface="+mn-cs"/>
              </a:rPr>
              <a:t> [323], fahren</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[215], </a:t>
            </a:r>
            <a:r>
              <a:rPr lang="en-GB" sz="1200" b="0" i="0" u="none" strike="noStrike" kern="1200" dirty="0" err="1">
                <a:solidFill>
                  <a:schemeClr val="tx1"/>
                </a:solidFill>
                <a:effectLst/>
                <a:latin typeface="+mn-lt"/>
                <a:ea typeface="+mn-ea"/>
                <a:cs typeface="+mn-cs"/>
              </a:rPr>
              <a:t>gehen</a:t>
            </a:r>
            <a:r>
              <a:rPr lang="en-GB" sz="1200" b="0" i="0" u="none" strike="noStrike" kern="1200" dirty="0">
                <a:solidFill>
                  <a:schemeClr val="tx1"/>
                </a:solidFill>
                <a:effectLst/>
                <a:latin typeface="+mn-lt"/>
                <a:ea typeface="+mn-ea"/>
                <a:cs typeface="+mn-cs"/>
              </a:rPr>
              <a:t> [66], </a:t>
            </a:r>
            <a:r>
              <a:rPr lang="en-GB" sz="1200" b="0" i="0" u="none" strike="noStrike" kern="1200" dirty="0" err="1">
                <a:solidFill>
                  <a:schemeClr val="tx1"/>
                </a:solidFill>
                <a:effectLst/>
                <a:latin typeface="+mn-lt"/>
                <a:ea typeface="+mn-ea"/>
                <a:cs typeface="+mn-cs"/>
              </a:rPr>
              <a:t>lernen</a:t>
            </a:r>
            <a:r>
              <a:rPr lang="en-GB" sz="1200" b="0" i="0" u="none" strike="noStrike" kern="1200" dirty="0">
                <a:solidFill>
                  <a:schemeClr val="tx1"/>
                </a:solidFill>
                <a:effectLst/>
                <a:latin typeface="+mn-lt"/>
                <a:ea typeface="+mn-ea"/>
                <a:cs typeface="+mn-cs"/>
              </a:rPr>
              <a:t> [288], </a:t>
            </a:r>
            <a:r>
              <a:rPr lang="en-GB" sz="1200" b="0" i="0" u="none" strike="noStrike" kern="1200" dirty="0" err="1">
                <a:solidFill>
                  <a:schemeClr val="tx1"/>
                </a:solidFill>
                <a:effectLst/>
                <a:latin typeface="+mn-lt"/>
                <a:ea typeface="+mn-ea"/>
                <a:cs typeface="+mn-cs"/>
              </a:rPr>
              <a:t>sagen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[40], </a:t>
            </a:r>
            <a:r>
              <a:rPr lang="en-GB" sz="1200" b="0" i="0" u="none" strike="noStrike" kern="1200" dirty="0" err="1">
                <a:solidFill>
                  <a:schemeClr val="tx1"/>
                </a:solidFill>
                <a:effectLst/>
                <a:latin typeface="+mn-lt"/>
                <a:ea typeface="+mn-ea"/>
                <a:cs typeface="+mn-cs"/>
              </a:rPr>
              <a:t>spielen</a:t>
            </a:r>
            <a:r>
              <a:rPr lang="en-GB" sz="1200" b="0" i="0" u="none" strike="noStrike" kern="1200" dirty="0">
                <a:solidFill>
                  <a:schemeClr val="tx1"/>
                </a:solidFill>
                <a:effectLst/>
                <a:latin typeface="+mn-lt"/>
                <a:ea typeface="+mn-ea"/>
                <a:cs typeface="+mn-cs"/>
              </a:rPr>
              <a:t> [205], </a:t>
            </a:r>
            <a:r>
              <a:rPr lang="en-GB" sz="1200" b="0" i="0" u="none" strike="noStrike" kern="1200" dirty="0" err="1">
                <a:solidFill>
                  <a:schemeClr val="tx1"/>
                </a:solidFill>
                <a:effectLst/>
                <a:latin typeface="+mn-lt"/>
                <a:ea typeface="+mn-ea"/>
                <a:cs typeface="+mn-cs"/>
              </a:rPr>
              <a:t>trinken</a:t>
            </a:r>
            <a:r>
              <a:rPr lang="en-GB" sz="1200" b="0" i="0" u="none" strike="noStrike" kern="1200" dirty="0">
                <a:solidFill>
                  <a:schemeClr val="tx1"/>
                </a:solidFill>
                <a:effectLst/>
                <a:latin typeface="+mn-lt"/>
                <a:ea typeface="+mn-ea"/>
                <a:cs typeface="+mn-cs"/>
              </a:rPr>
              <a:t> [634], </a:t>
            </a:r>
            <a:r>
              <a:rPr lang="en-GB" sz="1200" b="0" i="0" u="none" strike="noStrike" kern="1200" dirty="0" err="1">
                <a:solidFill>
                  <a:schemeClr val="tx1"/>
                </a:solidFill>
                <a:effectLst/>
                <a:latin typeface="+mn-lt"/>
                <a:ea typeface="+mn-ea"/>
                <a:cs typeface="+mn-cs"/>
              </a:rPr>
              <a:t>vergessen</a:t>
            </a:r>
            <a:r>
              <a:rPr lang="en-GB" sz="1200" b="0" i="0" u="none" strike="noStrike" kern="1200" dirty="0">
                <a:solidFill>
                  <a:schemeClr val="tx1"/>
                </a:solidFill>
                <a:effectLst/>
                <a:latin typeface="+mn-lt"/>
                <a:ea typeface="+mn-ea"/>
                <a:cs typeface="+mn-cs"/>
              </a:rPr>
              <a:t> [584], </a:t>
            </a:r>
            <a:r>
              <a:rPr lang="en-GB" sz="1200" b="0" i="0" u="none" strike="noStrike" kern="1200" dirty="0" err="1">
                <a:solidFill>
                  <a:schemeClr val="tx1"/>
                </a:solidFill>
                <a:effectLst/>
                <a:latin typeface="+mn-lt"/>
                <a:ea typeface="+mn-ea"/>
                <a:cs typeface="+mn-cs"/>
              </a:rPr>
              <a:t>wissen</a:t>
            </a:r>
            <a:r>
              <a:rPr lang="en-GB" sz="1200" b="0" i="0" u="none" strike="noStrike" kern="1200" dirty="0">
                <a:solidFill>
                  <a:schemeClr val="tx1"/>
                </a:solidFill>
                <a:effectLst/>
                <a:latin typeface="+mn-lt"/>
                <a:ea typeface="+mn-ea"/>
                <a:cs typeface="+mn-cs"/>
              </a:rPr>
              <a:t> [78], </a:t>
            </a:r>
            <a:r>
              <a:rPr lang="en-GB" sz="1200" b="0" i="0" u="none" strike="noStrike" kern="1200" dirty="0" err="1">
                <a:solidFill>
                  <a:schemeClr val="tx1"/>
                </a:solidFill>
                <a:effectLst/>
                <a:latin typeface="+mn-lt"/>
                <a:ea typeface="+mn-ea"/>
                <a:cs typeface="+mn-cs"/>
              </a:rPr>
              <a:t>wohnen</a:t>
            </a:r>
            <a:r>
              <a:rPr lang="en-GB" sz="1200" b="0" i="0" u="none" strike="noStrike" kern="1200" dirty="0">
                <a:solidFill>
                  <a:schemeClr val="tx1"/>
                </a:solidFill>
                <a:effectLst/>
                <a:latin typeface="+mn-lt"/>
                <a:ea typeface="+mn-ea"/>
                <a:cs typeface="+mn-cs"/>
              </a:rPr>
              <a:t> [560], </a:t>
            </a:r>
            <a:r>
              <a:rPr lang="en-GB" sz="1200" b="0" i="0" u="none" strike="noStrike" kern="1200" dirty="0" err="1">
                <a:solidFill>
                  <a:schemeClr val="tx1"/>
                </a:solidFill>
                <a:effectLst/>
                <a:latin typeface="+mn-lt"/>
                <a:ea typeface="+mn-ea"/>
                <a:cs typeface="+mn-cs"/>
              </a:rPr>
              <a:t>kein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a:t>
            </a:r>
            <a:r>
              <a:rPr lang="en-GB" sz="1200" b="0" i="0" u="none" strike="noStrike" kern="1200" dirty="0">
                <a:solidFill>
                  <a:schemeClr val="tx1"/>
                </a:solidFill>
                <a:effectLst/>
                <a:latin typeface="+mn-lt"/>
                <a:ea typeface="+mn-ea"/>
                <a:cs typeface="+mn-cs"/>
              </a:rPr>
              <a:t> [46], was? [38], </a:t>
            </a:r>
            <a:r>
              <a:rPr lang="en-GB" sz="1200" b="0" i="0" u="none" strike="noStrike" kern="1200" dirty="0" err="1">
                <a:solidFill>
                  <a:schemeClr val="tx1"/>
                </a:solidFill>
                <a:effectLst/>
                <a:latin typeface="+mn-lt"/>
                <a:ea typeface="+mn-ea"/>
                <a:cs typeface="+mn-cs"/>
              </a:rPr>
              <a:t>wer</a:t>
            </a:r>
            <a:r>
              <a:rPr lang="en-GB" sz="1200" b="0" i="0" u="none" strike="noStrike" kern="1200" dirty="0">
                <a:solidFill>
                  <a:schemeClr val="tx1"/>
                </a:solidFill>
                <a:effectLst/>
                <a:latin typeface="+mn-lt"/>
                <a:ea typeface="+mn-ea"/>
                <a:cs typeface="+mn-cs"/>
              </a:rPr>
              <a:t>? [149],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[25], wo? [108], </a:t>
            </a:r>
            <a:r>
              <a:rPr lang="en-GB" sz="1200" b="0" i="0" u="none" strike="noStrike" kern="1200" dirty="0" err="1">
                <a:solidFill>
                  <a:schemeClr val="tx1"/>
                </a:solidFill>
                <a:effectLst/>
                <a:latin typeface="+mn-lt"/>
                <a:ea typeface="+mn-ea"/>
                <a:cs typeface="+mn-cs"/>
              </a:rPr>
              <a:t>Beispiel</a:t>
            </a:r>
            <a:r>
              <a:rPr lang="en-GB" sz="1200" b="0" i="0" u="none" strike="noStrike" kern="1200" dirty="0">
                <a:solidFill>
                  <a:schemeClr val="tx1"/>
                </a:solidFill>
                <a:effectLst/>
                <a:latin typeface="+mn-lt"/>
                <a:ea typeface="+mn-ea"/>
                <a:cs typeface="+mn-cs"/>
              </a:rPr>
              <a:t> [94], Ding [370], Fenster [674], </a:t>
            </a:r>
            <a:r>
              <a:rPr lang="en-GB" sz="1200" b="0" i="0" u="none" strike="noStrike" kern="1200" dirty="0" err="1">
                <a:solidFill>
                  <a:schemeClr val="tx1"/>
                </a:solidFill>
                <a:effectLst/>
                <a:latin typeface="+mn-lt"/>
                <a:ea typeface="+mn-ea"/>
                <a:cs typeface="+mn-cs"/>
              </a:rPr>
              <a:t>Flasche</a:t>
            </a:r>
            <a:r>
              <a:rPr lang="en-GB" sz="1200" b="0" i="0" u="none" strike="noStrike" kern="1200" dirty="0">
                <a:solidFill>
                  <a:schemeClr val="tx1"/>
                </a:solidFill>
                <a:effectLst/>
                <a:latin typeface="+mn-lt"/>
                <a:ea typeface="+mn-ea"/>
                <a:cs typeface="+mn-cs"/>
              </a:rPr>
              <a:t> [1602], Form [307], </a:t>
            </a:r>
            <a:r>
              <a:rPr lang="en-GB" sz="1200" b="0" i="0" u="none" strike="noStrike" kern="1200" dirty="0" err="1">
                <a:solidFill>
                  <a:schemeClr val="tx1"/>
                </a:solidFill>
                <a:effectLst/>
                <a:latin typeface="+mn-lt"/>
                <a:ea typeface="+mn-ea"/>
                <a:cs typeface="+mn-cs"/>
              </a:rPr>
              <a:t>Frage</a:t>
            </a:r>
            <a:r>
              <a:rPr lang="en-GB" sz="1200" b="0" i="0" u="none" strike="noStrike" kern="1200" dirty="0">
                <a:solidFill>
                  <a:schemeClr val="tx1"/>
                </a:solidFill>
                <a:effectLst/>
                <a:latin typeface="+mn-lt"/>
                <a:ea typeface="+mn-ea"/>
                <a:cs typeface="+mn-cs"/>
              </a:rPr>
              <a:t> [157], Frau</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[99], Freund [273], Hand [180], Haus [147], </a:t>
            </a:r>
            <a:r>
              <a:rPr lang="en-GB" sz="1200" b="0" i="0" u="none" strike="noStrike" kern="1200" dirty="0" err="1">
                <a:solidFill>
                  <a:schemeClr val="tx1"/>
                </a:solidFill>
                <a:effectLst/>
                <a:latin typeface="+mn-lt"/>
                <a:ea typeface="+mn-ea"/>
                <a:cs typeface="+mn-cs"/>
              </a:rPr>
              <a:t>Haustier</a:t>
            </a:r>
            <a:r>
              <a:rPr lang="en-GB" sz="1200" b="0" i="0" u="none" strike="noStrike" kern="1200" dirty="0">
                <a:solidFill>
                  <a:schemeClr val="tx1"/>
                </a:solidFill>
                <a:effectLst/>
                <a:latin typeface="+mn-lt"/>
                <a:ea typeface="+mn-ea"/>
                <a:cs typeface="+mn-cs"/>
              </a:rPr>
              <a:t> [&gt;5009], Herr [154], </a:t>
            </a:r>
            <a:r>
              <a:rPr lang="en-GB" sz="1200" b="0" i="0" u="none" strike="noStrike" kern="1200" dirty="0" err="1">
                <a:solidFill>
                  <a:schemeClr val="tx1"/>
                </a:solidFill>
                <a:effectLst/>
                <a:latin typeface="+mn-lt"/>
                <a:ea typeface="+mn-ea"/>
                <a:cs typeface="+mn-cs"/>
              </a:rPr>
              <a:t>Lehrerin</a:t>
            </a:r>
            <a:r>
              <a:rPr lang="en-GB" sz="1200" b="0" i="0" u="none" strike="noStrike" kern="1200" dirty="0">
                <a:solidFill>
                  <a:schemeClr val="tx1"/>
                </a:solidFill>
                <a:effectLst/>
                <a:latin typeface="+mn-lt"/>
                <a:ea typeface="+mn-ea"/>
                <a:cs typeface="+mn-cs"/>
              </a:rPr>
              <a:t> [695], Mann [121], Ort [341], </a:t>
            </a:r>
            <a:r>
              <a:rPr lang="en-GB" sz="1200" b="0" i="0" u="none" strike="noStrike" kern="1200" dirty="0" err="1">
                <a:solidFill>
                  <a:schemeClr val="tx1"/>
                </a:solidFill>
                <a:effectLst/>
                <a:latin typeface="+mn-lt"/>
                <a:ea typeface="+mn-ea"/>
                <a:cs typeface="+mn-cs"/>
              </a:rPr>
              <a:t>Paar</a:t>
            </a:r>
            <a:r>
              <a:rPr lang="en-GB" sz="1200" b="0" i="0" u="none" strike="noStrike" kern="1200" dirty="0">
                <a:solidFill>
                  <a:schemeClr val="tx1"/>
                </a:solidFill>
                <a:effectLst/>
                <a:latin typeface="+mn-lt"/>
                <a:ea typeface="+mn-ea"/>
                <a:cs typeface="+mn-cs"/>
              </a:rPr>
              <a:t> [241], Problem [210], Tisch [529], Wasser [245], Welt [164], Wort [194] groß1 [67], </a:t>
            </a:r>
            <a:r>
              <a:rPr lang="en-GB" sz="1200" b="0" i="0" u="none" strike="noStrike" kern="1200" dirty="0" err="1">
                <a:solidFill>
                  <a:schemeClr val="tx1"/>
                </a:solidFill>
                <a:effectLst/>
                <a:latin typeface="+mn-lt"/>
                <a:ea typeface="+mn-ea"/>
                <a:cs typeface="+mn-cs"/>
              </a:rPr>
              <a:t>klein</a:t>
            </a:r>
            <a:r>
              <a:rPr lang="en-GB" sz="1200" b="0" i="0" u="none" strike="noStrike" kern="1200" dirty="0">
                <a:solidFill>
                  <a:schemeClr val="tx1"/>
                </a:solidFill>
                <a:effectLst/>
                <a:latin typeface="+mn-lt"/>
                <a:ea typeface="+mn-ea"/>
                <a:cs typeface="+mn-cs"/>
              </a:rPr>
              <a:t> [110], da [48],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[68], </a:t>
            </a:r>
            <a:r>
              <a:rPr lang="en-GB" sz="1200" b="0" i="0" u="none" strike="noStrike" kern="1200" dirty="0" err="1">
                <a:solidFill>
                  <a:schemeClr val="tx1"/>
                </a:solidFill>
                <a:effectLst/>
                <a:latin typeface="+mn-lt"/>
                <a:ea typeface="+mn-ea"/>
                <a:cs typeface="+mn-cs"/>
              </a:rPr>
              <a:t>leider</a:t>
            </a:r>
            <a:r>
              <a:rPr lang="en-GB" sz="1200" b="0" i="0" u="none" strike="noStrike" kern="1200" dirty="0">
                <a:solidFill>
                  <a:schemeClr val="tx1"/>
                </a:solidFill>
                <a:effectLst/>
                <a:latin typeface="+mn-lt"/>
                <a:ea typeface="+mn-ea"/>
                <a:cs typeface="+mn-cs"/>
              </a:rPr>
              <a:t> [643], </a:t>
            </a:r>
            <a:r>
              <a:rPr lang="en-GB" sz="1200" b="0" i="0" u="none" strike="noStrike" kern="1200" dirty="0" err="1">
                <a:solidFill>
                  <a:schemeClr val="tx1"/>
                </a:solidFill>
                <a:effectLst/>
                <a:latin typeface="+mn-lt"/>
                <a:ea typeface="+mn-ea"/>
                <a:cs typeface="+mn-cs"/>
              </a:rPr>
              <a:t>oder</a:t>
            </a:r>
            <a:r>
              <a:rPr lang="en-GB" sz="1200" b="0" i="0" u="none" strike="noStrike" kern="1200" dirty="0">
                <a:solidFill>
                  <a:schemeClr val="tx1"/>
                </a:solidFill>
                <a:effectLst/>
                <a:latin typeface="+mn-lt"/>
                <a:ea typeface="+mn-ea"/>
                <a:cs typeface="+mn-cs"/>
              </a:rPr>
              <a:t> [35], mit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[13], </a:t>
            </a:r>
            <a:r>
              <a:rPr lang="en-GB" sz="1200" b="0" i="0" u="none" strike="noStrike" kern="1200" dirty="0" err="1">
                <a:solidFill>
                  <a:schemeClr val="tx1"/>
                </a:solidFill>
                <a:effectLst/>
                <a:latin typeface="+mn-lt"/>
                <a:ea typeface="+mn-ea"/>
                <a:cs typeface="+mn-cs"/>
              </a:rPr>
              <a:t>tschüs</a:t>
            </a:r>
            <a:r>
              <a:rPr lang="en-GB" sz="1200" b="0" i="0" u="none" strike="noStrike" kern="1200" dirty="0">
                <a:solidFill>
                  <a:schemeClr val="tx1"/>
                </a:solidFill>
                <a:effectLst/>
                <a:latin typeface="+mn-lt"/>
                <a:ea typeface="+mn-ea"/>
                <a:cs typeface="+mn-cs"/>
              </a:rPr>
              <a:t> [&gt;5009], ich </a:t>
            </a:r>
            <a:r>
              <a:rPr lang="en-GB" sz="1200" b="0" i="0" u="none" strike="noStrike" kern="1200" dirty="0" err="1">
                <a:solidFill>
                  <a:schemeClr val="tx1"/>
                </a:solidFill>
                <a:effectLst/>
                <a:latin typeface="+mn-lt"/>
                <a:ea typeface="+mn-ea"/>
                <a:cs typeface="+mn-cs"/>
              </a:rPr>
              <a:t>weiß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klar</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wahr</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man...?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schreibt</a:t>
            </a:r>
            <a:r>
              <a:rPr lang="en-GB" sz="1200" b="0" i="0" u="none" strike="noStrike" kern="1200" dirty="0">
                <a:solidFill>
                  <a:schemeClr val="tx1"/>
                </a:solidFill>
                <a:effectLst/>
                <a:latin typeface="+mn-lt"/>
                <a:ea typeface="+mn-ea"/>
                <a:cs typeface="+mn-cs"/>
              </a:rPr>
              <a:t> man...? [n/a]</a:t>
            </a:r>
            <a:endParaRPr lang="en-GB" sz="1200" b="0" i="0" u="none" strike="noStrike" kern="1200" cap="none" baseline="0"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592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br>
              <a:rPr lang="en-GB" dirty="0"/>
            </a:br>
            <a:br>
              <a:rPr lang="en-GB" b="1" dirty="0"/>
            </a:br>
            <a:r>
              <a:rPr lang="en-GB" b="1" dirty="0"/>
              <a:t>Aim: </a:t>
            </a:r>
            <a:r>
              <a:rPr lang="en-GB" b="0" dirty="0"/>
              <a:t>To revise the phrase </a:t>
            </a:r>
            <a:r>
              <a:rPr lang="en-GB" b="0" i="1" dirty="0"/>
              <a:t>Wie </a:t>
            </a:r>
            <a:r>
              <a:rPr lang="en-GB" b="0" i="1" dirty="0" err="1"/>
              <a:t>schreibt</a:t>
            </a:r>
            <a:r>
              <a:rPr lang="en-GB" b="0" i="1" dirty="0"/>
              <a:t> man das</a:t>
            </a:r>
            <a:r>
              <a:rPr lang="en-GB" b="0" i="0" dirty="0"/>
              <a:t>?</a:t>
            </a: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16</a:t>
            </a:fld>
            <a:endParaRPr lang="en-GB"/>
          </a:p>
        </p:txBody>
      </p:sp>
    </p:spTree>
    <p:extLst>
      <p:ext uri="{BB962C8B-B14F-4D97-AF65-F5344CB8AC3E}">
        <p14:creationId xmlns:p14="http://schemas.microsoft.com/office/powerpoint/2010/main" val="419536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letter names and pronunciation</a:t>
            </a:r>
            <a:br>
              <a:rPr lang="en-GB" dirty="0"/>
            </a:br>
            <a:br>
              <a:rPr lang="en-GB" dirty="0"/>
            </a:br>
            <a:r>
              <a:rPr lang="en-GB" b="1" dirty="0"/>
              <a:t>Procedure:</a:t>
            </a:r>
            <a:br>
              <a:rPr lang="en-GB" dirty="0"/>
            </a:br>
            <a:r>
              <a:rPr lang="en-GB" dirty="0"/>
              <a:t>1. Click on each letter to hear it said aloud. Students repeat.</a:t>
            </a:r>
          </a:p>
          <a:p>
            <a:r>
              <a:rPr lang="en-GB" dirty="0"/>
              <a:t>2. Click on the speaker to hear the full alphabet said aloud. Students say the alphabet along with the recording.</a:t>
            </a:r>
          </a:p>
          <a:p>
            <a:r>
              <a:rPr lang="en-GB" dirty="0"/>
              <a:t>3. Point at letters at random. Students say them out loud. Click to check pronunciation.</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17</a:t>
            </a:fld>
            <a:endParaRPr lang="en-GB"/>
          </a:p>
        </p:txBody>
      </p:sp>
    </p:spTree>
    <p:extLst>
      <p:ext uri="{BB962C8B-B14F-4D97-AF65-F5344CB8AC3E}">
        <p14:creationId xmlns:p14="http://schemas.microsoft.com/office/powerpoint/2010/main" val="3233234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the written form of twelve of this week’s revisited words, and to practise saying letter names.</a:t>
            </a:r>
            <a:br>
              <a:rPr lang="en-GB" dirty="0"/>
            </a:br>
            <a:br>
              <a:rPr lang="en-GB" dirty="0"/>
            </a:br>
            <a:r>
              <a:rPr lang="en-GB" b="1" dirty="0"/>
              <a:t>Procedure:</a:t>
            </a:r>
            <a:br>
              <a:rPr lang="en-GB" dirty="0"/>
            </a:br>
            <a:r>
              <a:rPr lang="en-GB" dirty="0"/>
              <a:t>1. Tell students that the yellow question marks in the slide hide a letter. This letter is shared by all three words. Students will see the other letter revealed one by one and the first person to guess the words, and the mystery letter they share, is the winner.</a:t>
            </a:r>
          </a:p>
          <a:p>
            <a:r>
              <a:rPr lang="en-GB" dirty="0"/>
              <a:t>2. On clicks, the letters within a box disappear one by one (the least revealing letters disappear first).</a:t>
            </a:r>
          </a:p>
          <a:p>
            <a:r>
              <a:rPr lang="en-GB" dirty="0"/>
              <a:t>3. If a student thinks they know the letter, they say ‘Ich </a:t>
            </a:r>
            <a:r>
              <a:rPr lang="en-GB" dirty="0" err="1"/>
              <a:t>weiß</a:t>
            </a:r>
            <a:r>
              <a:rPr lang="en-GB" dirty="0"/>
              <a:t>’!</a:t>
            </a:r>
          </a:p>
          <a:p>
            <a:r>
              <a:rPr lang="en-GB" dirty="0"/>
              <a:t>4. Ask ‘</a:t>
            </a:r>
            <a:r>
              <a:rPr lang="en-GB" dirty="0" err="1"/>
              <a:t>Welche</a:t>
            </a:r>
            <a:r>
              <a:rPr lang="en-GB" dirty="0"/>
              <a:t> </a:t>
            </a:r>
            <a:r>
              <a:rPr lang="en-US" sz="1200" dirty="0" err="1">
                <a:solidFill>
                  <a:srgbClr val="4472C4">
                    <a:lumMod val="50000"/>
                  </a:srgbClr>
                </a:solidFill>
              </a:rPr>
              <a:t>Wörter</a:t>
            </a:r>
            <a:r>
              <a:rPr lang="en-US" sz="1200" dirty="0">
                <a:solidFill>
                  <a:srgbClr val="4472C4">
                    <a:lumMod val="50000"/>
                  </a:srgbClr>
                </a:solidFill>
              </a:rPr>
              <a:t> </a:t>
            </a:r>
            <a:r>
              <a:rPr lang="en-US" sz="1200" dirty="0" err="1">
                <a:solidFill>
                  <a:srgbClr val="4472C4">
                    <a:lumMod val="50000"/>
                  </a:srgbClr>
                </a:solidFill>
              </a:rPr>
              <a:t>siehst</a:t>
            </a:r>
            <a:r>
              <a:rPr lang="en-US" sz="1200" dirty="0">
                <a:solidFill>
                  <a:srgbClr val="4472C4">
                    <a:lumMod val="50000"/>
                  </a:srgbClr>
                </a:solidFill>
              </a:rPr>
              <a:t> du?’</a:t>
            </a:r>
            <a:endParaRPr lang="en-GB" dirty="0"/>
          </a:p>
          <a:p>
            <a:r>
              <a:rPr lang="en-GB" dirty="0"/>
              <a:t>5. The student says the names of the words they recognise.</a:t>
            </a:r>
          </a:p>
          <a:p>
            <a:r>
              <a:rPr lang="en-GB" dirty="0"/>
              <a:t>6. Ask ‘Wie </a:t>
            </a:r>
            <a:r>
              <a:rPr lang="en-GB" dirty="0" err="1"/>
              <a:t>schreibt</a:t>
            </a:r>
            <a:r>
              <a:rPr lang="en-GB" dirty="0"/>
              <a:t> man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The student spells the names of the words they recognise.</a:t>
            </a:r>
          </a:p>
          <a:p>
            <a:r>
              <a:rPr lang="en-GB" dirty="0"/>
              <a:t>8. Click to reveal any remaining letters and ask </a:t>
            </a:r>
            <a:r>
              <a:rPr lang="en-GB" b="0" dirty="0"/>
              <a:t>‘</a:t>
            </a:r>
            <a:r>
              <a:rPr lang="en-GB" sz="1200" b="0" dirty="0" err="1">
                <a:solidFill>
                  <a:schemeClr val="bg1"/>
                </a:solidFill>
              </a:rPr>
              <a:t>Welcher</a:t>
            </a:r>
            <a:r>
              <a:rPr lang="en-GB" sz="1200" b="0" dirty="0">
                <a:solidFill>
                  <a:schemeClr val="bg1"/>
                </a:solidFill>
              </a:rPr>
              <a:t> </a:t>
            </a:r>
            <a:r>
              <a:rPr lang="en-GB" sz="1200" b="0" dirty="0" err="1">
                <a:solidFill>
                  <a:schemeClr val="bg1"/>
                </a:solidFill>
              </a:rPr>
              <a:t>Buchstabe</a:t>
            </a:r>
            <a:r>
              <a:rPr lang="en-GB" sz="1200" b="0" dirty="0">
                <a:solidFill>
                  <a:schemeClr val="bg1"/>
                </a:solidFill>
              </a:rPr>
              <a:t> </a:t>
            </a:r>
            <a:r>
              <a:rPr lang="en-GB" sz="1200" b="0" dirty="0" err="1">
                <a:solidFill>
                  <a:schemeClr val="bg1"/>
                </a:solidFill>
              </a:rPr>
              <a:t>ist</a:t>
            </a:r>
            <a:r>
              <a:rPr lang="en-GB" sz="1200" b="0" dirty="0">
                <a:solidFill>
                  <a:schemeClr val="bg1"/>
                </a:solidFill>
              </a:rPr>
              <a:t> das?’</a:t>
            </a:r>
          </a:p>
          <a:p>
            <a:r>
              <a:rPr lang="en-GB" sz="1200" b="0" dirty="0">
                <a:solidFill>
                  <a:schemeClr val="bg1"/>
                </a:solidFill>
              </a:rPr>
              <a:t>9. The solution is revealed on a final click.</a:t>
            </a:r>
            <a:endParaRPr lang="en-GB" b="0" dirty="0"/>
          </a:p>
          <a:p>
            <a:br>
              <a:rPr lang="en-GB" dirty="0"/>
            </a:br>
            <a:r>
              <a:rPr lang="en-GB" b="1" baseline="0" dirty="0"/>
              <a:t>Word frequency (1 is the most frequent word in German): </a:t>
            </a:r>
            <a:br>
              <a:rPr lang="en-GB" baseline="0" dirty="0"/>
            </a:br>
            <a:r>
              <a:rPr lang="en-GB" baseline="0" dirty="0" err="1"/>
              <a:t>Buchstabe</a:t>
            </a:r>
            <a:r>
              <a:rPr lang="en-GB" baseline="0" dirty="0"/>
              <a:t> [2905]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18</a:t>
            </a:fld>
            <a:endParaRPr lang="en-GB"/>
          </a:p>
        </p:txBody>
      </p:sp>
    </p:spTree>
    <p:extLst>
      <p:ext uri="{BB962C8B-B14F-4D97-AF65-F5344CB8AC3E}">
        <p14:creationId xmlns:p14="http://schemas.microsoft.com/office/powerpoint/2010/main" val="94127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the form and meaning of nine of this week’s revisited words, and practice nine letters of the alphabet</a:t>
            </a:r>
            <a:br>
              <a:rPr lang="en-GB" dirty="0"/>
            </a:br>
            <a:br>
              <a:rPr lang="en-GB" dirty="0"/>
            </a:br>
            <a:r>
              <a:rPr lang="en-GB" b="1" dirty="0"/>
              <a:t>Procedure:</a:t>
            </a:r>
            <a:br>
              <a:rPr lang="en-GB" dirty="0"/>
            </a:br>
            <a:r>
              <a:rPr lang="en-GB" dirty="0"/>
              <a:t>1. Starting with number 1, students volunteer the letter that they think starts the word cued in the first row – i.e., number 12. The pair = the number of the row and the correct letter of the column, which starts the word of the picture in the row.</a:t>
            </a:r>
          </a:p>
          <a:p>
            <a:r>
              <a:rPr lang="en-GB" dirty="0"/>
              <a:t>2. Teachers elicits the German word – ‘Was </a:t>
            </a:r>
            <a:r>
              <a:rPr lang="en-GB" dirty="0" err="1"/>
              <a:t>ist</a:t>
            </a:r>
            <a:r>
              <a:rPr lang="en-GB" dirty="0"/>
              <a:t> das Wort?’ </a:t>
            </a:r>
          </a:p>
          <a:p>
            <a:r>
              <a:rPr lang="en-GB" dirty="0"/>
              <a:t>3. Click to reveal the correct word in the correctly lettered column.</a:t>
            </a:r>
          </a:p>
          <a:p>
            <a:r>
              <a:rPr lang="en-GB" dirty="0"/>
              <a:t>4. Repeat with the other 7 items (2-9).</a:t>
            </a:r>
          </a:p>
          <a:p>
            <a:endParaRPr lang="en-GB"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E-2 (</a:t>
            </a:r>
            <a:r>
              <a:rPr lang="en-GB" dirty="0" err="1"/>
              <a:t>essen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W-6 (Wasser)</a:t>
            </a:r>
          </a:p>
          <a:p>
            <a:r>
              <a:rPr lang="en-GB" dirty="0"/>
              <a:t>L-1 (</a:t>
            </a:r>
            <a:r>
              <a:rPr lang="en-GB" dirty="0" err="1"/>
              <a:t>Lehrerin</a:t>
            </a:r>
            <a:r>
              <a:rPr lang="en-GB" dirty="0"/>
              <a:t>)</a:t>
            </a:r>
          </a:p>
          <a:p>
            <a:r>
              <a:rPr lang="en-GB" dirty="0"/>
              <a:t>M-9 (Mann)</a:t>
            </a:r>
          </a:p>
          <a:p>
            <a:r>
              <a:rPr lang="en-GB" dirty="0"/>
              <a:t>F-7 (Fenster)</a:t>
            </a:r>
          </a:p>
          <a:p>
            <a:pPr marL="0" indent="0">
              <a:buNone/>
            </a:pPr>
            <a:r>
              <a:rPr lang="en-GB" dirty="0"/>
              <a:t>H-3 </a:t>
            </a:r>
            <a:r>
              <a:rPr lang="en-GB" dirty="0" err="1"/>
              <a:t>Haustier</a:t>
            </a:r>
            <a:endParaRPr lang="en-GB" dirty="0"/>
          </a:p>
          <a:p>
            <a:pPr marL="0" indent="0">
              <a:buNone/>
            </a:pPr>
            <a:r>
              <a:rPr lang="en-GB" dirty="0"/>
              <a:t>T-5 (Tisch)</a:t>
            </a:r>
          </a:p>
          <a:p>
            <a:pPr marL="0" indent="0">
              <a:buNone/>
            </a:pPr>
            <a:r>
              <a:rPr lang="en-GB" dirty="0"/>
              <a:t>K-8 (</a:t>
            </a:r>
            <a:r>
              <a:rPr lang="en-GB" dirty="0" err="1"/>
              <a:t>klein</a:t>
            </a:r>
            <a:r>
              <a:rPr lang="en-GB" dirty="0"/>
              <a:t>)</a:t>
            </a:r>
          </a:p>
          <a:p>
            <a:pPr marL="0" indent="0">
              <a:buNone/>
            </a:pPr>
            <a:r>
              <a:rPr lang="en-GB" dirty="0"/>
              <a:t>G-4 (</a:t>
            </a:r>
            <a:r>
              <a:rPr lang="en-GB" dirty="0" err="1"/>
              <a:t>groß</a:t>
            </a:r>
            <a:r>
              <a:rPr lang="en-GB" dirty="0"/>
              <a:t>)</a:t>
            </a:r>
          </a:p>
          <a:p>
            <a:pPr marL="0" indent="0">
              <a:buNone/>
            </a:pPr>
            <a:br>
              <a:rPr lang="en-GB" dirty="0"/>
            </a:br>
            <a:r>
              <a:rPr lang="en-GB" b="1" baseline="0" dirty="0"/>
              <a:t>Word frequency of unknown words used in title (1 is the most frequent word in German): </a:t>
            </a:r>
            <a:br>
              <a:rPr lang="en-GB" baseline="0" dirty="0"/>
            </a:br>
            <a:r>
              <a:rPr lang="en-GB" baseline="0" dirty="0" err="1"/>
              <a:t>Buchstabe</a:t>
            </a:r>
            <a:r>
              <a:rPr lang="en-GB" baseline="0" dirty="0"/>
              <a:t> [2905]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19</a:t>
            </a:fld>
            <a:endParaRPr lang="en-GB"/>
          </a:p>
        </p:txBody>
      </p:sp>
    </p:spTree>
    <p:extLst>
      <p:ext uri="{BB962C8B-B14F-4D97-AF65-F5344CB8AC3E}">
        <p14:creationId xmlns:p14="http://schemas.microsoft.com/office/powerpoint/2010/main" val="215649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br>
              <a:rPr lang="en-GB" dirty="0"/>
            </a:br>
            <a:br>
              <a:rPr lang="en-GB" b="1" dirty="0"/>
            </a:br>
            <a:r>
              <a:rPr lang="en-GB" b="1" dirty="0"/>
              <a:t>Aim: </a:t>
            </a:r>
            <a:r>
              <a:rPr lang="en-GB" b="0" dirty="0"/>
              <a:t>To revise the phrase </a:t>
            </a:r>
            <a:r>
              <a:rPr lang="en-GB" b="0" i="1" dirty="0"/>
              <a:t>Wie </a:t>
            </a:r>
            <a:r>
              <a:rPr lang="en-GB" b="0" i="1" dirty="0" err="1"/>
              <a:t>sagt</a:t>
            </a:r>
            <a:r>
              <a:rPr lang="en-GB" b="0" i="1" dirty="0"/>
              <a:t> man das </a:t>
            </a:r>
            <a:r>
              <a:rPr lang="en-GB" b="0" i="0" dirty="0"/>
              <a:t>and add the structures </a:t>
            </a:r>
            <a:r>
              <a:rPr lang="en-GB" b="0" i="1" dirty="0"/>
              <a:t>auf Deutsch</a:t>
            </a:r>
            <a:r>
              <a:rPr lang="en-GB" b="0" i="0" dirty="0"/>
              <a:t> and </a:t>
            </a:r>
            <a:r>
              <a:rPr lang="en-GB" b="0" i="1" dirty="0"/>
              <a:t>auf </a:t>
            </a:r>
            <a:r>
              <a:rPr lang="en-GB" b="0" i="1" dirty="0" err="1"/>
              <a:t>Englisch</a:t>
            </a:r>
            <a:r>
              <a:rPr lang="en-GB" b="0" i="1" dirty="0"/>
              <a:t>. </a:t>
            </a:r>
            <a:r>
              <a:rPr lang="en-GB" b="0" i="0" dirty="0"/>
              <a:t>Draw attention to this use of preposition </a:t>
            </a:r>
            <a:r>
              <a:rPr lang="en-GB" b="0" i="1" dirty="0"/>
              <a:t>auf</a:t>
            </a:r>
            <a:r>
              <a:rPr lang="en-GB" b="0" i="0" dirty="0"/>
              <a:t>, which is different from English.</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a:t>
            </a:fld>
            <a:endParaRPr lang="en-GB"/>
          </a:p>
        </p:txBody>
      </p:sp>
    </p:spTree>
    <p:extLst>
      <p:ext uri="{BB962C8B-B14F-4D97-AF65-F5344CB8AC3E}">
        <p14:creationId xmlns:p14="http://schemas.microsoft.com/office/powerpoint/2010/main" val="3441674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Aural comprehension and transcription of letters of the alphabet.</a:t>
            </a:r>
            <a:br>
              <a:rPr lang="en-GB" dirty="0"/>
            </a:br>
            <a:br>
              <a:rPr lang="en-GB" dirty="0"/>
            </a:br>
            <a:r>
              <a:rPr lang="en-GB" b="1" dirty="0"/>
              <a:t>Procedure: </a:t>
            </a:r>
          </a:p>
          <a:p>
            <a:r>
              <a:rPr lang="en-GB" b="0" dirty="0"/>
              <a:t>1. Check students understand the task instructions. Explain that ‘Wie </a:t>
            </a:r>
            <a:r>
              <a:rPr lang="en-GB" b="0" i="0" dirty="0" err="1">
                <a:solidFill>
                  <a:srgbClr val="4D5156"/>
                </a:solidFill>
                <a:effectLst/>
                <a:latin typeface="arial" panose="020B0604020202020204" pitchFamily="34" charset="0"/>
              </a:rPr>
              <a:t>heißt</a:t>
            </a:r>
            <a:r>
              <a:rPr lang="en-GB" b="0" i="0" dirty="0">
                <a:solidFill>
                  <a:srgbClr val="4D5156"/>
                </a:solidFill>
                <a:effectLst/>
                <a:latin typeface="arial" panose="020B0604020202020204" pitchFamily="34" charset="0"/>
              </a:rPr>
              <a:t>…’</a:t>
            </a:r>
            <a:r>
              <a:rPr lang="en-GB" b="1" i="0" dirty="0">
                <a:solidFill>
                  <a:srgbClr val="4D5156"/>
                </a:solidFill>
                <a:effectLst/>
                <a:latin typeface="arial" panose="020B0604020202020204" pitchFamily="34" charset="0"/>
              </a:rPr>
              <a:t> </a:t>
            </a:r>
            <a:r>
              <a:rPr lang="en-GB" b="0" i="0" dirty="0">
                <a:solidFill>
                  <a:srgbClr val="4D5156"/>
                </a:solidFill>
                <a:effectLst/>
                <a:latin typeface="arial" panose="020B0604020202020204" pitchFamily="34" charset="0"/>
              </a:rPr>
              <a:t>is often used as an alternative to ‘Wie </a:t>
            </a:r>
            <a:r>
              <a:rPr lang="en-GB" b="0" i="0" dirty="0" err="1">
                <a:solidFill>
                  <a:srgbClr val="4D5156"/>
                </a:solidFill>
                <a:effectLst/>
                <a:latin typeface="arial" panose="020B0604020202020204" pitchFamily="34" charset="0"/>
              </a:rPr>
              <a:t>sagt</a:t>
            </a:r>
            <a:r>
              <a:rPr lang="en-GB" b="0" i="0" dirty="0">
                <a:solidFill>
                  <a:srgbClr val="4D5156"/>
                </a:solidFill>
                <a:effectLst/>
                <a:latin typeface="arial" panose="020B0604020202020204" pitchFamily="34" charset="0"/>
              </a:rPr>
              <a:t> man…’</a:t>
            </a:r>
            <a:endParaRPr lang="en-GB" b="0" dirty="0"/>
          </a:p>
          <a:p>
            <a:r>
              <a:rPr lang="en-GB" b="0" dirty="0"/>
              <a:t>2. Click on a number to hear a dialogue between Andrea and Wolfgang.</a:t>
            </a:r>
            <a:br>
              <a:rPr lang="en-GB" dirty="0"/>
            </a:br>
            <a:r>
              <a:rPr lang="en-GB" dirty="0"/>
              <a:t>3. Students write down the names of these household items based on the spelling they hear.</a:t>
            </a:r>
          </a:p>
          <a:p>
            <a:r>
              <a:rPr lang="en-GB" dirty="0"/>
              <a:t>4. Click to check.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Wie </a:t>
            </a:r>
            <a:r>
              <a:rPr lang="en-GB" dirty="0" err="1"/>
              <a:t>sagt</a:t>
            </a:r>
            <a:r>
              <a:rPr lang="en-GB" dirty="0"/>
              <a:t> man das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Das </a:t>
            </a:r>
            <a:r>
              <a:rPr lang="en-GB" b="1" i="1" dirty="0" err="1">
                <a:solidFill>
                  <a:srgbClr val="4D5156"/>
                </a:solidFill>
                <a:effectLst/>
                <a:latin typeface="arial" panose="020B0604020202020204" pitchFamily="34" charset="0"/>
              </a:rPr>
              <a:t>heißt</a:t>
            </a:r>
            <a:r>
              <a:rPr lang="en-GB" b="1" i="1" dirty="0">
                <a:solidFill>
                  <a:srgbClr val="4D5156"/>
                </a:solidFill>
                <a:effectLst/>
                <a:latin typeface="arial" panose="020B0604020202020204" pitchFamily="34" charset="0"/>
              </a:rPr>
              <a:t> </a:t>
            </a:r>
            <a:r>
              <a:rPr lang="en-GB" b="1" i="1" dirty="0" err="1"/>
              <a:t>ein</a:t>
            </a:r>
            <a:r>
              <a:rPr lang="en-GB" b="1" i="1" dirty="0"/>
              <a:t> </a:t>
            </a:r>
            <a:r>
              <a:rPr lang="en-GB" sz="1200" b="1" i="1" dirty="0" err="1">
                <a:solidFill>
                  <a:srgbClr val="4472C4">
                    <a:lumMod val="50000"/>
                  </a:srgbClr>
                </a:solidFill>
              </a:rPr>
              <a:t>Kühlschrank</a:t>
            </a:r>
            <a:r>
              <a:rPr lang="en-GB" sz="12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Wie </a:t>
            </a:r>
            <a:r>
              <a:rPr lang="en-GB" sz="1200" b="0" dirty="0" err="1">
                <a:solidFill>
                  <a:srgbClr val="4472C4">
                    <a:lumMod val="50000"/>
                  </a:srgbClr>
                </a:solidFill>
              </a:rPr>
              <a:t>schreibt</a:t>
            </a:r>
            <a:r>
              <a:rPr lang="en-GB" sz="1200" b="0" dirty="0">
                <a:solidFill>
                  <a:srgbClr val="4472C4">
                    <a:lumMod val="50000"/>
                  </a:srgbClr>
                </a:solidFill>
              </a:rPr>
              <a:t> man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K-Ü-H-L-S-C-H-R-A-N-K.</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Wie </a:t>
            </a:r>
            <a:r>
              <a:rPr lang="en-GB" dirty="0" err="1"/>
              <a:t>sagt</a:t>
            </a:r>
            <a:r>
              <a:rPr lang="en-GB" dirty="0"/>
              <a:t> man das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Das </a:t>
            </a:r>
            <a:r>
              <a:rPr lang="en-GB" b="1" i="1" dirty="0" err="1">
                <a:solidFill>
                  <a:srgbClr val="4D5156"/>
                </a:solidFill>
                <a:effectLst/>
                <a:latin typeface="arial" panose="020B0604020202020204" pitchFamily="34" charset="0"/>
              </a:rPr>
              <a:t>heißt</a:t>
            </a:r>
            <a:r>
              <a:rPr lang="en-GB" b="1" i="1" dirty="0"/>
              <a:t> eine </a:t>
            </a:r>
            <a:r>
              <a:rPr lang="en-GB" sz="1200" b="1" i="1" dirty="0" err="1">
                <a:solidFill>
                  <a:srgbClr val="4472C4">
                    <a:lumMod val="50000"/>
                  </a:srgbClr>
                </a:solidFill>
              </a:rPr>
              <a:t>Mikrowelle</a:t>
            </a:r>
            <a:r>
              <a:rPr lang="en-GB" sz="12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Wie </a:t>
            </a:r>
            <a:r>
              <a:rPr lang="en-GB" sz="1200" b="0" dirty="0" err="1">
                <a:solidFill>
                  <a:srgbClr val="4472C4">
                    <a:lumMod val="50000"/>
                  </a:srgbClr>
                </a:solidFill>
              </a:rPr>
              <a:t>schreibt</a:t>
            </a:r>
            <a:r>
              <a:rPr lang="en-GB" sz="1200" b="0" dirty="0">
                <a:solidFill>
                  <a:srgbClr val="4472C4">
                    <a:lumMod val="50000"/>
                  </a:srgbClr>
                </a:solidFill>
              </a:rPr>
              <a:t> man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M-I-K-R-O-W-E-L-L-E.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Wie </a:t>
            </a:r>
            <a:r>
              <a:rPr lang="en-GB" dirty="0" err="1"/>
              <a:t>sagt</a:t>
            </a:r>
            <a:r>
              <a:rPr lang="en-GB" dirty="0"/>
              <a:t> man das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Das </a:t>
            </a:r>
            <a:r>
              <a:rPr lang="en-GB" b="1" i="1" dirty="0" err="1">
                <a:solidFill>
                  <a:srgbClr val="4D5156"/>
                </a:solidFill>
                <a:effectLst/>
                <a:latin typeface="arial" panose="020B0604020202020204" pitchFamily="34" charset="0"/>
              </a:rPr>
              <a:t>heißt</a:t>
            </a:r>
            <a:r>
              <a:rPr lang="en-GB" b="1" i="1" dirty="0"/>
              <a:t> </a:t>
            </a:r>
            <a:r>
              <a:rPr lang="en-GB" b="1" i="1" dirty="0" err="1"/>
              <a:t>ein</a:t>
            </a:r>
            <a:r>
              <a:rPr lang="en-GB" b="1" i="1" dirty="0"/>
              <a:t> </a:t>
            </a:r>
            <a:r>
              <a:rPr lang="en-GB" sz="1200" b="1" i="1" dirty="0">
                <a:solidFill>
                  <a:srgbClr val="4472C4">
                    <a:lumMod val="50000"/>
                  </a:srgbClr>
                </a:solidFill>
              </a:rPr>
              <a:t>Regal</a:t>
            </a:r>
            <a:r>
              <a:rPr lang="en-GB" sz="12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Wie </a:t>
            </a:r>
            <a:r>
              <a:rPr lang="en-GB" sz="1200" b="0" dirty="0" err="1">
                <a:solidFill>
                  <a:srgbClr val="4472C4">
                    <a:lumMod val="50000"/>
                  </a:srgbClr>
                </a:solidFill>
              </a:rPr>
              <a:t>schreibt</a:t>
            </a:r>
            <a:r>
              <a:rPr lang="en-GB" sz="1200" b="0" dirty="0">
                <a:solidFill>
                  <a:srgbClr val="4472C4">
                    <a:lumMod val="50000"/>
                  </a:srgbClr>
                </a:solidFill>
              </a:rPr>
              <a:t> man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R-E-G-A-L.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Wie </a:t>
            </a:r>
            <a:r>
              <a:rPr lang="en-GB" dirty="0" err="1"/>
              <a:t>sagt</a:t>
            </a:r>
            <a:r>
              <a:rPr lang="en-GB" dirty="0"/>
              <a:t> man das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Das </a:t>
            </a:r>
            <a:r>
              <a:rPr lang="en-GB" b="1" i="1" dirty="0" err="1">
                <a:solidFill>
                  <a:srgbClr val="4D5156"/>
                </a:solidFill>
                <a:effectLst/>
                <a:latin typeface="arial" panose="020B0604020202020204" pitchFamily="34" charset="0"/>
              </a:rPr>
              <a:t>heißt</a:t>
            </a:r>
            <a:r>
              <a:rPr lang="en-GB" b="1" i="1" dirty="0">
                <a:solidFill>
                  <a:srgbClr val="4D5156"/>
                </a:solidFill>
                <a:effectLst/>
                <a:latin typeface="arial" panose="020B0604020202020204" pitchFamily="34" charset="0"/>
              </a:rPr>
              <a:t> </a:t>
            </a:r>
            <a:r>
              <a:rPr lang="en-GB" b="1" i="1" dirty="0"/>
              <a:t> eine Toilette</a:t>
            </a:r>
            <a:r>
              <a:rPr lang="en-GB" sz="12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Wie </a:t>
            </a:r>
            <a:r>
              <a:rPr lang="en-GB" sz="1200" b="0" dirty="0" err="1">
                <a:solidFill>
                  <a:srgbClr val="4472C4">
                    <a:lumMod val="50000"/>
                  </a:srgbClr>
                </a:solidFill>
              </a:rPr>
              <a:t>schreibt</a:t>
            </a:r>
            <a:r>
              <a:rPr lang="en-GB" sz="1200" b="0" dirty="0">
                <a:solidFill>
                  <a:srgbClr val="4472C4">
                    <a:lumMod val="50000"/>
                  </a:srgbClr>
                </a:solidFill>
              </a:rPr>
              <a:t> man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T-O-I-L-E-T-T-E.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vocabulary (1 is the most frequent word in German): </a:t>
            </a:r>
            <a:br>
              <a:rPr lang="en-GB" baseline="0" dirty="0"/>
            </a:br>
            <a:r>
              <a:rPr lang="en-GB" sz="1200" dirty="0" err="1">
                <a:solidFill>
                  <a:srgbClr val="4472C4">
                    <a:lumMod val="50000"/>
                  </a:srgbClr>
                </a:solidFill>
              </a:rPr>
              <a:t>Kühlschrank</a:t>
            </a:r>
            <a:r>
              <a:rPr lang="en-GB" sz="1200" dirty="0">
                <a:solidFill>
                  <a:srgbClr val="4472C4">
                    <a:lumMod val="50000"/>
                  </a:srgbClr>
                </a:solidFill>
              </a:rPr>
              <a:t> [3184], </a:t>
            </a:r>
            <a:r>
              <a:rPr lang="en-GB" sz="1200" dirty="0" err="1">
                <a:solidFill>
                  <a:srgbClr val="4472C4">
                    <a:lumMod val="50000"/>
                  </a:srgbClr>
                </a:solidFill>
              </a:rPr>
              <a:t>Mikrowelle</a:t>
            </a:r>
            <a:r>
              <a:rPr lang="en-GB" sz="1200" dirty="0">
                <a:solidFill>
                  <a:srgbClr val="4472C4">
                    <a:lumMod val="50000"/>
                  </a:srgbClr>
                </a:solidFill>
              </a:rPr>
              <a:t> [&gt;5000],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Regal [3179],</a:t>
            </a:r>
            <a:r>
              <a:rPr lang="en-GB" sz="1200" dirty="0">
                <a:solidFill>
                  <a:srgbClr val="4472C4">
                    <a:lumMod val="50000"/>
                  </a:srgbClr>
                </a:solidFill>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Toilette [3477], </a:t>
            </a:r>
            <a:r>
              <a:rPr lang="en-GB" b="0" baseline="0" dirty="0" err="1"/>
              <a:t>Vokabel</a:t>
            </a:r>
            <a:r>
              <a:rPr lang="en-GB" b="0"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20</a:t>
            </a:fld>
            <a:endParaRPr lang="en-GB"/>
          </a:p>
        </p:txBody>
      </p:sp>
    </p:spTree>
    <p:extLst>
      <p:ext uri="{BB962C8B-B14F-4D97-AF65-F5344CB8AC3E}">
        <p14:creationId xmlns:p14="http://schemas.microsoft.com/office/powerpoint/2010/main" val="3165726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for two slides.</a:t>
            </a:r>
            <a:br>
              <a:rPr lang="en-GB" dirty="0"/>
            </a:br>
            <a:br>
              <a:rPr lang="en-GB" b="1" dirty="0"/>
            </a:br>
            <a:r>
              <a:rPr lang="en-GB" b="1" dirty="0"/>
              <a:t>Aim: </a:t>
            </a:r>
            <a:r>
              <a:rPr lang="en-GB" b="0" dirty="0"/>
              <a:t>To practise hearing, writing and saying new words and their spellings.</a:t>
            </a:r>
            <a:br>
              <a:rPr lang="en-GB" dirty="0"/>
            </a:br>
            <a:br>
              <a:rPr lang="en-GB" dirty="0"/>
            </a:br>
            <a:r>
              <a:rPr lang="en-GB" b="1" dirty="0"/>
              <a:t>Procedure:</a:t>
            </a:r>
            <a:br>
              <a:rPr lang="en-GB" dirty="0"/>
            </a:br>
            <a:r>
              <a:rPr lang="en-GB" dirty="0"/>
              <a:t>1. Starting with the object on the left, Partner A asks ‘Wie </a:t>
            </a:r>
            <a:r>
              <a:rPr lang="en-GB" dirty="0" err="1"/>
              <a:t>sagt</a:t>
            </a:r>
            <a:r>
              <a:rPr lang="en-GB" dirty="0"/>
              <a:t> man das auf Deutsch?’.</a:t>
            </a:r>
          </a:p>
          <a:p>
            <a:r>
              <a:rPr lang="en-GB" dirty="0"/>
              <a:t>2. Partner A turns away from the board.</a:t>
            </a:r>
          </a:p>
          <a:p>
            <a:r>
              <a:rPr lang="en-GB" dirty="0"/>
              <a:t>3. Click to reveal the word.</a:t>
            </a:r>
          </a:p>
          <a:p>
            <a:r>
              <a:rPr lang="en-GB" dirty="0"/>
              <a:t>4. Using their SSC knowledge, Partner B reads the word out loud.</a:t>
            </a:r>
          </a:p>
          <a:p>
            <a:r>
              <a:rPr lang="en-GB" dirty="0"/>
              <a:t>5. Partner A asks ‘Wie </a:t>
            </a:r>
            <a:r>
              <a:rPr lang="en-GB" dirty="0" err="1"/>
              <a:t>schreibt</a:t>
            </a:r>
            <a:r>
              <a:rPr lang="en-GB" dirty="0"/>
              <a:t> man das?’</a:t>
            </a:r>
          </a:p>
          <a:p>
            <a:r>
              <a:rPr lang="en-GB" dirty="0"/>
              <a:t>5. Partner B spells the words while Partner A writes it down.</a:t>
            </a:r>
          </a:p>
          <a:p>
            <a:r>
              <a:rPr lang="en-GB" dirty="0"/>
              <a:t>6. Partner A turns back to the board to check the spelling.</a:t>
            </a:r>
          </a:p>
          <a:p>
            <a:r>
              <a:rPr lang="en-GB" dirty="0"/>
              <a:t>7. Click on the number to check pronunciation.</a:t>
            </a:r>
          </a:p>
          <a:p>
            <a:r>
              <a:rPr lang="en-GB" dirty="0"/>
              <a:t>8. Repeat for the remaining items, then move on to the next slide to swap roles.</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chemeClr val="accent5">
                    <a:lumMod val="50000"/>
                  </a:schemeClr>
                </a:solidFill>
              </a:rPr>
              <a:t>die </a:t>
            </a:r>
            <a:r>
              <a:rPr lang="en-GB" sz="1200" dirty="0" err="1">
                <a:solidFill>
                  <a:schemeClr val="accent5">
                    <a:lumMod val="50000"/>
                  </a:schemeClr>
                </a:solidFill>
              </a:rPr>
              <a:t>Vorhänge</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accent5">
                    <a:lumMod val="50000"/>
                  </a:schemeClr>
                </a:solidFill>
              </a:rPr>
              <a:t>der </a:t>
            </a:r>
            <a:r>
              <a:rPr lang="en-GB" sz="1200" dirty="0" err="1">
                <a:solidFill>
                  <a:schemeClr val="accent5">
                    <a:lumMod val="50000"/>
                  </a:schemeClr>
                </a:solidFill>
              </a:rPr>
              <a:t>Teppich</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solidFill>
                  <a:schemeClr val="accent5">
                    <a:lumMod val="50000"/>
                  </a:schemeClr>
                </a:solidFill>
              </a:rPr>
              <a:t>der </a:t>
            </a:r>
            <a:r>
              <a:rPr lang="en-GB" sz="1200" dirty="0" err="1">
                <a:solidFill>
                  <a:schemeClr val="accent5">
                    <a:lumMod val="50000"/>
                  </a:schemeClr>
                </a:solidFill>
              </a:rPr>
              <a:t>Sessel</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sz="1200" dirty="0">
                <a:solidFill>
                  <a:schemeClr val="accent5">
                    <a:lumMod val="50000"/>
                  </a:schemeClr>
                </a:solidFill>
              </a:rPr>
              <a:t>die Vase</a:t>
            </a:r>
            <a:endParaRPr lang="en-GB" b="0" dirty="0"/>
          </a:p>
          <a:p>
            <a:endParaRPr lang="en-GB" dirty="0"/>
          </a:p>
          <a:p>
            <a:r>
              <a:rPr lang="en-GB" b="1" baseline="0" dirty="0"/>
              <a:t>Word frequency of unknown vocabulary (1 is the most frequent word in German): </a:t>
            </a:r>
            <a:br>
              <a:rPr lang="en-GB" baseline="0" dirty="0"/>
            </a:br>
            <a:r>
              <a:rPr lang="en-GB" sz="1200" dirty="0" err="1">
                <a:solidFill>
                  <a:schemeClr val="accent5">
                    <a:lumMod val="50000"/>
                  </a:schemeClr>
                </a:solidFill>
              </a:rPr>
              <a:t>Sessel</a:t>
            </a:r>
            <a:r>
              <a:rPr lang="en-GB" sz="1200" dirty="0">
                <a:solidFill>
                  <a:schemeClr val="accent5">
                    <a:lumMod val="50000"/>
                  </a:schemeClr>
                </a:solidFill>
              </a:rPr>
              <a:t> [3999], </a:t>
            </a:r>
            <a:r>
              <a:rPr lang="en-GB" sz="1200" dirty="0" err="1">
                <a:solidFill>
                  <a:schemeClr val="accent5">
                    <a:lumMod val="50000"/>
                  </a:schemeClr>
                </a:solidFill>
              </a:rPr>
              <a:t>Teppich</a:t>
            </a:r>
            <a:r>
              <a:rPr lang="en-GB" sz="1200" dirty="0">
                <a:solidFill>
                  <a:schemeClr val="accent5">
                    <a:lumMod val="50000"/>
                  </a:schemeClr>
                </a:solidFill>
              </a:rPr>
              <a:t> [3637], Vase [&gt;5000], </a:t>
            </a:r>
            <a:r>
              <a:rPr lang="en-GB" sz="1200" dirty="0" err="1">
                <a:solidFill>
                  <a:schemeClr val="accent5">
                    <a:lumMod val="50000"/>
                  </a:schemeClr>
                </a:solidFill>
              </a:rPr>
              <a:t>Vorhang</a:t>
            </a:r>
            <a:r>
              <a:rPr lang="en-GB" sz="1200" dirty="0">
                <a:solidFill>
                  <a:schemeClr val="accent5">
                    <a:lumMod val="50000"/>
                  </a:schemeClr>
                </a:solidFill>
              </a:rPr>
              <a:t> [351]</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21</a:t>
            </a:fld>
            <a:endParaRPr lang="en-GB"/>
          </a:p>
        </p:txBody>
      </p:sp>
    </p:spTree>
    <p:extLst>
      <p:ext uri="{BB962C8B-B14F-4D97-AF65-F5344CB8AC3E}">
        <p14:creationId xmlns:p14="http://schemas.microsoft.com/office/powerpoint/2010/main" val="2612855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second part of the activity described on the previous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Spiegel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Bild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Treppe</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Kleiderschrank</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baseline="0" dirty="0"/>
              <a:t>Word frequency of unknown vocabulary (1 is the most frequent word in German): </a:t>
            </a:r>
            <a:br>
              <a:rPr lang="en-GB" baseline="0" dirty="0"/>
            </a:br>
            <a:r>
              <a:rPr lang="en-GB" baseline="0" dirty="0"/>
              <a:t>Bild [253], </a:t>
            </a:r>
            <a:r>
              <a:rPr lang="en-GB" baseline="0" dirty="0" err="1"/>
              <a:t>Kleiderschrank</a:t>
            </a:r>
            <a:r>
              <a:rPr lang="en-GB" baseline="0" dirty="0"/>
              <a:t> [1780/3247] </a:t>
            </a:r>
            <a:r>
              <a:rPr lang="en-GB" sz="1200" dirty="0">
                <a:solidFill>
                  <a:schemeClr val="accent5">
                    <a:lumMod val="50000"/>
                  </a:schemeClr>
                </a:solidFill>
              </a:rPr>
              <a:t>Spiegel [1468], </a:t>
            </a:r>
            <a:r>
              <a:rPr lang="en-GB" sz="1200" dirty="0" err="1">
                <a:solidFill>
                  <a:schemeClr val="accent5">
                    <a:lumMod val="50000"/>
                  </a:schemeClr>
                </a:solidFill>
              </a:rPr>
              <a:t>Treppe</a:t>
            </a:r>
            <a:r>
              <a:rPr lang="en-GB" sz="1200" dirty="0">
                <a:solidFill>
                  <a:schemeClr val="accent5">
                    <a:lumMod val="50000"/>
                  </a:schemeClr>
                </a:solidFill>
              </a:rPr>
              <a:t> [1950], Vase [&lt;5000]</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22</a:t>
            </a:fld>
            <a:endParaRPr lang="en-GB"/>
          </a:p>
        </p:txBody>
      </p:sp>
    </p:spTree>
    <p:extLst>
      <p:ext uri="{BB962C8B-B14F-4D97-AF65-F5344CB8AC3E}">
        <p14:creationId xmlns:p14="http://schemas.microsoft.com/office/powerpoint/2010/main" val="353864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recap the forms and uses of articles in row 1 (nominative) and row 2 (accusative).</a:t>
            </a: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23</a:t>
            </a:fld>
            <a:endParaRPr lang="en-GB"/>
          </a:p>
        </p:txBody>
      </p:sp>
    </p:spTree>
    <p:extLst>
      <p:ext uri="{BB962C8B-B14F-4D97-AF65-F5344CB8AC3E}">
        <p14:creationId xmlns:p14="http://schemas.microsoft.com/office/powerpoint/2010/main" val="301176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Text segmentation exercise to revise genders of common nouns and practise production of articles in the accusative.</a:t>
            </a:r>
            <a:br>
              <a:rPr lang="en-GB" dirty="0"/>
            </a:br>
            <a:br>
              <a:rPr lang="en-GB" dirty="0"/>
            </a:br>
            <a:r>
              <a:rPr lang="en-GB" b="1" dirty="0"/>
              <a:t>Procedure:</a:t>
            </a:r>
            <a:br>
              <a:rPr lang="en-GB" dirty="0"/>
            </a:br>
            <a:r>
              <a:rPr lang="en-GB" dirty="0"/>
              <a:t>1. Click on ‘play’ to hear the story read aloud. Students read along. Note: the text has been divided into nine segments to facilitate teacher pausing.  Each segment pauses before the bold nouns as below.</a:t>
            </a:r>
          </a:p>
          <a:p>
            <a:r>
              <a:rPr lang="en-GB" dirty="0"/>
              <a:t>2. Students work out which noun comes next (based on gender). </a:t>
            </a:r>
          </a:p>
          <a:p>
            <a:r>
              <a:rPr lang="en-GB" dirty="0"/>
              <a:t>3. Click to reveal the correct noun.</a:t>
            </a:r>
          </a:p>
          <a:p>
            <a:r>
              <a:rPr lang="en-GB" dirty="0"/>
              <a:t>4. Continue the audio and repeat for each set of nouns.</a:t>
            </a:r>
          </a:p>
          <a:p>
            <a:r>
              <a:rPr lang="en-GB" dirty="0"/>
              <a:t>5. Once all nouns are revealed, students write a short summary of the text in English (2-3 sentences).</a:t>
            </a:r>
          </a:p>
          <a:p>
            <a:endParaRPr lang="en-GB" dirty="0"/>
          </a:p>
          <a:p>
            <a:r>
              <a:rPr lang="en-GB" b="1" dirty="0"/>
              <a:t>Transcript:</a:t>
            </a:r>
            <a:br>
              <a:rPr lang="en-GB" dirty="0"/>
            </a:br>
            <a:r>
              <a:rPr lang="de-DE" sz="1200" kern="1200" dirty="0">
                <a:solidFill>
                  <a:schemeClr val="tx1"/>
                </a:solidFill>
                <a:effectLst/>
                <a:latin typeface="+mn-lt"/>
                <a:ea typeface="+mn-ea"/>
                <a:cs typeface="+mn-cs"/>
              </a:rPr>
              <a:t>Heute habe ich einen [pause] </a:t>
            </a:r>
            <a:r>
              <a:rPr lang="de-DE" sz="1200" b="1" kern="1200" dirty="0">
                <a:solidFill>
                  <a:schemeClr val="tx1"/>
                </a:solidFill>
                <a:effectLst/>
                <a:latin typeface="+mn-lt"/>
                <a:ea typeface="+mn-ea"/>
                <a:cs typeface="+mn-cs"/>
              </a:rPr>
              <a:t>Ort </a:t>
            </a:r>
            <a:r>
              <a:rPr lang="de-DE" sz="1200" kern="1200" dirty="0">
                <a:solidFill>
                  <a:schemeClr val="tx1"/>
                </a:solidFill>
                <a:effectLst/>
                <a:latin typeface="+mn-lt"/>
                <a:ea typeface="+mn-ea"/>
                <a:cs typeface="+mn-cs"/>
              </a:rPr>
              <a:t>im Stadtzentrum besucht. Der Alexanderplatz! Dort habe ich einen [pause] </a:t>
            </a:r>
            <a:r>
              <a:rPr lang="de-DE" sz="1200" b="1" kern="1200" dirty="0">
                <a:solidFill>
                  <a:schemeClr val="tx1"/>
                </a:solidFill>
                <a:effectLst/>
                <a:latin typeface="+mn-lt"/>
                <a:ea typeface="+mn-ea"/>
                <a:cs typeface="+mn-cs"/>
              </a:rPr>
              <a:t>Mann </a:t>
            </a:r>
            <a:r>
              <a:rPr lang="de-DE" sz="1200" kern="1200" dirty="0">
                <a:solidFill>
                  <a:schemeClr val="tx1"/>
                </a:solidFill>
                <a:effectLst/>
                <a:latin typeface="+mn-lt"/>
                <a:ea typeface="+mn-ea"/>
                <a:cs typeface="+mn-cs"/>
              </a:rPr>
              <a:t>auf der Straße getroffen. Er hat einen Grill vor dem Bauch* getragen! Er hat gefragt:  „Wollen Sie eine </a:t>
            </a:r>
            <a:r>
              <a:rPr lang="de-DE" sz="1200" b="1" kern="1200" dirty="0">
                <a:solidFill>
                  <a:schemeClr val="tx1"/>
                </a:solidFill>
                <a:effectLst/>
                <a:latin typeface="+mn-lt"/>
                <a:ea typeface="+mn-ea"/>
                <a:cs typeface="+mn-cs"/>
              </a:rPr>
              <a:t>Wurst?“ </a:t>
            </a:r>
            <a:r>
              <a:rPr lang="de-DE" sz="1200" kern="1200" dirty="0">
                <a:solidFill>
                  <a:schemeClr val="tx1"/>
                </a:solidFill>
                <a:effectLst/>
                <a:latin typeface="+mn-lt"/>
                <a:ea typeface="+mn-ea"/>
                <a:cs typeface="+mn-cs"/>
              </a:rPr>
              <a:t>Ich habe keinen [pause] </a:t>
            </a:r>
            <a:r>
              <a:rPr lang="de-DE" sz="1200" b="1" kern="1200" dirty="0">
                <a:solidFill>
                  <a:schemeClr val="tx1"/>
                </a:solidFill>
                <a:effectLst/>
                <a:latin typeface="+mn-lt"/>
                <a:ea typeface="+mn-ea"/>
                <a:cs typeface="+mn-cs"/>
              </a:rPr>
              <a:t>Hunger/Lust </a:t>
            </a:r>
            <a:r>
              <a:rPr lang="de-DE" sz="1200" kern="1200" dirty="0">
                <a:solidFill>
                  <a:schemeClr val="tx1"/>
                </a:solidFill>
                <a:effectLst/>
                <a:latin typeface="+mn-lt"/>
                <a:ea typeface="+mn-ea"/>
                <a:cs typeface="+mn-cs"/>
              </a:rPr>
              <a:t>gehabt, aber ich habe eine [pause] </a:t>
            </a:r>
            <a:r>
              <a:rPr lang="de-DE" sz="1200" b="1" kern="1200" dirty="0">
                <a:solidFill>
                  <a:schemeClr val="tx1"/>
                </a:solidFill>
                <a:effectLst/>
                <a:latin typeface="+mn-lt"/>
                <a:ea typeface="+mn-ea"/>
                <a:cs typeface="+mn-cs"/>
              </a:rPr>
              <a:t>Flasche Wasser </a:t>
            </a:r>
            <a:r>
              <a:rPr lang="de-DE" sz="1200" kern="1200" dirty="0">
                <a:solidFill>
                  <a:schemeClr val="tx1"/>
                </a:solidFill>
                <a:effectLst/>
                <a:latin typeface="+mn-lt"/>
                <a:ea typeface="+mn-ea"/>
                <a:cs typeface="+mn-cs"/>
              </a:rPr>
              <a:t>gekauft. Das war nett.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Später habe ich die [pause]  </a:t>
            </a:r>
            <a:r>
              <a:rPr lang="de-DE" sz="1200" b="1" kern="1200" dirty="0">
                <a:solidFill>
                  <a:schemeClr val="tx1"/>
                </a:solidFill>
                <a:effectLst/>
                <a:latin typeface="+mn-lt"/>
                <a:ea typeface="+mn-ea"/>
                <a:cs typeface="+mn-cs"/>
              </a:rPr>
              <a:t>Marienkirche</a:t>
            </a:r>
            <a:r>
              <a:rPr lang="de-DE" sz="1200" kern="1200" dirty="0">
                <a:solidFill>
                  <a:schemeClr val="tx1"/>
                </a:solidFill>
                <a:effectLst/>
                <a:latin typeface="+mn-lt"/>
                <a:ea typeface="+mn-ea"/>
                <a:cs typeface="+mn-cs"/>
              </a:rPr>
              <a:t> besucht. Leider habe ich mein [pause] </a:t>
            </a:r>
            <a:r>
              <a:rPr lang="de-DE" sz="1200" b="1" kern="1200" dirty="0">
                <a:solidFill>
                  <a:schemeClr val="tx1"/>
                </a:solidFill>
                <a:effectLst/>
                <a:latin typeface="+mn-lt"/>
                <a:ea typeface="+mn-ea"/>
                <a:cs typeface="+mn-cs"/>
              </a:rPr>
              <a:t>Handy </a:t>
            </a:r>
            <a:r>
              <a:rPr lang="de-DE" sz="1200" kern="1200" dirty="0">
                <a:solidFill>
                  <a:schemeClr val="tx1"/>
                </a:solidFill>
                <a:effectLst/>
                <a:latin typeface="+mn-lt"/>
                <a:ea typeface="+mn-ea"/>
                <a:cs typeface="+mn-cs"/>
              </a:rPr>
              <a:t>vergessen. Deshalb habe ich keine  [pause] </a:t>
            </a:r>
            <a:r>
              <a:rPr lang="de-DE" sz="1200" b="1" kern="1200" dirty="0">
                <a:solidFill>
                  <a:schemeClr val="tx1"/>
                </a:solidFill>
                <a:effectLst/>
                <a:latin typeface="+mn-lt"/>
                <a:ea typeface="+mn-ea"/>
                <a:cs typeface="+mn-cs"/>
              </a:rPr>
              <a:t>Fotos </a:t>
            </a:r>
            <a:r>
              <a:rPr lang="de-DE" sz="1200" kern="1200" dirty="0">
                <a:solidFill>
                  <a:schemeClr val="tx1"/>
                </a:solidFill>
                <a:effectLst/>
                <a:latin typeface="+mn-lt"/>
                <a:ea typeface="+mn-ea"/>
                <a:cs typeface="+mn-cs"/>
              </a:rPr>
              <a:t>gemacht. Ich habe aber sehr viel Spaß gehabt!</a:t>
            </a:r>
            <a:br>
              <a:rPr lang="en-GB" dirty="0"/>
            </a:br>
            <a:br>
              <a:rPr lang="en-GB" dirty="0"/>
            </a:br>
            <a:r>
              <a:rPr lang="en-GB" b="1" baseline="0" dirty="0"/>
              <a:t>Word frequency of unknown words and cognates, and near-cognates used (1 is the most frequent word in German): </a:t>
            </a:r>
            <a:br>
              <a:rPr lang="en-GB" baseline="0" dirty="0"/>
            </a:br>
            <a:r>
              <a:rPr lang="en-GB" baseline="0" dirty="0"/>
              <a:t>Bauch [2147], </a:t>
            </a:r>
            <a:r>
              <a:rPr lang="en-GB" baseline="0" dirty="0" err="1"/>
              <a:t>Foto</a:t>
            </a:r>
            <a:r>
              <a:rPr lang="en-GB" baseline="0" dirty="0"/>
              <a:t> [633], </a:t>
            </a:r>
            <a:r>
              <a:rPr lang="en-GB" b="0" baseline="0" dirty="0"/>
              <a:t>Grill [&gt;5000], Wurst [3923], </a:t>
            </a:r>
            <a:r>
              <a:rPr lang="en-GB" b="0" baseline="0" dirty="0" err="1"/>
              <a:t>Zentrum</a:t>
            </a:r>
            <a:r>
              <a:rPr lang="en-GB" b="0" baseline="0" dirty="0"/>
              <a:t> [1145]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24</a:t>
            </a:fld>
            <a:endParaRPr lang="en-GB"/>
          </a:p>
        </p:txBody>
      </p:sp>
    </p:spTree>
    <p:extLst>
      <p:ext uri="{BB962C8B-B14F-4D97-AF65-F5344CB8AC3E}">
        <p14:creationId xmlns:p14="http://schemas.microsoft.com/office/powerpoint/2010/main" val="716864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Aural comprehension of articles in nominative and accusative. Ability to connect these with meaning.</a:t>
            </a:r>
            <a:br>
              <a:rPr lang="en-GB" dirty="0"/>
            </a:br>
            <a:br>
              <a:rPr lang="en-GB" dirty="0"/>
            </a:br>
            <a:r>
              <a:rPr lang="en-GB" b="1" dirty="0"/>
              <a:t>Procedure:</a:t>
            </a:r>
            <a:br>
              <a:rPr lang="en-GB" dirty="0"/>
            </a:br>
            <a:r>
              <a:rPr lang="en-GB" dirty="0"/>
              <a:t>1. Click on the ‘Q’ button to hear a sentence with the verb phrase blanked out.</a:t>
            </a:r>
          </a:p>
          <a:p>
            <a:r>
              <a:rPr lang="en-GB" dirty="0"/>
              <a:t>2. Based on the article they hear, students decide whether the sentence begins with pronoun + </a:t>
            </a:r>
            <a:r>
              <a:rPr lang="en-GB" i="1" dirty="0"/>
              <a:t>sein</a:t>
            </a:r>
            <a:r>
              <a:rPr lang="en-GB" i="0" dirty="0"/>
              <a:t>, pronoun + another verb, or whether it could be either.</a:t>
            </a:r>
            <a:endParaRPr lang="en-GB" dirty="0"/>
          </a:p>
          <a:p>
            <a:r>
              <a:rPr lang="en-GB" dirty="0"/>
              <a:t>3. Click to reveal the answer.</a:t>
            </a:r>
          </a:p>
          <a:p>
            <a:r>
              <a:rPr lang="en-GB" dirty="0"/>
              <a:t>4. Click on the ‘A’ button to hear the full sentence, including the verb phrase(s).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Q1 [beep] </a:t>
            </a:r>
            <a:r>
              <a:rPr lang="en-GB" dirty="0" err="1"/>
              <a:t>einen</a:t>
            </a:r>
            <a:r>
              <a:rPr lang="en-GB" dirty="0"/>
              <a:t> Lehrer.</a:t>
            </a:r>
            <a:br>
              <a:rPr lang="en-GB" dirty="0"/>
            </a:br>
            <a:r>
              <a:rPr lang="en-GB" dirty="0"/>
              <a:t>A1 Ich </a:t>
            </a:r>
            <a:r>
              <a:rPr lang="en-GB" dirty="0" err="1"/>
              <a:t>habe</a:t>
            </a:r>
            <a:r>
              <a:rPr lang="en-GB" dirty="0"/>
              <a:t> </a:t>
            </a:r>
            <a:r>
              <a:rPr lang="en-GB" dirty="0" err="1"/>
              <a:t>einen</a:t>
            </a:r>
            <a:r>
              <a:rPr lang="en-GB" dirty="0"/>
              <a:t> 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Q2 [beep] den Tisch?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A2 </a:t>
            </a:r>
            <a:r>
              <a:rPr lang="en-GB" dirty="0" err="1"/>
              <a:t>Kaufst</a:t>
            </a:r>
            <a:r>
              <a:rPr lang="en-GB" dirty="0"/>
              <a:t> du den Tisch?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Q3 [beep] eine </a:t>
            </a:r>
            <a:r>
              <a:rPr lang="en-GB" dirty="0" err="1"/>
              <a:t>Katze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A3 Das </a:t>
            </a:r>
            <a:r>
              <a:rPr lang="en-GB" dirty="0" err="1"/>
              <a:t>ist</a:t>
            </a:r>
            <a:r>
              <a:rPr lang="en-GB" dirty="0"/>
              <a:t> eine </a:t>
            </a:r>
            <a:r>
              <a:rPr lang="en-GB" dirty="0" err="1"/>
              <a:t>Katze</a:t>
            </a:r>
            <a:r>
              <a:rPr lang="en-GB" dirty="0"/>
              <a:t>. </a:t>
            </a:r>
            <a:r>
              <a:rPr lang="en-GB" dirty="0" err="1"/>
              <a:t>Wir</a:t>
            </a:r>
            <a:r>
              <a:rPr lang="en-GB" dirty="0"/>
              <a:t> </a:t>
            </a:r>
            <a:r>
              <a:rPr lang="en-GB" dirty="0" err="1"/>
              <a:t>sehen</a:t>
            </a:r>
            <a:r>
              <a:rPr lang="en-GB" dirty="0"/>
              <a:t> eine </a:t>
            </a:r>
            <a:r>
              <a:rPr lang="en-GB" dirty="0" err="1"/>
              <a:t>Katze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Q4 [beep] </a:t>
            </a:r>
            <a:r>
              <a:rPr lang="en-GB" dirty="0" err="1"/>
              <a:t>ein</a:t>
            </a:r>
            <a:r>
              <a:rPr lang="en-GB" dirty="0"/>
              <a:t> Mann.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A4 Du </a:t>
            </a:r>
            <a:r>
              <a:rPr lang="en-GB" dirty="0" err="1"/>
              <a:t>bist</a:t>
            </a:r>
            <a:r>
              <a:rPr lang="en-GB" dirty="0"/>
              <a:t> </a:t>
            </a:r>
            <a:r>
              <a:rPr lang="en-GB" dirty="0" err="1"/>
              <a:t>ein</a:t>
            </a:r>
            <a:r>
              <a:rPr lang="en-GB" dirty="0"/>
              <a:t> Mann.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Q5 [beep] </a:t>
            </a:r>
            <a:r>
              <a:rPr lang="en-GB" dirty="0" err="1"/>
              <a:t>ein</a:t>
            </a:r>
            <a:r>
              <a:rPr lang="en-GB" dirty="0"/>
              <a:t> </a:t>
            </a:r>
            <a:r>
              <a:rPr lang="en-GB" dirty="0" err="1"/>
              <a:t>Haustier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A5 </a:t>
            </a:r>
            <a:r>
              <a:rPr lang="en-GB" dirty="0" err="1"/>
              <a:t>Bist</a:t>
            </a:r>
            <a:r>
              <a:rPr lang="en-GB" dirty="0"/>
              <a:t> du </a:t>
            </a:r>
            <a:r>
              <a:rPr lang="en-GB" dirty="0" err="1"/>
              <a:t>ein</a:t>
            </a:r>
            <a:r>
              <a:rPr lang="en-GB" dirty="0"/>
              <a:t> </a:t>
            </a:r>
            <a:r>
              <a:rPr lang="en-GB" dirty="0" err="1"/>
              <a:t>Haustier</a:t>
            </a:r>
            <a:r>
              <a:rPr lang="en-GB" dirty="0"/>
              <a:t>? Hast du </a:t>
            </a:r>
            <a:r>
              <a:rPr lang="en-GB" dirty="0" err="1"/>
              <a:t>ein</a:t>
            </a:r>
            <a:r>
              <a:rPr lang="en-GB" dirty="0"/>
              <a:t> </a:t>
            </a:r>
            <a:r>
              <a:rPr lang="en-GB" dirty="0" err="1"/>
              <a:t>Haustier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Q6 [beep] die Frau.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A6 Da </a:t>
            </a:r>
            <a:r>
              <a:rPr lang="en-GB" dirty="0" err="1"/>
              <a:t>ist</a:t>
            </a:r>
            <a:r>
              <a:rPr lang="en-GB" dirty="0"/>
              <a:t> die Frau. Ich </a:t>
            </a:r>
            <a:r>
              <a:rPr lang="en-GB" dirty="0" err="1"/>
              <a:t>besuche</a:t>
            </a:r>
            <a:r>
              <a:rPr lang="en-GB" dirty="0"/>
              <a:t> die Frau.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Q7 [beep] der 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A7 Wo </a:t>
            </a:r>
            <a:r>
              <a:rPr lang="en-GB" dirty="0" err="1"/>
              <a:t>ist</a:t>
            </a:r>
            <a:r>
              <a:rPr lang="en-GB" dirty="0"/>
              <a:t> der 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Q8 [beep] </a:t>
            </a:r>
            <a:r>
              <a:rPr lang="en-GB" dirty="0" err="1"/>
              <a:t>ein</a:t>
            </a:r>
            <a:r>
              <a:rPr lang="en-GB" dirty="0"/>
              <a:t> Freund.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A8 Er </a:t>
            </a:r>
            <a:r>
              <a:rPr lang="en-GB" dirty="0" err="1"/>
              <a:t>ist</a:t>
            </a:r>
            <a:r>
              <a:rPr lang="en-GB" dirty="0"/>
              <a:t> </a:t>
            </a:r>
            <a:r>
              <a:rPr lang="en-GB" dirty="0" err="1"/>
              <a:t>ein</a:t>
            </a:r>
            <a:r>
              <a:rPr lang="en-GB" dirty="0"/>
              <a:t> Freund.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German): </a:t>
            </a:r>
            <a:br>
              <a:rPr lang="en-GB" baseline="0" dirty="0"/>
            </a:br>
            <a:r>
              <a:rPr lang="en-GB" b="0" baseline="0" dirty="0"/>
              <a:t>Verb [4557]</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25</a:t>
            </a:fld>
            <a:endParaRPr lang="en-GB"/>
          </a:p>
        </p:txBody>
      </p:sp>
    </p:spTree>
    <p:extLst>
      <p:ext uri="{BB962C8B-B14F-4D97-AF65-F5344CB8AC3E}">
        <p14:creationId xmlns:p14="http://schemas.microsoft.com/office/powerpoint/2010/main" val="2490076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(4 slides) </a:t>
            </a:r>
            <a:br>
              <a:rPr lang="en-GB" b="1" dirty="0"/>
            </a:br>
            <a:r>
              <a:rPr lang="en-GB" b="1" dirty="0"/>
              <a:t>NB: there are 4 further slides of practice that are at the end of this slide deck, if required.</a:t>
            </a:r>
            <a:br>
              <a:rPr lang="en-GB" dirty="0"/>
            </a:br>
            <a:br>
              <a:rPr lang="en-GB" b="1" dirty="0"/>
            </a:br>
            <a:r>
              <a:rPr lang="en-GB" b="1" dirty="0"/>
              <a:t>Aim: </a:t>
            </a:r>
            <a:r>
              <a:rPr lang="en-GB" b="0" dirty="0"/>
              <a:t>to use articles in the nominative and accusative case to work out who is doing what in a sentence, and to practise written production of sentences with accusative articles after the verb. Nouns and verbs are chosen so that the sentence could semantically work either way round – students cannot rely on lexis to work out the answer!</a:t>
            </a:r>
            <a:br>
              <a:rPr lang="en-GB" dirty="0"/>
            </a:br>
            <a:br>
              <a:rPr lang="en-GB" dirty="0"/>
            </a:br>
            <a:r>
              <a:rPr lang="en-GB" b="1" dirty="0"/>
              <a:t>Procedure:</a:t>
            </a:r>
            <a:br>
              <a:rPr lang="en-GB" dirty="0"/>
            </a:br>
            <a:r>
              <a:rPr lang="en-GB" dirty="0"/>
              <a:t>1. Students read the words on the screen and try to identify which whether the nouns go before or after the verb based on the article (</a:t>
            </a:r>
            <a:r>
              <a:rPr lang="en-GB" b="1" dirty="0"/>
              <a:t>NB: </a:t>
            </a:r>
            <a:r>
              <a:rPr lang="en-GB" b="0" dirty="0"/>
              <a:t>where no masculine noun is present, two answers are possible).</a:t>
            </a:r>
            <a:endParaRPr lang="en-GB" dirty="0"/>
          </a:p>
          <a:p>
            <a:r>
              <a:rPr lang="en-GB" dirty="0"/>
              <a:t>2. Students write their sentence.</a:t>
            </a:r>
          </a:p>
          <a:p>
            <a:r>
              <a:rPr lang="en-GB" dirty="0"/>
              <a:t>3. Click to reveal the answer.</a:t>
            </a:r>
          </a:p>
          <a:p>
            <a:r>
              <a:rPr lang="en-GB" dirty="0"/>
              <a:t>4. Repeat steps 1-3 for the next three (or more) slides.</a:t>
            </a:r>
          </a:p>
        </p:txBody>
      </p:sp>
      <p:sp>
        <p:nvSpPr>
          <p:cNvPr id="4" name="Slide Number Placeholder 3"/>
          <p:cNvSpPr>
            <a:spLocks noGrp="1"/>
          </p:cNvSpPr>
          <p:nvPr>
            <p:ph type="sldNum" sz="quarter" idx="5"/>
          </p:nvPr>
        </p:nvSpPr>
        <p:spPr/>
        <p:txBody>
          <a:bodyPr/>
          <a:lstStyle/>
          <a:p>
            <a:fld id="{BFEE1D7F-00AB-4307-AF81-8B74DC59A572}" type="slidenum">
              <a:rPr lang="en-GB" smtClean="0"/>
              <a:t>26</a:t>
            </a:fld>
            <a:endParaRPr lang="en-GB"/>
          </a:p>
        </p:txBody>
      </p:sp>
    </p:spTree>
    <p:extLst>
      <p:ext uri="{BB962C8B-B14F-4D97-AF65-F5344CB8AC3E}">
        <p14:creationId xmlns:p14="http://schemas.microsoft.com/office/powerpoint/2010/main" val="1341663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27</a:t>
            </a:fld>
            <a:endParaRPr lang="en-GB"/>
          </a:p>
        </p:txBody>
      </p:sp>
    </p:spTree>
    <p:extLst>
      <p:ext uri="{BB962C8B-B14F-4D97-AF65-F5344CB8AC3E}">
        <p14:creationId xmlns:p14="http://schemas.microsoft.com/office/powerpoint/2010/main" val="929919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28</a:t>
            </a:fld>
            <a:endParaRPr lang="en-GB"/>
          </a:p>
        </p:txBody>
      </p:sp>
    </p:spTree>
    <p:extLst>
      <p:ext uri="{BB962C8B-B14F-4D97-AF65-F5344CB8AC3E}">
        <p14:creationId xmlns:p14="http://schemas.microsoft.com/office/powerpoint/2010/main" val="645708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29</a:t>
            </a:fld>
            <a:endParaRPr lang="en-GB"/>
          </a:p>
        </p:txBody>
      </p:sp>
    </p:spTree>
    <p:extLst>
      <p:ext uri="{BB962C8B-B14F-4D97-AF65-F5344CB8AC3E}">
        <p14:creationId xmlns:p14="http://schemas.microsoft.com/office/powerpoint/2010/main" val="216227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all SSCs learned in Y7.</a:t>
            </a:r>
            <a:br>
              <a:rPr lang="en-GB" dirty="0"/>
            </a:br>
            <a:br>
              <a:rPr lang="en-GB" dirty="0"/>
            </a:br>
            <a:r>
              <a:rPr lang="en-GB" b="1" dirty="0"/>
              <a:t>Procedure:</a:t>
            </a:r>
            <a:br>
              <a:rPr lang="en-GB" dirty="0"/>
            </a:br>
            <a:r>
              <a:rPr lang="en-GB" dirty="0"/>
              <a:t>1. Click on an SSC to hear it said aloud. Students repeat. </a:t>
            </a:r>
          </a:p>
          <a:p>
            <a:r>
              <a:rPr lang="en-GB" dirty="0"/>
              <a:t>2. Point to the accompanying source word. Ask ‘Wie </a:t>
            </a:r>
            <a:r>
              <a:rPr lang="en-GB" dirty="0" err="1"/>
              <a:t>sagt</a:t>
            </a:r>
            <a:r>
              <a:rPr lang="en-GB" dirty="0"/>
              <a:t> man das?’ Students say it aloud. Click on the word to check pronunciation. Students repeat.</a:t>
            </a:r>
          </a:p>
          <a:p>
            <a:r>
              <a:rPr lang="en-GB" dirty="0"/>
              <a:t>3. Point at SSCs at random. Students say the SSC and source word aloud. Click to check pronunciation.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Oral production of nouns with accusative articles. To connect articles with meaning to complete sentences in a wider context.</a:t>
            </a:r>
            <a:br>
              <a:rPr lang="en-GB" dirty="0"/>
            </a:br>
            <a:br>
              <a:rPr lang="en-GB" dirty="0"/>
            </a:br>
            <a:r>
              <a:rPr lang="en-GB" b="1" dirty="0"/>
              <a:t>Procedure:</a:t>
            </a:r>
          </a:p>
          <a:p>
            <a:r>
              <a:rPr lang="en-GB" b="0" dirty="0"/>
              <a:t>Students take turns to start and finish sentences. Where there is a choice of nouns in bold, the student must make their choice based on the article the have just heard. For more of a challenge, the sentences may be displayed on separate screens, printed, or hidden so that students must listen to each other, rather than read.</a:t>
            </a:r>
          </a:p>
          <a:p>
            <a:endParaRPr lang="en-GB" b="0" dirty="0"/>
          </a:p>
          <a:p>
            <a:r>
              <a:rPr lang="en-GB" b="1" dirty="0"/>
              <a:t>Answers:</a:t>
            </a:r>
            <a:endParaRPr lang="en-GB" b="0" dirty="0"/>
          </a:p>
          <a:p>
            <a:r>
              <a:rPr lang="en-GB" b="0" dirty="0"/>
              <a:t>Zimmer, Mensch, Stadt, Hund, </a:t>
            </a:r>
            <a:r>
              <a:rPr lang="de-DE" sz="1200" b="0" dirty="0">
                <a:solidFill>
                  <a:srgbClr val="4472C4">
                    <a:lumMod val="50000"/>
                  </a:srgbClr>
                </a:solidFill>
              </a:rPr>
              <a:t>Fußball, Platz, Garten, Wohnung</a:t>
            </a:r>
            <a:endParaRPr lang="en-GB" b="0"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30</a:t>
            </a:fld>
            <a:endParaRPr lang="en-GB"/>
          </a:p>
        </p:txBody>
      </p:sp>
    </p:spTree>
    <p:extLst>
      <p:ext uri="{BB962C8B-B14F-4D97-AF65-F5344CB8AC3E}">
        <p14:creationId xmlns:p14="http://schemas.microsoft.com/office/powerpoint/2010/main" val="297001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extension</a:t>
            </a:r>
            <a:br>
              <a:rPr lang="en-GB" dirty="0"/>
            </a:br>
            <a:br>
              <a:rPr lang="en-GB" b="1" dirty="0"/>
            </a:br>
            <a:r>
              <a:rPr lang="en-GB" b="1" dirty="0"/>
              <a:t>Aim: </a:t>
            </a:r>
            <a:r>
              <a:rPr lang="en-GB" b="0" dirty="0"/>
              <a:t>A memory game for 2 or more players to revise vocabulary and practise saying nouns with accusative articles after a verb.</a:t>
            </a:r>
            <a:br>
              <a:rPr lang="en-GB" dirty="0"/>
            </a:br>
            <a:br>
              <a:rPr lang="en-GB" dirty="0"/>
            </a:br>
            <a:r>
              <a:rPr lang="en-GB" b="1" dirty="0"/>
              <a:t>Procedure:</a:t>
            </a:r>
            <a:br>
              <a:rPr lang="en-GB" dirty="0"/>
            </a:br>
            <a:r>
              <a:rPr lang="en-GB" dirty="0"/>
              <a:t>1. Following the examples on the screen, the first player says ‘</a:t>
            </a:r>
            <a:r>
              <a:rPr lang="en-GB" i="0" dirty="0"/>
              <a:t>Ich </a:t>
            </a:r>
            <a:r>
              <a:rPr lang="en-GB" i="0" dirty="0" err="1"/>
              <a:t>packe</a:t>
            </a:r>
            <a:r>
              <a:rPr lang="en-GB" i="0" dirty="0"/>
              <a:t> in </a:t>
            </a:r>
            <a:r>
              <a:rPr lang="en-GB" i="0" dirty="0" err="1"/>
              <a:t>meinen</a:t>
            </a:r>
            <a:r>
              <a:rPr lang="en-GB" i="0" dirty="0"/>
              <a:t> </a:t>
            </a:r>
            <a:r>
              <a:rPr lang="en-GB" i="0" dirty="0" err="1"/>
              <a:t>Koffer</a:t>
            </a:r>
            <a:r>
              <a:rPr lang="en-GB" i="0" dirty="0"/>
              <a:t> …’ and follows it with an accusative article + noun.</a:t>
            </a:r>
            <a:endParaRPr lang="en-GB" dirty="0"/>
          </a:p>
          <a:p>
            <a:r>
              <a:rPr lang="en-GB" dirty="0"/>
              <a:t>2. The second player repeats what the first player said and adds a second </a:t>
            </a:r>
            <a:r>
              <a:rPr lang="en-GB" i="0" dirty="0"/>
              <a:t>accusative article + noun to the list.</a:t>
            </a:r>
            <a:endParaRPr lang="en-GB" dirty="0"/>
          </a:p>
          <a:p>
            <a:r>
              <a:rPr lang="en-GB" dirty="0"/>
              <a:t>3. The next player repeats what the second player said and adds a third </a:t>
            </a:r>
            <a:r>
              <a:rPr lang="en-GB" i="0" dirty="0"/>
              <a:t>accusative article + noun to the list.</a:t>
            </a:r>
          </a:p>
          <a:p>
            <a:r>
              <a:rPr lang="en-GB" i="0" dirty="0"/>
              <a:t>4. Play continues until someone forgets an item or gets an article wrong!</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used in task instructions (1 is the most frequent word in German): </a:t>
            </a:r>
            <a:br>
              <a:rPr lang="en-GB" baseline="0" dirty="0"/>
            </a:br>
            <a:r>
              <a:rPr lang="en-GB" baseline="0" dirty="0" err="1"/>
              <a:t>packen</a:t>
            </a:r>
            <a:r>
              <a:rPr lang="en-GB" baseline="0" dirty="0"/>
              <a:t> [1639], </a:t>
            </a:r>
            <a:r>
              <a:rPr lang="en-GB" b="0" baseline="0" dirty="0" err="1"/>
              <a:t>Koffer</a:t>
            </a:r>
            <a:r>
              <a:rPr lang="en-GB" b="0" baseline="0" dirty="0"/>
              <a:t> [2387]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31</a:t>
            </a:fld>
            <a:endParaRPr lang="en-GB"/>
          </a:p>
        </p:txBody>
      </p:sp>
    </p:spTree>
    <p:extLst>
      <p:ext uri="{BB962C8B-B14F-4D97-AF65-F5344CB8AC3E}">
        <p14:creationId xmlns:p14="http://schemas.microsoft.com/office/powerpoint/2010/main" val="425204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https://rachelhawkes.com/LDPresources/Yr8German/German_Y8_Term1i_Wk5_audio_HW_sheet_answers.docx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65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 additional practice slides for Lesson 2, if required.</a:t>
            </a:r>
          </a:p>
        </p:txBody>
      </p:sp>
      <p:sp>
        <p:nvSpPr>
          <p:cNvPr id="4" name="Slide Number Placeholder 3"/>
          <p:cNvSpPr>
            <a:spLocks noGrp="1"/>
          </p:cNvSpPr>
          <p:nvPr>
            <p:ph type="sldNum" sz="quarter" idx="5"/>
          </p:nvPr>
        </p:nvSpPr>
        <p:spPr/>
        <p:txBody>
          <a:bodyPr/>
          <a:lstStyle/>
          <a:p>
            <a:fld id="{BFEE1D7F-00AB-4307-AF81-8B74DC59A572}" type="slidenum">
              <a:rPr lang="en-GB" smtClean="0"/>
              <a:t>33</a:t>
            </a:fld>
            <a:endParaRPr lang="en-GB"/>
          </a:p>
        </p:txBody>
      </p:sp>
    </p:spTree>
    <p:extLst>
      <p:ext uri="{BB962C8B-B14F-4D97-AF65-F5344CB8AC3E}">
        <p14:creationId xmlns:p14="http://schemas.microsoft.com/office/powerpoint/2010/main" val="1684637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 additional practice slides for Lesson 2, if required.</a:t>
            </a:r>
          </a:p>
        </p:txBody>
      </p:sp>
      <p:sp>
        <p:nvSpPr>
          <p:cNvPr id="4" name="Slide Number Placeholder 3"/>
          <p:cNvSpPr>
            <a:spLocks noGrp="1"/>
          </p:cNvSpPr>
          <p:nvPr>
            <p:ph type="sldNum" sz="quarter" idx="5"/>
          </p:nvPr>
        </p:nvSpPr>
        <p:spPr/>
        <p:txBody>
          <a:bodyPr/>
          <a:lstStyle/>
          <a:p>
            <a:fld id="{BFEE1D7F-00AB-4307-AF81-8B74DC59A572}" type="slidenum">
              <a:rPr lang="en-GB" smtClean="0"/>
              <a:t>34</a:t>
            </a:fld>
            <a:endParaRPr lang="en-GB"/>
          </a:p>
        </p:txBody>
      </p:sp>
    </p:spTree>
    <p:extLst>
      <p:ext uri="{BB962C8B-B14F-4D97-AF65-F5344CB8AC3E}">
        <p14:creationId xmlns:p14="http://schemas.microsoft.com/office/powerpoint/2010/main" val="1472697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 additional practice slides for Lesson 2, if required.</a:t>
            </a:r>
          </a:p>
        </p:txBody>
      </p:sp>
      <p:sp>
        <p:nvSpPr>
          <p:cNvPr id="4" name="Slide Number Placeholder 3"/>
          <p:cNvSpPr>
            <a:spLocks noGrp="1"/>
          </p:cNvSpPr>
          <p:nvPr>
            <p:ph type="sldNum" sz="quarter" idx="5"/>
          </p:nvPr>
        </p:nvSpPr>
        <p:spPr/>
        <p:txBody>
          <a:bodyPr/>
          <a:lstStyle/>
          <a:p>
            <a:fld id="{BFEE1D7F-00AB-4307-AF81-8B74DC59A572}" type="slidenum">
              <a:rPr lang="en-GB" smtClean="0"/>
              <a:t>35</a:t>
            </a:fld>
            <a:endParaRPr lang="en-GB"/>
          </a:p>
        </p:txBody>
      </p:sp>
    </p:spTree>
    <p:extLst>
      <p:ext uri="{BB962C8B-B14F-4D97-AF65-F5344CB8AC3E}">
        <p14:creationId xmlns:p14="http://schemas.microsoft.com/office/powerpoint/2010/main" val="4173836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 additional practice slides for Lesson 2, if required.</a:t>
            </a:r>
          </a:p>
        </p:txBody>
      </p:sp>
      <p:sp>
        <p:nvSpPr>
          <p:cNvPr id="4" name="Slide Number Placeholder 3"/>
          <p:cNvSpPr>
            <a:spLocks noGrp="1"/>
          </p:cNvSpPr>
          <p:nvPr>
            <p:ph type="sldNum" sz="quarter" idx="5"/>
          </p:nvPr>
        </p:nvSpPr>
        <p:spPr/>
        <p:txBody>
          <a:bodyPr/>
          <a:lstStyle/>
          <a:p>
            <a:fld id="{BFEE1D7F-00AB-4307-AF81-8B74DC59A572}" type="slidenum">
              <a:rPr lang="en-GB" smtClean="0"/>
              <a:t>36</a:t>
            </a:fld>
            <a:endParaRPr lang="en-GB"/>
          </a:p>
        </p:txBody>
      </p:sp>
    </p:spTree>
    <p:extLst>
      <p:ext uri="{BB962C8B-B14F-4D97-AF65-F5344CB8AC3E}">
        <p14:creationId xmlns:p14="http://schemas.microsoft.com/office/powerpoint/2010/main" val="372763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for two slides.</a:t>
            </a:r>
            <a:br>
              <a:rPr lang="en-GB" dirty="0"/>
            </a:br>
            <a:br>
              <a:rPr lang="en-GB" b="1" dirty="0"/>
            </a:br>
            <a:r>
              <a:rPr lang="en-GB" b="1" dirty="0"/>
              <a:t>Aim: </a:t>
            </a:r>
            <a:r>
              <a:rPr lang="en-GB" b="0" dirty="0"/>
              <a:t>To revise SSCs by choosing the correct word from a minimal pair to complete a rhyme.</a:t>
            </a:r>
            <a:br>
              <a:rPr lang="en-GB" dirty="0"/>
            </a:br>
            <a:br>
              <a:rPr lang="en-GB" dirty="0"/>
            </a:br>
            <a:r>
              <a:rPr lang="en-GB" b="1" dirty="0"/>
              <a:t>Procedure:</a:t>
            </a:r>
            <a:br>
              <a:rPr lang="en-GB" dirty="0"/>
            </a:br>
            <a:r>
              <a:rPr lang="en-GB" dirty="0"/>
              <a:t>1. Ensure students understand the task instructions. They will have to draw on their knowledge of cognates, plural formation rules and compound nouns to work out the meaning of </a:t>
            </a:r>
            <a:r>
              <a:rPr lang="en-US" sz="1200" i="1" dirty="0" err="1">
                <a:solidFill>
                  <a:srgbClr val="4472C4">
                    <a:lumMod val="50000"/>
                  </a:srgbClr>
                </a:solidFill>
              </a:rPr>
              <a:t>Reimwörter</a:t>
            </a:r>
            <a:r>
              <a:rPr lang="en-US" sz="1200" dirty="0">
                <a:solidFill>
                  <a:srgbClr val="4472C4">
                    <a:lumMod val="50000"/>
                  </a:srgbClr>
                </a:solidFill>
              </a:rPr>
              <a:t>.</a:t>
            </a:r>
            <a:endParaRPr lang="en-GB" dirty="0"/>
          </a:p>
          <a:p>
            <a:r>
              <a:rPr lang="en-GB" dirty="0"/>
              <a:t>2. Work through question 1 as a class. Explain to students that they are going to hear lines of a short poem, and they need to complete every second line with a rhyming word.</a:t>
            </a:r>
          </a:p>
          <a:p>
            <a:r>
              <a:rPr lang="en-GB" dirty="0"/>
              <a:t>3. Click on ‘1’ to hear the first two lines with the final words missing. Explain to students they need to identify the word that rhymes with ‘Klaus’. Students know SSC [au]. Which word contains this SSC?</a:t>
            </a:r>
          </a:p>
          <a:p>
            <a:r>
              <a:rPr lang="en-GB" dirty="0"/>
              <a:t>4. Click to reveal the answer.</a:t>
            </a:r>
          </a:p>
          <a:p>
            <a:r>
              <a:rPr lang="en-GB" dirty="0"/>
              <a:t>5. Continue with the remaining items (NB – items 4-8 are found on the next slide). Some items require students to distinguish between long and short forms of vowels. It may be helpful to revise associated spelling rules before beginning (these are revised explicitly in the previous week’s resource (8.1.1.3).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Das </a:t>
            </a:r>
            <a:r>
              <a:rPr lang="en-GB" dirty="0" err="1"/>
              <a:t>ist</a:t>
            </a:r>
            <a:r>
              <a:rPr lang="en-GB" dirty="0"/>
              <a:t> der Klaus. Er </a:t>
            </a:r>
            <a:r>
              <a:rPr lang="en-GB" dirty="0" err="1"/>
              <a:t>kauft</a:t>
            </a:r>
            <a:r>
              <a:rPr lang="en-GB" dirty="0"/>
              <a:t> [eine Maus].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Das </a:t>
            </a:r>
            <a:r>
              <a:rPr lang="en-GB" dirty="0" err="1"/>
              <a:t>ist</a:t>
            </a:r>
            <a:r>
              <a:rPr lang="en-GB" dirty="0"/>
              <a:t> Frau </a:t>
            </a:r>
            <a:r>
              <a:rPr lang="en-GB" dirty="0" err="1"/>
              <a:t>Güte</a:t>
            </a:r>
            <a:r>
              <a:rPr lang="en-GB" dirty="0"/>
              <a:t>. Sie </a:t>
            </a:r>
            <a:r>
              <a:rPr lang="en-GB" dirty="0" err="1"/>
              <a:t>sucht</a:t>
            </a:r>
            <a:r>
              <a:rPr lang="en-GB" dirty="0"/>
              <a:t> </a:t>
            </a:r>
            <a:r>
              <a:rPr lang="en-GB" dirty="0" err="1"/>
              <a:t>hier</a:t>
            </a:r>
            <a:r>
              <a:rPr lang="en-GB" dirty="0"/>
              <a:t> [</a:t>
            </a:r>
            <a:r>
              <a:rPr lang="en-GB" dirty="0" err="1"/>
              <a:t>zwei</a:t>
            </a:r>
            <a:r>
              <a:rPr lang="en-GB" dirty="0"/>
              <a:t> </a:t>
            </a:r>
            <a:r>
              <a:rPr lang="en-GB" dirty="0" err="1"/>
              <a:t>Hüte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Hier</a:t>
            </a:r>
            <a:r>
              <a:rPr lang="en-GB" dirty="0"/>
              <a:t> </a:t>
            </a:r>
            <a:r>
              <a:rPr lang="en-GB" dirty="0" err="1"/>
              <a:t>ist</a:t>
            </a:r>
            <a:r>
              <a:rPr lang="en-GB" dirty="0"/>
              <a:t> Herr </a:t>
            </a:r>
            <a:r>
              <a:rPr lang="en-GB" dirty="0" err="1"/>
              <a:t>Kobbe</a:t>
            </a:r>
            <a:r>
              <a:rPr lang="en-GB" dirty="0"/>
              <a:t>. Er </a:t>
            </a:r>
            <a:r>
              <a:rPr lang="en-GB" dirty="0" err="1"/>
              <a:t>braucht</a:t>
            </a:r>
            <a:r>
              <a:rPr lang="en-GB" dirty="0"/>
              <a:t> eine [</a:t>
            </a:r>
            <a:r>
              <a:rPr lang="en-GB" dirty="0" err="1"/>
              <a:t>Robbe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Was </a:t>
            </a:r>
            <a:r>
              <a:rPr lang="en-GB" dirty="0" err="1"/>
              <a:t>kauft</a:t>
            </a:r>
            <a:r>
              <a:rPr lang="en-GB" dirty="0"/>
              <a:t> Frau </a:t>
            </a:r>
            <a:r>
              <a:rPr lang="en-GB" sz="1200" b="0" i="0" kern="1200" dirty="0" err="1">
                <a:solidFill>
                  <a:schemeClr val="tx1"/>
                </a:solidFill>
                <a:effectLst/>
                <a:latin typeface="+mn-lt"/>
                <a:ea typeface="+mn-ea"/>
                <a:cs typeface="+mn-cs"/>
              </a:rPr>
              <a:t>Hä</a:t>
            </a:r>
            <a:r>
              <a:rPr lang="en-GB" dirty="0" err="1"/>
              <a:t>ge</a:t>
            </a:r>
            <a:r>
              <a:rPr lang="en-GB" dirty="0"/>
              <a:t>? Ach, </a:t>
            </a:r>
            <a:r>
              <a:rPr lang="en-GB" dirty="0" err="1"/>
              <a:t>ja</a:t>
            </a:r>
            <a:r>
              <a:rPr lang="en-GB" dirty="0"/>
              <a:t> – eine [</a:t>
            </a:r>
            <a:r>
              <a:rPr lang="en-GB" dirty="0" err="1"/>
              <a:t>S</a:t>
            </a:r>
            <a:r>
              <a:rPr lang="en-GB" sz="1200" b="0" i="0" kern="1200" dirty="0" err="1">
                <a:solidFill>
                  <a:schemeClr val="tx1"/>
                </a:solidFill>
                <a:effectLst/>
                <a:latin typeface="+mn-lt"/>
                <a:ea typeface="+mn-ea"/>
                <a:cs typeface="+mn-cs"/>
              </a:rPr>
              <a:t>ä</a:t>
            </a:r>
            <a:r>
              <a:rPr lang="en-GB" dirty="0" err="1"/>
              <a:t>ge</a:t>
            </a:r>
            <a:r>
              <a:rPr lang="en-GB" dirty="0"/>
              <a:t>].</a:t>
            </a:r>
            <a:br>
              <a:rPr lang="en-GB" dirty="0"/>
            </a:br>
            <a:br>
              <a:rPr lang="en-GB" dirty="0"/>
            </a:br>
            <a:r>
              <a:rPr lang="en-GB" b="1" baseline="0" dirty="0"/>
              <a:t>Word frequency of cognates used in task instructions (1 is the most frequent word in German): </a:t>
            </a:r>
            <a:br>
              <a:rPr lang="en-GB" baseline="0" dirty="0"/>
            </a:br>
            <a:r>
              <a:rPr lang="en-GB" b="0" baseline="0" dirty="0" err="1"/>
              <a:t>Reim</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4</a:t>
            </a:fld>
            <a:endParaRPr lang="en-GB"/>
          </a:p>
        </p:txBody>
      </p:sp>
    </p:spTree>
    <p:extLst>
      <p:ext uri="{BB962C8B-B14F-4D97-AF65-F5344CB8AC3E}">
        <p14:creationId xmlns:p14="http://schemas.microsoft.com/office/powerpoint/2010/main" val="202606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continuation of the activity described on the previous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5. Da </a:t>
            </a:r>
            <a:r>
              <a:rPr lang="en-GB" dirty="0" err="1"/>
              <a:t>kommt</a:t>
            </a:r>
            <a:r>
              <a:rPr lang="en-GB" dirty="0"/>
              <a:t> Frau </a:t>
            </a:r>
            <a:r>
              <a:rPr lang="en-GB" dirty="0" err="1"/>
              <a:t>Wandel</a:t>
            </a:r>
            <a:r>
              <a:rPr lang="en-GB" dirty="0"/>
              <a:t>. Sie </a:t>
            </a:r>
            <a:r>
              <a:rPr lang="en-GB" dirty="0" err="1"/>
              <a:t>braucht</a:t>
            </a:r>
            <a:r>
              <a:rPr lang="en-GB" dirty="0"/>
              <a:t> [eine Mandel].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Dort </a:t>
            </a:r>
            <a:r>
              <a:rPr lang="en-GB" dirty="0" err="1"/>
              <a:t>ist</a:t>
            </a:r>
            <a:r>
              <a:rPr lang="en-GB" dirty="0"/>
              <a:t> Herr Krall. Er </a:t>
            </a:r>
            <a:r>
              <a:rPr lang="en-GB" dirty="0" err="1"/>
              <a:t>kauft</a:t>
            </a:r>
            <a:r>
              <a:rPr lang="en-GB" dirty="0"/>
              <a:t> [</a:t>
            </a:r>
            <a:r>
              <a:rPr lang="en-GB" dirty="0" err="1"/>
              <a:t>einen</a:t>
            </a:r>
            <a:r>
              <a:rPr lang="en-GB" dirty="0"/>
              <a:t> Stall]!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Was </a:t>
            </a:r>
            <a:r>
              <a:rPr lang="en-GB" dirty="0" err="1"/>
              <a:t>sucht</a:t>
            </a:r>
            <a:r>
              <a:rPr lang="en-GB" dirty="0"/>
              <a:t> Frau </a:t>
            </a:r>
            <a:r>
              <a:rPr lang="en-GB" dirty="0" err="1"/>
              <a:t>Nacken</a:t>
            </a:r>
            <a:r>
              <a:rPr lang="en-GB" dirty="0"/>
              <a:t>? Na </a:t>
            </a:r>
            <a:r>
              <a:rPr lang="en-GB" dirty="0" err="1"/>
              <a:t>klar</a:t>
            </a:r>
            <a:r>
              <a:rPr lang="en-GB" dirty="0"/>
              <a:t> – </a:t>
            </a:r>
            <a:r>
              <a:rPr lang="en-GB" dirty="0" err="1"/>
              <a:t>ein</a:t>
            </a:r>
            <a:r>
              <a:rPr lang="en-GB" dirty="0"/>
              <a:t> Parr [</a:t>
            </a:r>
            <a:r>
              <a:rPr lang="en-GB" dirty="0" err="1"/>
              <a:t>Hacken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Was </a:t>
            </a:r>
            <a:r>
              <a:rPr lang="en-GB" dirty="0" err="1"/>
              <a:t>denkt</a:t>
            </a:r>
            <a:r>
              <a:rPr lang="en-GB" dirty="0"/>
              <a:t> Herr </a:t>
            </a:r>
            <a:r>
              <a:rPr lang="en-GB" dirty="0" err="1"/>
              <a:t>Brüll</a:t>
            </a:r>
            <a:r>
              <a:rPr lang="en-GB" dirty="0"/>
              <a:t>? </a:t>
            </a:r>
            <a:r>
              <a:rPr lang="en-GB" sz="1200" b="0" i="0" kern="1200" dirty="0">
                <a:solidFill>
                  <a:schemeClr val="tx1"/>
                </a:solidFill>
                <a:effectLst/>
                <a:latin typeface="+mn-lt"/>
                <a:ea typeface="+mn-ea"/>
                <a:cs typeface="+mn-cs"/>
              </a:rPr>
              <a:t>„</a:t>
            </a:r>
            <a:r>
              <a:rPr lang="en-GB" dirty="0"/>
              <a:t>Es </a:t>
            </a:r>
            <a:r>
              <a:rPr lang="en-GB" dirty="0" err="1"/>
              <a:t>gibt</a:t>
            </a:r>
            <a:r>
              <a:rPr lang="en-GB" dirty="0"/>
              <a:t> </a:t>
            </a:r>
            <a:r>
              <a:rPr lang="en-GB" dirty="0" err="1"/>
              <a:t>hier</a:t>
            </a:r>
            <a:r>
              <a:rPr lang="en-GB" dirty="0"/>
              <a:t> </a:t>
            </a:r>
            <a:r>
              <a:rPr lang="en-GB" dirty="0" err="1"/>
              <a:t>nur</a:t>
            </a:r>
            <a:r>
              <a:rPr lang="en-GB" dirty="0"/>
              <a:t> [</a:t>
            </a:r>
            <a:r>
              <a:rPr lang="en-GB" dirty="0" err="1"/>
              <a:t>Müll</a:t>
            </a:r>
            <a:r>
              <a:rPr lang="en-GB" dirty="0"/>
              <a:t>]!”</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5</a:t>
            </a:fld>
            <a:endParaRPr lang="en-GB"/>
          </a:p>
        </p:txBody>
      </p:sp>
    </p:spTree>
    <p:extLst>
      <p:ext uri="{BB962C8B-B14F-4D97-AF65-F5344CB8AC3E}">
        <p14:creationId xmlns:p14="http://schemas.microsoft.com/office/powerpoint/2010/main" val="317817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SSC knowledge to correctly pronounce unknown near-cognates.</a:t>
            </a:r>
            <a:br>
              <a:rPr lang="en-GB" dirty="0"/>
            </a:br>
            <a:br>
              <a:rPr lang="en-GB" dirty="0"/>
            </a:br>
            <a:r>
              <a:rPr lang="en-GB" b="1" dirty="0"/>
              <a:t>Procedure:</a:t>
            </a:r>
            <a:br>
              <a:rPr lang="en-GB" dirty="0"/>
            </a:br>
            <a:r>
              <a:rPr lang="en-GB" dirty="0"/>
              <a:t>1. Check students understand the context. </a:t>
            </a:r>
            <a:r>
              <a:rPr lang="en-US" sz="1200" i="0" dirty="0">
                <a:solidFill>
                  <a:schemeClr val="accent5">
                    <a:lumMod val="50000"/>
                  </a:schemeClr>
                </a:solidFill>
              </a:rPr>
              <a:t>Students have not yet learned the noun </a:t>
            </a:r>
            <a:r>
              <a:rPr lang="en-US" sz="1200" i="1" dirty="0" err="1">
                <a:solidFill>
                  <a:schemeClr val="accent5">
                    <a:lumMod val="50000"/>
                  </a:schemeClr>
                </a:solidFill>
              </a:rPr>
              <a:t>Reise</a:t>
            </a:r>
            <a:r>
              <a:rPr lang="en-US" sz="1200" i="0" dirty="0">
                <a:solidFill>
                  <a:schemeClr val="accent5">
                    <a:lumMod val="50000"/>
                  </a:schemeClr>
                </a:solidFill>
              </a:rPr>
              <a:t> [743], but they know the verb form </a:t>
            </a:r>
            <a:r>
              <a:rPr lang="en-US" sz="1200" i="1" dirty="0" err="1">
                <a:solidFill>
                  <a:schemeClr val="accent5">
                    <a:lumMod val="50000"/>
                  </a:schemeClr>
                </a:solidFill>
              </a:rPr>
              <a:t>reisen</a:t>
            </a:r>
            <a:r>
              <a:rPr lang="en-US" sz="1200" i="1" dirty="0">
                <a:solidFill>
                  <a:schemeClr val="accent5">
                    <a:lumMod val="50000"/>
                  </a:schemeClr>
                </a:solidFill>
              </a:rPr>
              <a:t>.</a:t>
            </a:r>
            <a:endParaRPr lang="en-GB" i="0" dirty="0"/>
          </a:p>
          <a:p>
            <a:r>
              <a:rPr lang="en-GB" dirty="0"/>
              <a:t>2. Students look at the six new months, and highlight/underline the sounds that they think are </a:t>
            </a:r>
            <a:r>
              <a:rPr lang="en-GB" b="1" dirty="0"/>
              <a:t>the same </a:t>
            </a:r>
            <a:r>
              <a:rPr lang="en-GB" b="0" dirty="0"/>
              <a:t>in English.</a:t>
            </a:r>
            <a:endParaRPr lang="en-GB" dirty="0"/>
          </a:p>
          <a:p>
            <a:r>
              <a:rPr lang="en-GB" dirty="0"/>
              <a:t>3. On clicks, the months appear with the equivalent sounds highlighted. </a:t>
            </a:r>
          </a:p>
          <a:p>
            <a:r>
              <a:rPr lang="en-GB" dirty="0"/>
              <a:t>4. Students try to say the months, paying special attention to the sounds which are not highlighted. They will need some extra help with </a:t>
            </a:r>
            <a:r>
              <a:rPr lang="en-GB" i="1" dirty="0"/>
              <a:t>April</a:t>
            </a:r>
            <a:r>
              <a:rPr lang="en-GB" i="0" dirty="0"/>
              <a:t>, which has a different stress pattern.</a:t>
            </a:r>
            <a:endParaRPr lang="en-GB" dirty="0"/>
          </a:p>
          <a:p>
            <a:r>
              <a:rPr lang="en-GB" dirty="0"/>
              <a:t>5. Click to check pronunciation. Students repeat.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Januar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Februar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April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Juni</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September</a:t>
            </a:r>
            <a:br>
              <a:rPr lang="en-GB" dirty="0"/>
            </a:br>
            <a:br>
              <a:rPr lang="en-GB" dirty="0"/>
            </a:br>
            <a:r>
              <a:rPr lang="en-GB" b="1" baseline="0" dirty="0"/>
              <a:t>Word frequency of unknown words used in task instructions (1 is the most frequent word in German): </a:t>
            </a:r>
            <a:br>
              <a:rPr lang="en-GB" baseline="0" dirty="0"/>
            </a:br>
            <a:r>
              <a:rPr lang="en-GB" sz="1200" b="0" i="0" u="none" strike="noStrike" kern="1200" dirty="0" err="1">
                <a:solidFill>
                  <a:schemeClr val="tx1"/>
                </a:solidFill>
                <a:effectLst/>
                <a:latin typeface="+mn-lt"/>
                <a:ea typeface="+mn-ea"/>
                <a:cs typeface="+mn-cs"/>
              </a:rPr>
              <a:t>Reise</a:t>
            </a:r>
            <a:r>
              <a:rPr lang="en-GB" sz="1200" b="0" i="0" u="none" strike="noStrike" kern="1200" dirty="0">
                <a:solidFill>
                  <a:schemeClr val="tx1"/>
                </a:solidFill>
                <a:effectLst/>
                <a:latin typeface="+mn-lt"/>
                <a:ea typeface="+mn-ea"/>
                <a:cs typeface="+mn-cs"/>
              </a:rPr>
              <a:t> [743]</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6</a:t>
            </a:fld>
            <a:endParaRPr lang="en-GB"/>
          </a:p>
        </p:txBody>
      </p:sp>
    </p:spTree>
    <p:extLst>
      <p:ext uri="{BB962C8B-B14F-4D97-AF65-F5344CB8AC3E}">
        <p14:creationId xmlns:p14="http://schemas.microsoft.com/office/powerpoint/2010/main" val="248349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SSC knowledge to pronounce the names of major German cities, and to compare these to English pronunciations. To make students aware that they cannot rely on English pronunciation to produce accurate German. Cultural awareness – geographical location of major cities.</a:t>
            </a:r>
            <a:br>
              <a:rPr lang="en-GB" dirty="0"/>
            </a:br>
            <a:br>
              <a:rPr lang="en-GB" dirty="0"/>
            </a:br>
            <a:r>
              <a:rPr lang="en-GB" b="1" dirty="0"/>
              <a:t>Procedure:</a:t>
            </a:r>
            <a:br>
              <a:rPr lang="en-GB" dirty="0"/>
            </a:br>
            <a:r>
              <a:rPr lang="en-GB" dirty="0"/>
              <a:t>1. Check students understand the activity title and task instructions. They will need to draw on their knowledge of plural rules and compound noun formation rules to work out the meaning of </a:t>
            </a:r>
            <a:r>
              <a:rPr lang="en-GB" i="1" dirty="0" err="1"/>
              <a:t>Großstädte</a:t>
            </a:r>
            <a:r>
              <a:rPr lang="en-US" sz="1200" i="1" dirty="0">
                <a:solidFill>
                  <a:schemeClr val="accent5">
                    <a:lumMod val="50000"/>
                  </a:schemeClr>
                </a:solidFill>
              </a:rPr>
              <a:t>. </a:t>
            </a:r>
            <a:r>
              <a:rPr lang="en-US" sz="1200" i="0" dirty="0">
                <a:solidFill>
                  <a:schemeClr val="accent5">
                    <a:lumMod val="50000"/>
                  </a:schemeClr>
                </a:solidFill>
              </a:rPr>
              <a:t>Try to elicit the idiomatic translation (city).</a:t>
            </a:r>
            <a:endParaRPr lang="en-GB" i="1" dirty="0"/>
          </a:p>
          <a:p>
            <a:r>
              <a:rPr lang="en-GB" dirty="0"/>
              <a:t>2. Point to a city and ask: ‘Wie </a:t>
            </a:r>
            <a:r>
              <a:rPr lang="en-GB" dirty="0" err="1"/>
              <a:t>heißt</a:t>
            </a:r>
            <a:r>
              <a:rPr lang="en-GB" dirty="0"/>
              <a:t> die Stadt?’. Tell students to spot the SSCs that are different from English before attempting to say the word. It may be helpful to highlight these on the screen before students attempt to say the words.</a:t>
            </a:r>
          </a:p>
          <a:p>
            <a:r>
              <a:rPr lang="en-GB" dirty="0"/>
              <a:t>3. Click to check pronunciation. Students repeat.</a:t>
            </a:r>
          </a:p>
          <a:p>
            <a:r>
              <a:rPr lang="en-GB" dirty="0"/>
              <a:t>4. Click to bring up the second part of the activity. Ask students if they have heard of any of the cities before. How would an English speaker with no knowledge of German pronounce them? Click again to bring up the names of four cities that have specific English translations.</a:t>
            </a:r>
          </a:p>
          <a:p>
            <a:r>
              <a:rPr lang="en-GB" dirty="0"/>
              <a:t>5. Students say the name of each city in German and English to raise awareness of the differences.</a:t>
            </a:r>
          </a:p>
          <a:p>
            <a:endParaRPr lang="en-GB" dirty="0"/>
          </a:p>
          <a:p>
            <a:r>
              <a:rPr lang="en-GB" b="1" dirty="0"/>
              <a:t>Transcript</a:t>
            </a:r>
          </a:p>
          <a:p>
            <a:r>
              <a:rPr lang="en-GB" sz="1200" kern="1200" dirty="0">
                <a:solidFill>
                  <a:schemeClr val="tx1"/>
                </a:solidFill>
                <a:effectLst/>
                <a:latin typeface="+mn-lt"/>
                <a:ea typeface="+mn-ea"/>
                <a:cs typeface="+mn-cs"/>
              </a:rPr>
              <a:t>Hamburg</a:t>
            </a:r>
          </a:p>
          <a:p>
            <a:r>
              <a:rPr lang="en-GB" sz="1200" kern="1200" dirty="0">
                <a:solidFill>
                  <a:schemeClr val="tx1"/>
                </a:solidFill>
                <a:effectLst/>
                <a:latin typeface="+mn-lt"/>
                <a:ea typeface="+mn-ea"/>
                <a:cs typeface="+mn-cs"/>
              </a:rPr>
              <a:t>Berlin</a:t>
            </a:r>
          </a:p>
          <a:p>
            <a:r>
              <a:rPr lang="de-DE" sz="1200" kern="1200" dirty="0">
                <a:solidFill>
                  <a:schemeClr val="tx1"/>
                </a:solidFill>
                <a:effectLst/>
                <a:latin typeface="+mn-lt"/>
                <a:ea typeface="+mn-ea"/>
                <a:cs typeface="+mn-cs"/>
              </a:rPr>
              <a:t>Hannover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Dortmund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Köln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Frankfurt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Nürnberg</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Stuttgart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München</a:t>
            </a:r>
            <a:endParaRPr lang="en-GB" b="0" dirty="0"/>
          </a:p>
          <a:p>
            <a:br>
              <a:rPr lang="en-GB" dirty="0"/>
            </a:br>
            <a:r>
              <a:rPr lang="en-GB" b="1" baseline="0" dirty="0"/>
              <a:t>Word frequency of unknown words used (1 is the most frequent word in German): </a:t>
            </a:r>
            <a:br>
              <a:rPr lang="en-GB" baseline="0" dirty="0"/>
            </a:br>
            <a:r>
              <a:rPr lang="en-GB" baseline="0" dirty="0" err="1"/>
              <a:t>planen</a:t>
            </a:r>
            <a:r>
              <a:rPr lang="en-GB" baseline="0" dirty="0"/>
              <a:t> [579], </a:t>
            </a:r>
            <a:r>
              <a:rPr lang="en-GB" sz="1200" b="0" i="0" u="none" strike="noStrike" kern="1200" dirty="0" err="1">
                <a:solidFill>
                  <a:schemeClr val="tx1"/>
                </a:solidFill>
                <a:effectLst/>
                <a:latin typeface="+mn-lt"/>
                <a:ea typeface="+mn-ea"/>
                <a:cs typeface="+mn-cs"/>
              </a:rPr>
              <a:t>Großstadt</a:t>
            </a:r>
            <a:r>
              <a:rPr lang="en-GB" dirty="0"/>
              <a:t> [</a:t>
            </a:r>
            <a:r>
              <a:rPr lang="en-GB" sz="1200" b="0" i="0" u="none" strike="noStrike" kern="1200" dirty="0">
                <a:solidFill>
                  <a:schemeClr val="tx1"/>
                </a:solidFill>
                <a:effectLst/>
                <a:latin typeface="+mn-lt"/>
                <a:ea typeface="+mn-ea"/>
                <a:cs typeface="+mn-cs"/>
              </a:rPr>
              <a:t>3984], Name [255]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7</a:t>
            </a:fld>
            <a:endParaRPr lang="en-GB"/>
          </a:p>
        </p:txBody>
      </p:sp>
    </p:spTree>
    <p:extLst>
      <p:ext uri="{BB962C8B-B14F-4D97-AF65-F5344CB8AC3E}">
        <p14:creationId xmlns:p14="http://schemas.microsoft.com/office/powerpoint/2010/main" val="398113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recall of eight of this week’s revisited words, presented in the new ‘Wie </a:t>
            </a:r>
            <a:r>
              <a:rPr lang="en-GB" b="0" dirty="0" err="1"/>
              <a:t>sagt</a:t>
            </a:r>
            <a:r>
              <a:rPr lang="en-GB" b="0" dirty="0"/>
              <a:t> man […] auf </a:t>
            </a:r>
            <a:r>
              <a:rPr lang="en-GB" b="0" dirty="0" err="1"/>
              <a:t>Englisch</a:t>
            </a:r>
            <a:r>
              <a:rPr lang="en-GB" b="0" dirty="0"/>
              <a:t>?’ phrase.</a:t>
            </a:r>
            <a:br>
              <a:rPr lang="en-GB" dirty="0"/>
            </a:br>
            <a:br>
              <a:rPr lang="en-GB" dirty="0"/>
            </a:br>
            <a:r>
              <a:rPr lang="en-GB" b="1" dirty="0"/>
              <a:t>Procedure:</a:t>
            </a:r>
          </a:p>
          <a:p>
            <a:pPr marL="228600" indent="-228600">
              <a:buAutoNum type="arabicPeriod"/>
            </a:pPr>
            <a:r>
              <a:rPr lang="en-GB" b="0" dirty="0"/>
              <a:t>Click on the numbers to hear questions in German.</a:t>
            </a:r>
          </a:p>
          <a:p>
            <a:pPr marL="228600" indent="-228600">
              <a:buAutoNum type="arabicPeriod"/>
            </a:pPr>
            <a:r>
              <a:rPr lang="en-GB" b="0" dirty="0"/>
              <a:t>Students write or say the English translations.</a:t>
            </a:r>
          </a:p>
          <a:p>
            <a:pPr marL="228600" indent="-228600">
              <a:buAutoNum type="arabicPeriod"/>
            </a:pPr>
            <a:r>
              <a:rPr lang="en-GB" b="0" dirty="0"/>
              <a:t>On a click, a transcription of the German word appears. Students check their answers.</a:t>
            </a:r>
          </a:p>
          <a:p>
            <a:pPr marL="228600" indent="-228600">
              <a:buAutoNum type="arabicPeriod"/>
            </a:pPr>
            <a:r>
              <a:rPr lang="en-GB" b="0" dirty="0"/>
              <a:t>On a second click, the answer is revealed.</a:t>
            </a:r>
          </a:p>
          <a:p>
            <a:endParaRPr lang="en-GB" b="1" dirty="0"/>
          </a:p>
          <a:p>
            <a:r>
              <a:rPr lang="en-GB" b="1" dirty="0"/>
              <a:t>Transcript:</a:t>
            </a:r>
            <a:br>
              <a:rPr lang="en-GB" dirty="0"/>
            </a:br>
            <a:r>
              <a:rPr lang="en-GB" dirty="0"/>
              <a:t>1. Wie </a:t>
            </a:r>
            <a:r>
              <a:rPr lang="en-GB" dirty="0" err="1"/>
              <a:t>sagt</a:t>
            </a:r>
            <a:r>
              <a:rPr lang="en-GB" dirty="0"/>
              <a:t> man ‘</a:t>
            </a:r>
            <a:r>
              <a:rPr lang="en-GB" dirty="0" err="1"/>
              <a:t>gehen</a:t>
            </a:r>
            <a:r>
              <a:rPr lang="en-GB" dirty="0"/>
              <a:t>’ auf </a:t>
            </a:r>
            <a:r>
              <a:rPr lang="en-GB" dirty="0" err="1"/>
              <a:t>Englisch</a:t>
            </a:r>
            <a:r>
              <a:rPr lang="en-GB" dirty="0"/>
              <a:t>?</a:t>
            </a:r>
          </a:p>
          <a:p>
            <a:r>
              <a:rPr lang="en-GB" dirty="0"/>
              <a:t>2. Wie </a:t>
            </a:r>
            <a:r>
              <a:rPr lang="en-GB" dirty="0" err="1"/>
              <a:t>sagt</a:t>
            </a:r>
            <a:r>
              <a:rPr lang="en-GB" dirty="0"/>
              <a:t> man ‘das </a:t>
            </a:r>
            <a:r>
              <a:rPr lang="en-GB" dirty="0" err="1"/>
              <a:t>Beispiel</a:t>
            </a:r>
            <a:r>
              <a:rPr lang="en-GB" dirty="0"/>
              <a:t>’ auf </a:t>
            </a:r>
            <a:r>
              <a:rPr lang="en-GB" dirty="0" err="1"/>
              <a:t>Englisch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Wie </a:t>
            </a:r>
            <a:r>
              <a:rPr lang="en-GB" dirty="0" err="1"/>
              <a:t>sagt</a:t>
            </a:r>
            <a:r>
              <a:rPr lang="en-GB" dirty="0"/>
              <a:t> man ‘</a:t>
            </a:r>
            <a:r>
              <a:rPr lang="en-GB" dirty="0" err="1"/>
              <a:t>vergessen</a:t>
            </a:r>
            <a:r>
              <a:rPr lang="en-GB" dirty="0"/>
              <a:t>’ auf </a:t>
            </a:r>
            <a:r>
              <a:rPr lang="en-GB" dirty="0" err="1"/>
              <a:t>Englisch</a:t>
            </a:r>
            <a:r>
              <a:rPr lang="en-GB" dirty="0"/>
              <a:t>?</a:t>
            </a:r>
          </a:p>
          <a:p>
            <a:r>
              <a:rPr lang="en-GB" dirty="0"/>
              <a:t>4. Wie </a:t>
            </a:r>
            <a:r>
              <a:rPr lang="en-GB" dirty="0" err="1"/>
              <a:t>sagt</a:t>
            </a:r>
            <a:r>
              <a:rPr lang="en-GB" dirty="0"/>
              <a:t> man ‘ich </a:t>
            </a:r>
            <a:r>
              <a:rPr lang="en-GB" dirty="0" err="1"/>
              <a:t>weiß</a:t>
            </a:r>
            <a:r>
              <a:rPr lang="en-GB" dirty="0"/>
              <a:t> </a:t>
            </a:r>
            <a:r>
              <a:rPr lang="en-GB" dirty="0" err="1"/>
              <a:t>nicht</a:t>
            </a:r>
            <a:r>
              <a:rPr lang="en-GB" dirty="0"/>
              <a:t>’ auf </a:t>
            </a:r>
            <a:r>
              <a:rPr lang="en-GB" dirty="0" err="1"/>
              <a:t>Englisch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Wie </a:t>
            </a:r>
            <a:r>
              <a:rPr lang="en-GB" dirty="0" err="1"/>
              <a:t>sagt</a:t>
            </a:r>
            <a:r>
              <a:rPr lang="en-GB" dirty="0"/>
              <a:t> man ‘die Welt’ auf </a:t>
            </a:r>
            <a:r>
              <a:rPr lang="en-GB" dirty="0" err="1"/>
              <a:t>Englisch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Wie </a:t>
            </a:r>
            <a:r>
              <a:rPr lang="en-GB" dirty="0" err="1"/>
              <a:t>sagt</a:t>
            </a:r>
            <a:r>
              <a:rPr lang="en-GB" dirty="0"/>
              <a:t> man ‘die </a:t>
            </a:r>
            <a:r>
              <a:rPr lang="en-GB" dirty="0" err="1"/>
              <a:t>Flasche</a:t>
            </a:r>
            <a:r>
              <a:rPr lang="en-GB" dirty="0"/>
              <a:t>’ auf </a:t>
            </a:r>
            <a:r>
              <a:rPr lang="en-GB" dirty="0" err="1"/>
              <a:t>Englisch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Wie </a:t>
            </a:r>
            <a:r>
              <a:rPr lang="en-GB" dirty="0" err="1"/>
              <a:t>sagt</a:t>
            </a:r>
            <a:r>
              <a:rPr lang="en-GB" dirty="0"/>
              <a:t> man ‘die Frau’ auf </a:t>
            </a:r>
            <a:r>
              <a:rPr lang="en-GB" dirty="0" err="1"/>
              <a:t>Englisch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Wie </a:t>
            </a:r>
            <a:r>
              <a:rPr lang="en-GB" dirty="0" err="1"/>
              <a:t>sagt</a:t>
            </a:r>
            <a:r>
              <a:rPr lang="en-GB" dirty="0"/>
              <a:t> man ‘</a:t>
            </a:r>
            <a:r>
              <a:rPr lang="en-GB" dirty="0" err="1"/>
              <a:t>mit</a:t>
            </a:r>
            <a:r>
              <a:rPr lang="en-GB" dirty="0"/>
              <a:t>’ auf </a:t>
            </a:r>
            <a:r>
              <a:rPr lang="en-GB" dirty="0" err="1"/>
              <a:t>Englisch</a:t>
            </a:r>
            <a:r>
              <a:rPr lang="en-GB" dirty="0"/>
              <a:t>?</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8</a:t>
            </a:fld>
            <a:endParaRPr lang="en-GB"/>
          </a:p>
        </p:txBody>
      </p:sp>
    </p:spTree>
    <p:extLst>
      <p:ext uri="{BB962C8B-B14F-4D97-AF65-F5344CB8AC3E}">
        <p14:creationId xmlns:p14="http://schemas.microsoft.com/office/powerpoint/2010/main" val="10723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br>
              <a:rPr lang="en-GB" dirty="0"/>
            </a:br>
            <a:br>
              <a:rPr lang="en-GB" b="1" dirty="0"/>
            </a:br>
            <a:r>
              <a:rPr lang="en-GB" b="1" dirty="0"/>
              <a:t>Aim: </a:t>
            </a:r>
            <a:r>
              <a:rPr lang="en-GB" b="0" dirty="0"/>
              <a:t>Oral and aural recall of twelve of this week’s revisited words. Oral production of the new ‘Wie </a:t>
            </a:r>
            <a:r>
              <a:rPr lang="en-GB" b="0" dirty="0" err="1"/>
              <a:t>sagt</a:t>
            </a:r>
            <a:r>
              <a:rPr lang="en-GB" b="0" dirty="0"/>
              <a:t> man […] auf </a:t>
            </a:r>
            <a:r>
              <a:rPr lang="en-GB" b="0" dirty="0" err="1"/>
              <a:t>Englisch</a:t>
            </a:r>
            <a:r>
              <a:rPr lang="en-GB" b="0" dirty="0"/>
              <a:t>?’ phrase to ask what unknown words mean.</a:t>
            </a:r>
            <a:br>
              <a:rPr lang="en-GB" dirty="0"/>
            </a:br>
            <a:br>
              <a:rPr lang="en-GB" dirty="0"/>
            </a:br>
            <a:r>
              <a:rPr lang="en-GB" b="1" dirty="0"/>
              <a:t>Procedure:</a:t>
            </a:r>
            <a:br>
              <a:rPr lang="en-GB" dirty="0"/>
            </a:br>
            <a:r>
              <a:rPr lang="en-GB" dirty="0"/>
              <a:t>1. Tell students they are now going to take on the roles of Mia and Andrea (see previous slide) They will take it in turns to ask questions about the words on the screen in German, and answer in English.</a:t>
            </a:r>
          </a:p>
          <a:p>
            <a:r>
              <a:rPr lang="en-GB" dirty="0"/>
              <a:t>2. Student A chooses a picture that they know the German word for. Pretending to be Mia, they ask e.g. ‘Wie </a:t>
            </a:r>
            <a:r>
              <a:rPr lang="en-GB" dirty="0" err="1"/>
              <a:t>sagt</a:t>
            </a:r>
            <a:r>
              <a:rPr lang="en-GB" dirty="0"/>
              <a:t> man </a:t>
            </a:r>
            <a:r>
              <a:rPr lang="en-GB" dirty="0" err="1"/>
              <a:t>fahren</a:t>
            </a:r>
            <a:r>
              <a:rPr lang="en-GB" dirty="0"/>
              <a:t> auf </a:t>
            </a:r>
            <a:r>
              <a:rPr lang="en-GB" dirty="0" err="1"/>
              <a:t>Englisch</a:t>
            </a:r>
            <a:r>
              <a:rPr lang="en-GB" dirty="0"/>
              <a:t>?’</a:t>
            </a:r>
          </a:p>
          <a:p>
            <a:r>
              <a:rPr lang="en-GB" dirty="0"/>
              <a:t>3. Student B replies ‘to go by transport’.</a:t>
            </a:r>
          </a:p>
          <a:p>
            <a:r>
              <a:rPr lang="en-GB" dirty="0"/>
              <a:t>4. Student B chooses a picture and asks the German question.</a:t>
            </a:r>
          </a:p>
          <a:p>
            <a:r>
              <a:rPr lang="en-GB" dirty="0"/>
              <a:t>5. Student A responds.</a:t>
            </a:r>
          </a:p>
          <a:p>
            <a:r>
              <a:rPr lang="en-GB" dirty="0"/>
              <a:t>6. Continue until all pictures have been used.</a:t>
            </a:r>
          </a:p>
          <a:p>
            <a:endParaRPr lang="en-GB" dirty="0"/>
          </a:p>
        </p:txBody>
      </p:sp>
      <p:sp>
        <p:nvSpPr>
          <p:cNvPr id="4" name="Slide Number Placeholder 3"/>
          <p:cNvSpPr>
            <a:spLocks noGrp="1"/>
          </p:cNvSpPr>
          <p:nvPr>
            <p:ph type="sldNum" sz="quarter" idx="5"/>
          </p:nvPr>
        </p:nvSpPr>
        <p:spPr/>
        <p:txBody>
          <a:bodyPr/>
          <a:lstStyle/>
          <a:p>
            <a:fld id="{BFEE1D7F-00AB-4307-AF81-8B74DC59A572}" type="slidenum">
              <a:rPr lang="en-GB" smtClean="0"/>
              <a:t>9</a:t>
            </a:fld>
            <a:endParaRPr lang="en-GB"/>
          </a:p>
        </p:txBody>
      </p:sp>
    </p:spTree>
    <p:extLst>
      <p:ext uri="{BB962C8B-B14F-4D97-AF65-F5344CB8AC3E}">
        <p14:creationId xmlns:p14="http://schemas.microsoft.com/office/powerpoint/2010/main" val="2605656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11140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441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45676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80738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8358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4102092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1566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9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8976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4760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8458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8703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303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0229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5364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90335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14.wav"/><Relationship Id="rId5" Type="http://schemas.openxmlformats.org/officeDocument/2006/relationships/image" Target="../media/image106.png"/><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audio" Target="../media/audio116.wav"/><Relationship Id="rId3" Type="http://schemas.openxmlformats.org/officeDocument/2006/relationships/image" Target="../media/image108.png"/><Relationship Id="rId7" Type="http://schemas.openxmlformats.org/officeDocument/2006/relationships/image" Target="../media/image106.png"/><Relationship Id="rId12" Type="http://schemas.openxmlformats.org/officeDocument/2006/relationships/audio" Target="../media/audio115.wav"/><Relationship Id="rId17" Type="http://schemas.openxmlformats.org/officeDocument/2006/relationships/audio" Target="../media/audio120.wav"/><Relationship Id="rId2" Type="http://schemas.openxmlformats.org/officeDocument/2006/relationships/notesSlide" Target="../notesSlides/notesSlide12.xml"/><Relationship Id="rId16" Type="http://schemas.openxmlformats.org/officeDocument/2006/relationships/audio" Target="../media/audio119.wav"/><Relationship Id="rId1" Type="http://schemas.openxmlformats.org/officeDocument/2006/relationships/slideLayout" Target="../slideLayouts/slideLayout3.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9.png"/><Relationship Id="rId15" Type="http://schemas.openxmlformats.org/officeDocument/2006/relationships/audio" Target="../media/audio118.wav"/><Relationship Id="rId10" Type="http://schemas.openxmlformats.org/officeDocument/2006/relationships/image" Target="../media/image113.png"/><Relationship Id="rId4" Type="http://schemas.microsoft.com/office/2007/relationships/hdphoto" Target="../media/hdphoto3.wdp"/><Relationship Id="rId9" Type="http://schemas.openxmlformats.org/officeDocument/2006/relationships/image" Target="../media/image112.png"/><Relationship Id="rId14" Type="http://schemas.openxmlformats.org/officeDocument/2006/relationships/audio" Target="../media/audio117.wav"/></Relationships>
</file>

<file path=ppt/slides/_rels/slide13.xml.rels><?xml version="1.0" encoding="UTF-8" standalone="yes"?>
<Relationships xmlns="http://schemas.openxmlformats.org/package/2006/relationships"><Relationship Id="rId8" Type="http://schemas.openxmlformats.org/officeDocument/2006/relationships/audio" Target="../media/audio125.wav"/><Relationship Id="rId13" Type="http://schemas.openxmlformats.org/officeDocument/2006/relationships/image" Target="../media/image102.png"/><Relationship Id="rId18" Type="http://schemas.openxmlformats.org/officeDocument/2006/relationships/image" Target="../media/image121.png"/><Relationship Id="rId26" Type="http://schemas.openxmlformats.org/officeDocument/2006/relationships/image" Target="../media/image127.png"/><Relationship Id="rId3" Type="http://schemas.openxmlformats.org/officeDocument/2006/relationships/notesSlide" Target="../notesSlides/notesSlide13.xml"/><Relationship Id="rId21" Type="http://schemas.openxmlformats.org/officeDocument/2006/relationships/image" Target="../media/image115.wmf"/><Relationship Id="rId7" Type="http://schemas.openxmlformats.org/officeDocument/2006/relationships/audio" Target="../media/audio124.wav"/><Relationship Id="rId12" Type="http://schemas.openxmlformats.org/officeDocument/2006/relationships/image" Target="../media/image116.png"/><Relationship Id="rId17" Type="http://schemas.openxmlformats.org/officeDocument/2006/relationships/image" Target="../media/image120.png"/><Relationship Id="rId25" Type="http://schemas.openxmlformats.org/officeDocument/2006/relationships/image" Target="../media/image126.png"/><Relationship Id="rId2" Type="http://schemas.openxmlformats.org/officeDocument/2006/relationships/slideLayout" Target="../slideLayouts/slideLayout3.xml"/><Relationship Id="rId16" Type="http://schemas.openxmlformats.org/officeDocument/2006/relationships/image" Target="../media/image119.png"/><Relationship Id="rId20"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audio" Target="../media/audio123.wav"/><Relationship Id="rId11" Type="http://schemas.openxmlformats.org/officeDocument/2006/relationships/audio" Target="../media/audio128.wav"/><Relationship Id="rId24" Type="http://schemas.openxmlformats.org/officeDocument/2006/relationships/image" Target="../media/image125.png"/><Relationship Id="rId5" Type="http://schemas.openxmlformats.org/officeDocument/2006/relationships/audio" Target="../media/audio122.wav"/><Relationship Id="rId15" Type="http://schemas.openxmlformats.org/officeDocument/2006/relationships/image" Target="../media/image118.png"/><Relationship Id="rId23" Type="http://schemas.openxmlformats.org/officeDocument/2006/relationships/image" Target="../media/image124.png"/><Relationship Id="rId28" Type="http://schemas.openxmlformats.org/officeDocument/2006/relationships/image" Target="../media/image129.png"/><Relationship Id="rId10" Type="http://schemas.openxmlformats.org/officeDocument/2006/relationships/audio" Target="../media/audio127.wav"/><Relationship Id="rId19" Type="http://schemas.openxmlformats.org/officeDocument/2006/relationships/image" Target="../media/image122.png"/><Relationship Id="rId4" Type="http://schemas.openxmlformats.org/officeDocument/2006/relationships/audio" Target="../media/audio121.wav"/><Relationship Id="rId9" Type="http://schemas.openxmlformats.org/officeDocument/2006/relationships/audio" Target="../media/audio126.wav"/><Relationship Id="rId14" Type="http://schemas.openxmlformats.org/officeDocument/2006/relationships/image" Target="../media/image117.png"/><Relationship Id="rId22" Type="http://schemas.openxmlformats.org/officeDocument/2006/relationships/image" Target="../media/image123.png"/><Relationship Id="rId27" Type="http://schemas.openxmlformats.org/officeDocument/2006/relationships/image" Target="../media/image128.png"/></Relationships>
</file>

<file path=ppt/slides/_rels/slide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audio" Target="../media/audio129.wav"/><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13" Type="http://schemas.openxmlformats.org/officeDocument/2006/relationships/audio" Target="../media/audio140.wav"/><Relationship Id="rId18" Type="http://schemas.openxmlformats.org/officeDocument/2006/relationships/audio" Target="../media/audio145.wav"/><Relationship Id="rId26" Type="http://schemas.openxmlformats.org/officeDocument/2006/relationships/audio" Target="../media/audio153.wav"/><Relationship Id="rId3" Type="http://schemas.openxmlformats.org/officeDocument/2006/relationships/audio" Target="../media/audio130.wav"/><Relationship Id="rId21" Type="http://schemas.openxmlformats.org/officeDocument/2006/relationships/audio" Target="../media/audio148.wav"/><Relationship Id="rId34" Type="http://schemas.openxmlformats.org/officeDocument/2006/relationships/image" Target="../media/image133.png"/><Relationship Id="rId7" Type="http://schemas.openxmlformats.org/officeDocument/2006/relationships/audio" Target="../media/audio134.wav"/><Relationship Id="rId12" Type="http://schemas.openxmlformats.org/officeDocument/2006/relationships/audio" Target="../media/audio139.wav"/><Relationship Id="rId17" Type="http://schemas.openxmlformats.org/officeDocument/2006/relationships/audio" Target="../media/audio144.wav"/><Relationship Id="rId25" Type="http://schemas.openxmlformats.org/officeDocument/2006/relationships/audio" Target="../media/audio152.wav"/><Relationship Id="rId33" Type="http://schemas.openxmlformats.org/officeDocument/2006/relationships/audio" Target="../media/audio160.wav"/><Relationship Id="rId2" Type="http://schemas.openxmlformats.org/officeDocument/2006/relationships/notesSlide" Target="../notesSlides/notesSlide17.xml"/><Relationship Id="rId16" Type="http://schemas.openxmlformats.org/officeDocument/2006/relationships/audio" Target="../media/audio143.wav"/><Relationship Id="rId20" Type="http://schemas.openxmlformats.org/officeDocument/2006/relationships/audio" Target="../media/audio147.wav"/><Relationship Id="rId29" Type="http://schemas.openxmlformats.org/officeDocument/2006/relationships/audio" Target="../media/audio156.wav"/><Relationship Id="rId1" Type="http://schemas.openxmlformats.org/officeDocument/2006/relationships/slideLayout" Target="../slideLayouts/slideLayout3.xml"/><Relationship Id="rId6" Type="http://schemas.openxmlformats.org/officeDocument/2006/relationships/audio" Target="../media/audio133.wav"/><Relationship Id="rId11" Type="http://schemas.openxmlformats.org/officeDocument/2006/relationships/audio" Target="../media/audio138.wav"/><Relationship Id="rId24" Type="http://schemas.openxmlformats.org/officeDocument/2006/relationships/audio" Target="../media/audio151.wav"/><Relationship Id="rId32" Type="http://schemas.openxmlformats.org/officeDocument/2006/relationships/audio" Target="../media/audio159.wav"/><Relationship Id="rId5" Type="http://schemas.openxmlformats.org/officeDocument/2006/relationships/audio" Target="../media/audio132.wav"/><Relationship Id="rId15" Type="http://schemas.openxmlformats.org/officeDocument/2006/relationships/audio" Target="../media/audio142.wav"/><Relationship Id="rId23" Type="http://schemas.openxmlformats.org/officeDocument/2006/relationships/audio" Target="../media/audio150.wav"/><Relationship Id="rId28" Type="http://schemas.openxmlformats.org/officeDocument/2006/relationships/audio" Target="../media/audio155.wav"/><Relationship Id="rId10" Type="http://schemas.openxmlformats.org/officeDocument/2006/relationships/audio" Target="../media/audio137.wav"/><Relationship Id="rId19" Type="http://schemas.openxmlformats.org/officeDocument/2006/relationships/audio" Target="../media/audio146.wav"/><Relationship Id="rId31" Type="http://schemas.openxmlformats.org/officeDocument/2006/relationships/audio" Target="../media/audio158.wav"/><Relationship Id="rId4" Type="http://schemas.openxmlformats.org/officeDocument/2006/relationships/audio" Target="../media/audio131.wav"/><Relationship Id="rId9" Type="http://schemas.openxmlformats.org/officeDocument/2006/relationships/audio" Target="../media/audio136.wav"/><Relationship Id="rId14" Type="http://schemas.openxmlformats.org/officeDocument/2006/relationships/audio" Target="../media/audio141.wav"/><Relationship Id="rId22" Type="http://schemas.openxmlformats.org/officeDocument/2006/relationships/audio" Target="../media/audio149.wav"/><Relationship Id="rId27" Type="http://schemas.openxmlformats.org/officeDocument/2006/relationships/audio" Target="../media/audio154.wav"/><Relationship Id="rId30" Type="http://schemas.openxmlformats.org/officeDocument/2006/relationships/audio" Target="../media/audio157.wav"/><Relationship Id="rId8" Type="http://schemas.openxmlformats.org/officeDocument/2006/relationships/audio" Target="../media/audio135.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3.png"/><Relationship Id="rId11" Type="http://schemas.openxmlformats.org/officeDocument/2006/relationships/image" Target="../media/image141.pn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4.wav"/></Relationships>
</file>

<file path=ppt/slides/_rels/slide20.xml.rels><?xml version="1.0" encoding="UTF-8" standalone="yes"?>
<Relationships xmlns="http://schemas.openxmlformats.org/package/2006/relationships"><Relationship Id="rId8" Type="http://schemas.openxmlformats.org/officeDocument/2006/relationships/audio" Target="../media/audio162.wav"/><Relationship Id="rId3" Type="http://schemas.openxmlformats.org/officeDocument/2006/relationships/image" Target="../media/image77.png"/><Relationship Id="rId7" Type="http://schemas.openxmlformats.org/officeDocument/2006/relationships/audio" Target="../media/audio161.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44.png"/><Relationship Id="rId11" Type="http://schemas.openxmlformats.org/officeDocument/2006/relationships/image" Target="../media/image145.png"/><Relationship Id="rId5" Type="http://schemas.openxmlformats.org/officeDocument/2006/relationships/image" Target="../media/image143.png"/><Relationship Id="rId10" Type="http://schemas.openxmlformats.org/officeDocument/2006/relationships/audio" Target="../media/audio164.wav"/><Relationship Id="rId4" Type="http://schemas.openxmlformats.org/officeDocument/2006/relationships/image" Target="../media/image142.png"/><Relationship Id="rId9" Type="http://schemas.openxmlformats.org/officeDocument/2006/relationships/audio" Target="../media/audio163.wav"/></Relationships>
</file>

<file path=ppt/slides/_rels/slide21.xml.rels><?xml version="1.0" encoding="UTF-8" standalone="yes"?>
<Relationships xmlns="http://schemas.openxmlformats.org/package/2006/relationships"><Relationship Id="rId8" Type="http://schemas.openxmlformats.org/officeDocument/2006/relationships/audio" Target="../media/audio166.wav"/><Relationship Id="rId3" Type="http://schemas.openxmlformats.org/officeDocument/2006/relationships/image" Target="../media/image146.png"/><Relationship Id="rId7" Type="http://schemas.openxmlformats.org/officeDocument/2006/relationships/audio" Target="../media/audio165.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audio" Target="../media/audio168.wav"/><Relationship Id="rId4" Type="http://schemas.openxmlformats.org/officeDocument/2006/relationships/image" Target="../media/image147.png"/><Relationship Id="rId9" Type="http://schemas.openxmlformats.org/officeDocument/2006/relationships/audio" Target="../media/audio167.wav"/></Relationships>
</file>

<file path=ppt/slides/_rels/slide22.xml.rels><?xml version="1.0" encoding="UTF-8" standalone="yes"?>
<Relationships xmlns="http://schemas.openxmlformats.org/package/2006/relationships"><Relationship Id="rId8" Type="http://schemas.openxmlformats.org/officeDocument/2006/relationships/audio" Target="../media/audio170.wav"/><Relationship Id="rId3" Type="http://schemas.openxmlformats.org/officeDocument/2006/relationships/image" Target="../media/image150.png"/><Relationship Id="rId7" Type="http://schemas.openxmlformats.org/officeDocument/2006/relationships/audio" Target="../media/audio169.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audio" Target="../media/audio172.wav"/><Relationship Id="rId4" Type="http://schemas.openxmlformats.org/officeDocument/2006/relationships/image" Target="../media/image151.png"/><Relationship Id="rId9" Type="http://schemas.openxmlformats.org/officeDocument/2006/relationships/audio" Target="../media/audio171.wav"/></Relationships>
</file>

<file path=ppt/slides/_rels/slide23.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audio" Target="../media/audio177.wav"/><Relationship Id="rId3" Type="http://schemas.openxmlformats.org/officeDocument/2006/relationships/slideLayout" Target="../slideLayouts/slideLayout3.xml"/><Relationship Id="rId7" Type="http://schemas.openxmlformats.org/officeDocument/2006/relationships/image" Target="../media/image160.png"/><Relationship Id="rId12" Type="http://schemas.openxmlformats.org/officeDocument/2006/relationships/audio" Target="../media/audio176.wav"/><Relationship Id="rId17" Type="http://schemas.openxmlformats.org/officeDocument/2006/relationships/audio" Target="../media/audio181.wav"/><Relationship Id="rId2" Type="http://schemas.openxmlformats.org/officeDocument/2006/relationships/audio" Target="../media/media1.wav"/><Relationship Id="rId16" Type="http://schemas.openxmlformats.org/officeDocument/2006/relationships/audio" Target="../media/audio180.wav"/><Relationship Id="rId1" Type="http://schemas.microsoft.com/office/2007/relationships/media" Target="../media/media1.wav"/><Relationship Id="rId6" Type="http://schemas.openxmlformats.org/officeDocument/2006/relationships/image" Target="../media/image159.jpeg"/><Relationship Id="rId11" Type="http://schemas.openxmlformats.org/officeDocument/2006/relationships/audio" Target="../media/audio175.wav"/><Relationship Id="rId5" Type="http://schemas.openxmlformats.org/officeDocument/2006/relationships/image" Target="../media/image77.png"/><Relationship Id="rId15" Type="http://schemas.openxmlformats.org/officeDocument/2006/relationships/audio" Target="../media/audio179.wav"/><Relationship Id="rId10" Type="http://schemas.openxmlformats.org/officeDocument/2006/relationships/audio" Target="../media/audio174.wav"/><Relationship Id="rId4" Type="http://schemas.openxmlformats.org/officeDocument/2006/relationships/notesSlide" Target="../notesSlides/notesSlide24.xml"/><Relationship Id="rId9" Type="http://schemas.openxmlformats.org/officeDocument/2006/relationships/audio" Target="../media/audio173.wav"/><Relationship Id="rId14" Type="http://schemas.openxmlformats.org/officeDocument/2006/relationships/audio" Target="../media/audio178.wav"/></Relationships>
</file>

<file path=ppt/slides/_rels/slide25.xml.rels><?xml version="1.0" encoding="UTF-8" standalone="yes"?>
<Relationships xmlns="http://schemas.openxmlformats.org/package/2006/relationships"><Relationship Id="rId13" Type="http://schemas.openxmlformats.org/officeDocument/2006/relationships/audio" Target="../media/audio192.wav"/><Relationship Id="rId18" Type="http://schemas.openxmlformats.org/officeDocument/2006/relationships/image" Target="../media/image162.gif"/><Relationship Id="rId26" Type="http://schemas.openxmlformats.org/officeDocument/2006/relationships/image" Target="../media/image169.png"/><Relationship Id="rId3" Type="http://schemas.openxmlformats.org/officeDocument/2006/relationships/audio" Target="../media/audio182.wav"/><Relationship Id="rId21" Type="http://schemas.openxmlformats.org/officeDocument/2006/relationships/image" Target="../media/image164.jpeg"/><Relationship Id="rId34" Type="http://schemas.openxmlformats.org/officeDocument/2006/relationships/audio" Target="../media/audio197.wav"/><Relationship Id="rId7" Type="http://schemas.openxmlformats.org/officeDocument/2006/relationships/audio" Target="../media/audio186.wav"/><Relationship Id="rId12" Type="http://schemas.openxmlformats.org/officeDocument/2006/relationships/audio" Target="../media/audio191.wav"/><Relationship Id="rId17" Type="http://schemas.openxmlformats.org/officeDocument/2006/relationships/audio" Target="../media/audio196.wav"/><Relationship Id="rId25" Type="http://schemas.openxmlformats.org/officeDocument/2006/relationships/image" Target="../media/image168.png"/><Relationship Id="rId33" Type="http://schemas.openxmlformats.org/officeDocument/2006/relationships/image" Target="../media/image92.png"/><Relationship Id="rId2" Type="http://schemas.openxmlformats.org/officeDocument/2006/relationships/notesSlide" Target="../notesSlides/notesSlide25.xml"/><Relationship Id="rId16" Type="http://schemas.openxmlformats.org/officeDocument/2006/relationships/audio" Target="../media/audio195.wav"/><Relationship Id="rId20" Type="http://schemas.openxmlformats.org/officeDocument/2006/relationships/image" Target="../media/image134.png"/><Relationship Id="rId29" Type="http://schemas.openxmlformats.org/officeDocument/2006/relationships/image" Target="../media/image172.png"/><Relationship Id="rId1" Type="http://schemas.openxmlformats.org/officeDocument/2006/relationships/slideLayout" Target="../slideLayouts/slideLayout3.xml"/><Relationship Id="rId6" Type="http://schemas.openxmlformats.org/officeDocument/2006/relationships/audio" Target="../media/audio185.wav"/><Relationship Id="rId11" Type="http://schemas.openxmlformats.org/officeDocument/2006/relationships/audio" Target="../media/audio190.wav"/><Relationship Id="rId24" Type="http://schemas.openxmlformats.org/officeDocument/2006/relationships/image" Target="../media/image167.png"/><Relationship Id="rId32" Type="http://schemas.openxmlformats.org/officeDocument/2006/relationships/image" Target="../media/image174.png"/><Relationship Id="rId5" Type="http://schemas.openxmlformats.org/officeDocument/2006/relationships/audio" Target="../media/audio184.wav"/><Relationship Id="rId15" Type="http://schemas.openxmlformats.org/officeDocument/2006/relationships/audio" Target="../media/audio194.wav"/><Relationship Id="rId23" Type="http://schemas.openxmlformats.org/officeDocument/2006/relationships/image" Target="../media/image166.png"/><Relationship Id="rId28" Type="http://schemas.openxmlformats.org/officeDocument/2006/relationships/image" Target="../media/image171.gif"/><Relationship Id="rId10" Type="http://schemas.openxmlformats.org/officeDocument/2006/relationships/audio" Target="../media/audio189.wav"/><Relationship Id="rId19" Type="http://schemas.openxmlformats.org/officeDocument/2006/relationships/image" Target="../media/image163.gif"/><Relationship Id="rId31" Type="http://schemas.microsoft.com/office/2007/relationships/hdphoto" Target="../media/hdphoto4.wdp"/><Relationship Id="rId4" Type="http://schemas.openxmlformats.org/officeDocument/2006/relationships/audio" Target="../media/audio183.wav"/><Relationship Id="rId9" Type="http://schemas.openxmlformats.org/officeDocument/2006/relationships/audio" Target="../media/audio188.wav"/><Relationship Id="rId14" Type="http://schemas.openxmlformats.org/officeDocument/2006/relationships/audio" Target="../media/audio193.wav"/><Relationship Id="rId22" Type="http://schemas.openxmlformats.org/officeDocument/2006/relationships/image" Target="../media/image165.png"/><Relationship Id="rId27" Type="http://schemas.openxmlformats.org/officeDocument/2006/relationships/image" Target="../media/image170.gif"/><Relationship Id="rId30" Type="http://schemas.openxmlformats.org/officeDocument/2006/relationships/image" Target="../media/image173.png"/><Relationship Id="rId8" Type="http://schemas.openxmlformats.org/officeDocument/2006/relationships/audio" Target="../media/audio187.wav"/></Relationships>
</file>

<file path=ppt/slides/_rels/slide2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2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29.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3.xml.rels><?xml version="1.0" encoding="UTF-8" standalone="yes"?>
<Relationships xmlns="http://schemas.openxmlformats.org/package/2006/relationships"><Relationship Id="rId26" Type="http://schemas.openxmlformats.org/officeDocument/2006/relationships/audio" Target="../media/audio27.wav"/><Relationship Id="rId117" Type="http://schemas.openxmlformats.org/officeDocument/2006/relationships/audio" Target="../media/audio80.wav"/><Relationship Id="rId21" Type="http://schemas.openxmlformats.org/officeDocument/2006/relationships/audio" Target="../media/audio22.wav"/><Relationship Id="rId42" Type="http://schemas.openxmlformats.org/officeDocument/2006/relationships/image" Target="../media/image18.jpeg"/><Relationship Id="rId47" Type="http://schemas.openxmlformats.org/officeDocument/2006/relationships/image" Target="../media/image21.jpeg"/><Relationship Id="rId63" Type="http://schemas.openxmlformats.org/officeDocument/2006/relationships/image" Target="../media/image29.jpeg"/><Relationship Id="rId68" Type="http://schemas.openxmlformats.org/officeDocument/2006/relationships/image" Target="../media/image32.jpeg"/><Relationship Id="rId84" Type="http://schemas.openxmlformats.org/officeDocument/2006/relationships/image" Target="../media/image40.jpeg"/><Relationship Id="rId89" Type="http://schemas.openxmlformats.org/officeDocument/2006/relationships/audio" Target="../media/audio60.wav"/><Relationship Id="rId112" Type="http://schemas.openxmlformats.org/officeDocument/2006/relationships/audio" Target="../media/audio76.wav"/><Relationship Id="rId16" Type="http://schemas.openxmlformats.org/officeDocument/2006/relationships/audio" Target="../media/audio17.wav"/><Relationship Id="rId107" Type="http://schemas.openxmlformats.org/officeDocument/2006/relationships/audio" Target="../media/audio71.wav"/><Relationship Id="rId11" Type="http://schemas.openxmlformats.org/officeDocument/2006/relationships/audio" Target="../media/audio12.wav"/><Relationship Id="rId32" Type="http://schemas.openxmlformats.org/officeDocument/2006/relationships/audio" Target="../media/audio33.wav"/><Relationship Id="rId37" Type="http://schemas.openxmlformats.org/officeDocument/2006/relationships/audio" Target="../media/audio36.wav"/><Relationship Id="rId53" Type="http://schemas.openxmlformats.org/officeDocument/2006/relationships/image" Target="../media/image24.jpeg"/><Relationship Id="rId58" Type="http://schemas.openxmlformats.org/officeDocument/2006/relationships/image" Target="../media/image26.jpeg"/><Relationship Id="rId74" Type="http://schemas.openxmlformats.org/officeDocument/2006/relationships/image" Target="../media/image35.jpeg"/><Relationship Id="rId79" Type="http://schemas.openxmlformats.org/officeDocument/2006/relationships/audio" Target="../media/audio55.wav"/><Relationship Id="rId102" Type="http://schemas.openxmlformats.org/officeDocument/2006/relationships/image" Target="../media/image48.jpeg"/><Relationship Id="rId5" Type="http://schemas.openxmlformats.org/officeDocument/2006/relationships/audio" Target="../media/audio6.wav"/><Relationship Id="rId90" Type="http://schemas.openxmlformats.org/officeDocument/2006/relationships/audio" Target="../media/audio61.wav"/><Relationship Id="rId95" Type="http://schemas.openxmlformats.org/officeDocument/2006/relationships/audio" Target="../media/audio65.wav"/><Relationship Id="rId22" Type="http://schemas.openxmlformats.org/officeDocument/2006/relationships/audio" Target="../media/audio23.wav"/><Relationship Id="rId27" Type="http://schemas.openxmlformats.org/officeDocument/2006/relationships/audio" Target="../media/audio28.wav"/><Relationship Id="rId43" Type="http://schemas.openxmlformats.org/officeDocument/2006/relationships/image" Target="../media/image19.jpeg"/><Relationship Id="rId48" Type="http://schemas.openxmlformats.org/officeDocument/2006/relationships/audio" Target="../media/audio40.wav"/><Relationship Id="rId64" Type="http://schemas.openxmlformats.org/officeDocument/2006/relationships/audio" Target="../media/audio48.wav"/><Relationship Id="rId69" Type="http://schemas.openxmlformats.org/officeDocument/2006/relationships/audio" Target="../media/audio50.wav"/><Relationship Id="rId113" Type="http://schemas.openxmlformats.org/officeDocument/2006/relationships/audio" Target="../media/audio77.wav"/><Relationship Id="rId118" Type="http://schemas.openxmlformats.org/officeDocument/2006/relationships/audio" Target="../media/audio81.wav"/><Relationship Id="rId80" Type="http://schemas.openxmlformats.org/officeDocument/2006/relationships/image" Target="../media/image38.jpeg"/><Relationship Id="rId85" Type="http://schemas.openxmlformats.org/officeDocument/2006/relationships/audio" Target="../media/audio58.wav"/><Relationship Id="rId12" Type="http://schemas.openxmlformats.org/officeDocument/2006/relationships/audio" Target="../media/audio13.wav"/><Relationship Id="rId17" Type="http://schemas.openxmlformats.org/officeDocument/2006/relationships/audio" Target="../media/audio18.wav"/><Relationship Id="rId33" Type="http://schemas.openxmlformats.org/officeDocument/2006/relationships/audio" Target="../media/audio34.wav"/><Relationship Id="rId38" Type="http://schemas.openxmlformats.org/officeDocument/2006/relationships/image" Target="../media/image15.jpeg"/><Relationship Id="rId59" Type="http://schemas.openxmlformats.org/officeDocument/2006/relationships/audio" Target="../media/audio46.wav"/><Relationship Id="rId103" Type="http://schemas.openxmlformats.org/officeDocument/2006/relationships/image" Target="../media/image49.jpeg"/><Relationship Id="rId108" Type="http://schemas.openxmlformats.org/officeDocument/2006/relationships/audio" Target="../media/audio72.wav"/><Relationship Id="rId54" Type="http://schemas.openxmlformats.org/officeDocument/2006/relationships/audio" Target="../media/audio43.wav"/><Relationship Id="rId70" Type="http://schemas.openxmlformats.org/officeDocument/2006/relationships/image" Target="../media/image33.jpeg"/><Relationship Id="rId75" Type="http://schemas.openxmlformats.org/officeDocument/2006/relationships/audio" Target="../media/audio53.wav"/><Relationship Id="rId91" Type="http://schemas.openxmlformats.org/officeDocument/2006/relationships/image" Target="../media/image43.jpeg"/><Relationship Id="rId96" Type="http://schemas.openxmlformats.org/officeDocument/2006/relationships/audio" Target="../media/audio66.wav"/><Relationship Id="rId1" Type="http://schemas.openxmlformats.org/officeDocument/2006/relationships/slideLayout" Target="../slideLayouts/slideLayout15.xml"/><Relationship Id="rId6" Type="http://schemas.openxmlformats.org/officeDocument/2006/relationships/audio" Target="../media/audio7.wav"/><Relationship Id="rId23" Type="http://schemas.openxmlformats.org/officeDocument/2006/relationships/audio" Target="../media/audio24.wav"/><Relationship Id="rId28" Type="http://schemas.openxmlformats.org/officeDocument/2006/relationships/audio" Target="../media/audio29.wav"/><Relationship Id="rId49" Type="http://schemas.openxmlformats.org/officeDocument/2006/relationships/image" Target="../media/image22.jpeg"/><Relationship Id="rId114" Type="http://schemas.openxmlformats.org/officeDocument/2006/relationships/audio" Target="../media/audio78.wav"/><Relationship Id="rId119" Type="http://schemas.openxmlformats.org/officeDocument/2006/relationships/audio" Target="../media/audio82.wav"/><Relationship Id="rId10" Type="http://schemas.openxmlformats.org/officeDocument/2006/relationships/audio" Target="../media/audio11.wav"/><Relationship Id="rId31" Type="http://schemas.openxmlformats.org/officeDocument/2006/relationships/audio" Target="../media/audio32.wav"/><Relationship Id="rId44" Type="http://schemas.openxmlformats.org/officeDocument/2006/relationships/audio" Target="../media/audio38.wav"/><Relationship Id="rId52" Type="http://schemas.openxmlformats.org/officeDocument/2006/relationships/audio" Target="../media/audio42.wav"/><Relationship Id="rId60" Type="http://schemas.openxmlformats.org/officeDocument/2006/relationships/image" Target="../media/image27.jpeg"/><Relationship Id="rId65" Type="http://schemas.openxmlformats.org/officeDocument/2006/relationships/image" Target="../media/image30.jpeg"/><Relationship Id="rId73" Type="http://schemas.openxmlformats.org/officeDocument/2006/relationships/audio" Target="../media/audio52.wav"/><Relationship Id="rId78" Type="http://schemas.openxmlformats.org/officeDocument/2006/relationships/image" Target="../media/image37.jpeg"/><Relationship Id="rId81" Type="http://schemas.openxmlformats.org/officeDocument/2006/relationships/audio" Target="../media/audio56.wav"/><Relationship Id="rId86" Type="http://schemas.openxmlformats.org/officeDocument/2006/relationships/image" Target="../media/image41.jpeg"/><Relationship Id="rId94" Type="http://schemas.openxmlformats.org/officeDocument/2006/relationships/audio" Target="../media/audio64.wav"/><Relationship Id="rId99" Type="http://schemas.openxmlformats.org/officeDocument/2006/relationships/image" Target="../media/image45.jpeg"/><Relationship Id="rId101" Type="http://schemas.openxmlformats.org/officeDocument/2006/relationships/image" Target="../media/image47.jpeg"/><Relationship Id="rId4" Type="http://schemas.openxmlformats.org/officeDocument/2006/relationships/image" Target="../media/image12.jpeg"/><Relationship Id="rId9" Type="http://schemas.openxmlformats.org/officeDocument/2006/relationships/audio" Target="../media/audio10.wav"/><Relationship Id="rId13" Type="http://schemas.openxmlformats.org/officeDocument/2006/relationships/audio" Target="../media/audio14.wav"/><Relationship Id="rId18" Type="http://schemas.openxmlformats.org/officeDocument/2006/relationships/audio" Target="../media/audio19.wav"/><Relationship Id="rId39" Type="http://schemas.openxmlformats.org/officeDocument/2006/relationships/image" Target="../media/image16.jpeg"/><Relationship Id="rId109" Type="http://schemas.openxmlformats.org/officeDocument/2006/relationships/audio" Target="../media/audio73.wav"/><Relationship Id="rId34" Type="http://schemas.openxmlformats.org/officeDocument/2006/relationships/audio" Target="../media/audio35.wav"/><Relationship Id="rId50" Type="http://schemas.openxmlformats.org/officeDocument/2006/relationships/audio" Target="../media/audio41.wav"/><Relationship Id="rId55" Type="http://schemas.openxmlformats.org/officeDocument/2006/relationships/audio" Target="../media/audio44.wav"/><Relationship Id="rId76" Type="http://schemas.openxmlformats.org/officeDocument/2006/relationships/image" Target="../media/image36.jpeg"/><Relationship Id="rId97" Type="http://schemas.openxmlformats.org/officeDocument/2006/relationships/audio" Target="../media/audio67.wav"/><Relationship Id="rId104" Type="http://schemas.openxmlformats.org/officeDocument/2006/relationships/audio" Target="../media/audio68.wav"/><Relationship Id="rId120" Type="http://schemas.openxmlformats.org/officeDocument/2006/relationships/image" Target="../media/image51.gif"/><Relationship Id="rId7" Type="http://schemas.openxmlformats.org/officeDocument/2006/relationships/audio" Target="../media/audio8.wav"/><Relationship Id="rId71" Type="http://schemas.openxmlformats.org/officeDocument/2006/relationships/audio" Target="../media/audio51.wav"/><Relationship Id="rId92" Type="http://schemas.openxmlformats.org/officeDocument/2006/relationships/audio" Target="../media/audio62.wav"/><Relationship Id="rId2" Type="http://schemas.openxmlformats.org/officeDocument/2006/relationships/notesSlide" Target="../notesSlides/notesSlide3.xml"/><Relationship Id="rId29" Type="http://schemas.openxmlformats.org/officeDocument/2006/relationships/audio" Target="../media/audio30.wav"/><Relationship Id="rId24" Type="http://schemas.openxmlformats.org/officeDocument/2006/relationships/audio" Target="../media/audio25.wav"/><Relationship Id="rId40" Type="http://schemas.openxmlformats.org/officeDocument/2006/relationships/audio" Target="../media/audio37.wav"/><Relationship Id="rId45" Type="http://schemas.openxmlformats.org/officeDocument/2006/relationships/image" Target="../media/image20.jpeg"/><Relationship Id="rId66" Type="http://schemas.openxmlformats.org/officeDocument/2006/relationships/image" Target="../media/image31.jpeg"/><Relationship Id="rId87" Type="http://schemas.openxmlformats.org/officeDocument/2006/relationships/audio" Target="../media/audio59.wav"/><Relationship Id="rId110" Type="http://schemas.openxmlformats.org/officeDocument/2006/relationships/audio" Target="../media/audio74.wav"/><Relationship Id="rId115" Type="http://schemas.openxmlformats.org/officeDocument/2006/relationships/audio" Target="../media/audio79.wav"/><Relationship Id="rId61" Type="http://schemas.openxmlformats.org/officeDocument/2006/relationships/audio" Target="../media/audio47.wav"/><Relationship Id="rId82" Type="http://schemas.openxmlformats.org/officeDocument/2006/relationships/image" Target="../media/image39.jpeg"/><Relationship Id="rId19" Type="http://schemas.openxmlformats.org/officeDocument/2006/relationships/audio" Target="../media/audio20.wav"/><Relationship Id="rId14" Type="http://schemas.openxmlformats.org/officeDocument/2006/relationships/audio" Target="../media/audio15.wav"/><Relationship Id="rId30" Type="http://schemas.openxmlformats.org/officeDocument/2006/relationships/audio" Target="../media/audio31.wav"/><Relationship Id="rId35" Type="http://schemas.openxmlformats.org/officeDocument/2006/relationships/image" Target="../media/image13.jpeg"/><Relationship Id="rId56" Type="http://schemas.openxmlformats.org/officeDocument/2006/relationships/image" Target="../media/image25.jpeg"/><Relationship Id="rId77" Type="http://schemas.openxmlformats.org/officeDocument/2006/relationships/audio" Target="../media/audio54.wav"/><Relationship Id="rId100" Type="http://schemas.openxmlformats.org/officeDocument/2006/relationships/image" Target="../media/image46.jpeg"/><Relationship Id="rId105" Type="http://schemas.openxmlformats.org/officeDocument/2006/relationships/audio" Target="../media/audio69.wav"/><Relationship Id="rId8" Type="http://schemas.openxmlformats.org/officeDocument/2006/relationships/audio" Target="../media/audio9.wav"/><Relationship Id="rId51" Type="http://schemas.openxmlformats.org/officeDocument/2006/relationships/image" Target="../media/image23.png"/><Relationship Id="rId72" Type="http://schemas.openxmlformats.org/officeDocument/2006/relationships/image" Target="../media/image34.jpeg"/><Relationship Id="rId93" Type="http://schemas.openxmlformats.org/officeDocument/2006/relationships/audio" Target="../media/audio63.wav"/><Relationship Id="rId98" Type="http://schemas.openxmlformats.org/officeDocument/2006/relationships/image" Target="../media/image44.jpeg"/><Relationship Id="rId3" Type="http://schemas.openxmlformats.org/officeDocument/2006/relationships/image" Target="../media/image11.png"/><Relationship Id="rId25" Type="http://schemas.openxmlformats.org/officeDocument/2006/relationships/audio" Target="../media/audio26.wav"/><Relationship Id="rId46" Type="http://schemas.openxmlformats.org/officeDocument/2006/relationships/audio" Target="../media/audio39.wav"/><Relationship Id="rId67" Type="http://schemas.openxmlformats.org/officeDocument/2006/relationships/audio" Target="../media/audio49.wav"/><Relationship Id="rId116" Type="http://schemas.openxmlformats.org/officeDocument/2006/relationships/image" Target="../media/image50.gif"/><Relationship Id="rId20" Type="http://schemas.openxmlformats.org/officeDocument/2006/relationships/audio" Target="../media/audio21.wav"/><Relationship Id="rId41" Type="http://schemas.openxmlformats.org/officeDocument/2006/relationships/image" Target="../media/image17.jpeg"/><Relationship Id="rId62" Type="http://schemas.openxmlformats.org/officeDocument/2006/relationships/image" Target="../media/image28.jpeg"/><Relationship Id="rId83" Type="http://schemas.openxmlformats.org/officeDocument/2006/relationships/audio" Target="../media/audio57.wav"/><Relationship Id="rId88" Type="http://schemas.openxmlformats.org/officeDocument/2006/relationships/image" Target="../media/image42.jpeg"/><Relationship Id="rId111" Type="http://schemas.openxmlformats.org/officeDocument/2006/relationships/audio" Target="../media/audio75.wav"/><Relationship Id="rId15" Type="http://schemas.openxmlformats.org/officeDocument/2006/relationships/audio" Target="../media/audio16.wav"/><Relationship Id="rId36" Type="http://schemas.openxmlformats.org/officeDocument/2006/relationships/image" Target="../media/image14.jpeg"/><Relationship Id="rId57" Type="http://schemas.openxmlformats.org/officeDocument/2006/relationships/audio" Target="../media/audio45.wav"/><Relationship Id="rId106" Type="http://schemas.openxmlformats.org/officeDocument/2006/relationships/audio" Target="../media/audio70.wav"/></Relationships>
</file>

<file path=ppt/slides/_rels/slide30.xml.rels><?xml version="1.0" encoding="UTF-8" standalone="yes"?>
<Relationships xmlns="http://schemas.openxmlformats.org/package/2006/relationships"><Relationship Id="rId3" Type="http://schemas.openxmlformats.org/officeDocument/2006/relationships/image" Target="../media/image185.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86.gif"/><Relationship Id="rId4" Type="http://schemas.openxmlformats.org/officeDocument/2006/relationships/image" Target="../media/image99.gif"/></Relationships>
</file>

<file path=ppt/slides/_rels/slide32.xml.rels><?xml version="1.0" encoding="UTF-8" standalone="yes"?>
<Relationships xmlns="http://schemas.openxmlformats.org/package/2006/relationships"><Relationship Id="rId3" Type="http://schemas.openxmlformats.org/officeDocument/2006/relationships/hyperlink" Target="https://www.rachelhawkes.com/LDPresources/Yr8German/German_Y8_Term1i_Wk5_audio.ht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87.png"/><Relationship Id="rId4" Type="http://schemas.openxmlformats.org/officeDocument/2006/relationships/hyperlink" Target="https://www.rachelhawkes.com/LDPresources/Yr8German/German_Y8_Term1i_Wk5_audio_HW_sheet.doc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3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95.png"/></Relationships>
</file>

<file path=ppt/slides/_rels/slide3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audio" Target="../media/audio86.wav"/><Relationship Id="rId18" Type="http://schemas.openxmlformats.org/officeDocument/2006/relationships/image" Target="../media/image63.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audio" Target="../media/audio85.wav"/><Relationship Id="rId17" Type="http://schemas.openxmlformats.org/officeDocument/2006/relationships/image" Target="../media/image62.png"/><Relationship Id="rId2" Type="http://schemas.openxmlformats.org/officeDocument/2006/relationships/notesSlide" Target="../notesSlides/notesSlide4.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audio" Target="../media/audio83.wav"/><Relationship Id="rId9" Type="http://schemas.openxmlformats.org/officeDocument/2006/relationships/image" Target="../media/image56.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audio" Target="../media/audio90.wav"/><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4.png"/><Relationship Id="rId7" Type="http://schemas.openxmlformats.org/officeDocument/2006/relationships/audio" Target="../media/audio89.wav"/><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5.xml"/><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audio" Target="../media/audio88.wav"/><Relationship Id="rId11" Type="http://schemas.openxmlformats.org/officeDocument/2006/relationships/image" Target="../media/image68.png"/><Relationship Id="rId5" Type="http://schemas.openxmlformats.org/officeDocument/2006/relationships/audio" Target="../media/audio87.wav"/><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65.png"/><Relationship Id="rId9" Type="http://schemas.openxmlformats.org/officeDocument/2006/relationships/image" Target="../media/image66.png"/><Relationship Id="rId1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audio" Target="../media/audio96.wav"/><Relationship Id="rId3" Type="http://schemas.openxmlformats.org/officeDocument/2006/relationships/audio" Target="../media/audio91.wav"/><Relationship Id="rId7" Type="http://schemas.openxmlformats.org/officeDocument/2006/relationships/audio" Target="../media/audio95.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94.wav"/><Relationship Id="rId5" Type="http://schemas.openxmlformats.org/officeDocument/2006/relationships/audio" Target="../media/audio93.wav"/><Relationship Id="rId10" Type="http://schemas.openxmlformats.org/officeDocument/2006/relationships/image" Target="../media/image78.png"/><Relationship Id="rId4" Type="http://schemas.openxmlformats.org/officeDocument/2006/relationships/audio" Target="../media/audio92.wav"/><Relationship Id="rId9" Type="http://schemas.openxmlformats.org/officeDocument/2006/relationships/image" Target="../media/image77.png"/></Relationships>
</file>

<file path=ppt/slides/_rels/slide7.xml.rels><?xml version="1.0" encoding="UTF-8" standalone="yes"?>
<Relationships xmlns="http://schemas.openxmlformats.org/package/2006/relationships"><Relationship Id="rId8" Type="http://schemas.openxmlformats.org/officeDocument/2006/relationships/audio" Target="../media/audio101.wav"/><Relationship Id="rId13" Type="http://schemas.openxmlformats.org/officeDocument/2006/relationships/image" Target="../media/image80.png"/><Relationship Id="rId18" Type="http://schemas.microsoft.com/office/2007/relationships/hdphoto" Target="../media/hdphoto2.wdp"/><Relationship Id="rId3" Type="http://schemas.openxmlformats.org/officeDocument/2006/relationships/image" Target="../media/image79.png"/><Relationship Id="rId21" Type="http://schemas.openxmlformats.org/officeDocument/2006/relationships/image" Target="../media/image77.png"/><Relationship Id="rId7" Type="http://schemas.openxmlformats.org/officeDocument/2006/relationships/audio" Target="../media/audio100.wav"/><Relationship Id="rId12" Type="http://schemas.openxmlformats.org/officeDocument/2006/relationships/audio" Target="../media/audio105.wav"/><Relationship Id="rId17" Type="http://schemas.openxmlformats.org/officeDocument/2006/relationships/image" Target="../media/image83.png"/><Relationship Id="rId2" Type="http://schemas.openxmlformats.org/officeDocument/2006/relationships/notesSlide" Target="../notesSlides/notesSlide7.xml"/><Relationship Id="rId16" Type="http://schemas.openxmlformats.org/officeDocument/2006/relationships/image" Target="../media/image82.png"/><Relationship Id="rId20"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audio" Target="../media/audio99.wav"/><Relationship Id="rId11" Type="http://schemas.openxmlformats.org/officeDocument/2006/relationships/audio" Target="../media/audio104.wav"/><Relationship Id="rId5" Type="http://schemas.openxmlformats.org/officeDocument/2006/relationships/audio" Target="../media/audio98.wav"/><Relationship Id="rId15" Type="http://schemas.openxmlformats.org/officeDocument/2006/relationships/image" Target="../media/image81.png"/><Relationship Id="rId10" Type="http://schemas.openxmlformats.org/officeDocument/2006/relationships/audio" Target="../media/audio103.wav"/><Relationship Id="rId19" Type="http://schemas.openxmlformats.org/officeDocument/2006/relationships/image" Target="../media/image84.png"/><Relationship Id="rId4" Type="http://schemas.openxmlformats.org/officeDocument/2006/relationships/audio" Target="../media/audio97.wav"/><Relationship Id="rId9" Type="http://schemas.openxmlformats.org/officeDocument/2006/relationships/audio" Target="../media/audio102.wav"/><Relationship Id="rId14" Type="http://schemas.microsoft.com/office/2007/relationships/hdphoto" Target="../media/hdphoto1.wdp"/><Relationship Id="rId22" Type="http://schemas.openxmlformats.org/officeDocument/2006/relationships/image" Target="../media/image86.png"/></Relationships>
</file>

<file path=ppt/slides/_rels/slide8.xml.rels><?xml version="1.0" encoding="UTF-8" standalone="yes"?>
<Relationships xmlns="http://schemas.openxmlformats.org/package/2006/relationships"><Relationship Id="rId8" Type="http://schemas.openxmlformats.org/officeDocument/2006/relationships/audio" Target="../media/audio111.wav"/><Relationship Id="rId3" Type="http://schemas.openxmlformats.org/officeDocument/2006/relationships/audio" Target="../media/audio106.wav"/><Relationship Id="rId7" Type="http://schemas.openxmlformats.org/officeDocument/2006/relationships/audio" Target="../media/audio110.wav"/><Relationship Id="rId12"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9.wav"/><Relationship Id="rId11" Type="http://schemas.openxmlformats.org/officeDocument/2006/relationships/image" Target="../media/image77.png"/><Relationship Id="rId5" Type="http://schemas.openxmlformats.org/officeDocument/2006/relationships/audio" Target="../media/audio108.wav"/><Relationship Id="rId10" Type="http://schemas.openxmlformats.org/officeDocument/2006/relationships/audio" Target="../media/audio113.wav"/><Relationship Id="rId4" Type="http://schemas.openxmlformats.org/officeDocument/2006/relationships/audio" Target="../media/audio107.wav"/><Relationship Id="rId9" Type="http://schemas.openxmlformats.org/officeDocument/2006/relationships/audio" Target="../media/audio112.wav"/></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9.xml"/><Relationship Id="rId16"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7709596" cy="844550"/>
          </a:xfrm>
        </p:spPr>
        <p:txBody>
          <a:bodyPr>
            <a:normAutofit fontScale="70000" lnSpcReduction="20000"/>
          </a:bodyPr>
          <a:lstStyle/>
          <a:p>
            <a:r>
              <a:rPr lang="en-GB" dirty="0"/>
              <a:t>Wie </a:t>
            </a:r>
            <a:r>
              <a:rPr lang="en-GB" dirty="0" err="1"/>
              <a:t>sagt</a:t>
            </a:r>
            <a:r>
              <a:rPr lang="en-GB" dirty="0"/>
              <a:t> man das auf Deutsch?</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4 - Lesson 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01/09/23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Asking the meaning of unknown words</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lang="pt-BR" sz="2000" dirty="0">
                <a:solidFill>
                  <a:schemeClr val="bg1"/>
                </a:solidFill>
              </a:rPr>
              <a:t>nouns - gender, definite &amp; indefinite articles </a:t>
            </a:r>
            <a:br>
              <a:rPr lang="pt-BR" sz="2000" dirty="0">
                <a:solidFill>
                  <a:schemeClr val="bg1"/>
                </a:solidFill>
              </a:rPr>
            </a:br>
            <a:r>
              <a:rPr lang="pt-BR" sz="2000" dirty="0">
                <a:solidFill>
                  <a:schemeClr val="bg1"/>
                </a:solidFill>
              </a:rPr>
              <a:t>R1 (nominative) (revisited)</a:t>
            </a:r>
            <a:endParaRPr lang="en-US" sz="2000" dirty="0">
              <a:solidFill>
                <a:schemeClr val="bg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br>
              <a:rPr lang="en-GB" sz="2000" dirty="0">
                <a:solidFill>
                  <a:schemeClr val="tx1"/>
                </a:solidFill>
              </a:rPr>
            </a:br>
            <a:r>
              <a:rPr lang="en-GB" sz="2000" dirty="0">
                <a:solidFill>
                  <a:schemeClr val="tx1"/>
                </a:solidFill>
              </a:rPr>
              <a:t>SSC revisited</a:t>
            </a:r>
          </a:p>
        </p:txBody>
      </p:sp>
      <p:sp>
        <p:nvSpPr>
          <p:cNvPr id="5" name="Speech Bubble: Rectangle with Corners Rounded 4">
            <a:extLst>
              <a:ext uri="{FF2B5EF4-FFF2-40B4-BE49-F238E27FC236}">
                <a16:creationId xmlns:a16="http://schemas.microsoft.com/office/drawing/2014/main" id="{5C7CF03F-D9DA-4D88-A967-2C5B8B66ABCF}"/>
              </a:ext>
            </a:extLst>
          </p:cNvPr>
          <p:cNvSpPr/>
          <p:nvPr/>
        </p:nvSpPr>
        <p:spPr>
          <a:xfrm>
            <a:off x="7539790" y="3877669"/>
            <a:ext cx="2397790" cy="844550"/>
          </a:xfrm>
          <a:prstGeom prst="wedgeRoundRectCallout">
            <a:avLst>
              <a:gd name="adj1" fmla="val 45450"/>
              <a:gd name="adj2" fmla="val 81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Wie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sagt</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man das auf Deutsch?</a:t>
            </a:r>
          </a:p>
        </p:txBody>
      </p:sp>
      <p:pic>
        <p:nvPicPr>
          <p:cNvPr id="12" name="Picture 11" descr="A picture containing toy, doll&#10;&#10;Description automatically generated">
            <a:extLst>
              <a:ext uri="{FF2B5EF4-FFF2-40B4-BE49-F238E27FC236}">
                <a16:creationId xmlns:a16="http://schemas.microsoft.com/office/drawing/2014/main" id="{6A66DD0B-B2B8-4498-9D8D-C33CEF7B0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141" y="4528587"/>
            <a:ext cx="1539541" cy="2341288"/>
          </a:xfrm>
          <a:prstGeom prst="rect">
            <a:avLst/>
          </a:prstGeom>
        </p:spPr>
      </p:pic>
      <p:pic>
        <p:nvPicPr>
          <p:cNvPr id="8" name="Picture 7" descr="A close up of a logo&#10;&#10;Description automatically generated">
            <a:extLst>
              <a:ext uri="{FF2B5EF4-FFF2-40B4-BE49-F238E27FC236}">
                <a16:creationId xmlns:a16="http://schemas.microsoft.com/office/drawing/2014/main" id="{09C9DB7B-B16B-42DD-BB6E-DBE67F0FD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503" y="4501898"/>
            <a:ext cx="1691234" cy="2306715"/>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1159-3155-428B-B72B-3AA6D081210B}"/>
              </a:ext>
            </a:extLst>
          </p:cNvPr>
          <p:cNvSpPr>
            <a:spLocks noGrp="1"/>
          </p:cNvSpPr>
          <p:nvPr>
            <p:ph type="title"/>
          </p:nvPr>
        </p:nvSpPr>
        <p:spPr/>
        <p:txBody>
          <a:bodyPr/>
          <a:lstStyle/>
          <a:p>
            <a:r>
              <a:rPr lang="en-GB" dirty="0" err="1"/>
              <a:t>Welcher</a:t>
            </a:r>
            <a:r>
              <a:rPr lang="en-GB" dirty="0"/>
              <a:t> </a:t>
            </a:r>
            <a:r>
              <a:rPr lang="en-GB" dirty="0" err="1"/>
              <a:t>Artikel</a:t>
            </a:r>
            <a:r>
              <a:rPr lang="en-GB" dirty="0"/>
              <a:t>?</a:t>
            </a:r>
          </a:p>
        </p:txBody>
      </p:sp>
      <p:sp>
        <p:nvSpPr>
          <p:cNvPr id="4" name="Rounded Rectangle 11">
            <a:extLst>
              <a:ext uri="{FF2B5EF4-FFF2-40B4-BE49-F238E27FC236}">
                <a16:creationId xmlns:a16="http://schemas.microsoft.com/office/drawing/2014/main" id="{1EB0E145-E02E-4A58-AA2F-51A19804204F}"/>
              </a:ext>
            </a:extLst>
          </p:cNvPr>
          <p:cNvSpPr/>
          <p:nvPr/>
        </p:nvSpPr>
        <p:spPr>
          <a:xfrm>
            <a:off x="10234863" y="247046"/>
            <a:ext cx="17243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9AB8D3EB-A9B5-4571-ABEE-E6B7C9CB654B}"/>
              </a:ext>
            </a:extLst>
          </p:cNvPr>
          <p:cNvSpPr txBox="1"/>
          <p:nvPr/>
        </p:nvSpPr>
        <p:spPr>
          <a:xfrm>
            <a:off x="180000" y="1296000"/>
            <a:ext cx="11777328"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As you know, German nouns have different genders.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Each gender has a different word for </a:t>
            </a:r>
            <a:r>
              <a:rPr kumimoji="0" lang="en-US" sz="2200" b="1" i="0" u="none" strike="noStrike" kern="0" cap="none" spc="0" normalizeH="0" baseline="0" noProof="0" dirty="0">
                <a:ln>
                  <a:noFill/>
                </a:ln>
                <a:effectLst/>
                <a:uLnTx/>
                <a:uFillTx/>
              </a:rPr>
              <a:t>the</a:t>
            </a:r>
            <a:r>
              <a:rPr kumimoji="0" lang="en-US" sz="2200" b="0" i="0" u="none" strike="noStrike" kern="0" cap="none" spc="0" normalizeH="0" baseline="0" noProof="0" dirty="0">
                <a:ln>
                  <a:noFill/>
                </a:ln>
                <a:effectLst/>
                <a:uLnTx/>
                <a:uFillTx/>
              </a:rPr>
              <a:t> … </a:t>
            </a:r>
            <a:r>
              <a:rPr kumimoji="0" lang="en-US" sz="2200" b="1" i="0" u="none" strike="noStrike" kern="0" cap="none" spc="0" normalizeH="0" baseline="0" noProof="0" dirty="0">
                <a:ln>
                  <a:noFill/>
                </a:ln>
                <a:effectLst/>
                <a:uLnTx/>
                <a:uFillTx/>
              </a:rPr>
              <a:t>a … </a:t>
            </a:r>
            <a:r>
              <a:rPr kumimoji="0" lang="en-US" sz="2200" b="0" i="0" u="none" strike="noStrike" kern="0" cap="none" spc="0" normalizeH="0" baseline="0" noProof="0" dirty="0">
                <a:ln>
                  <a:noFill/>
                </a:ln>
                <a:effectLst/>
                <a:uLnTx/>
                <a:uFillTx/>
              </a:rPr>
              <a:t>and </a:t>
            </a:r>
            <a:r>
              <a:rPr kumimoji="0" lang="en-US" sz="2200" b="1" i="0" u="none" strike="noStrike" kern="0" cap="none" spc="0" normalizeH="0" baseline="0" noProof="0" dirty="0">
                <a:ln>
                  <a:noFill/>
                </a:ln>
                <a:effectLst/>
                <a:uLnTx/>
                <a:uFillTx/>
              </a:rPr>
              <a:t>no/not a</a:t>
            </a:r>
            <a:r>
              <a:rPr kumimoji="0" lang="en-US" sz="2200" b="0" i="0" u="none" strike="noStrike" kern="0" cap="none" spc="0" normalizeH="0" baseline="0" noProof="0" dirty="0">
                <a:ln>
                  <a:noFill/>
                </a:ln>
                <a:effectLst/>
                <a:uLnTx/>
                <a:uFillTx/>
              </a:rPr>
              <a:t>.</a:t>
            </a:r>
          </a:p>
        </p:txBody>
      </p:sp>
      <p:sp>
        <p:nvSpPr>
          <p:cNvPr id="6" name="TextBox 5">
            <a:extLst>
              <a:ext uri="{FF2B5EF4-FFF2-40B4-BE49-F238E27FC236}">
                <a16:creationId xmlns:a16="http://schemas.microsoft.com/office/drawing/2014/main" id="{986FC068-0498-4443-9C71-74673883FD54}"/>
              </a:ext>
            </a:extLst>
          </p:cNvPr>
          <p:cNvSpPr txBox="1"/>
          <p:nvPr/>
        </p:nvSpPr>
        <p:spPr>
          <a:xfrm>
            <a:off x="236346" y="2397260"/>
            <a:ext cx="3613531" cy="3785652"/>
          </a:xfrm>
          <a:prstGeom prst="rect">
            <a:avLst/>
          </a:prstGeom>
          <a:noFill/>
          <a:ln w="19050">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a:t>
            </a:r>
            <a:r>
              <a:rPr kumimoji="0" lang="en-GB" sz="2000" b="0" i="0" u="none" strike="noStrike" kern="0" cap="none" spc="0" normalizeH="0" baseline="0" noProof="0" dirty="0">
                <a:ln>
                  <a:noFill/>
                </a:ln>
                <a:effectLst/>
                <a:uLnTx/>
                <a:uFillTx/>
              </a:rPr>
              <a:t>Tisch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the</a:t>
            </a:r>
            <a:r>
              <a:rPr kumimoji="0" lang="en-GB" sz="2000" b="0" i="0" u="none" strike="noStrike" kern="0" cap="none" spc="0" normalizeH="0" baseline="0" noProof="0" dirty="0">
                <a:ln>
                  <a:noFill/>
                </a:ln>
                <a:effectLst/>
                <a:uLnTx/>
                <a:uFillTx/>
              </a:rPr>
              <a:t> table)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Tisch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a</a:t>
            </a:r>
            <a:r>
              <a:rPr kumimoji="0" lang="en-GB" sz="2000" b="0" i="0" u="none" strike="noStrike" kern="0" cap="none" spc="0" normalizeH="0" baseline="0" noProof="0" dirty="0">
                <a:ln>
                  <a:noFill/>
                </a:ln>
                <a:effectLst/>
                <a:uLnTx/>
                <a:uFillTx/>
              </a:rPr>
              <a:t> table)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kein</a:t>
            </a:r>
            <a:r>
              <a:rPr kumimoji="0" lang="en-GB" sz="2000" b="0" i="0" u="none" strike="noStrike" kern="0" cap="none" spc="0" normalizeH="0" baseline="0" noProof="0" dirty="0">
                <a:ln>
                  <a:noFill/>
                </a:ln>
                <a:effectLst/>
                <a:uLnTx/>
                <a:uFillTx/>
              </a:rPr>
              <a:t> Tisch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no</a:t>
            </a: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not a</a:t>
            </a:r>
            <a:r>
              <a:rPr kumimoji="0" lang="en-GB" sz="2000" b="0" i="0" u="none" strike="noStrike" kern="0" cap="none" spc="0" normalizeH="0" baseline="0" noProof="0" dirty="0">
                <a:ln>
                  <a:noFill/>
                </a:ln>
                <a:effectLst/>
                <a:uLnTx/>
                <a:uFillTx/>
              </a:rPr>
              <a:t> table)</a:t>
            </a:r>
            <a:endParaRPr kumimoji="0" lang="en-GB" sz="2000" b="1"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D3DF8992-8F52-4287-BA37-8DC554D7C937}"/>
              </a:ext>
            </a:extLst>
          </p:cNvPr>
          <p:cNvSpPr txBox="1"/>
          <p:nvPr/>
        </p:nvSpPr>
        <p:spPr>
          <a:xfrm>
            <a:off x="4261898" y="2397260"/>
            <a:ext cx="3613531" cy="378565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Flasche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the</a:t>
            </a:r>
            <a:r>
              <a:rPr kumimoji="0" lang="en-GB" sz="2000" b="0" i="0" u="none" strike="noStrike" kern="0" cap="none" spc="0" normalizeH="0" baseline="0" noProof="0" dirty="0">
                <a:ln>
                  <a:noFill/>
                </a:ln>
                <a:effectLst/>
                <a:uLnTx/>
                <a:uFillTx/>
              </a:rPr>
              <a:t> bottle)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a </a:t>
            </a:r>
            <a:r>
              <a:rPr kumimoji="0" lang="en-GB" sz="2000" b="0" i="0" u="none" strike="noStrike" kern="0" cap="none" spc="0" normalizeH="0" baseline="0" noProof="0" dirty="0">
                <a:ln>
                  <a:noFill/>
                </a:ln>
                <a:effectLst/>
                <a:uLnTx/>
                <a:uFillTx/>
              </a:rPr>
              <a:t>bottle)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no/not a </a:t>
            </a:r>
            <a:r>
              <a:rPr kumimoji="0" lang="en-GB" sz="2000" b="0" i="0" u="none" strike="noStrike" kern="0" cap="none" spc="0" normalizeH="0" baseline="0" noProof="0" dirty="0">
                <a:ln>
                  <a:noFill/>
                </a:ln>
                <a:effectLst/>
                <a:uLnTx/>
                <a:uFillTx/>
              </a:rPr>
              <a:t>bottle).</a:t>
            </a:r>
            <a:endParaRPr kumimoji="0" lang="en-GB" sz="2000" b="1"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4BFDD153-F47B-4BCE-8FB4-AB021AC6DFAC}"/>
              </a:ext>
            </a:extLst>
          </p:cNvPr>
          <p:cNvSpPr txBox="1"/>
          <p:nvPr/>
        </p:nvSpPr>
        <p:spPr>
          <a:xfrm>
            <a:off x="8287450" y="2397260"/>
            <a:ext cx="3613531" cy="378565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neuter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das</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the </a:t>
            </a:r>
            <a:r>
              <a:rPr kumimoji="0" lang="en-GB" sz="2000" b="0" i="0" u="none" strike="noStrike" kern="0" cap="none" spc="0" normalizeH="0" baseline="0" noProof="0" dirty="0">
                <a:ln>
                  <a:noFill/>
                </a:ln>
                <a:effectLst/>
                <a:uLnTx/>
                <a:uFillTx/>
              </a:rPr>
              <a:t>window)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a </a:t>
            </a:r>
            <a:r>
              <a:rPr kumimoji="0" lang="en-GB" sz="2000" b="0" i="0" u="none" strike="noStrike" kern="0" cap="none" spc="0" normalizeH="0" baseline="0" noProof="0" dirty="0">
                <a:ln>
                  <a:noFill/>
                </a:ln>
                <a:effectLst/>
                <a:uLnTx/>
                <a:uFillTx/>
              </a:rPr>
              <a:t>window)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kein</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effectLst/>
                <a:uLnTx/>
                <a:uFillTx/>
              </a:rPr>
              <a:t>no/not a</a:t>
            </a:r>
            <a:r>
              <a:rPr kumimoji="0" lang="en-GB" sz="2000" b="0" i="0" u="none" strike="noStrike" kern="0" cap="none" spc="0" normalizeH="0" baseline="0" noProof="0" dirty="0">
                <a:ln>
                  <a:noFill/>
                </a:ln>
                <a:effectLst/>
                <a:uLnTx/>
                <a:uFillTx/>
              </a:rPr>
              <a:t> window)</a:t>
            </a:r>
          </a:p>
        </p:txBody>
      </p:sp>
      <p:pic>
        <p:nvPicPr>
          <p:cNvPr id="9" name="Picture 2" descr="Wooden Table Clip Art">
            <a:extLst>
              <a:ext uri="{FF2B5EF4-FFF2-40B4-BE49-F238E27FC236}">
                <a16:creationId xmlns:a16="http://schemas.microsoft.com/office/drawing/2014/main" id="{58FA7556-C533-4C52-A8D7-A50E3799C2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280" y="2914256"/>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Water Bottle Clip Art">
            <a:extLst>
              <a:ext uri="{FF2B5EF4-FFF2-40B4-BE49-F238E27FC236}">
                <a16:creationId xmlns:a16="http://schemas.microsoft.com/office/drawing/2014/main" id="{0B097A76-C7A4-4F58-8948-D5BA427F0F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880136" y="2592699"/>
            <a:ext cx="431728" cy="1179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7B8A21D-7AB3-4E53-82B5-60594084392C}"/>
              </a:ext>
            </a:extLst>
          </p:cNvPr>
          <p:cNvPicPr>
            <a:picLocks noChangeAspect="1"/>
          </p:cNvPicPr>
          <p:nvPr/>
        </p:nvPicPr>
        <p:blipFill>
          <a:blip r:embed="rId5"/>
          <a:stretch>
            <a:fillRect/>
          </a:stretch>
        </p:blipFill>
        <p:spPr>
          <a:xfrm>
            <a:off x="9798935" y="2914256"/>
            <a:ext cx="590560" cy="657789"/>
          </a:xfrm>
          <a:prstGeom prst="rect">
            <a:avLst/>
          </a:prstGeom>
        </p:spPr>
      </p:pic>
      <p:sp>
        <p:nvSpPr>
          <p:cNvPr id="12" name="TextBox 11">
            <a:extLst>
              <a:ext uri="{FF2B5EF4-FFF2-40B4-BE49-F238E27FC236}">
                <a16:creationId xmlns:a16="http://schemas.microsoft.com/office/drawing/2014/main" id="{026A93C4-1876-4D5E-88D0-C3C49C998A10}"/>
              </a:ext>
            </a:extLst>
          </p:cNvPr>
          <p:cNvSpPr txBox="1"/>
          <p:nvPr/>
        </p:nvSpPr>
        <p:spPr>
          <a:xfrm>
            <a:off x="5838824" y="1753807"/>
            <a:ext cx="654131" cy="29234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3" name="TextBox 12">
            <a:extLst>
              <a:ext uri="{FF2B5EF4-FFF2-40B4-BE49-F238E27FC236}">
                <a16:creationId xmlns:a16="http://schemas.microsoft.com/office/drawing/2014/main" id="{B3E00474-0168-4428-BD23-FD6B23415BE7}"/>
              </a:ext>
            </a:extLst>
          </p:cNvPr>
          <p:cNvSpPr txBox="1"/>
          <p:nvPr/>
        </p:nvSpPr>
        <p:spPr>
          <a:xfrm>
            <a:off x="6389201" y="1664038"/>
            <a:ext cx="2419109" cy="520353"/>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4" name="TextBox 13">
            <a:extLst>
              <a:ext uri="{FF2B5EF4-FFF2-40B4-BE49-F238E27FC236}">
                <a16:creationId xmlns:a16="http://schemas.microsoft.com/office/drawing/2014/main" id="{8FC2FB55-84C8-4BA4-84EB-EBE391009212}"/>
              </a:ext>
            </a:extLst>
          </p:cNvPr>
          <p:cNvSpPr txBox="1"/>
          <p:nvPr/>
        </p:nvSpPr>
        <p:spPr>
          <a:xfrm>
            <a:off x="1407420" y="3572045"/>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15" name="TextBox 14">
            <a:extLst>
              <a:ext uri="{FF2B5EF4-FFF2-40B4-BE49-F238E27FC236}">
                <a16:creationId xmlns:a16="http://schemas.microsoft.com/office/drawing/2014/main" id="{0D1F3080-B432-4E5F-85B8-E3A8F714FD82}"/>
              </a:ext>
            </a:extLst>
          </p:cNvPr>
          <p:cNvSpPr txBox="1"/>
          <p:nvPr/>
        </p:nvSpPr>
        <p:spPr>
          <a:xfrm>
            <a:off x="5274570" y="3572045"/>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16" name="TextBox 15">
            <a:extLst>
              <a:ext uri="{FF2B5EF4-FFF2-40B4-BE49-F238E27FC236}">
                <a16:creationId xmlns:a16="http://schemas.microsoft.com/office/drawing/2014/main" id="{80F650AE-81C0-4539-A42D-4749B5F33017}"/>
              </a:ext>
            </a:extLst>
          </p:cNvPr>
          <p:cNvSpPr txBox="1"/>
          <p:nvPr/>
        </p:nvSpPr>
        <p:spPr>
          <a:xfrm>
            <a:off x="9318032" y="3572045"/>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17" name="TextBox 16">
            <a:extLst>
              <a:ext uri="{FF2B5EF4-FFF2-40B4-BE49-F238E27FC236}">
                <a16:creationId xmlns:a16="http://schemas.microsoft.com/office/drawing/2014/main" id="{14135484-04D1-4A06-A0DA-857B06703ACB}"/>
              </a:ext>
            </a:extLst>
          </p:cNvPr>
          <p:cNvSpPr txBox="1"/>
          <p:nvPr/>
        </p:nvSpPr>
        <p:spPr>
          <a:xfrm>
            <a:off x="1388370" y="4486254"/>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18" name="TextBox 17">
            <a:extLst>
              <a:ext uri="{FF2B5EF4-FFF2-40B4-BE49-F238E27FC236}">
                <a16:creationId xmlns:a16="http://schemas.microsoft.com/office/drawing/2014/main" id="{9B3B444D-0AAE-48A8-9DDA-EFE5FE0A049B}"/>
              </a:ext>
            </a:extLst>
          </p:cNvPr>
          <p:cNvSpPr txBox="1"/>
          <p:nvPr/>
        </p:nvSpPr>
        <p:spPr>
          <a:xfrm>
            <a:off x="5274569" y="4476559"/>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19" name="TextBox 18">
            <a:extLst>
              <a:ext uri="{FF2B5EF4-FFF2-40B4-BE49-F238E27FC236}">
                <a16:creationId xmlns:a16="http://schemas.microsoft.com/office/drawing/2014/main" id="{65AC1C8A-3D60-4D29-BD95-5383E67D237F}"/>
              </a:ext>
            </a:extLst>
          </p:cNvPr>
          <p:cNvSpPr txBox="1"/>
          <p:nvPr/>
        </p:nvSpPr>
        <p:spPr>
          <a:xfrm>
            <a:off x="9318032" y="4476559"/>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20" name="TextBox 19">
            <a:extLst>
              <a:ext uri="{FF2B5EF4-FFF2-40B4-BE49-F238E27FC236}">
                <a16:creationId xmlns:a16="http://schemas.microsoft.com/office/drawing/2014/main" id="{BEF2CCB9-CD9B-4E59-9467-645E091446E7}"/>
              </a:ext>
            </a:extLst>
          </p:cNvPr>
          <p:cNvSpPr txBox="1"/>
          <p:nvPr/>
        </p:nvSpPr>
        <p:spPr>
          <a:xfrm>
            <a:off x="9318032" y="5377416"/>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
        <p:nvSpPr>
          <p:cNvPr id="21" name="TextBox 20">
            <a:extLst>
              <a:ext uri="{FF2B5EF4-FFF2-40B4-BE49-F238E27FC236}">
                <a16:creationId xmlns:a16="http://schemas.microsoft.com/office/drawing/2014/main" id="{BC9F87B3-6F6B-4BAA-BF5A-C425CD4AA463}"/>
              </a:ext>
            </a:extLst>
          </p:cNvPr>
          <p:cNvSpPr txBox="1"/>
          <p:nvPr/>
        </p:nvSpPr>
        <p:spPr>
          <a:xfrm>
            <a:off x="5222180" y="5374758"/>
            <a:ext cx="683320"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 ____</a:t>
            </a:r>
          </a:p>
        </p:txBody>
      </p:sp>
      <p:sp>
        <p:nvSpPr>
          <p:cNvPr id="22" name="TextBox 21">
            <a:extLst>
              <a:ext uri="{FF2B5EF4-FFF2-40B4-BE49-F238E27FC236}">
                <a16:creationId xmlns:a16="http://schemas.microsoft.com/office/drawing/2014/main" id="{D59BC558-14A6-491D-81D3-62C1DE5BAEC2}"/>
              </a:ext>
            </a:extLst>
          </p:cNvPr>
          <p:cNvSpPr txBox="1"/>
          <p:nvPr/>
        </p:nvSpPr>
        <p:spPr>
          <a:xfrm>
            <a:off x="1407420" y="5374758"/>
            <a:ext cx="56425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a:t>
            </a:r>
          </a:p>
        </p:txBody>
      </p:sp>
    </p:spTree>
    <p:extLst>
      <p:ext uri="{BB962C8B-B14F-4D97-AF65-F5344CB8AC3E}">
        <p14:creationId xmlns:p14="http://schemas.microsoft.com/office/powerpoint/2010/main" val="64302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D2F6-E5F6-4B29-8F9D-7D4AE48BEA05}"/>
              </a:ext>
            </a:extLst>
          </p:cNvPr>
          <p:cNvSpPr>
            <a:spLocks noGrp="1"/>
          </p:cNvSpPr>
          <p:nvPr>
            <p:ph type="title"/>
          </p:nvPr>
        </p:nvSpPr>
        <p:spPr/>
        <p:txBody>
          <a:bodyPr>
            <a:normAutofit/>
          </a:bodyPr>
          <a:lstStyle/>
          <a:p>
            <a:r>
              <a:rPr lang="en-GB" sz="2800" dirty="0"/>
              <a:t>Was </a:t>
            </a:r>
            <a:r>
              <a:rPr lang="en-GB" sz="2800" dirty="0" err="1"/>
              <a:t>ist</a:t>
            </a:r>
            <a:r>
              <a:rPr lang="en-GB" sz="2800" dirty="0"/>
              <a:t> in der </a:t>
            </a:r>
            <a:r>
              <a:rPr lang="en-GB" sz="2800" dirty="0" err="1"/>
              <a:t>Küche</a:t>
            </a:r>
            <a:r>
              <a:rPr lang="en-GB" sz="2800" dirty="0"/>
              <a:t>?</a:t>
            </a:r>
          </a:p>
        </p:txBody>
      </p:sp>
      <p:sp>
        <p:nvSpPr>
          <p:cNvPr id="4" name="Rounded Rectangle 11">
            <a:extLst>
              <a:ext uri="{FF2B5EF4-FFF2-40B4-BE49-F238E27FC236}">
                <a16:creationId xmlns:a16="http://schemas.microsoft.com/office/drawing/2014/main" id="{53A22483-F2CE-48D5-B3D1-A80271D5BAD1}"/>
              </a:ext>
            </a:extLst>
          </p:cNvPr>
          <p:cNvSpPr/>
          <p:nvPr/>
        </p:nvSpPr>
        <p:spPr>
          <a:xfrm>
            <a:off x="10539663" y="247046"/>
            <a:ext cx="14195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47C9F77-6936-4075-AF52-2B93E8054C9B}"/>
              </a:ext>
            </a:extLst>
          </p:cNvPr>
          <p:cNvSpPr txBox="1"/>
          <p:nvPr/>
        </p:nvSpPr>
        <p:spPr>
          <a:xfrm>
            <a:off x="180000" y="1296000"/>
            <a:ext cx="118876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Was </a:t>
            </a:r>
            <a:r>
              <a:rPr kumimoji="0" lang="en-US" sz="2400" b="0" i="0" u="none" strike="noStrike" kern="0" cap="none" spc="0" normalizeH="0" baseline="0" noProof="0" dirty="0" err="1">
                <a:ln>
                  <a:noFill/>
                </a:ln>
                <a:effectLst/>
                <a:uLnTx/>
                <a:uFillTx/>
              </a:rPr>
              <a:t>gibt</a:t>
            </a:r>
            <a:r>
              <a:rPr kumimoji="0" lang="en-US" sz="2400" b="0" i="0" u="none" strike="noStrike" kern="0" cap="none" spc="0" normalizeH="0" baseline="0" noProof="0" dirty="0">
                <a:ln>
                  <a:noFill/>
                </a:ln>
                <a:effectLst/>
                <a:uLnTx/>
                <a:uFillTx/>
              </a:rPr>
              <a:t> es </a:t>
            </a:r>
            <a:r>
              <a:rPr kumimoji="0" lang="en-US" sz="2400" b="0" i="0" u="none" strike="noStrike" kern="0" cap="none" spc="0" normalizeH="0" baseline="0" noProof="0" dirty="0" err="1">
                <a:ln>
                  <a:noFill/>
                </a:ln>
                <a:effectLst/>
                <a:uLnTx/>
                <a:uFillTx/>
              </a:rPr>
              <a:t>hier</a:t>
            </a:r>
            <a:r>
              <a:rPr kumimoji="0" lang="en-US" sz="2400" b="0" i="0" u="none" strike="noStrike" kern="0" cap="none" spc="0" normalizeH="0" baseline="0" noProof="0" dirty="0">
                <a:ln>
                  <a:noFill/>
                </a:ln>
                <a:effectLst/>
                <a:uLnTx/>
                <a:uFillTx/>
              </a:rPr>
              <a:t>? Was </a:t>
            </a:r>
            <a:r>
              <a:rPr kumimoji="0" lang="en-US" sz="2400" b="0" i="0" u="none" strike="noStrike" kern="0" cap="none" spc="0" normalizeH="0" baseline="0" noProof="0" dirty="0" err="1">
                <a:ln>
                  <a:noFill/>
                </a:ln>
                <a:effectLst/>
                <a:uLnTx/>
                <a:uFillTx/>
              </a:rPr>
              <a:t>gibt</a:t>
            </a:r>
            <a:r>
              <a:rPr kumimoji="0" lang="en-US" sz="2400" b="0" i="0" u="none" strike="noStrike" kern="0" cap="none" spc="0" normalizeH="0" baseline="0" noProof="0" dirty="0">
                <a:ln>
                  <a:noFill/>
                </a:ln>
                <a:effectLst/>
                <a:uLnTx/>
                <a:uFillTx/>
              </a:rPr>
              <a:t> es </a:t>
            </a:r>
            <a:r>
              <a:rPr kumimoji="0" lang="en-US" sz="2400" b="0" i="0" u="none" strike="noStrike" kern="0" cap="none" spc="0" normalizeH="0" baseline="0" noProof="0" dirty="0" err="1">
                <a:ln>
                  <a:noFill/>
                </a:ln>
                <a:effectLst/>
                <a:uLnTx/>
                <a:uFillTx/>
              </a:rPr>
              <a:t>hier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nicht</a:t>
            </a:r>
            <a:r>
              <a:rPr kumimoji="0" lang="en-US" sz="2400" b="0" i="0" u="none" strike="noStrike" kern="0" cap="none" spc="0" normalizeH="0" baseline="0" noProof="0" dirty="0">
                <a:ln>
                  <a:noFill/>
                </a:ln>
                <a:effectLst/>
                <a:uLnTx/>
                <a:uFillTx/>
              </a:rPr>
              <a:t>? Mach </a:t>
            </a:r>
            <a:r>
              <a:rPr kumimoji="0" lang="en-US" sz="2400" b="0" i="0" u="none" strike="noStrike" kern="0" cap="none" spc="0" normalizeH="0" baseline="0" noProof="0" dirty="0" err="1">
                <a:ln>
                  <a:noFill/>
                </a:ln>
                <a:effectLst/>
                <a:uLnTx/>
                <a:uFillTx/>
              </a:rPr>
              <a:t>Sätze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mit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hier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ein</a:t>
            </a:r>
            <a:r>
              <a:rPr kumimoji="0" lang="en-US" sz="2400" b="0" i="0" u="none" strike="noStrike" kern="0" cap="none" spc="0" normalizeH="0" baseline="0" noProof="0" dirty="0">
                <a:ln>
                  <a:noFill/>
                </a:ln>
                <a:effectLst/>
                <a:uLnTx/>
                <a:uFillTx/>
              </a:rPr>
              <a:t>(e)/</a:t>
            </a:r>
            <a:r>
              <a:rPr kumimoji="0" lang="en-US" sz="2400" b="0" i="0" u="none" strike="noStrike" kern="0" cap="none" spc="0" normalizeH="0" baseline="0" noProof="0" dirty="0" err="1">
                <a:ln>
                  <a:noFill/>
                </a:ln>
                <a:effectLst/>
                <a:uLnTx/>
                <a:uFillTx/>
              </a:rPr>
              <a:t>kein</a:t>
            </a:r>
            <a:r>
              <a:rPr kumimoji="0" lang="en-US" sz="2400" b="0" i="0" u="none" strike="noStrike" kern="0" cap="none" spc="0" normalizeH="0" baseline="0" noProof="0" dirty="0">
                <a:ln>
                  <a:noFill/>
                </a:ln>
                <a:effectLst/>
                <a:uLnTx/>
                <a:uFillTx/>
              </a:rPr>
              <a:t>(e).’</a:t>
            </a:r>
          </a:p>
        </p:txBody>
      </p:sp>
      <p:sp>
        <p:nvSpPr>
          <p:cNvPr id="6" name="Rectangle 5" descr="box to hide timer as it goes off the page">
            <a:extLst>
              <a:ext uri="{FF2B5EF4-FFF2-40B4-BE49-F238E27FC236}">
                <a16:creationId xmlns:a16="http://schemas.microsoft.com/office/drawing/2014/main" id="{A661B313-E007-40B9-A008-7BD2931F5E9C}"/>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C34F7912-653B-49C6-811F-2E93627F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58" y="1889674"/>
            <a:ext cx="4503497" cy="4503497"/>
          </a:xfrm>
          <a:prstGeom prst="rect">
            <a:avLst/>
          </a:prstGeom>
        </p:spPr>
      </p:pic>
      <p:sp>
        <p:nvSpPr>
          <p:cNvPr id="8" name="TextBox 7">
            <a:extLst>
              <a:ext uri="{FF2B5EF4-FFF2-40B4-BE49-F238E27FC236}">
                <a16:creationId xmlns:a16="http://schemas.microsoft.com/office/drawing/2014/main" id="{17D4BF2B-7D78-4640-82C4-990AACC72ECB}"/>
              </a:ext>
            </a:extLst>
          </p:cNvPr>
          <p:cNvSpPr txBox="1"/>
          <p:nvPr/>
        </p:nvSpPr>
        <p:spPr>
          <a:xfrm>
            <a:off x="7700210" y="2410619"/>
            <a:ext cx="3777916" cy="37856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Beispiel</a:t>
            </a: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kein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Topf</a:t>
            </a:r>
            <a:r>
              <a:rPr kumimoji="0" lang="en-GB" sz="2400" b="0" i="0" u="none" strike="noStrike" kern="0" cap="none" spc="0" normalizeH="0" baseline="0" noProof="0" dirty="0">
                <a:ln>
                  <a:noFill/>
                </a:ln>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p:txBody>
      </p:sp>
      <p:pic>
        <p:nvPicPr>
          <p:cNvPr id="9" name="Picture 2" descr="Cooking Pot, Sauce Pan, Pot, Cooking, Kitchen">
            <a:extLst>
              <a:ext uri="{FF2B5EF4-FFF2-40B4-BE49-F238E27FC236}">
                <a16:creationId xmlns:a16="http://schemas.microsoft.com/office/drawing/2014/main" id="{F0A3388B-EF8A-49A0-927D-9603E8ABDC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3255" y="3200873"/>
            <a:ext cx="2430219" cy="1529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7DF9CD-9CB6-42FA-AB4D-C791D49A6E3F}"/>
              </a:ext>
            </a:extLst>
          </p:cNvPr>
          <p:cNvSpPr txBox="1"/>
          <p:nvPr/>
        </p:nvSpPr>
        <p:spPr>
          <a:xfrm>
            <a:off x="9250503" y="4201147"/>
            <a:ext cx="1728270" cy="400110"/>
          </a:xfrm>
          <a:prstGeom prst="rect">
            <a:avLst/>
          </a:prstGeom>
          <a:solidFill>
            <a:schemeClr val="accent4">
              <a:lumMod val="75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a:t>
            </a:r>
            <a:r>
              <a:rPr kumimoji="0" lang="en-GB" sz="2000" b="1" i="0" u="none" strike="noStrike" kern="0" cap="none" spc="0" normalizeH="0" baseline="0" noProof="0" dirty="0" err="1">
                <a:ln>
                  <a:noFill/>
                </a:ln>
                <a:effectLst/>
                <a:uLnTx/>
                <a:uFillTx/>
              </a:rPr>
              <a:t>Topf</a:t>
            </a:r>
            <a:endParaRPr kumimoji="0" lang="en-GB" sz="2000" b="1" i="0" u="none" strike="noStrike" kern="0" cap="none" spc="0" normalizeH="0" baseline="0" noProof="0" dirty="0">
              <a:ln>
                <a:noFill/>
              </a:ln>
              <a:effectLst/>
              <a:uLnTx/>
              <a:uFillTx/>
            </a:endParaRPr>
          </a:p>
        </p:txBody>
      </p:sp>
      <p:pic>
        <p:nvPicPr>
          <p:cNvPr id="11" name="Picture 4" descr="Cross Clip Art">
            <a:extLst>
              <a:ext uri="{FF2B5EF4-FFF2-40B4-BE49-F238E27FC236}">
                <a16:creationId xmlns:a16="http://schemas.microsoft.com/office/drawing/2014/main" id="{318B4AEC-4F4C-4028-ADEF-776DA126DE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7140" y="4085125"/>
            <a:ext cx="632153" cy="6321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4820D9-9223-4670-A19D-91E0AD0ABFDC}"/>
              </a:ext>
            </a:extLst>
          </p:cNvPr>
          <p:cNvSpPr txBox="1"/>
          <p:nvPr/>
        </p:nvSpPr>
        <p:spPr>
          <a:xfrm>
            <a:off x="9349643" y="4980757"/>
            <a:ext cx="1629130"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sp>
        <p:nvSpPr>
          <p:cNvPr id="13" name="Action Button: Sound 12">
            <a:hlinkClick r:id="" action="ppaction://noaction" highlightClick="1">
              <a:snd r:embed="rId6" name="kein_Topf.wav"/>
            </a:hlinkClick>
            <a:extLst>
              <a:ext uri="{FF2B5EF4-FFF2-40B4-BE49-F238E27FC236}">
                <a16:creationId xmlns:a16="http://schemas.microsoft.com/office/drawing/2014/main" id="{3C2292DC-33A6-47DC-868E-25E644A80076}"/>
              </a:ext>
            </a:extLst>
          </p:cNvPr>
          <p:cNvSpPr/>
          <p:nvPr/>
        </p:nvSpPr>
        <p:spPr>
          <a:xfrm>
            <a:off x="7904747" y="5031589"/>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60E1FF43-14D4-4F10-AC7F-BDC11BDFC3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8299" y="3537202"/>
            <a:ext cx="1630804" cy="2748814"/>
          </a:xfrm>
          <a:prstGeom prst="rect">
            <a:avLst/>
          </a:prstGeom>
        </p:spPr>
      </p:pic>
      <p:sp>
        <p:nvSpPr>
          <p:cNvPr id="15" name="Rectangle: Rounded Corners 14">
            <a:extLst>
              <a:ext uri="{FF2B5EF4-FFF2-40B4-BE49-F238E27FC236}">
                <a16:creationId xmlns:a16="http://schemas.microsoft.com/office/drawing/2014/main" id="{4CC62940-A7D0-4226-8DA8-027FBB39C843}"/>
              </a:ext>
            </a:extLst>
          </p:cNvPr>
          <p:cNvSpPr/>
          <p:nvPr/>
        </p:nvSpPr>
        <p:spPr>
          <a:xfrm>
            <a:off x="2085474" y="3894560"/>
            <a:ext cx="593558" cy="4349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496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2" grpId="1"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A667-B375-4669-8FAB-216BA7B9437F}"/>
              </a:ext>
            </a:extLst>
          </p:cNvPr>
          <p:cNvSpPr>
            <a:spLocks noGrp="1"/>
          </p:cNvSpPr>
          <p:nvPr>
            <p:ph type="title"/>
          </p:nvPr>
        </p:nvSpPr>
        <p:spPr/>
        <p:txBody>
          <a:bodyPr>
            <a:normAutofit/>
          </a:bodyPr>
          <a:lstStyle/>
          <a:p>
            <a:r>
              <a:rPr lang="en-GB" sz="2800" dirty="0"/>
              <a:t>Was </a:t>
            </a:r>
            <a:r>
              <a:rPr lang="en-GB" sz="2800" dirty="0" err="1"/>
              <a:t>ist</a:t>
            </a:r>
            <a:r>
              <a:rPr lang="en-GB" sz="2800" dirty="0"/>
              <a:t> in der </a:t>
            </a:r>
            <a:r>
              <a:rPr lang="en-GB" sz="2800" dirty="0" err="1"/>
              <a:t>Küche</a:t>
            </a:r>
            <a:r>
              <a:rPr lang="en-GB" sz="2800" dirty="0"/>
              <a:t>?</a:t>
            </a:r>
          </a:p>
        </p:txBody>
      </p:sp>
      <p:sp>
        <p:nvSpPr>
          <p:cNvPr id="4" name="Rounded Rectangle 11">
            <a:extLst>
              <a:ext uri="{FF2B5EF4-FFF2-40B4-BE49-F238E27FC236}">
                <a16:creationId xmlns:a16="http://schemas.microsoft.com/office/drawing/2014/main" id="{55AC926B-E507-4B39-91FE-F3BC7D4BEB5F}"/>
              </a:ext>
            </a:extLst>
          </p:cNvPr>
          <p:cNvSpPr/>
          <p:nvPr/>
        </p:nvSpPr>
        <p:spPr>
          <a:xfrm>
            <a:off x="10539663" y="247046"/>
            <a:ext cx="14195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74DF877-4E8A-480B-A05D-EF1C860D46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6" b="91257" l="9665" r="89963">
                        <a14:foregroundMark x1="53532" y1="91257" x2="53532" y2="91257"/>
                      </a14:backgroundRemoval>
                    </a14:imgEffect>
                  </a14:imgLayer>
                </a14:imgProps>
              </a:ext>
            </a:extLst>
          </a:blip>
          <a:stretch>
            <a:fillRect/>
          </a:stretch>
        </p:blipFill>
        <p:spPr>
          <a:xfrm>
            <a:off x="1321581" y="3704406"/>
            <a:ext cx="2092665" cy="1423635"/>
          </a:xfrm>
          <a:prstGeom prst="rect">
            <a:avLst/>
          </a:prstGeom>
        </p:spPr>
      </p:pic>
      <p:pic>
        <p:nvPicPr>
          <p:cNvPr id="6" name="Picture 8" descr="Bowl, Breakfast, Muesli, Red, Water, Milk, Empty">
            <a:extLst>
              <a:ext uri="{FF2B5EF4-FFF2-40B4-BE49-F238E27FC236}">
                <a16:creationId xmlns:a16="http://schemas.microsoft.com/office/drawing/2014/main" id="{217477C5-A9C3-4366-B2DA-EA8797424C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061" y="4023902"/>
            <a:ext cx="1256553" cy="911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late, Dinner, Empty, Food, Dish, Blue, White, Round">
            <a:extLst>
              <a:ext uri="{FF2B5EF4-FFF2-40B4-BE49-F238E27FC236}">
                <a16:creationId xmlns:a16="http://schemas.microsoft.com/office/drawing/2014/main" id="{C728D8A4-1587-457F-8402-E3EE8492D0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0003" y="4072867"/>
            <a:ext cx="1880416" cy="8215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BFDAA5-5A12-4631-A898-08C602692729}"/>
              </a:ext>
            </a:extLst>
          </p:cNvPr>
          <p:cNvSpPr txBox="1"/>
          <p:nvPr/>
        </p:nvSpPr>
        <p:spPr>
          <a:xfrm>
            <a:off x="143905" y="3193126"/>
            <a:ext cx="377791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Löffel</a:t>
            </a:r>
            <a:r>
              <a:rPr kumimoji="0" lang="en-GB" sz="2400" b="0" i="0" u="none" strike="noStrike" kern="0" cap="none" spc="0" normalizeH="0" baseline="0" noProof="0" dirty="0">
                <a:ln>
                  <a:noFill/>
                </a:ln>
                <a:effectLst/>
                <a:uLnTx/>
                <a:uFillTx/>
              </a:rPr>
              <a:t>.</a:t>
            </a:r>
          </a:p>
        </p:txBody>
      </p:sp>
      <p:sp>
        <p:nvSpPr>
          <p:cNvPr id="9" name="TextBox 8">
            <a:extLst>
              <a:ext uri="{FF2B5EF4-FFF2-40B4-BE49-F238E27FC236}">
                <a16:creationId xmlns:a16="http://schemas.microsoft.com/office/drawing/2014/main" id="{C3A284B1-4D47-4162-9E26-B09CC0AB9F42}"/>
              </a:ext>
            </a:extLst>
          </p:cNvPr>
          <p:cNvSpPr txBox="1"/>
          <p:nvPr/>
        </p:nvSpPr>
        <p:spPr>
          <a:xfrm>
            <a:off x="1325002" y="2571084"/>
            <a:ext cx="1728270" cy="400110"/>
          </a:xfrm>
          <a:prstGeom prst="rect">
            <a:avLst/>
          </a:prstGeom>
          <a:solidFill>
            <a:schemeClr val="accent4">
              <a:lumMod val="60000"/>
              <a:lumOff val="40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a:t>
            </a:r>
            <a:r>
              <a:rPr kumimoji="0" lang="en-GB" sz="2000" b="1" i="0" u="none" strike="noStrike" kern="0" cap="none" spc="0" normalizeH="0" baseline="0" noProof="0" dirty="0" err="1">
                <a:ln>
                  <a:noFill/>
                </a:ln>
                <a:effectLst/>
                <a:uLnTx/>
                <a:uFillTx/>
              </a:rPr>
              <a:t>Löffel</a:t>
            </a:r>
            <a:endParaRPr kumimoji="0" lang="en-GB" sz="2000" b="1" i="0" u="none" strike="noStrike" kern="0" cap="none" spc="0" normalizeH="0" baseline="0" noProof="0" dirty="0">
              <a:ln>
                <a:noFill/>
              </a:ln>
              <a:effectLst/>
              <a:uLnTx/>
              <a:uFillTx/>
            </a:endParaRPr>
          </a:p>
        </p:txBody>
      </p:sp>
      <p:sp>
        <p:nvSpPr>
          <p:cNvPr id="10" name="TextBox 9">
            <a:extLst>
              <a:ext uri="{FF2B5EF4-FFF2-40B4-BE49-F238E27FC236}">
                <a16:creationId xmlns:a16="http://schemas.microsoft.com/office/drawing/2014/main" id="{46F48B10-2B03-43A9-A930-0CC9420F1255}"/>
              </a:ext>
            </a:extLst>
          </p:cNvPr>
          <p:cNvSpPr txBox="1"/>
          <p:nvPr/>
        </p:nvSpPr>
        <p:spPr>
          <a:xfrm>
            <a:off x="1805891" y="3179260"/>
            <a:ext cx="162913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sp>
        <p:nvSpPr>
          <p:cNvPr id="11" name="TextBox 10">
            <a:extLst>
              <a:ext uri="{FF2B5EF4-FFF2-40B4-BE49-F238E27FC236}">
                <a16:creationId xmlns:a16="http://schemas.microsoft.com/office/drawing/2014/main" id="{4CDD41C0-157C-4797-BAC4-1EF55704A570}"/>
              </a:ext>
            </a:extLst>
          </p:cNvPr>
          <p:cNvSpPr txBox="1"/>
          <p:nvPr/>
        </p:nvSpPr>
        <p:spPr>
          <a:xfrm>
            <a:off x="8583377" y="3187084"/>
            <a:ext cx="304469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kein</a:t>
            </a:r>
            <a:r>
              <a:rPr kumimoji="0" lang="en-GB" sz="2400" b="0" i="0" u="none" strike="noStrike" kern="0" cap="none" spc="0" normalizeH="0" baseline="0" noProof="0" dirty="0">
                <a:ln>
                  <a:noFill/>
                </a:ln>
                <a:effectLst/>
                <a:uLnTx/>
                <a:uFillTx/>
              </a:rPr>
              <a:t> Messer.</a:t>
            </a:r>
          </a:p>
        </p:txBody>
      </p:sp>
      <p:sp>
        <p:nvSpPr>
          <p:cNvPr id="12" name="TextBox 11">
            <a:extLst>
              <a:ext uri="{FF2B5EF4-FFF2-40B4-BE49-F238E27FC236}">
                <a16:creationId xmlns:a16="http://schemas.microsoft.com/office/drawing/2014/main" id="{FD4FC01F-791E-4780-AC91-8ABF5D27CEA8}"/>
              </a:ext>
            </a:extLst>
          </p:cNvPr>
          <p:cNvSpPr txBox="1"/>
          <p:nvPr/>
        </p:nvSpPr>
        <p:spPr>
          <a:xfrm>
            <a:off x="9184705" y="2571084"/>
            <a:ext cx="1728270" cy="400110"/>
          </a:xfrm>
          <a:prstGeom prst="rect">
            <a:avLst/>
          </a:prstGeom>
          <a:solidFill>
            <a:schemeClr val="accent4">
              <a:lumMod val="60000"/>
              <a:lumOff val="40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das Messer</a:t>
            </a:r>
          </a:p>
        </p:txBody>
      </p:sp>
      <p:pic>
        <p:nvPicPr>
          <p:cNvPr id="13" name="Picture 4" descr="Cross Clip Art">
            <a:extLst>
              <a:ext uri="{FF2B5EF4-FFF2-40B4-BE49-F238E27FC236}">
                <a16:creationId xmlns:a16="http://schemas.microsoft.com/office/drawing/2014/main" id="{40643201-5491-456A-9A94-BD0A2A4C5E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0655" y="2463321"/>
            <a:ext cx="632153" cy="6321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0E2589-ADA8-4BE1-834C-EE386565CAA1}"/>
              </a:ext>
            </a:extLst>
          </p:cNvPr>
          <p:cNvSpPr txBox="1"/>
          <p:nvPr/>
        </p:nvSpPr>
        <p:spPr>
          <a:xfrm>
            <a:off x="5775200" y="3179259"/>
            <a:ext cx="2025326"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sp>
        <p:nvSpPr>
          <p:cNvPr id="15" name="TextBox 14">
            <a:extLst>
              <a:ext uri="{FF2B5EF4-FFF2-40B4-BE49-F238E27FC236}">
                <a16:creationId xmlns:a16="http://schemas.microsoft.com/office/drawing/2014/main" id="{D44F4077-0642-4AFF-AA51-631ACA256EAA}"/>
              </a:ext>
            </a:extLst>
          </p:cNvPr>
          <p:cNvSpPr txBox="1"/>
          <p:nvPr/>
        </p:nvSpPr>
        <p:spPr>
          <a:xfrm>
            <a:off x="708637" y="5592403"/>
            <a:ext cx="35960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Spülbecken</a:t>
            </a:r>
            <a:r>
              <a:rPr kumimoji="0" lang="en-GB" sz="2400" b="1" i="0" u="none" strike="noStrike" kern="0" cap="none" spc="0" normalizeH="0" baseline="0" noProof="0" dirty="0">
                <a:ln>
                  <a:noFill/>
                </a:ln>
                <a:effectLst/>
                <a:uLnTx/>
                <a:uFillTx/>
              </a:rPr>
              <a:t>.</a:t>
            </a:r>
            <a:endParaRPr kumimoji="0" lang="en-GB" sz="2400" b="0"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CB285E42-567B-4897-B8D9-28F76FE61B18}"/>
              </a:ext>
            </a:extLst>
          </p:cNvPr>
          <p:cNvSpPr txBox="1"/>
          <p:nvPr/>
        </p:nvSpPr>
        <p:spPr>
          <a:xfrm>
            <a:off x="1267507" y="5007897"/>
            <a:ext cx="2092665" cy="400110"/>
          </a:xfrm>
          <a:prstGeom prst="rect">
            <a:avLst/>
          </a:prstGeom>
          <a:solidFill>
            <a:schemeClr val="accent4">
              <a:lumMod val="60000"/>
              <a:lumOff val="40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das </a:t>
            </a:r>
            <a:r>
              <a:rPr kumimoji="0" lang="en-GB" sz="2000" b="1" i="0" u="none" strike="noStrike" kern="0" cap="none" spc="0" normalizeH="0" baseline="0" noProof="0" dirty="0" err="1">
                <a:ln>
                  <a:noFill/>
                </a:ln>
                <a:effectLst/>
                <a:uLnTx/>
                <a:uFillTx/>
              </a:rPr>
              <a:t>Spülbecken</a:t>
            </a:r>
            <a:r>
              <a:rPr kumimoji="0" lang="en-GB" sz="2000" b="1" i="0" u="none" strike="noStrike" kern="0" cap="none" spc="0" normalizeH="0" baseline="0" noProof="0" dirty="0">
                <a:ln>
                  <a:noFill/>
                </a:ln>
                <a:effectLst/>
                <a:uLnTx/>
                <a:uFillTx/>
              </a:rPr>
              <a:t> </a:t>
            </a:r>
          </a:p>
        </p:txBody>
      </p:sp>
      <p:sp>
        <p:nvSpPr>
          <p:cNvPr id="17" name="TextBox 16">
            <a:extLst>
              <a:ext uri="{FF2B5EF4-FFF2-40B4-BE49-F238E27FC236}">
                <a16:creationId xmlns:a16="http://schemas.microsoft.com/office/drawing/2014/main" id="{A147D43E-E984-4205-BF23-E7C11DE15274}"/>
              </a:ext>
            </a:extLst>
          </p:cNvPr>
          <p:cNvSpPr txBox="1"/>
          <p:nvPr/>
        </p:nvSpPr>
        <p:spPr>
          <a:xfrm>
            <a:off x="4547367" y="5615608"/>
            <a:ext cx="367533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keine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Schüssel</a:t>
            </a:r>
            <a:r>
              <a:rPr kumimoji="0" lang="en-GB" sz="2400" b="0" i="0" u="none" strike="noStrike" kern="0" cap="none" spc="0" normalizeH="0" baseline="0" noProof="0" dirty="0">
                <a:ln>
                  <a:noFill/>
                </a:ln>
                <a:effectLst/>
                <a:uLnTx/>
                <a:uFillTx/>
              </a:rPr>
              <a:t>.</a:t>
            </a:r>
          </a:p>
        </p:txBody>
      </p:sp>
      <p:sp>
        <p:nvSpPr>
          <p:cNvPr id="18" name="TextBox 17">
            <a:extLst>
              <a:ext uri="{FF2B5EF4-FFF2-40B4-BE49-F238E27FC236}">
                <a16:creationId xmlns:a16="http://schemas.microsoft.com/office/drawing/2014/main" id="{00916C26-E158-4A76-AD4A-EC0CB3EFE596}"/>
              </a:ext>
            </a:extLst>
          </p:cNvPr>
          <p:cNvSpPr txBox="1"/>
          <p:nvPr/>
        </p:nvSpPr>
        <p:spPr>
          <a:xfrm>
            <a:off x="5254853" y="4966764"/>
            <a:ext cx="1728270" cy="400110"/>
          </a:xfrm>
          <a:prstGeom prst="rect">
            <a:avLst/>
          </a:prstGeom>
          <a:solidFill>
            <a:schemeClr val="accent4">
              <a:lumMod val="60000"/>
              <a:lumOff val="40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 </a:t>
            </a:r>
            <a:r>
              <a:rPr kumimoji="0" lang="en-GB" sz="2000" b="1" i="0" u="none" strike="noStrike" kern="0" cap="none" spc="0" normalizeH="0" baseline="0" noProof="0" dirty="0" err="1">
                <a:ln>
                  <a:noFill/>
                </a:ln>
                <a:effectLst/>
                <a:uLnTx/>
                <a:uFillTx/>
              </a:rPr>
              <a:t>Schüssel</a:t>
            </a:r>
            <a:r>
              <a:rPr kumimoji="0" lang="en-GB" sz="2000" b="1" i="0" u="none" strike="noStrike" kern="0" cap="none" spc="0" normalizeH="0" baseline="0" noProof="0" dirty="0">
                <a:ln>
                  <a:noFill/>
                </a:ln>
                <a:effectLst/>
                <a:uLnTx/>
                <a:uFillTx/>
              </a:rPr>
              <a:t> </a:t>
            </a:r>
          </a:p>
        </p:txBody>
      </p:sp>
      <p:pic>
        <p:nvPicPr>
          <p:cNvPr id="19" name="Picture 4" descr="Cross Clip Art">
            <a:extLst>
              <a:ext uri="{FF2B5EF4-FFF2-40B4-BE49-F238E27FC236}">
                <a16:creationId xmlns:a16="http://schemas.microsoft.com/office/drawing/2014/main" id="{27899F10-EEEC-4F74-8AF9-6F5C72E788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7072" y="4842483"/>
            <a:ext cx="632153" cy="6321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9A0A40F-F05C-4A13-970A-B46058F7A058}"/>
              </a:ext>
            </a:extLst>
          </p:cNvPr>
          <p:cNvSpPr txBox="1"/>
          <p:nvPr/>
        </p:nvSpPr>
        <p:spPr>
          <a:xfrm>
            <a:off x="1805891" y="5609122"/>
            <a:ext cx="23636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sp>
        <p:nvSpPr>
          <p:cNvPr id="21" name="TextBox 20">
            <a:extLst>
              <a:ext uri="{FF2B5EF4-FFF2-40B4-BE49-F238E27FC236}">
                <a16:creationId xmlns:a16="http://schemas.microsoft.com/office/drawing/2014/main" id="{44D6AD9D-93E3-4FA7-BADE-2008536236D1}"/>
              </a:ext>
            </a:extLst>
          </p:cNvPr>
          <p:cNvSpPr txBox="1"/>
          <p:nvPr/>
        </p:nvSpPr>
        <p:spPr>
          <a:xfrm>
            <a:off x="8562446" y="5584145"/>
            <a:ext cx="278764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kein</a:t>
            </a:r>
            <a:r>
              <a:rPr kumimoji="0" lang="en-GB" sz="2400" b="0" i="0" u="none" strike="noStrike" kern="0" cap="none" spc="0" normalizeH="0" baseline="0" noProof="0" dirty="0">
                <a:ln>
                  <a:noFill/>
                </a:ln>
                <a:effectLst/>
                <a:uLnTx/>
                <a:uFillTx/>
              </a:rPr>
              <a:t> Teller.</a:t>
            </a:r>
          </a:p>
        </p:txBody>
      </p:sp>
      <p:sp>
        <p:nvSpPr>
          <p:cNvPr id="22" name="TextBox 21">
            <a:extLst>
              <a:ext uri="{FF2B5EF4-FFF2-40B4-BE49-F238E27FC236}">
                <a16:creationId xmlns:a16="http://schemas.microsoft.com/office/drawing/2014/main" id="{A4566620-137A-4D0C-889E-A824EE212686}"/>
              </a:ext>
            </a:extLst>
          </p:cNvPr>
          <p:cNvSpPr txBox="1"/>
          <p:nvPr/>
        </p:nvSpPr>
        <p:spPr>
          <a:xfrm>
            <a:off x="9133269" y="4967131"/>
            <a:ext cx="1728270" cy="400110"/>
          </a:xfrm>
          <a:prstGeom prst="rect">
            <a:avLst/>
          </a:prstGeom>
          <a:solidFill>
            <a:schemeClr val="accent4">
              <a:lumMod val="60000"/>
              <a:lumOff val="40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Teller</a:t>
            </a:r>
          </a:p>
        </p:txBody>
      </p:sp>
      <p:pic>
        <p:nvPicPr>
          <p:cNvPr id="23" name="Picture 4" descr="Cross Clip Art">
            <a:extLst>
              <a:ext uri="{FF2B5EF4-FFF2-40B4-BE49-F238E27FC236}">
                <a16:creationId xmlns:a16="http://schemas.microsoft.com/office/drawing/2014/main" id="{BE39152F-158B-4AF3-8B59-C60FC2E550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3720" y="4850742"/>
            <a:ext cx="632153" cy="6321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A6DBD9E-1D4D-4762-9B04-8CB086C5F8DE}"/>
              </a:ext>
            </a:extLst>
          </p:cNvPr>
          <p:cNvSpPr txBox="1"/>
          <p:nvPr/>
        </p:nvSpPr>
        <p:spPr>
          <a:xfrm>
            <a:off x="9602469" y="5620479"/>
            <a:ext cx="1629130"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pic>
        <p:nvPicPr>
          <p:cNvPr id="25" name="Picture 2" descr="Spoon, Kitchenware, Cutlery, Eating, Food, Utensil">
            <a:extLst>
              <a:ext uri="{FF2B5EF4-FFF2-40B4-BE49-F238E27FC236}">
                <a16:creationId xmlns:a16="http://schemas.microsoft.com/office/drawing/2014/main" id="{BD57EC66-90A7-403D-ACDC-2923BEC8E0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641" y="1356477"/>
            <a:ext cx="2267039" cy="1133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reen checkmark">
            <a:extLst>
              <a:ext uri="{FF2B5EF4-FFF2-40B4-BE49-F238E27FC236}">
                <a16:creationId xmlns:a16="http://schemas.microsoft.com/office/drawing/2014/main" id="{3A489BA8-9F07-4DFC-A43D-3FB40DD953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6949" y="2391331"/>
            <a:ext cx="632153" cy="658493"/>
          </a:xfrm>
          <a:prstGeom prst="rect">
            <a:avLst/>
          </a:prstGeom>
        </p:spPr>
      </p:pic>
      <p:pic>
        <p:nvPicPr>
          <p:cNvPr id="27" name="Picture 6" descr="Pan, Frying Pan, Kitchen, Cooking">
            <a:extLst>
              <a:ext uri="{FF2B5EF4-FFF2-40B4-BE49-F238E27FC236}">
                <a16:creationId xmlns:a16="http://schemas.microsoft.com/office/drawing/2014/main" id="{E619B2AB-2C1A-4D58-BF6B-D888CAC62B4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3988" y="1323157"/>
            <a:ext cx="2430219" cy="12151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een checkmark">
            <a:extLst>
              <a:ext uri="{FF2B5EF4-FFF2-40B4-BE49-F238E27FC236}">
                <a16:creationId xmlns:a16="http://schemas.microsoft.com/office/drawing/2014/main" id="{C88475F6-7058-4695-8C3B-A12123CB7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4764" y="4975580"/>
            <a:ext cx="632153" cy="658493"/>
          </a:xfrm>
          <a:prstGeom prst="rect">
            <a:avLst/>
          </a:prstGeom>
        </p:spPr>
      </p:pic>
      <p:pic>
        <p:nvPicPr>
          <p:cNvPr id="29" name="Picture 28">
            <a:extLst>
              <a:ext uri="{FF2B5EF4-FFF2-40B4-BE49-F238E27FC236}">
                <a16:creationId xmlns:a16="http://schemas.microsoft.com/office/drawing/2014/main" id="{DA668C79-9E4D-4D94-B7AA-DEEAD37DA931}"/>
              </a:ext>
            </a:extLst>
          </p:cNvPr>
          <p:cNvPicPr>
            <a:picLocks noChangeAspect="1"/>
          </p:cNvPicPr>
          <p:nvPr/>
        </p:nvPicPr>
        <p:blipFill>
          <a:blip r:embed="rId11"/>
          <a:stretch>
            <a:fillRect/>
          </a:stretch>
        </p:blipFill>
        <p:spPr>
          <a:xfrm rot="16200000">
            <a:off x="9840712" y="793498"/>
            <a:ext cx="416256" cy="2358781"/>
          </a:xfrm>
          <a:prstGeom prst="rect">
            <a:avLst/>
          </a:prstGeom>
        </p:spPr>
      </p:pic>
      <p:sp>
        <p:nvSpPr>
          <p:cNvPr id="30" name="TextBox 29">
            <a:extLst>
              <a:ext uri="{FF2B5EF4-FFF2-40B4-BE49-F238E27FC236}">
                <a16:creationId xmlns:a16="http://schemas.microsoft.com/office/drawing/2014/main" id="{984BA4DD-DED0-47A5-B5B9-DE3D581D2115}"/>
              </a:ext>
            </a:extLst>
          </p:cNvPr>
          <p:cNvSpPr txBox="1"/>
          <p:nvPr/>
        </p:nvSpPr>
        <p:spPr>
          <a:xfrm>
            <a:off x="4645022" y="3201384"/>
            <a:ext cx="315550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Pfanne</a:t>
            </a:r>
            <a:r>
              <a:rPr kumimoji="0" lang="en-GB" sz="2400" b="0" i="0" u="none" strike="noStrike" kern="0" cap="none" spc="0" normalizeH="0" baseline="0" noProof="0" dirty="0">
                <a:ln>
                  <a:noFill/>
                </a:ln>
                <a:effectLst/>
                <a:uLnTx/>
                <a:uFillTx/>
              </a:rPr>
              <a:t>.</a:t>
            </a:r>
          </a:p>
        </p:txBody>
      </p:sp>
      <p:sp>
        <p:nvSpPr>
          <p:cNvPr id="31" name="TextBox 30">
            <a:extLst>
              <a:ext uri="{FF2B5EF4-FFF2-40B4-BE49-F238E27FC236}">
                <a16:creationId xmlns:a16="http://schemas.microsoft.com/office/drawing/2014/main" id="{841ADEBB-70B1-4E6A-997F-F5383B94A341}"/>
              </a:ext>
            </a:extLst>
          </p:cNvPr>
          <p:cNvSpPr txBox="1"/>
          <p:nvPr/>
        </p:nvSpPr>
        <p:spPr>
          <a:xfrm>
            <a:off x="5254853" y="2579343"/>
            <a:ext cx="1728270" cy="400110"/>
          </a:xfrm>
          <a:prstGeom prst="rect">
            <a:avLst/>
          </a:prstGeom>
          <a:solidFill>
            <a:schemeClr val="accent4">
              <a:lumMod val="60000"/>
              <a:lumOff val="40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 </a:t>
            </a:r>
            <a:r>
              <a:rPr kumimoji="0" lang="en-GB" sz="2000" b="1" i="0" u="none" strike="noStrike" kern="0" cap="none" spc="0" normalizeH="0" baseline="0" noProof="0" dirty="0" err="1">
                <a:ln>
                  <a:noFill/>
                </a:ln>
                <a:effectLst/>
                <a:uLnTx/>
                <a:uFillTx/>
              </a:rPr>
              <a:t>Pfanne</a:t>
            </a:r>
            <a:endParaRPr kumimoji="0" lang="en-GB" sz="2000" b="1"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24CEF4A4-D335-485C-9B01-A0694015F911}"/>
              </a:ext>
            </a:extLst>
          </p:cNvPr>
          <p:cNvSpPr txBox="1"/>
          <p:nvPr/>
        </p:nvSpPr>
        <p:spPr>
          <a:xfrm>
            <a:off x="9653905" y="3187084"/>
            <a:ext cx="1880416" cy="47022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sp>
        <p:nvSpPr>
          <p:cNvPr id="33" name="TextBox 32">
            <a:extLst>
              <a:ext uri="{FF2B5EF4-FFF2-40B4-BE49-F238E27FC236}">
                <a16:creationId xmlns:a16="http://schemas.microsoft.com/office/drawing/2014/main" id="{71EDE5EA-ADA4-41C5-A2C4-48365BCFA4A5}"/>
              </a:ext>
            </a:extLst>
          </p:cNvPr>
          <p:cNvSpPr txBox="1"/>
          <p:nvPr/>
        </p:nvSpPr>
        <p:spPr>
          <a:xfrm>
            <a:off x="5750856" y="3195189"/>
            <a:ext cx="198299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pic>
        <p:nvPicPr>
          <p:cNvPr id="34" name="Picture 33" descr="green checkmark">
            <a:extLst>
              <a:ext uri="{FF2B5EF4-FFF2-40B4-BE49-F238E27FC236}">
                <a16:creationId xmlns:a16="http://schemas.microsoft.com/office/drawing/2014/main" id="{90C72434-151C-4A2C-A92B-116CEF0007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4510" y="2387382"/>
            <a:ext cx="632153" cy="658493"/>
          </a:xfrm>
          <a:prstGeom prst="rect">
            <a:avLst/>
          </a:prstGeom>
        </p:spPr>
      </p:pic>
      <p:sp>
        <p:nvSpPr>
          <p:cNvPr id="35" name="TextBox 34">
            <a:extLst>
              <a:ext uri="{FF2B5EF4-FFF2-40B4-BE49-F238E27FC236}">
                <a16:creationId xmlns:a16="http://schemas.microsoft.com/office/drawing/2014/main" id="{B653BA3D-69A8-43B0-B664-A5EB171E3BC0}"/>
              </a:ext>
            </a:extLst>
          </p:cNvPr>
          <p:cNvSpPr txBox="1"/>
          <p:nvPr/>
        </p:nvSpPr>
        <p:spPr>
          <a:xfrm>
            <a:off x="5750856" y="5631538"/>
            <a:ext cx="2360749"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________</a:t>
            </a:r>
          </a:p>
        </p:txBody>
      </p:sp>
      <p:sp>
        <p:nvSpPr>
          <p:cNvPr id="36" name="TextBox 35">
            <a:hlinkClick r:id="" action="ppaction://noaction">
              <a:snd r:embed="rId12" name="ein_Loeffel.wav"/>
            </a:hlinkClick>
            <a:extLst>
              <a:ext uri="{FF2B5EF4-FFF2-40B4-BE49-F238E27FC236}">
                <a16:creationId xmlns:a16="http://schemas.microsoft.com/office/drawing/2014/main" id="{44D29CB7-5A80-45DB-90BE-51E188F3177C}"/>
              </a:ext>
            </a:extLst>
          </p:cNvPr>
          <p:cNvSpPr txBox="1"/>
          <p:nvPr/>
        </p:nvSpPr>
        <p:spPr>
          <a:xfrm>
            <a:off x="247837" y="3195189"/>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37" name="TextBox 36">
            <a:hlinkClick r:id="" action="ppaction://noaction">
              <a:snd r:embed="rId13" name="eine_Pfanne.wav"/>
            </a:hlinkClick>
            <a:extLst>
              <a:ext uri="{FF2B5EF4-FFF2-40B4-BE49-F238E27FC236}">
                <a16:creationId xmlns:a16="http://schemas.microsoft.com/office/drawing/2014/main" id="{5DF35162-4FF2-4C3B-8317-3112AD9A782B}"/>
              </a:ext>
            </a:extLst>
          </p:cNvPr>
          <p:cNvSpPr txBox="1"/>
          <p:nvPr/>
        </p:nvSpPr>
        <p:spPr>
          <a:xfrm>
            <a:off x="4181798" y="3195189"/>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38" name="TextBox 37">
            <a:hlinkClick r:id="" action="ppaction://noaction">
              <a:snd r:embed="rId14" name="kein_Messer.wav"/>
            </a:hlinkClick>
            <a:extLst>
              <a:ext uri="{FF2B5EF4-FFF2-40B4-BE49-F238E27FC236}">
                <a16:creationId xmlns:a16="http://schemas.microsoft.com/office/drawing/2014/main" id="{E2DBEDF6-757D-47C2-9E95-F1CF50C2A27C}"/>
              </a:ext>
            </a:extLst>
          </p:cNvPr>
          <p:cNvSpPr txBox="1"/>
          <p:nvPr/>
        </p:nvSpPr>
        <p:spPr>
          <a:xfrm>
            <a:off x="8149496" y="3197723"/>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39" name="TextBox 38">
            <a:hlinkClick r:id="" action="ppaction://noaction">
              <a:snd r:embed="rId15" name="ein_Spuelbecken.wav"/>
            </a:hlinkClick>
            <a:extLst>
              <a:ext uri="{FF2B5EF4-FFF2-40B4-BE49-F238E27FC236}">
                <a16:creationId xmlns:a16="http://schemas.microsoft.com/office/drawing/2014/main" id="{3B3462D2-BC3B-41C8-A9F3-F36F2CA5D100}"/>
              </a:ext>
            </a:extLst>
          </p:cNvPr>
          <p:cNvSpPr txBox="1"/>
          <p:nvPr/>
        </p:nvSpPr>
        <p:spPr>
          <a:xfrm>
            <a:off x="245287" y="5600392"/>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
        <p:nvSpPr>
          <p:cNvPr id="40" name="TextBox 39">
            <a:hlinkClick r:id="" action="ppaction://noaction">
              <a:snd r:embed="rId16" name="keine_Schuessel.wav"/>
            </a:hlinkClick>
            <a:extLst>
              <a:ext uri="{FF2B5EF4-FFF2-40B4-BE49-F238E27FC236}">
                <a16:creationId xmlns:a16="http://schemas.microsoft.com/office/drawing/2014/main" id="{5CE8D109-AC1F-4D85-A82B-C03FAEC84310}"/>
              </a:ext>
            </a:extLst>
          </p:cNvPr>
          <p:cNvSpPr txBox="1"/>
          <p:nvPr/>
        </p:nvSpPr>
        <p:spPr>
          <a:xfrm>
            <a:off x="4186219" y="5600392"/>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41" name="TextBox 40">
            <a:hlinkClick r:id="" action="ppaction://noaction">
              <a:snd r:embed="rId17" name="kein_Teller.wav"/>
            </a:hlinkClick>
            <a:extLst>
              <a:ext uri="{FF2B5EF4-FFF2-40B4-BE49-F238E27FC236}">
                <a16:creationId xmlns:a16="http://schemas.microsoft.com/office/drawing/2014/main" id="{26F1E982-8E67-410E-AF68-BDB74ACE1D06}"/>
              </a:ext>
            </a:extLst>
          </p:cNvPr>
          <p:cNvSpPr txBox="1"/>
          <p:nvPr/>
        </p:nvSpPr>
        <p:spPr>
          <a:xfrm>
            <a:off x="8149496" y="5592110"/>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Tree>
    <p:extLst>
      <p:ext uri="{BB962C8B-B14F-4D97-AF65-F5344CB8AC3E}">
        <p14:creationId xmlns:p14="http://schemas.microsoft.com/office/powerpoint/2010/main" val="29265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4" grpId="0" animBg="1"/>
      <p:bldP spid="32" grpId="0" animBg="1"/>
      <p:bldP spid="33"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2DA8-F6D6-4569-B12A-99B57E253C5E}"/>
              </a:ext>
            </a:extLst>
          </p:cNvPr>
          <p:cNvSpPr>
            <a:spLocks noGrp="1"/>
          </p:cNvSpPr>
          <p:nvPr>
            <p:ph type="title"/>
          </p:nvPr>
        </p:nvSpPr>
        <p:spPr/>
        <p:txBody>
          <a:bodyPr>
            <a:normAutofit/>
          </a:bodyPr>
          <a:lstStyle/>
          <a:p>
            <a:r>
              <a:rPr lang="en-GB" sz="2800" dirty="0"/>
              <a:t>Andreas Rucksack</a:t>
            </a:r>
          </a:p>
        </p:txBody>
      </p:sp>
      <p:sp>
        <p:nvSpPr>
          <p:cNvPr id="4" name="TextBox 3">
            <a:extLst>
              <a:ext uri="{FF2B5EF4-FFF2-40B4-BE49-F238E27FC236}">
                <a16:creationId xmlns:a16="http://schemas.microsoft.com/office/drawing/2014/main" id="{3A4CF9AA-D2AF-416C-9D5C-AE9B07C10F0D}"/>
              </a:ext>
            </a:extLst>
          </p:cNvPr>
          <p:cNvSpPr txBox="1"/>
          <p:nvPr/>
        </p:nvSpPr>
        <p:spPr>
          <a:xfrm>
            <a:off x="180000" y="1296000"/>
            <a:ext cx="1177732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Was </a:t>
            </a:r>
            <a:r>
              <a:rPr kumimoji="0" lang="en-US" sz="2200" b="0" i="0" u="none" strike="noStrike" kern="0" cap="none" spc="0" normalizeH="0" baseline="0" noProof="0" dirty="0" err="1">
                <a:ln>
                  <a:noFill/>
                </a:ln>
                <a:effectLst/>
                <a:uLnTx/>
                <a:uFillTx/>
              </a:rPr>
              <a:t>ist</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im</a:t>
            </a:r>
            <a:r>
              <a:rPr kumimoji="0" lang="en-US" sz="2200" b="0" i="0" u="none" strike="noStrike" kern="0" cap="none" spc="0" normalizeH="0" baseline="0" noProof="0" dirty="0">
                <a:ln>
                  <a:noFill/>
                </a:ln>
                <a:effectLst/>
                <a:uLnTx/>
                <a:uFillTx/>
              </a:rPr>
              <a:t> Rucksack? </a:t>
            </a:r>
            <a:r>
              <a:rPr kumimoji="0" lang="de-DE" sz="2200" b="0" i="0" u="none" strike="noStrike" kern="0" cap="none" spc="0" normalizeH="0" baseline="0" noProof="0" dirty="0">
                <a:ln>
                  <a:noFill/>
                </a:ln>
                <a:effectLst/>
                <a:uLnTx/>
                <a:uFillTx/>
              </a:rPr>
              <a:t>Sind die Sätze richtig oder falsch? Schreib ‚R‘ oder ‚F‘.</a:t>
            </a:r>
            <a:endParaRPr kumimoji="0" lang="en-US" sz="2200" b="0" i="0" u="none" strike="noStrike" kern="0" cap="none" spc="0" normalizeH="0" baseline="0" noProof="0" dirty="0">
              <a:ln>
                <a:noFill/>
              </a:ln>
              <a:effectLst/>
              <a:uLnTx/>
              <a:uFillTx/>
            </a:endParaRPr>
          </a:p>
        </p:txBody>
      </p:sp>
      <p:sp>
        <p:nvSpPr>
          <p:cNvPr id="5" name="Rectangle 4" descr="box to hide timer as it goes off the page">
            <a:extLst>
              <a:ext uri="{FF2B5EF4-FFF2-40B4-BE49-F238E27FC236}">
                <a16:creationId xmlns:a16="http://schemas.microsoft.com/office/drawing/2014/main" id="{24C61A93-4446-4137-B3DF-F3A4CB62E066}"/>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hlinkClick r:id="" action="ppaction://noaction">
              <a:snd r:embed="rId4" name="Ruck_1.wav"/>
            </a:hlinkClick>
            <a:extLst>
              <a:ext uri="{FF2B5EF4-FFF2-40B4-BE49-F238E27FC236}">
                <a16:creationId xmlns:a16="http://schemas.microsoft.com/office/drawing/2014/main" id="{DFF42712-A640-458B-9064-E6625F7AD7CB}"/>
              </a:ext>
            </a:extLst>
          </p:cNvPr>
          <p:cNvSpPr txBox="1"/>
          <p:nvPr/>
        </p:nvSpPr>
        <p:spPr>
          <a:xfrm>
            <a:off x="279848" y="2066058"/>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7" name="TextBox 6">
            <a:hlinkClick r:id="" action="ppaction://noaction">
              <a:snd r:embed="rId5" name="Ruck_2.wav"/>
            </a:hlinkClick>
            <a:extLst>
              <a:ext uri="{FF2B5EF4-FFF2-40B4-BE49-F238E27FC236}">
                <a16:creationId xmlns:a16="http://schemas.microsoft.com/office/drawing/2014/main" id="{377DAE2A-4019-4F8A-86D5-7ABB3038502B}"/>
              </a:ext>
            </a:extLst>
          </p:cNvPr>
          <p:cNvSpPr txBox="1"/>
          <p:nvPr/>
        </p:nvSpPr>
        <p:spPr>
          <a:xfrm>
            <a:off x="279848" y="2590469"/>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8" name="TextBox 7">
            <a:hlinkClick r:id="" action="ppaction://noaction">
              <a:snd r:embed="rId6" name="Ruck_3.wav"/>
            </a:hlinkClick>
            <a:extLst>
              <a:ext uri="{FF2B5EF4-FFF2-40B4-BE49-F238E27FC236}">
                <a16:creationId xmlns:a16="http://schemas.microsoft.com/office/drawing/2014/main" id="{4B4096F0-89E3-4530-B3EF-0083A91DEDAD}"/>
              </a:ext>
            </a:extLst>
          </p:cNvPr>
          <p:cNvSpPr txBox="1"/>
          <p:nvPr/>
        </p:nvSpPr>
        <p:spPr>
          <a:xfrm>
            <a:off x="279848" y="3114880"/>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9" name="TextBox 8">
            <a:hlinkClick r:id="" action="ppaction://noaction">
              <a:snd r:embed="rId7" name="Ruck_4.wav"/>
            </a:hlinkClick>
            <a:extLst>
              <a:ext uri="{FF2B5EF4-FFF2-40B4-BE49-F238E27FC236}">
                <a16:creationId xmlns:a16="http://schemas.microsoft.com/office/drawing/2014/main" id="{5E97B762-990E-4CCC-A8C5-BBC4D5F64D50}"/>
              </a:ext>
            </a:extLst>
          </p:cNvPr>
          <p:cNvSpPr txBox="1"/>
          <p:nvPr/>
        </p:nvSpPr>
        <p:spPr>
          <a:xfrm>
            <a:off x="279848" y="3639291"/>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
        <p:nvSpPr>
          <p:cNvPr id="10" name="TextBox 9">
            <a:hlinkClick r:id="" action="ppaction://noaction">
              <a:snd r:embed="rId8" name="Ruck_5.wav"/>
            </a:hlinkClick>
            <a:extLst>
              <a:ext uri="{FF2B5EF4-FFF2-40B4-BE49-F238E27FC236}">
                <a16:creationId xmlns:a16="http://schemas.microsoft.com/office/drawing/2014/main" id="{15B5E96F-8536-4929-B303-130AD1FC6BD7}"/>
              </a:ext>
            </a:extLst>
          </p:cNvPr>
          <p:cNvSpPr txBox="1"/>
          <p:nvPr/>
        </p:nvSpPr>
        <p:spPr>
          <a:xfrm>
            <a:off x="279848" y="4163702"/>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11" name="TextBox 10">
            <a:hlinkClick r:id="" action="ppaction://noaction">
              <a:snd r:embed="rId9" name="Ruck_6.wav"/>
            </a:hlinkClick>
            <a:extLst>
              <a:ext uri="{FF2B5EF4-FFF2-40B4-BE49-F238E27FC236}">
                <a16:creationId xmlns:a16="http://schemas.microsoft.com/office/drawing/2014/main" id="{855F34FE-BAAB-4A4D-9F80-5C2187EBE682}"/>
              </a:ext>
            </a:extLst>
          </p:cNvPr>
          <p:cNvSpPr txBox="1"/>
          <p:nvPr/>
        </p:nvSpPr>
        <p:spPr>
          <a:xfrm>
            <a:off x="279848" y="4688113"/>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12" name="TextBox 11">
            <a:hlinkClick r:id="" action="ppaction://noaction">
              <a:snd r:embed="rId10" name="Ruck_7.wav"/>
            </a:hlinkClick>
            <a:extLst>
              <a:ext uri="{FF2B5EF4-FFF2-40B4-BE49-F238E27FC236}">
                <a16:creationId xmlns:a16="http://schemas.microsoft.com/office/drawing/2014/main" id="{F19468AC-FC99-47E8-878C-58D78BEB4119}"/>
              </a:ext>
            </a:extLst>
          </p:cNvPr>
          <p:cNvSpPr txBox="1"/>
          <p:nvPr/>
        </p:nvSpPr>
        <p:spPr>
          <a:xfrm>
            <a:off x="279848" y="5212524"/>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7</a:t>
            </a:r>
          </a:p>
        </p:txBody>
      </p:sp>
      <p:sp>
        <p:nvSpPr>
          <p:cNvPr id="13" name="TextBox 12">
            <a:hlinkClick r:id="" action="ppaction://noaction">
              <a:snd r:embed="rId11" name="Ruck_8.wav"/>
            </a:hlinkClick>
            <a:extLst>
              <a:ext uri="{FF2B5EF4-FFF2-40B4-BE49-F238E27FC236}">
                <a16:creationId xmlns:a16="http://schemas.microsoft.com/office/drawing/2014/main" id="{C2DEBC43-E53D-41C7-A650-ED1286197529}"/>
              </a:ext>
            </a:extLst>
          </p:cNvPr>
          <p:cNvSpPr txBox="1"/>
          <p:nvPr/>
        </p:nvSpPr>
        <p:spPr>
          <a:xfrm>
            <a:off x="279848" y="5736935"/>
            <a:ext cx="460800" cy="461665"/>
          </a:xfrm>
          <a:prstGeom prst="rect">
            <a:avLst/>
          </a:prstGeom>
          <a:solidFill>
            <a:schemeClr val="accent4">
              <a:lumMod val="75000"/>
            </a:schemeClr>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8</a:t>
            </a:r>
          </a:p>
        </p:txBody>
      </p:sp>
      <p:sp>
        <p:nvSpPr>
          <p:cNvPr id="14" name="TextBox 13">
            <a:extLst>
              <a:ext uri="{FF2B5EF4-FFF2-40B4-BE49-F238E27FC236}">
                <a16:creationId xmlns:a16="http://schemas.microsoft.com/office/drawing/2014/main" id="{67A11D18-B9D4-4EF9-B98D-6A02195AA1AA}"/>
              </a:ext>
            </a:extLst>
          </p:cNvPr>
          <p:cNvSpPr txBox="1"/>
          <p:nvPr/>
        </p:nvSpPr>
        <p:spPr>
          <a:xfrm>
            <a:off x="914400" y="2081825"/>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R</a:t>
            </a:r>
          </a:p>
        </p:txBody>
      </p:sp>
      <p:sp>
        <p:nvSpPr>
          <p:cNvPr id="15" name="TextBox 14">
            <a:extLst>
              <a:ext uri="{FF2B5EF4-FFF2-40B4-BE49-F238E27FC236}">
                <a16:creationId xmlns:a16="http://schemas.microsoft.com/office/drawing/2014/main" id="{08A8B212-0692-4C5F-93CF-565D641A8CAD}"/>
              </a:ext>
            </a:extLst>
          </p:cNvPr>
          <p:cNvSpPr txBox="1"/>
          <p:nvPr/>
        </p:nvSpPr>
        <p:spPr>
          <a:xfrm>
            <a:off x="914400" y="2685560"/>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a:t>
            </a:r>
          </a:p>
        </p:txBody>
      </p:sp>
      <p:sp>
        <p:nvSpPr>
          <p:cNvPr id="16" name="TextBox 15">
            <a:extLst>
              <a:ext uri="{FF2B5EF4-FFF2-40B4-BE49-F238E27FC236}">
                <a16:creationId xmlns:a16="http://schemas.microsoft.com/office/drawing/2014/main" id="{FCE5C144-D580-4C11-A770-E88E5B7155B6}"/>
              </a:ext>
            </a:extLst>
          </p:cNvPr>
          <p:cNvSpPr txBox="1"/>
          <p:nvPr/>
        </p:nvSpPr>
        <p:spPr>
          <a:xfrm>
            <a:off x="914400" y="3124247"/>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R</a:t>
            </a:r>
          </a:p>
        </p:txBody>
      </p:sp>
      <p:sp>
        <p:nvSpPr>
          <p:cNvPr id="17" name="TextBox 16">
            <a:extLst>
              <a:ext uri="{FF2B5EF4-FFF2-40B4-BE49-F238E27FC236}">
                <a16:creationId xmlns:a16="http://schemas.microsoft.com/office/drawing/2014/main" id="{6866A7AA-3E17-4B76-A951-E99001B680BA}"/>
              </a:ext>
            </a:extLst>
          </p:cNvPr>
          <p:cNvSpPr txBox="1"/>
          <p:nvPr/>
        </p:nvSpPr>
        <p:spPr>
          <a:xfrm>
            <a:off x="914400" y="5730301"/>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a:t>
            </a:r>
          </a:p>
        </p:txBody>
      </p:sp>
      <p:sp>
        <p:nvSpPr>
          <p:cNvPr id="18" name="TextBox 17">
            <a:extLst>
              <a:ext uri="{FF2B5EF4-FFF2-40B4-BE49-F238E27FC236}">
                <a16:creationId xmlns:a16="http://schemas.microsoft.com/office/drawing/2014/main" id="{A74E5F8F-1409-46C8-9CE8-ED22D1537497}"/>
              </a:ext>
            </a:extLst>
          </p:cNvPr>
          <p:cNvSpPr txBox="1"/>
          <p:nvPr/>
        </p:nvSpPr>
        <p:spPr>
          <a:xfrm>
            <a:off x="914400" y="5209091"/>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R</a:t>
            </a:r>
          </a:p>
        </p:txBody>
      </p:sp>
      <p:sp>
        <p:nvSpPr>
          <p:cNvPr id="19" name="TextBox 18">
            <a:extLst>
              <a:ext uri="{FF2B5EF4-FFF2-40B4-BE49-F238E27FC236}">
                <a16:creationId xmlns:a16="http://schemas.microsoft.com/office/drawing/2014/main" id="{0932082E-EF26-4EC1-9EC0-D65BEEAF5299}"/>
              </a:ext>
            </a:extLst>
          </p:cNvPr>
          <p:cNvSpPr txBox="1"/>
          <p:nvPr/>
        </p:nvSpPr>
        <p:spPr>
          <a:xfrm>
            <a:off x="914400" y="4687880"/>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a:t>
            </a:r>
          </a:p>
        </p:txBody>
      </p:sp>
      <p:sp>
        <p:nvSpPr>
          <p:cNvPr id="20" name="TextBox 19">
            <a:extLst>
              <a:ext uri="{FF2B5EF4-FFF2-40B4-BE49-F238E27FC236}">
                <a16:creationId xmlns:a16="http://schemas.microsoft.com/office/drawing/2014/main" id="{20A2E76F-899B-44B2-A76D-2BA9C7E578F2}"/>
              </a:ext>
            </a:extLst>
          </p:cNvPr>
          <p:cNvSpPr txBox="1"/>
          <p:nvPr/>
        </p:nvSpPr>
        <p:spPr>
          <a:xfrm>
            <a:off x="914400" y="4166669"/>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a:t>
            </a:r>
          </a:p>
        </p:txBody>
      </p:sp>
      <p:sp>
        <p:nvSpPr>
          <p:cNvPr id="21" name="TextBox 20">
            <a:extLst>
              <a:ext uri="{FF2B5EF4-FFF2-40B4-BE49-F238E27FC236}">
                <a16:creationId xmlns:a16="http://schemas.microsoft.com/office/drawing/2014/main" id="{D3993903-5AD1-4422-802B-B62BCDB545D7}"/>
              </a:ext>
            </a:extLst>
          </p:cNvPr>
          <p:cNvSpPr txBox="1"/>
          <p:nvPr/>
        </p:nvSpPr>
        <p:spPr>
          <a:xfrm>
            <a:off x="914400" y="3717098"/>
            <a:ext cx="460800" cy="461665"/>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R</a:t>
            </a:r>
          </a:p>
        </p:txBody>
      </p:sp>
      <p:pic>
        <p:nvPicPr>
          <p:cNvPr id="22" name="Picture 2" descr="Backpack, Rucksack, Backpacking, Hiking, Carry, Bag">
            <a:extLst>
              <a:ext uri="{FF2B5EF4-FFF2-40B4-BE49-F238E27FC236}">
                <a16:creationId xmlns:a16="http://schemas.microsoft.com/office/drawing/2014/main" id="{201F511F-03A8-4041-9554-B9E277E4521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92845" y="3319186"/>
            <a:ext cx="2405053" cy="28764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7296CA8-7F0E-41ED-99DD-7B5F8F5A2D55}"/>
              </a:ext>
            </a:extLst>
          </p:cNvPr>
          <p:cNvSpPr txBox="1"/>
          <p:nvPr/>
        </p:nvSpPr>
        <p:spPr>
          <a:xfrm>
            <a:off x="910472" y="2169791"/>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24" name="TextBox 23">
            <a:extLst>
              <a:ext uri="{FF2B5EF4-FFF2-40B4-BE49-F238E27FC236}">
                <a16:creationId xmlns:a16="http://schemas.microsoft.com/office/drawing/2014/main" id="{33E1A496-5B61-48A2-83D2-D3DD69F249B3}"/>
              </a:ext>
            </a:extLst>
          </p:cNvPr>
          <p:cNvSpPr txBox="1"/>
          <p:nvPr/>
        </p:nvSpPr>
        <p:spPr>
          <a:xfrm>
            <a:off x="910472" y="2652908"/>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25" name="TextBox 24">
            <a:extLst>
              <a:ext uri="{FF2B5EF4-FFF2-40B4-BE49-F238E27FC236}">
                <a16:creationId xmlns:a16="http://schemas.microsoft.com/office/drawing/2014/main" id="{5C62EA28-86F5-497F-8782-EAA2DB5505DB}"/>
              </a:ext>
            </a:extLst>
          </p:cNvPr>
          <p:cNvSpPr txBox="1"/>
          <p:nvPr/>
        </p:nvSpPr>
        <p:spPr>
          <a:xfrm>
            <a:off x="910472" y="3201329"/>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26" name="TextBox 25">
            <a:extLst>
              <a:ext uri="{FF2B5EF4-FFF2-40B4-BE49-F238E27FC236}">
                <a16:creationId xmlns:a16="http://schemas.microsoft.com/office/drawing/2014/main" id="{F36A8F19-83F0-4B6F-B670-FC8E61425A85}"/>
              </a:ext>
            </a:extLst>
          </p:cNvPr>
          <p:cNvSpPr txBox="1"/>
          <p:nvPr/>
        </p:nvSpPr>
        <p:spPr>
          <a:xfrm>
            <a:off x="910472" y="5780173"/>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27" name="TextBox 26">
            <a:extLst>
              <a:ext uri="{FF2B5EF4-FFF2-40B4-BE49-F238E27FC236}">
                <a16:creationId xmlns:a16="http://schemas.microsoft.com/office/drawing/2014/main" id="{EF3826F8-B717-477C-8719-5E2984420915}"/>
              </a:ext>
            </a:extLst>
          </p:cNvPr>
          <p:cNvSpPr txBox="1"/>
          <p:nvPr/>
        </p:nvSpPr>
        <p:spPr>
          <a:xfrm>
            <a:off x="910472" y="5264405"/>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28" name="TextBox 27">
            <a:extLst>
              <a:ext uri="{FF2B5EF4-FFF2-40B4-BE49-F238E27FC236}">
                <a16:creationId xmlns:a16="http://schemas.microsoft.com/office/drawing/2014/main" id="{1FA41197-79AE-4641-92E3-A967757A920D}"/>
              </a:ext>
            </a:extLst>
          </p:cNvPr>
          <p:cNvSpPr txBox="1"/>
          <p:nvPr/>
        </p:nvSpPr>
        <p:spPr>
          <a:xfrm>
            <a:off x="910472" y="4748636"/>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29" name="TextBox 28">
            <a:extLst>
              <a:ext uri="{FF2B5EF4-FFF2-40B4-BE49-F238E27FC236}">
                <a16:creationId xmlns:a16="http://schemas.microsoft.com/office/drawing/2014/main" id="{C3FB6095-C536-4E82-9911-85A08C4129DC}"/>
              </a:ext>
            </a:extLst>
          </p:cNvPr>
          <p:cNvSpPr txBox="1"/>
          <p:nvPr/>
        </p:nvSpPr>
        <p:spPr>
          <a:xfrm>
            <a:off x="910472" y="4232867"/>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sp>
        <p:nvSpPr>
          <p:cNvPr id="30" name="TextBox 29">
            <a:extLst>
              <a:ext uri="{FF2B5EF4-FFF2-40B4-BE49-F238E27FC236}">
                <a16:creationId xmlns:a16="http://schemas.microsoft.com/office/drawing/2014/main" id="{B43B5A3F-4C94-452B-A093-5A1CC273F661}"/>
              </a:ext>
            </a:extLst>
          </p:cNvPr>
          <p:cNvSpPr txBox="1"/>
          <p:nvPr/>
        </p:nvSpPr>
        <p:spPr>
          <a:xfrm>
            <a:off x="910472" y="3695330"/>
            <a:ext cx="460800" cy="461665"/>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a:t>
            </a:r>
          </a:p>
        </p:txBody>
      </p:sp>
      <p:pic>
        <p:nvPicPr>
          <p:cNvPr id="31" name="Picture 4" descr="Water Bottle Clip Art">
            <a:extLst>
              <a:ext uri="{FF2B5EF4-FFF2-40B4-BE49-F238E27FC236}">
                <a16:creationId xmlns:a16="http://schemas.microsoft.com/office/drawing/2014/main" id="{89E38411-340D-4DC6-A621-9414828D878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279863">
            <a:off x="9037140" y="4836351"/>
            <a:ext cx="463475" cy="12659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Women Clothing Blue Jeans Clip Art">
            <a:extLst>
              <a:ext uri="{FF2B5EF4-FFF2-40B4-BE49-F238E27FC236}">
                <a16:creationId xmlns:a16="http://schemas.microsoft.com/office/drawing/2014/main" id="{CE863143-EC01-4B7A-A17F-D9B921C5C4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98819" y="4687880"/>
            <a:ext cx="734754" cy="14129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Sandwich, Diet, Eating, Food, Vegetarian, Bread">
            <a:extLst>
              <a:ext uri="{FF2B5EF4-FFF2-40B4-BE49-F238E27FC236}">
                <a16:creationId xmlns:a16="http://schemas.microsoft.com/office/drawing/2014/main" id="{9D746C45-58D1-482E-AF00-4BEF0F7AB09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53988" y="5227687"/>
            <a:ext cx="995673" cy="8861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Pacco Regalo Clip Art">
            <a:extLst>
              <a:ext uri="{FF2B5EF4-FFF2-40B4-BE49-F238E27FC236}">
                <a16:creationId xmlns:a16="http://schemas.microsoft.com/office/drawing/2014/main" id="{2070A31E-A8F6-4698-9C54-1A2D4A12DAA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26683" y="2131697"/>
            <a:ext cx="866007" cy="9249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Mobile Touch Phone Clip Art">
            <a:extLst>
              <a:ext uri="{FF2B5EF4-FFF2-40B4-BE49-F238E27FC236}">
                <a16:creationId xmlns:a16="http://schemas.microsoft.com/office/drawing/2014/main" id="{351DA29F-6FA5-4361-8EBD-AD50E11EF1A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028061">
            <a:off x="4429224" y="3173730"/>
            <a:ext cx="464978" cy="8995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2B84A344-79D8-4EA2-AFB7-FBAFE782FC86}"/>
              </a:ext>
            </a:extLst>
          </p:cNvPr>
          <p:cNvPicPr>
            <a:picLocks noChangeAspect="1"/>
          </p:cNvPicPr>
          <p:nvPr/>
        </p:nvPicPr>
        <p:blipFill>
          <a:blip r:embed="rId18"/>
          <a:stretch>
            <a:fillRect/>
          </a:stretch>
        </p:blipFill>
        <p:spPr>
          <a:xfrm rot="1270891">
            <a:off x="7018121" y="2003013"/>
            <a:ext cx="1273756" cy="917607"/>
          </a:xfrm>
          <a:prstGeom prst="rect">
            <a:avLst/>
          </a:prstGeom>
        </p:spPr>
      </p:pic>
      <p:pic>
        <p:nvPicPr>
          <p:cNvPr id="37" name="Picture 12" descr="Ticket Clip Art">
            <a:extLst>
              <a:ext uri="{FF2B5EF4-FFF2-40B4-BE49-F238E27FC236}">
                <a16:creationId xmlns:a16="http://schemas.microsoft.com/office/drawing/2014/main" id="{09037838-EE86-479F-A10A-8D4B1662064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595171">
            <a:off x="8747603" y="2506516"/>
            <a:ext cx="1104072" cy="7544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Object 37">
            <a:extLst>
              <a:ext uri="{FF2B5EF4-FFF2-40B4-BE49-F238E27FC236}">
                <a16:creationId xmlns:a16="http://schemas.microsoft.com/office/drawing/2014/main" id="{3F6C440E-C3E0-4348-A8DB-7736682A1B49}"/>
              </a:ext>
            </a:extLst>
          </p:cNvPr>
          <p:cNvGraphicFramePr>
            <a:graphicFrameLocks noChangeAspect="1"/>
          </p:cNvGraphicFramePr>
          <p:nvPr>
            <p:extLst>
              <p:ext uri="{D42A27DB-BD31-4B8C-83A1-F6EECF244321}">
                <p14:modId xmlns:p14="http://schemas.microsoft.com/office/powerpoint/2010/main" val="2128904996"/>
              </p:ext>
            </p:extLst>
          </p:nvPr>
        </p:nvGraphicFramePr>
        <p:xfrm>
          <a:off x="2051267" y="2175652"/>
          <a:ext cx="877803" cy="990046"/>
        </p:xfrm>
        <a:graphic>
          <a:graphicData uri="http://schemas.openxmlformats.org/presentationml/2006/ole">
            <mc:AlternateContent xmlns:mc="http://schemas.openxmlformats.org/markup-compatibility/2006">
              <mc:Choice xmlns:v="urn:schemas-microsoft-com:vml" Requires="v">
                <p:oleObj spid="_x0000_s1043" name="Bitmap Image" r:id="rId20" imgW="1936800" imgH="2184480" progId="Paint.Picture">
                  <p:embed/>
                </p:oleObj>
              </mc:Choice>
              <mc:Fallback>
                <p:oleObj name="Bitmap Image" r:id="rId20" imgW="1936800" imgH="2184480" progId="Paint.Picture">
                  <p:embed/>
                  <p:pic>
                    <p:nvPicPr>
                      <p:cNvPr id="6" name="Object 5">
                        <a:extLst>
                          <a:ext uri="{FF2B5EF4-FFF2-40B4-BE49-F238E27FC236}">
                            <a16:creationId xmlns:a16="http://schemas.microsoft.com/office/drawing/2014/main" id="{A5438FBF-1886-439D-9397-389CC55A294F}"/>
                          </a:ext>
                        </a:extLst>
                      </p:cNvPr>
                      <p:cNvPicPr/>
                      <p:nvPr/>
                    </p:nvPicPr>
                    <p:blipFill>
                      <a:blip r:embed="rId21"/>
                      <a:stretch>
                        <a:fillRect/>
                      </a:stretch>
                    </p:blipFill>
                    <p:spPr>
                      <a:xfrm>
                        <a:off x="2051267" y="2175652"/>
                        <a:ext cx="877803" cy="990046"/>
                      </a:xfrm>
                      <a:prstGeom prst="rect">
                        <a:avLst/>
                      </a:prstGeom>
                    </p:spPr>
                  </p:pic>
                </p:oleObj>
              </mc:Fallback>
            </mc:AlternateContent>
          </a:graphicData>
        </a:graphic>
      </p:graphicFrame>
      <p:pic>
        <p:nvPicPr>
          <p:cNvPr id="39" name="Picture 14" descr="Cookie, Chocolate Chips, Bakery, Baking, Sweets, Food">
            <a:extLst>
              <a:ext uri="{FF2B5EF4-FFF2-40B4-BE49-F238E27FC236}">
                <a16:creationId xmlns:a16="http://schemas.microsoft.com/office/drawing/2014/main" id="{F303D12A-1D64-458D-92A5-DA23A1ADBFD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14661" y="2040304"/>
            <a:ext cx="745068" cy="79356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Dog pull toy vector image | Public domain vectors">
            <a:extLst>
              <a:ext uri="{FF2B5EF4-FFF2-40B4-BE49-F238E27FC236}">
                <a16:creationId xmlns:a16="http://schemas.microsoft.com/office/drawing/2014/main" id="{8C18D548-C9A3-44EE-A62E-77D6342EF14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79057" y="4971087"/>
            <a:ext cx="1188053" cy="9900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Hat, Trilby, Black, Brim, Crease, Felt, Pinch, Ribbon">
            <a:extLst>
              <a:ext uri="{FF2B5EF4-FFF2-40B4-BE49-F238E27FC236}">
                <a16:creationId xmlns:a16="http://schemas.microsoft.com/office/drawing/2014/main" id="{1C0F8059-755D-4127-881B-A7EC64AFFD1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79576" y="3752185"/>
            <a:ext cx="1226292" cy="9043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Jacket, Blue, Fashion, Denim, Style, Clothing, Colorful">
            <a:extLst>
              <a:ext uri="{FF2B5EF4-FFF2-40B4-BE49-F238E27FC236}">
                <a16:creationId xmlns:a16="http://schemas.microsoft.com/office/drawing/2014/main" id="{BEF7FED9-B8F1-48B2-BF6B-CFBB4170B23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9831856">
            <a:off x="9697878" y="3794841"/>
            <a:ext cx="2244204" cy="11221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Board, Game, Ludo, Leisure, Luck">
            <a:extLst>
              <a:ext uri="{FF2B5EF4-FFF2-40B4-BE49-F238E27FC236}">
                <a16:creationId xmlns:a16="http://schemas.microsoft.com/office/drawing/2014/main" id="{AB4D2C2A-921B-46D5-9B7A-040F1073BC8F}"/>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128166" y="2134995"/>
            <a:ext cx="1774952" cy="11722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Football, Ball, Sport, Soccer">
            <a:extLst>
              <a:ext uri="{FF2B5EF4-FFF2-40B4-BE49-F238E27FC236}">
                <a16:creationId xmlns:a16="http://schemas.microsoft.com/office/drawing/2014/main" id="{6F40C30A-B220-4DB1-A405-8959E927802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583552" y="3576545"/>
            <a:ext cx="839663" cy="9372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7" descr="Coffee, Cafe, Carry, Drink, Caffeine, Energy">
            <a:extLst>
              <a:ext uri="{FF2B5EF4-FFF2-40B4-BE49-F238E27FC236}">
                <a16:creationId xmlns:a16="http://schemas.microsoft.com/office/drawing/2014/main" id="{3B8C721D-5704-4580-AA7F-03E99A9A3E2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557170" y="4593234"/>
            <a:ext cx="753816" cy="1507632"/>
          </a:xfrm>
          <a:prstGeom prst="rect">
            <a:avLst/>
          </a:prstGeom>
          <a:noFill/>
          <a:extLst>
            <a:ext uri="{909E8E84-426E-40DD-AFC4-6F175D3DCCD1}">
              <a14:hiddenFill xmlns:a14="http://schemas.microsoft.com/office/drawing/2010/main">
                <a:solidFill>
                  <a:srgbClr val="FFFFFF"/>
                </a:solidFill>
              </a14:hiddenFill>
            </a:ext>
          </a:extLst>
        </p:spPr>
      </p:pic>
      <p:sp>
        <p:nvSpPr>
          <p:cNvPr id="46" name="Rounded Rectangle 11">
            <a:extLst>
              <a:ext uri="{FF2B5EF4-FFF2-40B4-BE49-F238E27FC236}">
                <a16:creationId xmlns:a16="http://schemas.microsoft.com/office/drawing/2014/main" id="{77ED6072-E136-421B-84B4-59C86893EF5E}"/>
              </a:ext>
            </a:extLst>
          </p:cNvPr>
          <p:cNvSpPr/>
          <p:nvPr/>
        </p:nvSpPr>
        <p:spPr>
          <a:xfrm>
            <a:off x="9453325" y="247046"/>
            <a:ext cx="2505875"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261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8" presetClass="emph" presetSubtype="0" fill="hold" nodeType="withEffect">
                                  <p:stCondLst>
                                    <p:cond delay="0"/>
                                  </p:stCondLst>
                                  <p:childTnLst>
                                    <p:animRot by="21600000">
                                      <p:cBhvr>
                                        <p:cTn id="12" dur="2000" fill="hold"/>
                                        <p:tgtEl>
                                          <p:spTgt spid="3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8" presetClass="emph" presetSubtype="0" fill="hold" nodeType="withEffect">
                                  <p:stCondLst>
                                    <p:cond delay="0"/>
                                  </p:stCondLst>
                                  <p:childTnLst>
                                    <p:animRot by="21600000">
                                      <p:cBhvr>
                                        <p:cTn id="18" dur="2000" fill="hold"/>
                                        <p:tgtEl>
                                          <p:spTgt spid="3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8" presetClass="emph" presetSubtype="0" fill="hold" nodeType="withEffect">
                                  <p:stCondLst>
                                    <p:cond delay="0"/>
                                  </p:stCondLst>
                                  <p:childTnLst>
                                    <p:animRot by="21600000">
                                      <p:cBhvr>
                                        <p:cTn id="24" dur="2000" fill="hold"/>
                                        <p:tgtEl>
                                          <p:spTgt spid="3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8" presetClass="emph" presetSubtype="0" fill="hold" nodeType="withEffect">
                                  <p:stCondLst>
                                    <p:cond delay="0"/>
                                  </p:stCondLst>
                                  <p:childTnLst>
                                    <p:animRot by="21600000">
                                      <p:cBhvr>
                                        <p:cTn id="30" dur="2000" fill="hold"/>
                                        <p:tgtEl>
                                          <p:spTgt spid="3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8" presetClass="emph" presetSubtype="0" fill="hold" nodeType="withEffect">
                                  <p:stCondLst>
                                    <p:cond delay="0"/>
                                  </p:stCondLst>
                                  <p:childTnLst>
                                    <p:animRot by="21600000">
                                      <p:cBhvr>
                                        <p:cTn id="40" dur="2000" fill="hold"/>
                                        <p:tgtEl>
                                          <p:spTgt spid="3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8" presetClass="emph" presetSubtype="0" fill="hold" nodeType="withEffect">
                                  <p:stCondLst>
                                    <p:cond delay="0"/>
                                  </p:stCondLst>
                                  <p:childTnLst>
                                    <p:animRot by="21600000">
                                      <p:cBhvr>
                                        <p:cTn id="46" dur="2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496F-2E10-4FD5-92AC-4A8CF51F2F68}"/>
              </a:ext>
            </a:extLst>
          </p:cNvPr>
          <p:cNvSpPr>
            <a:spLocks noGrp="1"/>
          </p:cNvSpPr>
          <p:nvPr>
            <p:ph type="title"/>
          </p:nvPr>
        </p:nvSpPr>
        <p:spPr/>
        <p:txBody>
          <a:bodyPr>
            <a:normAutofit/>
          </a:bodyPr>
          <a:lstStyle/>
          <a:p>
            <a:r>
              <a:rPr lang="en-GB" sz="2800" dirty="0" err="1"/>
              <a:t>Schreib</a:t>
            </a:r>
            <a:r>
              <a:rPr lang="en-GB" sz="2800" dirty="0"/>
              <a:t> </a:t>
            </a:r>
            <a:r>
              <a:rPr lang="en-GB" sz="2800" dirty="0" err="1"/>
              <a:t>Sätze</a:t>
            </a:r>
            <a:r>
              <a:rPr lang="en-GB" sz="2800" dirty="0"/>
              <a:t>!</a:t>
            </a:r>
          </a:p>
        </p:txBody>
      </p:sp>
      <p:sp>
        <p:nvSpPr>
          <p:cNvPr id="4" name="Rectangle 3" descr="box to hide timer as it goes off the page">
            <a:extLst>
              <a:ext uri="{FF2B5EF4-FFF2-40B4-BE49-F238E27FC236}">
                <a16:creationId xmlns:a16="http://schemas.microsoft.com/office/drawing/2014/main" id="{E8B06E3F-AAD8-4CF0-89CC-13FA45486BBE}"/>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C295841-9FD3-4A5E-8985-EED6EDE99A37}"/>
              </a:ext>
            </a:extLst>
          </p:cNvPr>
          <p:cNvSpPr txBox="1"/>
          <p:nvPr/>
        </p:nvSpPr>
        <p:spPr>
          <a:xfrm>
            <a:off x="281768" y="2373251"/>
            <a:ext cx="11628463"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1. Der ________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ganz</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groß</a:t>
            </a:r>
            <a:r>
              <a:rPr kumimoji="0" lang="en-GB" sz="2400" b="0" i="0" u="none" strike="noStrike" kern="0" cap="none" spc="0" normalizeH="0" baseline="0" noProof="0" dirty="0">
                <a:ln>
                  <a:noFill/>
                </a:ln>
                <a:effectLst/>
                <a:uLnTx/>
                <a:uFillTx/>
              </a:rPr>
              <a:t>!			6. Eine ________ </a:t>
            </a:r>
            <a:r>
              <a:rPr kumimoji="0" lang="en-GB" sz="2400" b="0" i="0" u="none" strike="noStrike" kern="0" cap="none" spc="0" normalizeH="0" baseline="0" noProof="0" dirty="0" err="1">
                <a:ln>
                  <a:noFill/>
                </a:ln>
                <a:effectLst/>
                <a:uLnTx/>
                <a:uFillTx/>
              </a:rPr>
              <a:t>wohnt</a:t>
            </a:r>
            <a:r>
              <a:rPr kumimoji="0" lang="en-GB" sz="2400" b="0" i="0" u="none" strike="noStrike" kern="0" cap="none" spc="0" normalizeH="0" baseline="0" noProof="0" dirty="0">
                <a:ln>
                  <a:noFill/>
                </a:ln>
                <a:effectLst/>
                <a:uLnTx/>
                <a:uFillTx/>
              </a:rPr>
              <a:t> in </a:t>
            </a:r>
            <a:r>
              <a:rPr kumimoji="0" lang="en-GB" sz="2400" b="0" i="0" u="none" strike="noStrike" kern="0" cap="none" spc="0" normalizeH="0" baseline="0" noProof="0" dirty="0" err="1">
                <a:ln>
                  <a:noFill/>
                </a:ln>
                <a:effectLst/>
                <a:uLnTx/>
                <a:uFillTx/>
              </a:rPr>
              <a:t>dem</a:t>
            </a:r>
            <a:r>
              <a:rPr kumimoji="0" lang="en-GB" sz="2400" b="0" i="0" u="none" strike="noStrike" kern="0" cap="none" spc="0" normalizeH="0" baseline="0" noProof="0" dirty="0">
                <a:ln>
                  <a:noFill/>
                </a:ln>
                <a:effectLst/>
                <a:uLnTx/>
                <a:uFillTx/>
              </a:rPr>
              <a:t> Ort.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2. </a:t>
            </a:r>
            <a:r>
              <a:rPr kumimoji="0" lang="en-GB" sz="2400" b="0" i="0" u="none" strike="noStrike" kern="0" cap="none" spc="0" normalizeH="0" baseline="0" noProof="0" dirty="0" err="1">
                <a:ln>
                  <a:noFill/>
                </a:ln>
                <a:effectLst/>
                <a:uLnTx/>
                <a:uFillTx/>
              </a:rPr>
              <a:t>Im</a:t>
            </a:r>
            <a:r>
              <a:rPr kumimoji="0" lang="en-GB" sz="2400" b="0" i="0" u="none" strike="noStrike" kern="0" cap="none" spc="0" normalizeH="0" baseline="0" noProof="0" dirty="0">
                <a:ln>
                  <a:noFill/>
                </a:ln>
                <a:effectLst/>
                <a:uLnTx/>
                <a:uFillTx/>
              </a:rPr>
              <a:t> Haus </a:t>
            </a:r>
            <a:r>
              <a:rPr kumimoji="0" lang="en-GB" sz="2400" b="0" i="0" u="none" strike="noStrike" kern="0" cap="none" spc="0" normalizeH="0" baseline="0" noProof="0" dirty="0" err="1">
                <a:ln>
                  <a:noFill/>
                </a:ln>
                <a:effectLst/>
                <a:uLnTx/>
                <a:uFillTx/>
              </a:rPr>
              <a:t>sitzt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________.			7. Das ________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ziemlich</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klein</a:t>
            </a:r>
            <a:r>
              <a:rPr kumimoji="0" lang="en-GB" sz="24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3. Die ________ </a:t>
            </a:r>
            <a:r>
              <a:rPr kumimoji="0" lang="en-GB" sz="2400" b="0" i="0" u="none" strike="noStrike" kern="0" cap="none" spc="0" normalizeH="0" baseline="0" noProof="0" dirty="0" err="1">
                <a:ln>
                  <a:noFill/>
                </a:ln>
                <a:effectLst/>
                <a:uLnTx/>
                <a:uFillTx/>
              </a:rPr>
              <a:t>steht</a:t>
            </a:r>
            <a:r>
              <a:rPr kumimoji="0" lang="en-GB" sz="2400" b="0" i="0" u="none" strike="noStrike" kern="0" cap="none" spc="0" normalizeH="0" baseline="0" noProof="0" dirty="0">
                <a:ln>
                  <a:noFill/>
                </a:ln>
                <a:effectLst/>
                <a:uLnTx/>
                <a:uFillTx/>
              </a:rPr>
              <a:t> auf </a:t>
            </a:r>
            <a:r>
              <a:rPr kumimoji="0" lang="en-GB" sz="2400" b="0" i="0" u="none" strike="noStrike" kern="0" cap="none" spc="0" normalizeH="0" baseline="0" noProof="0" dirty="0" err="1">
                <a:ln>
                  <a:noFill/>
                </a:ln>
                <a:effectLst/>
                <a:uLnTx/>
                <a:uFillTx/>
              </a:rPr>
              <a:t>dem</a:t>
            </a:r>
            <a:r>
              <a:rPr kumimoji="0" lang="en-GB" sz="2400" b="0" i="0" u="none" strike="noStrike" kern="0" cap="none" spc="0" normalizeH="0" baseline="0" noProof="0" dirty="0">
                <a:ln>
                  <a:noFill/>
                </a:ln>
                <a:effectLst/>
                <a:uLnTx/>
                <a:uFillTx/>
              </a:rPr>
              <a:t> Tisch.		8. Ein ________ </a:t>
            </a:r>
            <a:r>
              <a:rPr kumimoji="0" lang="en-GB" sz="2400" b="0" i="0" u="none" strike="noStrike" kern="0" cap="none" spc="0" normalizeH="0" baseline="0" noProof="0" dirty="0" err="1">
                <a:ln>
                  <a:noFill/>
                </a:ln>
                <a:effectLst/>
                <a:uLnTx/>
                <a:uFillTx/>
              </a:rPr>
              <a:t>fährt</a:t>
            </a:r>
            <a:r>
              <a:rPr kumimoji="0" lang="en-GB" sz="2400" b="0" i="0" u="none" strike="noStrike" kern="0" cap="none" spc="0" normalizeH="0" baseline="0" noProof="0" dirty="0">
                <a:ln>
                  <a:noFill/>
                </a:ln>
                <a:effectLst/>
                <a:uLnTx/>
                <a:uFillTx/>
              </a:rPr>
              <a:t> in die Stadt.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4. Der ________ hat die </a:t>
            </a:r>
            <a:r>
              <a:rPr kumimoji="0" lang="en-GB" sz="2400" b="0" i="0" u="none" strike="noStrike" kern="0" cap="none" spc="0" normalizeH="0" baseline="0" noProof="0" dirty="0" err="1">
                <a:ln>
                  <a:noFill/>
                </a:ln>
                <a:effectLst/>
                <a:uLnTx/>
                <a:uFillTx/>
              </a:rPr>
              <a:t>Antwort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vergessen</a:t>
            </a:r>
            <a:r>
              <a:rPr kumimoji="0" lang="en-GB" sz="2400" b="0" i="0" u="none" strike="noStrike" kern="0" cap="none" spc="0" normalizeH="0" baseline="0" noProof="0" dirty="0">
                <a:ln>
                  <a:noFill/>
                </a:ln>
                <a:effectLst/>
                <a:uLnTx/>
                <a:uFillTx/>
              </a:rPr>
              <a:t>. 	9. Das ________ </a:t>
            </a:r>
            <a:r>
              <a:rPr kumimoji="0" lang="en-GB" sz="2400" b="0" i="0" u="none" strike="noStrike" kern="0" cap="none" spc="0" normalizeH="0" baseline="0" noProof="0" dirty="0" err="1">
                <a:ln>
                  <a:noFill/>
                </a:ln>
                <a:effectLst/>
                <a:uLnTx/>
                <a:uFillTx/>
              </a:rPr>
              <a:t>geht</a:t>
            </a:r>
            <a:r>
              <a:rPr kumimoji="0" lang="en-GB" sz="2400" b="0" i="0" u="none" strike="noStrike" kern="0" cap="none" spc="0" normalizeH="0" baseline="0" noProof="0" dirty="0">
                <a:ln>
                  <a:noFill/>
                </a:ln>
                <a:effectLst/>
                <a:uLnTx/>
                <a:uFillTx/>
              </a:rPr>
              <a:t> in die Schule.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5. </a:t>
            </a:r>
            <a:r>
              <a:rPr kumimoji="0" lang="en-GB" sz="2400" b="0" i="0" u="none" strike="noStrike" kern="0" cap="none" spc="0" normalizeH="0" baseline="0" noProof="0" dirty="0" err="1">
                <a:ln>
                  <a:noFill/>
                </a:ln>
                <a:effectLst/>
                <a:uLnTx/>
                <a:uFillTx/>
              </a:rPr>
              <a:t>Im</a:t>
            </a:r>
            <a:r>
              <a:rPr kumimoji="0" lang="en-GB" sz="2400" b="0" i="0" u="none" strike="noStrike" kern="0" cap="none" spc="0" normalizeH="0" baseline="0" noProof="0" dirty="0">
                <a:ln>
                  <a:noFill/>
                </a:ln>
                <a:effectLst/>
                <a:uLnTx/>
                <a:uFillTx/>
              </a:rPr>
              <a:t> Zimmer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keine</a:t>
            </a:r>
            <a:r>
              <a:rPr kumimoji="0" lang="en-GB" sz="2400" b="0" i="0" u="none" strike="noStrike" kern="0" cap="none" spc="0" normalizeH="0" baseline="0" noProof="0" dirty="0">
                <a:ln>
                  <a:noFill/>
                </a:ln>
                <a:effectLst/>
                <a:uLnTx/>
                <a:uFillTx/>
              </a:rPr>
              <a:t> ________ .			10. </a:t>
            </a:r>
            <a:r>
              <a:rPr kumimoji="0" lang="en-GB" sz="2400" b="0" i="0" u="none" strike="noStrike" kern="0" cap="none" spc="0" normalizeH="0" baseline="0" noProof="0" dirty="0" err="1">
                <a:ln>
                  <a:noFill/>
                </a:ln>
                <a:effectLst/>
                <a:uLnTx/>
                <a:uFillTx/>
              </a:rPr>
              <a:t>Kein</a:t>
            </a:r>
            <a:r>
              <a:rPr kumimoji="0" lang="en-GB" sz="2400" b="0" i="0" u="none" strike="noStrike" kern="0" cap="none" spc="0" normalizeH="0" baseline="0" noProof="0" dirty="0">
                <a:ln>
                  <a:noFill/>
                </a:ln>
                <a:effectLst/>
                <a:uLnTx/>
                <a:uFillTx/>
              </a:rPr>
              <a:t> ________ </a:t>
            </a:r>
            <a:r>
              <a:rPr kumimoji="0" lang="en-GB" sz="2400" b="0" i="0" u="none" strike="noStrike" kern="0" cap="none" spc="0" normalizeH="0" baseline="0" noProof="0" dirty="0" err="1">
                <a:ln>
                  <a:noFill/>
                </a:ln>
                <a:effectLst/>
                <a:uLnTx/>
                <a:uFillTx/>
              </a:rPr>
              <a:t>wohnt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hier</a:t>
            </a:r>
            <a:r>
              <a:rPr kumimoji="0" lang="en-GB" sz="2400" b="0" i="0" u="none" strike="noStrike" kern="0" cap="none" spc="0" normalizeH="0" baseline="0" noProof="0" dirty="0">
                <a:ln>
                  <a:noFill/>
                </a:ln>
                <a:effectLst/>
                <a:uLnTx/>
                <a:uFillTx/>
              </a:rPr>
              <a:t>.</a:t>
            </a:r>
          </a:p>
        </p:txBody>
      </p:sp>
      <p:sp>
        <p:nvSpPr>
          <p:cNvPr id="6" name="TextBox 5">
            <a:extLst>
              <a:ext uri="{FF2B5EF4-FFF2-40B4-BE49-F238E27FC236}">
                <a16:creationId xmlns:a16="http://schemas.microsoft.com/office/drawing/2014/main" id="{FB5D2562-E87D-474B-8FA9-6A6C08FF4634}"/>
              </a:ext>
            </a:extLst>
          </p:cNvPr>
          <p:cNvSpPr txBox="1"/>
          <p:nvPr/>
        </p:nvSpPr>
        <p:spPr>
          <a:xfrm>
            <a:off x="180000" y="1296000"/>
            <a:ext cx="117773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Schreib</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Sätze</a:t>
            </a:r>
            <a:r>
              <a:rPr kumimoji="0" lang="en-GB" sz="2400" b="0" i="0" u="none" strike="noStrike" kern="0" cap="none" spc="0" normalizeH="0" baseline="0" noProof="0" dirty="0">
                <a:ln>
                  <a:noFill/>
                </a:ln>
                <a:effectLst/>
                <a:uLnTx/>
                <a:uFillTx/>
              </a:rPr>
              <a:t>! Du </a:t>
            </a:r>
            <a:r>
              <a:rPr kumimoji="0" lang="en-GB" sz="2400" b="0" i="0" u="none" strike="noStrike" kern="0" cap="none" spc="0" normalizeH="0" baseline="0" noProof="0" dirty="0" err="1">
                <a:ln>
                  <a:noFill/>
                </a:ln>
                <a:effectLst/>
                <a:uLnTx/>
                <a:uFillTx/>
              </a:rPr>
              <a:t>darfst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kreativ</a:t>
            </a:r>
            <a:r>
              <a:rPr kumimoji="0" lang="en-GB" sz="2400" b="0" i="0" u="none" strike="noStrike" kern="0" cap="none" spc="0" normalizeH="0" baseline="0" noProof="0" dirty="0">
                <a:ln>
                  <a:noFill/>
                </a:ln>
                <a:effectLst/>
                <a:uLnTx/>
                <a:uFillTx/>
              </a:rPr>
              <a:t> sein!  </a:t>
            </a:r>
            <a:endParaRPr kumimoji="0" lang="en-US" sz="2400" b="0" i="0" u="none" strike="noStrike" kern="0" cap="none" spc="0" normalizeH="0" baseline="0" noProof="0" dirty="0">
              <a:ln>
                <a:noFill/>
              </a:ln>
              <a:effectLst/>
              <a:uLnTx/>
              <a:uFillTx/>
            </a:endParaRPr>
          </a:p>
        </p:txBody>
      </p:sp>
      <p:pic>
        <p:nvPicPr>
          <p:cNvPr id="7" name="Picture 4" descr="Paper Pencil Clip Art">
            <a:extLst>
              <a:ext uri="{FF2B5EF4-FFF2-40B4-BE49-F238E27FC236}">
                <a16:creationId xmlns:a16="http://schemas.microsoft.com/office/drawing/2014/main" id="{121B7066-F1F1-47A5-984A-E43310DD0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907" y="61175"/>
            <a:ext cx="834329" cy="92703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11">
            <a:extLst>
              <a:ext uri="{FF2B5EF4-FFF2-40B4-BE49-F238E27FC236}">
                <a16:creationId xmlns:a16="http://schemas.microsoft.com/office/drawing/2014/main" id="{D0E06998-87E8-415A-88F1-9511098F62DA}"/>
              </a:ext>
            </a:extLst>
          </p:cNvPr>
          <p:cNvSpPr/>
          <p:nvPr/>
        </p:nvSpPr>
        <p:spPr>
          <a:xfrm>
            <a:off x="10411327" y="247046"/>
            <a:ext cx="1547874"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12645182-E366-4BE5-8BD6-240C52961B13}"/>
              </a:ext>
            </a:extLst>
          </p:cNvPr>
          <p:cNvSpPr/>
          <p:nvPr/>
        </p:nvSpPr>
        <p:spPr>
          <a:xfrm>
            <a:off x="6593305" y="247046"/>
            <a:ext cx="3658518" cy="970904"/>
          </a:xfrm>
          <a:prstGeom prst="wedgeRoundRectCallout">
            <a:avLst>
              <a:gd name="adj1" fmla="val -20105"/>
              <a:gd name="adj2" fmla="val 63449"/>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to use words that are important to you from your </a:t>
            </a:r>
            <a:r>
              <a:rPr lang="en-GB" sz="2000" b="1" dirty="0" err="1"/>
              <a:t>Wortschatz</a:t>
            </a:r>
            <a:r>
              <a:rPr lang="en-GB" sz="2000" dirty="0"/>
              <a:t>!</a:t>
            </a:r>
            <a:endParaRPr lang="en-GB" sz="2000" b="1" dirty="0"/>
          </a:p>
        </p:txBody>
      </p:sp>
      <p:pic>
        <p:nvPicPr>
          <p:cNvPr id="11" name="Picture 10">
            <a:extLst>
              <a:ext uri="{FF2B5EF4-FFF2-40B4-BE49-F238E27FC236}">
                <a16:creationId xmlns:a16="http://schemas.microsoft.com/office/drawing/2014/main" id="{D4470F1D-7644-427C-BE48-7A66CAF64913}"/>
              </a:ext>
            </a:extLst>
          </p:cNvPr>
          <p:cNvPicPr>
            <a:picLocks noChangeAspect="1"/>
          </p:cNvPicPr>
          <p:nvPr/>
        </p:nvPicPr>
        <p:blipFill>
          <a:blip r:embed="rId4"/>
          <a:stretch>
            <a:fillRect/>
          </a:stretch>
        </p:blipFill>
        <p:spPr>
          <a:xfrm>
            <a:off x="9537032" y="880053"/>
            <a:ext cx="1748589" cy="1042769"/>
          </a:xfrm>
          <a:prstGeom prst="rect">
            <a:avLst/>
          </a:prstGeom>
        </p:spPr>
      </p:pic>
    </p:spTree>
    <p:extLst>
      <p:ext uri="{BB962C8B-B14F-4D97-AF65-F5344CB8AC3E}">
        <p14:creationId xmlns:p14="http://schemas.microsoft.com/office/powerpoint/2010/main" val="299903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07138"/>
            <a:ext cx="7709596" cy="844550"/>
          </a:xfrm>
        </p:spPr>
        <p:txBody>
          <a:bodyPr>
            <a:normAutofit fontScale="92500"/>
          </a:bodyPr>
          <a:lstStyle/>
          <a:p>
            <a:r>
              <a:rPr lang="en-GB" dirty="0"/>
              <a:t>Wie </a:t>
            </a:r>
            <a:r>
              <a:rPr lang="en-GB" dirty="0" err="1"/>
              <a:t>schreibt</a:t>
            </a:r>
            <a:r>
              <a:rPr lang="en-GB" dirty="0"/>
              <a:t> man das?</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4 - Lesson 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01/09/23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Revisiting the alphabet</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lang="pt-BR" sz="2000" dirty="0">
                <a:solidFill>
                  <a:schemeClr val="bg1"/>
                </a:solidFill>
              </a:rPr>
              <a:t>nouns - gender, definite &amp; indefinite articles </a:t>
            </a:r>
            <a:br>
              <a:rPr lang="pt-BR" sz="2000" dirty="0">
                <a:solidFill>
                  <a:schemeClr val="bg1"/>
                </a:solidFill>
              </a:rPr>
            </a:br>
            <a:r>
              <a:rPr lang="pt-BR" sz="2000" dirty="0">
                <a:solidFill>
                  <a:schemeClr val="bg1"/>
                </a:solidFill>
              </a:rPr>
              <a:t>R2 (accusative) (revisited)</a:t>
            </a:r>
            <a:endParaRPr lang="en-US" sz="2000" dirty="0">
              <a:solidFill>
                <a:schemeClr val="bg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2000" dirty="0">
              <a:solidFill>
                <a:schemeClr val="tx1"/>
              </a:solidFill>
            </a:endParaRPr>
          </a:p>
        </p:txBody>
      </p:sp>
      <p:sp>
        <p:nvSpPr>
          <p:cNvPr id="5" name="Speech Bubble: Rectangle with Corners Rounded 4">
            <a:extLst>
              <a:ext uri="{FF2B5EF4-FFF2-40B4-BE49-F238E27FC236}">
                <a16:creationId xmlns:a16="http://schemas.microsoft.com/office/drawing/2014/main" id="{5C7CF03F-D9DA-4D88-A967-2C5B8B66ABCF}"/>
              </a:ext>
            </a:extLst>
          </p:cNvPr>
          <p:cNvSpPr/>
          <p:nvPr/>
        </p:nvSpPr>
        <p:spPr>
          <a:xfrm>
            <a:off x="7539790" y="3877669"/>
            <a:ext cx="2397790" cy="1143510"/>
          </a:xfrm>
          <a:prstGeom prst="wedgeRoundRectCallout">
            <a:avLst>
              <a:gd name="adj1" fmla="val -39518"/>
              <a:gd name="adj2" fmla="val 9528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Ich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packe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in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meinen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Koffer</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einen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pic>
        <p:nvPicPr>
          <p:cNvPr id="12" name="Picture 11" descr="A picture containing toy, doll&#10;&#10;Description automatically generated">
            <a:extLst>
              <a:ext uri="{FF2B5EF4-FFF2-40B4-BE49-F238E27FC236}">
                <a16:creationId xmlns:a16="http://schemas.microsoft.com/office/drawing/2014/main" id="{6A66DD0B-B2B8-4498-9D8D-C33CEF7B0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141" y="4528587"/>
            <a:ext cx="1539541" cy="2341288"/>
          </a:xfrm>
          <a:prstGeom prst="rect">
            <a:avLst/>
          </a:prstGeom>
        </p:spPr>
      </p:pic>
      <p:pic>
        <p:nvPicPr>
          <p:cNvPr id="9" name="Picture 2" descr="Suitcase, Purple, Open, Compartment, Baggage, Handle">
            <a:extLst>
              <a:ext uri="{FF2B5EF4-FFF2-40B4-BE49-F238E27FC236}">
                <a16:creationId xmlns:a16="http://schemas.microsoft.com/office/drawing/2014/main" id="{CEEB9740-3EE9-4A5E-9FB2-D61EFB881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225" y="4817153"/>
            <a:ext cx="1574607" cy="199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64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A2AE-9479-45E2-8235-455B9F93F60D}"/>
              </a:ext>
            </a:extLst>
          </p:cNvPr>
          <p:cNvSpPr>
            <a:spLocks noGrp="1"/>
          </p:cNvSpPr>
          <p:nvPr>
            <p:ph type="title"/>
          </p:nvPr>
        </p:nvSpPr>
        <p:spPr/>
        <p:txBody>
          <a:bodyPr/>
          <a:lstStyle/>
          <a:p>
            <a:r>
              <a:rPr lang="en-GB" dirty="0" err="1"/>
              <a:t>Vokabeln</a:t>
            </a:r>
            <a:endParaRPr lang="en-GB" dirty="0"/>
          </a:p>
        </p:txBody>
      </p:sp>
      <p:sp>
        <p:nvSpPr>
          <p:cNvPr id="4" name="TextBox 3">
            <a:extLst>
              <a:ext uri="{FF2B5EF4-FFF2-40B4-BE49-F238E27FC236}">
                <a16:creationId xmlns:a16="http://schemas.microsoft.com/office/drawing/2014/main" id="{226862FC-02FC-4195-BA7A-A42565DD3417}"/>
              </a:ext>
            </a:extLst>
          </p:cNvPr>
          <p:cNvSpPr txBox="1"/>
          <p:nvPr/>
        </p:nvSpPr>
        <p:spPr>
          <a:xfrm>
            <a:off x="0" y="1788019"/>
            <a:ext cx="12192000" cy="1354217"/>
          </a:xfrm>
          <a:prstGeom prst="rect">
            <a:avLst/>
          </a:prstGeom>
          <a:noFill/>
        </p:spPr>
        <p:txBody>
          <a:bodyPr wrap="square" rtlCol="0">
            <a:spAutoFit/>
          </a:bodyPr>
          <a:lstStyle/>
          <a:p>
            <a:pPr algn="ctr">
              <a:defRPr/>
            </a:pPr>
            <a:r>
              <a:rPr lang="es-ES" sz="8200" b="1" dirty="0" err="1">
                <a:solidFill>
                  <a:srgbClr val="FF6600"/>
                </a:solidFill>
                <a:cs typeface="Calibri" panose="020F0502020204030204" pitchFamily="34" charset="0"/>
              </a:rPr>
              <a:t>Wie</a:t>
            </a:r>
            <a:r>
              <a:rPr lang="es-ES" sz="8200" b="1" dirty="0">
                <a:cs typeface="Calibri" panose="020F0502020204030204" pitchFamily="34" charset="0"/>
              </a:rPr>
              <a:t> </a:t>
            </a:r>
            <a:r>
              <a:rPr lang="es-ES" sz="8200" dirty="0" err="1">
                <a:cs typeface="Calibri" panose="020F0502020204030204" pitchFamily="34" charset="0"/>
              </a:rPr>
              <a:t>schreibt</a:t>
            </a:r>
            <a:r>
              <a:rPr lang="es-ES" sz="8200" dirty="0">
                <a:cs typeface="Calibri" panose="020F0502020204030204" pitchFamily="34" charset="0"/>
              </a:rPr>
              <a:t> </a:t>
            </a:r>
            <a:r>
              <a:rPr lang="es-ES" sz="8200" dirty="0" err="1">
                <a:cs typeface="Calibri" panose="020F0502020204030204" pitchFamily="34" charset="0"/>
              </a:rPr>
              <a:t>man</a:t>
            </a:r>
            <a:r>
              <a:rPr lang="es-ES" sz="8200" dirty="0">
                <a:cs typeface="Calibri" panose="020F0502020204030204" pitchFamily="34" charset="0"/>
              </a:rPr>
              <a:t> das?</a:t>
            </a:r>
            <a:endParaRPr lang="fr-FR" sz="8200" dirty="0">
              <a:cs typeface="Calibri" panose="020F0502020204030204" pitchFamily="34" charset="0"/>
            </a:endParaRPr>
          </a:p>
        </p:txBody>
      </p:sp>
      <p:sp>
        <p:nvSpPr>
          <p:cNvPr id="5" name="TextBox 4">
            <a:extLst>
              <a:ext uri="{FF2B5EF4-FFF2-40B4-BE49-F238E27FC236}">
                <a16:creationId xmlns:a16="http://schemas.microsoft.com/office/drawing/2014/main" id="{FCC22533-330D-4849-BF0D-BD05210645A5}"/>
              </a:ext>
            </a:extLst>
          </p:cNvPr>
          <p:cNvSpPr txBox="1"/>
          <p:nvPr/>
        </p:nvSpPr>
        <p:spPr>
          <a:xfrm>
            <a:off x="0" y="3191365"/>
            <a:ext cx="12192000" cy="769441"/>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effectLst/>
                <a:uLnTx/>
                <a:uFillTx/>
              </a:rPr>
              <a:t>[</a:t>
            </a:r>
            <a:r>
              <a:rPr kumimoji="0" lang="en-HK" sz="4400" b="1" i="0" u="none" strike="noStrike" kern="0" cap="none" spc="0" normalizeH="0" baseline="0" noProof="0" dirty="0">
                <a:ln>
                  <a:noFill/>
                </a:ln>
                <a:solidFill>
                  <a:srgbClr val="FF6600"/>
                </a:solidFill>
                <a:effectLst/>
                <a:uLnTx/>
                <a:uFillTx/>
                <a:cs typeface="Calibri" panose="020F0502020204030204" pitchFamily="34" charset="0"/>
              </a:rPr>
              <a:t>How</a:t>
            </a:r>
            <a:r>
              <a:rPr kumimoji="0" lang="en-HK" sz="4400" b="1" i="0" u="none" strike="noStrike" kern="0" cap="none" spc="0" normalizeH="0" baseline="0" noProof="0" dirty="0">
                <a:ln>
                  <a:noFill/>
                </a:ln>
                <a:effectLst/>
                <a:uLnTx/>
                <a:uFillTx/>
                <a:cs typeface="Calibri" panose="020F0502020204030204" pitchFamily="34" charset="0"/>
              </a:rPr>
              <a:t> </a:t>
            </a:r>
            <a:r>
              <a:rPr kumimoji="0" lang="en-HK" sz="4400" b="0" i="0" u="none" strike="noStrike" kern="0" cap="none" spc="0" normalizeH="0" baseline="0" noProof="0" dirty="0">
                <a:ln>
                  <a:noFill/>
                </a:ln>
                <a:effectLst/>
                <a:uLnTx/>
                <a:uFillTx/>
              </a:rPr>
              <a:t>do you write/spell that?</a:t>
            </a:r>
            <a:r>
              <a:rPr kumimoji="0" lang="en-GB" sz="4400" b="0" i="0" u="none" strike="noStrike" kern="0" cap="none" spc="0" normalizeH="0" baseline="0" noProof="0" dirty="0">
                <a:ln>
                  <a:noFill/>
                </a:ln>
                <a:effectLst/>
                <a:uLnTx/>
                <a:uFillTx/>
              </a:rPr>
              <a:t>]</a:t>
            </a:r>
          </a:p>
        </p:txBody>
      </p:sp>
      <p:pic>
        <p:nvPicPr>
          <p:cNvPr id="6" name="Picture 5">
            <a:extLst>
              <a:ext uri="{FF2B5EF4-FFF2-40B4-BE49-F238E27FC236}">
                <a16:creationId xmlns:a16="http://schemas.microsoft.com/office/drawing/2014/main" id="{54CB9665-5DEA-4B43-B285-16D83C6074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sp>
        <p:nvSpPr>
          <p:cNvPr id="7" name="Rounded Rectangle 11">
            <a:extLst>
              <a:ext uri="{FF2B5EF4-FFF2-40B4-BE49-F238E27FC236}">
                <a16:creationId xmlns:a16="http://schemas.microsoft.com/office/drawing/2014/main" id="{1BFA12E0-086B-4A11-9341-33F65BC9E77D}"/>
              </a:ext>
            </a:extLst>
          </p:cNvPr>
          <p:cNvSpPr/>
          <p:nvPr/>
        </p:nvSpPr>
        <p:spPr>
          <a:xfrm>
            <a:off x="9453325" y="247046"/>
            <a:ext cx="2505875"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583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wie schreibt man das (slide 15).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6679-0B55-44F8-967C-085755457069}"/>
              </a:ext>
            </a:extLst>
          </p:cNvPr>
          <p:cNvSpPr>
            <a:spLocks noGrp="1"/>
          </p:cNvSpPr>
          <p:nvPr>
            <p:ph type="title"/>
          </p:nvPr>
        </p:nvSpPr>
        <p:spPr/>
        <p:txBody>
          <a:bodyPr>
            <a:normAutofit/>
          </a:bodyPr>
          <a:lstStyle/>
          <a:p>
            <a:r>
              <a:rPr lang="en-GB" sz="2800" dirty="0"/>
              <a:t>das Alphabet</a:t>
            </a:r>
          </a:p>
        </p:txBody>
      </p:sp>
      <p:sp>
        <p:nvSpPr>
          <p:cNvPr id="4" name="Rounded Rectangle 11">
            <a:extLst>
              <a:ext uri="{FF2B5EF4-FFF2-40B4-BE49-F238E27FC236}">
                <a16:creationId xmlns:a16="http://schemas.microsoft.com/office/drawing/2014/main" id="{16BBF31A-1D75-4B86-A2E9-7FE4A26F6FDB}"/>
              </a:ext>
            </a:extLst>
          </p:cNvPr>
          <p:cNvSpPr/>
          <p:nvPr/>
        </p:nvSpPr>
        <p:spPr>
          <a:xfrm>
            <a:off x="10940716" y="247046"/>
            <a:ext cx="1018484"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Action Button: Custom 16">
            <a:hlinkClick r:id="" action="ppaction://noaction" highlightClick="1">
              <a:snd r:embed="rId3" name="F.wav"/>
            </a:hlinkClick>
            <a:extLst>
              <a:ext uri="{FF2B5EF4-FFF2-40B4-BE49-F238E27FC236}">
                <a16:creationId xmlns:a16="http://schemas.microsoft.com/office/drawing/2014/main" id="{7709B953-1FBB-4B99-AA07-52ED519007E0}"/>
              </a:ext>
            </a:extLst>
          </p:cNvPr>
          <p:cNvSpPr/>
          <p:nvPr/>
        </p:nvSpPr>
        <p:spPr>
          <a:xfrm>
            <a:off x="7686267" y="128868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F</a:t>
            </a:r>
          </a:p>
        </p:txBody>
      </p:sp>
      <p:sp>
        <p:nvSpPr>
          <p:cNvPr id="6" name="Action Button: Custom 16">
            <a:hlinkClick r:id="" action="ppaction://noaction" highlightClick="1">
              <a:snd r:embed="rId4" name="A.wav"/>
            </a:hlinkClick>
            <a:extLst>
              <a:ext uri="{FF2B5EF4-FFF2-40B4-BE49-F238E27FC236}">
                <a16:creationId xmlns:a16="http://schemas.microsoft.com/office/drawing/2014/main" id="{CCED4218-9EFF-41D2-A4A1-0A7AB22B5E33}"/>
              </a:ext>
            </a:extLst>
          </p:cNvPr>
          <p:cNvSpPr/>
          <p:nvPr/>
        </p:nvSpPr>
        <p:spPr>
          <a:xfrm>
            <a:off x="590932" y="128868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A</a:t>
            </a:r>
          </a:p>
        </p:txBody>
      </p:sp>
      <p:sp>
        <p:nvSpPr>
          <p:cNvPr id="7" name="Action Button: Custom 16">
            <a:hlinkClick r:id="" action="ppaction://noaction" highlightClick="1">
              <a:snd r:embed="rId5" name="B.wav"/>
            </a:hlinkClick>
            <a:extLst>
              <a:ext uri="{FF2B5EF4-FFF2-40B4-BE49-F238E27FC236}">
                <a16:creationId xmlns:a16="http://schemas.microsoft.com/office/drawing/2014/main" id="{D1E01ADF-D15F-4355-8297-EE6A1C1F2174}"/>
              </a:ext>
            </a:extLst>
          </p:cNvPr>
          <p:cNvSpPr/>
          <p:nvPr/>
        </p:nvSpPr>
        <p:spPr>
          <a:xfrm>
            <a:off x="2009999" y="128868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B</a:t>
            </a:r>
          </a:p>
        </p:txBody>
      </p:sp>
      <p:sp>
        <p:nvSpPr>
          <p:cNvPr id="8" name="Action Button: Custom 16">
            <a:hlinkClick r:id="" action="ppaction://noaction" highlightClick="1">
              <a:snd r:embed="rId6" name="C.wav"/>
            </a:hlinkClick>
            <a:extLst>
              <a:ext uri="{FF2B5EF4-FFF2-40B4-BE49-F238E27FC236}">
                <a16:creationId xmlns:a16="http://schemas.microsoft.com/office/drawing/2014/main" id="{2B955D40-35B7-4A24-AF63-3B1D80460B18}"/>
              </a:ext>
            </a:extLst>
          </p:cNvPr>
          <p:cNvSpPr/>
          <p:nvPr/>
        </p:nvSpPr>
        <p:spPr>
          <a:xfrm>
            <a:off x="3429066" y="128868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C</a:t>
            </a:r>
          </a:p>
        </p:txBody>
      </p:sp>
      <p:sp>
        <p:nvSpPr>
          <p:cNvPr id="9" name="Action Button: Custom 16">
            <a:hlinkClick r:id="" action="ppaction://noaction" highlightClick="1">
              <a:snd r:embed="rId7" name="D.wav"/>
            </a:hlinkClick>
            <a:extLst>
              <a:ext uri="{FF2B5EF4-FFF2-40B4-BE49-F238E27FC236}">
                <a16:creationId xmlns:a16="http://schemas.microsoft.com/office/drawing/2014/main" id="{3734D77B-AE39-46C0-9496-02F290247AFB}"/>
              </a:ext>
            </a:extLst>
          </p:cNvPr>
          <p:cNvSpPr/>
          <p:nvPr/>
        </p:nvSpPr>
        <p:spPr>
          <a:xfrm>
            <a:off x="4848133" y="128868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D</a:t>
            </a:r>
          </a:p>
        </p:txBody>
      </p:sp>
      <p:sp>
        <p:nvSpPr>
          <p:cNvPr id="10" name="Action Button: Custom 16">
            <a:hlinkClick r:id="" action="ppaction://noaction" highlightClick="1">
              <a:snd r:embed="rId8" name="E.wav"/>
            </a:hlinkClick>
            <a:extLst>
              <a:ext uri="{FF2B5EF4-FFF2-40B4-BE49-F238E27FC236}">
                <a16:creationId xmlns:a16="http://schemas.microsoft.com/office/drawing/2014/main" id="{F3057CF5-5B71-4EC5-9783-EE3192ACBFB1}"/>
              </a:ext>
            </a:extLst>
          </p:cNvPr>
          <p:cNvSpPr/>
          <p:nvPr/>
        </p:nvSpPr>
        <p:spPr>
          <a:xfrm>
            <a:off x="6267200" y="128868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E</a:t>
            </a:r>
          </a:p>
        </p:txBody>
      </p:sp>
      <p:sp>
        <p:nvSpPr>
          <p:cNvPr id="11" name="Action Button: Custom 16">
            <a:hlinkClick r:id="" action="ppaction://noaction" highlightClick="1">
              <a:snd r:embed="rId9" name="M.wav"/>
            </a:hlinkClick>
            <a:extLst>
              <a:ext uri="{FF2B5EF4-FFF2-40B4-BE49-F238E27FC236}">
                <a16:creationId xmlns:a16="http://schemas.microsoft.com/office/drawing/2014/main" id="{04E76943-C66F-46BC-9D99-AAE267CB2D5D}"/>
              </a:ext>
            </a:extLst>
          </p:cNvPr>
          <p:cNvSpPr/>
          <p:nvPr/>
        </p:nvSpPr>
        <p:spPr>
          <a:xfrm>
            <a:off x="6267200" y="255481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M</a:t>
            </a:r>
          </a:p>
        </p:txBody>
      </p:sp>
      <p:sp>
        <p:nvSpPr>
          <p:cNvPr id="12" name="Action Button: Custom 16">
            <a:hlinkClick r:id="" action="ppaction://noaction" highlightClick="1">
              <a:snd r:embed="rId10" name="N.wav"/>
            </a:hlinkClick>
            <a:extLst>
              <a:ext uri="{FF2B5EF4-FFF2-40B4-BE49-F238E27FC236}">
                <a16:creationId xmlns:a16="http://schemas.microsoft.com/office/drawing/2014/main" id="{EDA970AC-2079-4D1C-A9E7-8BB996B59589}"/>
              </a:ext>
            </a:extLst>
          </p:cNvPr>
          <p:cNvSpPr/>
          <p:nvPr/>
        </p:nvSpPr>
        <p:spPr>
          <a:xfrm>
            <a:off x="7686267" y="255481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N</a:t>
            </a:r>
          </a:p>
        </p:txBody>
      </p:sp>
      <p:sp>
        <p:nvSpPr>
          <p:cNvPr id="13" name="Action Button: Custom 16">
            <a:hlinkClick r:id="" action="ppaction://noaction" highlightClick="1">
              <a:snd r:embed="rId11" name="I.wav"/>
            </a:hlinkClick>
            <a:extLst>
              <a:ext uri="{FF2B5EF4-FFF2-40B4-BE49-F238E27FC236}">
                <a16:creationId xmlns:a16="http://schemas.microsoft.com/office/drawing/2014/main" id="{6BA8CF42-E3C3-4825-B121-05388CDC24D2}"/>
              </a:ext>
            </a:extLst>
          </p:cNvPr>
          <p:cNvSpPr/>
          <p:nvPr/>
        </p:nvSpPr>
        <p:spPr>
          <a:xfrm>
            <a:off x="590932" y="255481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I</a:t>
            </a:r>
          </a:p>
        </p:txBody>
      </p:sp>
      <p:sp>
        <p:nvSpPr>
          <p:cNvPr id="14" name="Action Button: Custom 16">
            <a:hlinkClick r:id="" action="ppaction://noaction" highlightClick="1">
              <a:snd r:embed="rId12" name="J.wav"/>
            </a:hlinkClick>
            <a:extLst>
              <a:ext uri="{FF2B5EF4-FFF2-40B4-BE49-F238E27FC236}">
                <a16:creationId xmlns:a16="http://schemas.microsoft.com/office/drawing/2014/main" id="{55ACDA98-2DAE-4EB1-AC7C-32906198597C}"/>
              </a:ext>
            </a:extLst>
          </p:cNvPr>
          <p:cNvSpPr/>
          <p:nvPr/>
        </p:nvSpPr>
        <p:spPr>
          <a:xfrm>
            <a:off x="2009999" y="255481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J</a:t>
            </a:r>
          </a:p>
        </p:txBody>
      </p:sp>
      <p:sp>
        <p:nvSpPr>
          <p:cNvPr id="15" name="Action Button: Custom 16">
            <a:hlinkClick r:id="" action="ppaction://noaction" highlightClick="1">
              <a:snd r:embed="rId13" name="K.wav"/>
            </a:hlinkClick>
            <a:extLst>
              <a:ext uri="{FF2B5EF4-FFF2-40B4-BE49-F238E27FC236}">
                <a16:creationId xmlns:a16="http://schemas.microsoft.com/office/drawing/2014/main" id="{1ABF3D88-ED9E-4A59-A01A-189BF11F0A0E}"/>
              </a:ext>
            </a:extLst>
          </p:cNvPr>
          <p:cNvSpPr/>
          <p:nvPr/>
        </p:nvSpPr>
        <p:spPr>
          <a:xfrm>
            <a:off x="3429066" y="255481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K</a:t>
            </a:r>
          </a:p>
        </p:txBody>
      </p:sp>
      <p:sp>
        <p:nvSpPr>
          <p:cNvPr id="16" name="Action Button: Custom 16">
            <a:hlinkClick r:id="" action="ppaction://noaction" highlightClick="1">
              <a:snd r:embed="rId14" name="L.wav"/>
            </a:hlinkClick>
            <a:extLst>
              <a:ext uri="{FF2B5EF4-FFF2-40B4-BE49-F238E27FC236}">
                <a16:creationId xmlns:a16="http://schemas.microsoft.com/office/drawing/2014/main" id="{1CE466D1-5125-4480-9B9B-A59065FA740A}"/>
              </a:ext>
            </a:extLst>
          </p:cNvPr>
          <p:cNvSpPr/>
          <p:nvPr/>
        </p:nvSpPr>
        <p:spPr>
          <a:xfrm>
            <a:off x="4848133" y="255481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L</a:t>
            </a:r>
          </a:p>
        </p:txBody>
      </p:sp>
      <p:sp>
        <p:nvSpPr>
          <p:cNvPr id="17" name="Action Button: Custom 16">
            <a:hlinkClick r:id="" action="ppaction://noaction" highlightClick="1">
              <a:snd r:embed="rId15" name="V.wav"/>
            </a:hlinkClick>
            <a:extLst>
              <a:ext uri="{FF2B5EF4-FFF2-40B4-BE49-F238E27FC236}">
                <a16:creationId xmlns:a16="http://schemas.microsoft.com/office/drawing/2014/main" id="{05C4CED5-08E2-4676-A31A-3AF55855536C}"/>
              </a:ext>
            </a:extLst>
          </p:cNvPr>
          <p:cNvSpPr/>
          <p:nvPr/>
        </p:nvSpPr>
        <p:spPr>
          <a:xfrm>
            <a:off x="7686267" y="382095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V</a:t>
            </a:r>
          </a:p>
        </p:txBody>
      </p:sp>
      <p:sp>
        <p:nvSpPr>
          <p:cNvPr id="18" name="Action Button: Custom 16">
            <a:hlinkClick r:id="" action="ppaction://noaction" highlightClick="1">
              <a:snd r:embed="rId16" name="Q.wav"/>
            </a:hlinkClick>
            <a:extLst>
              <a:ext uri="{FF2B5EF4-FFF2-40B4-BE49-F238E27FC236}">
                <a16:creationId xmlns:a16="http://schemas.microsoft.com/office/drawing/2014/main" id="{0DE2779A-4FD0-4FD6-830B-380A07D6658A}"/>
              </a:ext>
            </a:extLst>
          </p:cNvPr>
          <p:cNvSpPr/>
          <p:nvPr/>
        </p:nvSpPr>
        <p:spPr>
          <a:xfrm>
            <a:off x="590932" y="382095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Q</a:t>
            </a:r>
          </a:p>
        </p:txBody>
      </p:sp>
      <p:sp>
        <p:nvSpPr>
          <p:cNvPr id="19" name="Action Button: Custom 16">
            <a:hlinkClick r:id="" action="ppaction://noaction" highlightClick="1">
              <a:snd r:embed="rId17" name="R.wav"/>
            </a:hlinkClick>
            <a:extLst>
              <a:ext uri="{FF2B5EF4-FFF2-40B4-BE49-F238E27FC236}">
                <a16:creationId xmlns:a16="http://schemas.microsoft.com/office/drawing/2014/main" id="{9A59AA46-4647-41D2-9ABE-C6A9B9C44838}"/>
              </a:ext>
            </a:extLst>
          </p:cNvPr>
          <p:cNvSpPr/>
          <p:nvPr/>
        </p:nvSpPr>
        <p:spPr>
          <a:xfrm>
            <a:off x="2009999" y="382095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R</a:t>
            </a:r>
          </a:p>
        </p:txBody>
      </p:sp>
      <p:sp>
        <p:nvSpPr>
          <p:cNvPr id="20" name="Action Button: Custom 16">
            <a:hlinkClick r:id="" action="ppaction://noaction" highlightClick="1">
              <a:snd r:embed="rId18" name="S.wav"/>
            </a:hlinkClick>
            <a:extLst>
              <a:ext uri="{FF2B5EF4-FFF2-40B4-BE49-F238E27FC236}">
                <a16:creationId xmlns:a16="http://schemas.microsoft.com/office/drawing/2014/main" id="{40A659E7-900E-4292-B48D-723092D1B81F}"/>
              </a:ext>
            </a:extLst>
          </p:cNvPr>
          <p:cNvSpPr/>
          <p:nvPr/>
        </p:nvSpPr>
        <p:spPr>
          <a:xfrm>
            <a:off x="3429066" y="382095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S</a:t>
            </a:r>
          </a:p>
        </p:txBody>
      </p:sp>
      <p:sp>
        <p:nvSpPr>
          <p:cNvPr id="21" name="Action Button: Custom 16">
            <a:hlinkClick r:id="" action="ppaction://noaction" highlightClick="1">
              <a:snd r:embed="rId19" name="T.wav"/>
            </a:hlinkClick>
            <a:extLst>
              <a:ext uri="{FF2B5EF4-FFF2-40B4-BE49-F238E27FC236}">
                <a16:creationId xmlns:a16="http://schemas.microsoft.com/office/drawing/2014/main" id="{DBF7ED29-1D9D-412E-82FE-28C72FA80BE7}"/>
              </a:ext>
            </a:extLst>
          </p:cNvPr>
          <p:cNvSpPr/>
          <p:nvPr/>
        </p:nvSpPr>
        <p:spPr>
          <a:xfrm>
            <a:off x="4848133" y="382095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T</a:t>
            </a:r>
          </a:p>
        </p:txBody>
      </p:sp>
      <p:sp>
        <p:nvSpPr>
          <p:cNvPr id="22" name="Action Button: Custom 16">
            <a:hlinkClick r:id="" action="ppaction://noaction" highlightClick="1">
              <a:snd r:embed="rId20" name="U.wav"/>
            </a:hlinkClick>
            <a:extLst>
              <a:ext uri="{FF2B5EF4-FFF2-40B4-BE49-F238E27FC236}">
                <a16:creationId xmlns:a16="http://schemas.microsoft.com/office/drawing/2014/main" id="{30D66D4C-48E7-4913-BD32-ABF7C78748C4}"/>
              </a:ext>
            </a:extLst>
          </p:cNvPr>
          <p:cNvSpPr/>
          <p:nvPr/>
        </p:nvSpPr>
        <p:spPr>
          <a:xfrm>
            <a:off x="6267200" y="382095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U</a:t>
            </a:r>
          </a:p>
        </p:txBody>
      </p:sp>
      <p:sp>
        <p:nvSpPr>
          <p:cNvPr id="23" name="Action Button: Custom 16">
            <a:hlinkClick r:id="" action="ppaction://noaction" highlightClick="1">
              <a:snd r:embed="rId21" name="ö.wav"/>
            </a:hlinkClick>
            <a:extLst>
              <a:ext uri="{FF2B5EF4-FFF2-40B4-BE49-F238E27FC236}">
                <a16:creationId xmlns:a16="http://schemas.microsoft.com/office/drawing/2014/main" id="{A1369A20-756A-4D06-9DF3-F70C09AD1B00}"/>
              </a:ext>
            </a:extLst>
          </p:cNvPr>
          <p:cNvSpPr/>
          <p:nvPr/>
        </p:nvSpPr>
        <p:spPr>
          <a:xfrm>
            <a:off x="6267200" y="508708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Ö</a:t>
            </a:r>
          </a:p>
        </p:txBody>
      </p:sp>
      <p:sp>
        <p:nvSpPr>
          <p:cNvPr id="24" name="Action Button: Custom 16">
            <a:hlinkClick r:id="" action="ppaction://noaction" highlightClick="1">
              <a:snd r:embed="rId22" name="ü.wav"/>
            </a:hlinkClick>
            <a:extLst>
              <a:ext uri="{FF2B5EF4-FFF2-40B4-BE49-F238E27FC236}">
                <a16:creationId xmlns:a16="http://schemas.microsoft.com/office/drawing/2014/main" id="{8976BE35-7D9E-46DF-B601-5ABB6CD7B3F2}"/>
              </a:ext>
            </a:extLst>
          </p:cNvPr>
          <p:cNvSpPr/>
          <p:nvPr/>
        </p:nvSpPr>
        <p:spPr>
          <a:xfrm>
            <a:off x="7686267" y="508708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Ü </a:t>
            </a:r>
          </a:p>
        </p:txBody>
      </p:sp>
      <p:sp>
        <p:nvSpPr>
          <p:cNvPr id="25" name="Action Button: Custom 16">
            <a:hlinkClick r:id="" action="ppaction://noaction" highlightClick="1">
              <a:snd r:embed="rId23" name="Y.wav"/>
            </a:hlinkClick>
            <a:extLst>
              <a:ext uri="{FF2B5EF4-FFF2-40B4-BE49-F238E27FC236}">
                <a16:creationId xmlns:a16="http://schemas.microsoft.com/office/drawing/2014/main" id="{515A7436-30C3-4D01-BA15-E33D91966ACD}"/>
              </a:ext>
            </a:extLst>
          </p:cNvPr>
          <p:cNvSpPr/>
          <p:nvPr/>
        </p:nvSpPr>
        <p:spPr>
          <a:xfrm>
            <a:off x="2009999" y="508708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Y</a:t>
            </a:r>
          </a:p>
        </p:txBody>
      </p:sp>
      <p:sp>
        <p:nvSpPr>
          <p:cNvPr id="26" name="Action Button: Custom 16">
            <a:hlinkClick r:id="" action="ppaction://noaction" highlightClick="1">
              <a:snd r:embed="rId24" name="Z.wav"/>
            </a:hlinkClick>
            <a:extLst>
              <a:ext uri="{FF2B5EF4-FFF2-40B4-BE49-F238E27FC236}">
                <a16:creationId xmlns:a16="http://schemas.microsoft.com/office/drawing/2014/main" id="{26A289F5-B15E-432F-86BC-111EC6D10007}"/>
              </a:ext>
            </a:extLst>
          </p:cNvPr>
          <p:cNvSpPr/>
          <p:nvPr/>
        </p:nvSpPr>
        <p:spPr>
          <a:xfrm>
            <a:off x="3429066" y="508708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Z</a:t>
            </a:r>
          </a:p>
        </p:txBody>
      </p:sp>
      <p:sp>
        <p:nvSpPr>
          <p:cNvPr id="27" name="Action Button: Custom 16">
            <a:hlinkClick r:id="" action="ppaction://noaction" highlightClick="1">
              <a:snd r:embed="rId25" name="ä.wav"/>
            </a:hlinkClick>
            <a:extLst>
              <a:ext uri="{FF2B5EF4-FFF2-40B4-BE49-F238E27FC236}">
                <a16:creationId xmlns:a16="http://schemas.microsoft.com/office/drawing/2014/main" id="{8F97FA18-91CF-42E5-A0BA-821C227C70CC}"/>
              </a:ext>
            </a:extLst>
          </p:cNvPr>
          <p:cNvSpPr/>
          <p:nvPr/>
        </p:nvSpPr>
        <p:spPr>
          <a:xfrm>
            <a:off x="4848133" y="508708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Ä</a:t>
            </a:r>
          </a:p>
        </p:txBody>
      </p:sp>
      <p:sp>
        <p:nvSpPr>
          <p:cNvPr id="28" name="Action Button: Sound 27">
            <a:hlinkClick r:id="" action="ppaction://noaction" highlightClick="1">
              <a:snd r:embed="rId26" name="Alphabet.wav"/>
            </a:hlinkClick>
            <a:extLst>
              <a:ext uri="{FF2B5EF4-FFF2-40B4-BE49-F238E27FC236}">
                <a16:creationId xmlns:a16="http://schemas.microsoft.com/office/drawing/2014/main" id="{74F8FE79-FEE7-4052-A51A-CC8B49EA74D9}"/>
              </a:ext>
            </a:extLst>
          </p:cNvPr>
          <p:cNvSpPr/>
          <p:nvPr/>
        </p:nvSpPr>
        <p:spPr>
          <a:xfrm>
            <a:off x="10751018" y="5313887"/>
            <a:ext cx="626765" cy="626400"/>
          </a:xfrm>
          <a:prstGeom prst="actionButtonSound">
            <a:avLst/>
          </a:prstGeom>
          <a:solidFill>
            <a:srgbClr val="FF00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9" name="Action Button: Custom 16">
            <a:hlinkClick r:id="" action="ppaction://noaction" highlightClick="1">
              <a:snd r:embed="rId27" name="G.wav"/>
            </a:hlinkClick>
            <a:extLst>
              <a:ext uri="{FF2B5EF4-FFF2-40B4-BE49-F238E27FC236}">
                <a16:creationId xmlns:a16="http://schemas.microsoft.com/office/drawing/2014/main" id="{8D58EECA-9061-4065-9540-314776FCFE73}"/>
              </a:ext>
            </a:extLst>
          </p:cNvPr>
          <p:cNvSpPr/>
          <p:nvPr/>
        </p:nvSpPr>
        <p:spPr>
          <a:xfrm>
            <a:off x="9105334" y="128868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G</a:t>
            </a:r>
          </a:p>
        </p:txBody>
      </p:sp>
      <p:sp>
        <p:nvSpPr>
          <p:cNvPr id="30" name="Action Button: Custom 16">
            <a:hlinkClick r:id="" action="ppaction://noaction" highlightClick="1">
              <a:snd r:embed="rId28" name="O.wav"/>
            </a:hlinkClick>
            <a:extLst>
              <a:ext uri="{FF2B5EF4-FFF2-40B4-BE49-F238E27FC236}">
                <a16:creationId xmlns:a16="http://schemas.microsoft.com/office/drawing/2014/main" id="{C9059535-5F2B-4DBC-84EB-23EDC3CCF112}"/>
              </a:ext>
            </a:extLst>
          </p:cNvPr>
          <p:cNvSpPr/>
          <p:nvPr/>
        </p:nvSpPr>
        <p:spPr>
          <a:xfrm>
            <a:off x="9105334" y="255481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O</a:t>
            </a:r>
          </a:p>
        </p:txBody>
      </p:sp>
      <p:sp>
        <p:nvSpPr>
          <p:cNvPr id="31" name="Action Button: Custom 16">
            <a:hlinkClick r:id="" action="ppaction://noaction" highlightClick="1">
              <a:snd r:embed="rId29" name="W.wav"/>
            </a:hlinkClick>
            <a:extLst>
              <a:ext uri="{FF2B5EF4-FFF2-40B4-BE49-F238E27FC236}">
                <a16:creationId xmlns:a16="http://schemas.microsoft.com/office/drawing/2014/main" id="{B7D368F6-9A2D-4006-8A1F-976EA4548C57}"/>
              </a:ext>
            </a:extLst>
          </p:cNvPr>
          <p:cNvSpPr/>
          <p:nvPr/>
        </p:nvSpPr>
        <p:spPr>
          <a:xfrm>
            <a:off x="9105334" y="3820952"/>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W</a:t>
            </a:r>
          </a:p>
        </p:txBody>
      </p:sp>
      <p:sp>
        <p:nvSpPr>
          <p:cNvPr id="32" name="Action Button: Custom 16">
            <a:hlinkClick r:id="" action="ppaction://noaction" highlightClick="1">
              <a:snd r:embed="rId30" name="H.wav"/>
            </a:hlinkClick>
            <a:extLst>
              <a:ext uri="{FF2B5EF4-FFF2-40B4-BE49-F238E27FC236}">
                <a16:creationId xmlns:a16="http://schemas.microsoft.com/office/drawing/2014/main" id="{301DBFD6-5BEF-4269-98EA-882789E7E2BA}"/>
              </a:ext>
            </a:extLst>
          </p:cNvPr>
          <p:cNvSpPr/>
          <p:nvPr/>
        </p:nvSpPr>
        <p:spPr>
          <a:xfrm>
            <a:off x="10524401" y="128868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H</a:t>
            </a:r>
          </a:p>
        </p:txBody>
      </p:sp>
      <p:sp>
        <p:nvSpPr>
          <p:cNvPr id="33" name="Action Button: Custom 16">
            <a:hlinkClick r:id="" action="ppaction://noaction" highlightClick="1">
              <a:snd r:embed="rId31" name="P.wav"/>
            </a:hlinkClick>
            <a:extLst>
              <a:ext uri="{FF2B5EF4-FFF2-40B4-BE49-F238E27FC236}">
                <a16:creationId xmlns:a16="http://schemas.microsoft.com/office/drawing/2014/main" id="{95DE91DE-C98D-4C37-9307-0A74E4C91436}"/>
              </a:ext>
            </a:extLst>
          </p:cNvPr>
          <p:cNvSpPr/>
          <p:nvPr/>
        </p:nvSpPr>
        <p:spPr>
          <a:xfrm>
            <a:off x="10524401" y="2554817"/>
            <a:ext cx="1080000" cy="108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effectLst/>
                <a:uLnTx/>
                <a:uFillTx/>
                <a:latin typeface="Century Gothic" panose="020F0302020204030204"/>
                <a:ea typeface="+mn-ea"/>
                <a:cs typeface="+mn-cs"/>
              </a:rPr>
              <a:t>P</a:t>
            </a:r>
          </a:p>
        </p:txBody>
      </p:sp>
      <p:sp>
        <p:nvSpPr>
          <p:cNvPr id="34" name="Action Button: Custom 16">
            <a:hlinkClick r:id="" action="ppaction://noaction" highlightClick="1">
              <a:snd r:embed="rId32" name="X.wav"/>
            </a:hlinkClick>
            <a:extLst>
              <a:ext uri="{FF2B5EF4-FFF2-40B4-BE49-F238E27FC236}">
                <a16:creationId xmlns:a16="http://schemas.microsoft.com/office/drawing/2014/main" id="{E5B11B27-8835-4F93-A2A8-329818872035}"/>
              </a:ext>
            </a:extLst>
          </p:cNvPr>
          <p:cNvSpPr/>
          <p:nvPr/>
        </p:nvSpPr>
        <p:spPr>
          <a:xfrm>
            <a:off x="10524401" y="3820952"/>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X</a:t>
            </a:r>
          </a:p>
        </p:txBody>
      </p:sp>
      <p:sp>
        <p:nvSpPr>
          <p:cNvPr id="35" name="Action Button: Custom 16">
            <a:hlinkClick r:id="" action="ppaction://noaction" highlightClick="1">
              <a:snd r:embed="rId33" name="ß.wav"/>
            </a:hlinkClick>
            <a:extLst>
              <a:ext uri="{FF2B5EF4-FFF2-40B4-BE49-F238E27FC236}">
                <a16:creationId xmlns:a16="http://schemas.microsoft.com/office/drawing/2014/main" id="{BD81DE7B-7350-430C-8D1A-DC6C5F5A75CC}"/>
              </a:ext>
            </a:extLst>
          </p:cNvPr>
          <p:cNvSpPr/>
          <p:nvPr/>
        </p:nvSpPr>
        <p:spPr>
          <a:xfrm>
            <a:off x="9105334" y="5087087"/>
            <a:ext cx="1080000" cy="1080000"/>
          </a:xfrm>
          <a:prstGeom prst="actionButtonBlank">
            <a:avLst/>
          </a:prstGeom>
          <a:solidFill>
            <a:srgbClr val="0070C0"/>
          </a:solidFill>
          <a:ln w="12700"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200" b="1" i="0" u="none" strike="noStrike" kern="0" cap="none" spc="0" normalizeH="0" baseline="0" noProof="0" dirty="0">
                <a:ln>
                  <a:noFill/>
                </a:ln>
                <a:solidFill>
                  <a:prstClr val="white"/>
                </a:solidFill>
                <a:effectLst/>
                <a:uLnTx/>
                <a:uFillTx/>
                <a:latin typeface="Century Gothic" panose="020F0302020204030204"/>
                <a:ea typeface="+mn-ea"/>
                <a:cs typeface="+mn-cs"/>
              </a:rPr>
              <a:t>ß</a:t>
            </a:r>
          </a:p>
        </p:txBody>
      </p:sp>
      <p:pic>
        <p:nvPicPr>
          <p:cNvPr id="36" name="Picture 35">
            <a:extLst>
              <a:ext uri="{FF2B5EF4-FFF2-40B4-BE49-F238E27FC236}">
                <a16:creationId xmlns:a16="http://schemas.microsoft.com/office/drawing/2014/main" id="{20B33142-3F4C-4AFF-A0B8-235DEE6C4C06}"/>
              </a:ext>
            </a:extLst>
          </p:cNvPr>
          <p:cNvPicPr>
            <a:picLocks noChangeAspect="1"/>
          </p:cNvPicPr>
          <p:nvPr/>
        </p:nvPicPr>
        <p:blipFill rotWithShape="1">
          <a:blip r:embed="rId34">
            <a:extLst>
              <a:ext uri="{28A0092B-C50C-407E-A947-70E740481C1C}">
                <a14:useLocalDpi xmlns:a14="http://schemas.microsoft.com/office/drawing/2010/main" val="0"/>
              </a:ext>
            </a:extLst>
          </a:blip>
          <a:srcRect l="25325"/>
          <a:stretch/>
        </p:blipFill>
        <p:spPr>
          <a:xfrm>
            <a:off x="753231" y="5192112"/>
            <a:ext cx="1299258" cy="869950"/>
          </a:xfrm>
          <a:prstGeom prst="rect">
            <a:avLst/>
          </a:prstGeom>
        </p:spPr>
      </p:pic>
    </p:spTree>
    <p:extLst>
      <p:ext uri="{BB962C8B-B14F-4D97-AF65-F5344CB8AC3E}">
        <p14:creationId xmlns:p14="http://schemas.microsoft.com/office/powerpoint/2010/main" val="233485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188D-E694-4C22-93E6-611B09E5870A}"/>
              </a:ext>
            </a:extLst>
          </p:cNvPr>
          <p:cNvSpPr>
            <a:spLocks noGrp="1"/>
          </p:cNvSpPr>
          <p:nvPr>
            <p:ph type="title"/>
          </p:nvPr>
        </p:nvSpPr>
        <p:spPr>
          <a:xfrm>
            <a:off x="-1" y="213557"/>
            <a:ext cx="5021179" cy="647577"/>
          </a:xfrm>
        </p:spPr>
        <p:txBody>
          <a:bodyPr>
            <a:normAutofit/>
          </a:bodyPr>
          <a:lstStyle/>
          <a:p>
            <a:r>
              <a:rPr lang="en-GB" sz="2400" dirty="0" err="1"/>
              <a:t>Welcher</a:t>
            </a:r>
            <a:r>
              <a:rPr lang="en-GB" sz="2400" dirty="0"/>
              <a:t> </a:t>
            </a:r>
            <a:r>
              <a:rPr lang="en-GB" sz="2400" dirty="0" err="1"/>
              <a:t>Buchstabe</a:t>
            </a:r>
            <a:r>
              <a:rPr lang="en-GB" sz="2400" dirty="0"/>
              <a:t>* </a:t>
            </a:r>
            <a:r>
              <a:rPr lang="en-GB" sz="2400" dirty="0" err="1"/>
              <a:t>ist</a:t>
            </a:r>
            <a:r>
              <a:rPr lang="en-GB" sz="2400" dirty="0"/>
              <a:t> das?</a:t>
            </a:r>
          </a:p>
        </p:txBody>
      </p:sp>
      <p:sp>
        <p:nvSpPr>
          <p:cNvPr id="4" name="Rounded Rectangle 11">
            <a:extLst>
              <a:ext uri="{FF2B5EF4-FFF2-40B4-BE49-F238E27FC236}">
                <a16:creationId xmlns:a16="http://schemas.microsoft.com/office/drawing/2014/main" id="{1830248E-CC19-4F3B-B53B-13375632C668}"/>
              </a:ext>
            </a:extLst>
          </p:cNvPr>
          <p:cNvSpPr/>
          <p:nvPr/>
        </p:nvSpPr>
        <p:spPr>
          <a:xfrm>
            <a:off x="10940716" y="247046"/>
            <a:ext cx="1018484"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4FA967C-3CB6-481E-9C81-C3BBA686D9A4}"/>
              </a:ext>
            </a:extLst>
          </p:cNvPr>
          <p:cNvSpPr txBox="1"/>
          <p:nvPr/>
        </p:nvSpPr>
        <p:spPr>
          <a:xfrm>
            <a:off x="186422" y="2077394"/>
            <a:ext cx="2835667" cy="368182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 name="TextBox 5">
            <a:extLst>
              <a:ext uri="{FF2B5EF4-FFF2-40B4-BE49-F238E27FC236}">
                <a16:creationId xmlns:a16="http://schemas.microsoft.com/office/drawing/2014/main" id="{909440FB-7D3A-4E0B-B8B3-708CD236FC65}"/>
              </a:ext>
            </a:extLst>
          </p:cNvPr>
          <p:cNvSpPr txBox="1"/>
          <p:nvPr/>
        </p:nvSpPr>
        <p:spPr>
          <a:xfrm>
            <a:off x="221176"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O</a:t>
            </a:r>
          </a:p>
        </p:txBody>
      </p:sp>
      <p:sp>
        <p:nvSpPr>
          <p:cNvPr id="7" name="TextBox 6">
            <a:extLst>
              <a:ext uri="{FF2B5EF4-FFF2-40B4-BE49-F238E27FC236}">
                <a16:creationId xmlns:a16="http://schemas.microsoft.com/office/drawing/2014/main" id="{25416FAF-C8CD-4518-8AB4-356A331F5775}"/>
              </a:ext>
            </a:extLst>
          </p:cNvPr>
          <p:cNvSpPr txBox="1"/>
          <p:nvPr/>
        </p:nvSpPr>
        <p:spPr>
          <a:xfrm>
            <a:off x="681976"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t>
            </a:r>
          </a:p>
        </p:txBody>
      </p:sp>
      <p:sp>
        <p:nvSpPr>
          <p:cNvPr id="8" name="TextBox 7">
            <a:extLst>
              <a:ext uri="{FF2B5EF4-FFF2-40B4-BE49-F238E27FC236}">
                <a16:creationId xmlns:a16="http://schemas.microsoft.com/office/drawing/2014/main" id="{3BC514FA-7DB6-48DC-9701-9D7DDCB3472B}"/>
              </a:ext>
            </a:extLst>
          </p:cNvPr>
          <p:cNvSpPr txBox="1"/>
          <p:nvPr/>
        </p:nvSpPr>
        <p:spPr>
          <a:xfrm>
            <a:off x="1142776"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9" name="TextBox 8">
            <a:extLst>
              <a:ext uri="{FF2B5EF4-FFF2-40B4-BE49-F238E27FC236}">
                <a16:creationId xmlns:a16="http://schemas.microsoft.com/office/drawing/2014/main" id="{D3F864CF-160A-42A6-B162-9BF5D350FDAA}"/>
              </a:ext>
            </a:extLst>
          </p:cNvPr>
          <p:cNvSpPr txBox="1"/>
          <p:nvPr/>
        </p:nvSpPr>
        <p:spPr>
          <a:xfrm>
            <a:off x="1603576"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10" name="TextBox 9">
            <a:extLst>
              <a:ext uri="{FF2B5EF4-FFF2-40B4-BE49-F238E27FC236}">
                <a16:creationId xmlns:a16="http://schemas.microsoft.com/office/drawing/2014/main" id="{3D2D6EA8-F3A1-4531-BF7A-35B50175A43E}"/>
              </a:ext>
            </a:extLst>
          </p:cNvPr>
          <p:cNvSpPr txBox="1"/>
          <p:nvPr/>
        </p:nvSpPr>
        <p:spPr>
          <a:xfrm>
            <a:off x="221176"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W</a:t>
            </a:r>
          </a:p>
        </p:txBody>
      </p:sp>
      <p:sp>
        <p:nvSpPr>
          <p:cNvPr id="11" name="TextBox 10">
            <a:extLst>
              <a:ext uri="{FF2B5EF4-FFF2-40B4-BE49-F238E27FC236}">
                <a16:creationId xmlns:a16="http://schemas.microsoft.com/office/drawing/2014/main" id="{EBA9D708-4F04-4D8C-8429-9FC2610F111F}"/>
              </a:ext>
            </a:extLst>
          </p:cNvPr>
          <p:cNvSpPr txBox="1"/>
          <p:nvPr/>
        </p:nvSpPr>
        <p:spPr>
          <a:xfrm>
            <a:off x="681976"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O</a:t>
            </a:r>
          </a:p>
        </p:txBody>
      </p:sp>
      <p:sp>
        <p:nvSpPr>
          <p:cNvPr id="12" name="TextBox 11">
            <a:extLst>
              <a:ext uri="{FF2B5EF4-FFF2-40B4-BE49-F238E27FC236}">
                <a16:creationId xmlns:a16="http://schemas.microsoft.com/office/drawing/2014/main" id="{0499BE3B-F469-431F-9A63-96156242FAA9}"/>
              </a:ext>
            </a:extLst>
          </p:cNvPr>
          <p:cNvSpPr txBox="1"/>
          <p:nvPr/>
        </p:nvSpPr>
        <p:spPr>
          <a:xfrm>
            <a:off x="1142776"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H</a:t>
            </a:r>
          </a:p>
        </p:txBody>
      </p:sp>
      <p:sp>
        <p:nvSpPr>
          <p:cNvPr id="13" name="TextBox 12">
            <a:extLst>
              <a:ext uri="{FF2B5EF4-FFF2-40B4-BE49-F238E27FC236}">
                <a16:creationId xmlns:a16="http://schemas.microsoft.com/office/drawing/2014/main" id="{AC7F4FE7-6248-4277-B4F5-F2DFDBA906F0}"/>
              </a:ext>
            </a:extLst>
          </p:cNvPr>
          <p:cNvSpPr txBox="1"/>
          <p:nvPr/>
        </p:nvSpPr>
        <p:spPr>
          <a:xfrm>
            <a:off x="1603576"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14" name="TextBox 13">
            <a:extLst>
              <a:ext uri="{FF2B5EF4-FFF2-40B4-BE49-F238E27FC236}">
                <a16:creationId xmlns:a16="http://schemas.microsoft.com/office/drawing/2014/main" id="{CBE712BE-FC32-46E7-AA51-1CD6EA4FB698}"/>
              </a:ext>
            </a:extLst>
          </p:cNvPr>
          <p:cNvSpPr txBox="1"/>
          <p:nvPr/>
        </p:nvSpPr>
        <p:spPr>
          <a:xfrm>
            <a:off x="220733" y="451205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F</a:t>
            </a:r>
          </a:p>
        </p:txBody>
      </p:sp>
      <p:sp>
        <p:nvSpPr>
          <p:cNvPr id="15" name="TextBox 14">
            <a:extLst>
              <a:ext uri="{FF2B5EF4-FFF2-40B4-BE49-F238E27FC236}">
                <a16:creationId xmlns:a16="http://schemas.microsoft.com/office/drawing/2014/main" id="{33490E9E-6C11-4A67-8225-50ACD19CDA57}"/>
              </a:ext>
            </a:extLst>
          </p:cNvPr>
          <p:cNvSpPr txBox="1"/>
          <p:nvPr/>
        </p:nvSpPr>
        <p:spPr>
          <a:xfrm>
            <a:off x="681533" y="451205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O</a:t>
            </a:r>
          </a:p>
        </p:txBody>
      </p:sp>
      <p:sp>
        <p:nvSpPr>
          <p:cNvPr id="16" name="TextBox 15">
            <a:extLst>
              <a:ext uri="{FF2B5EF4-FFF2-40B4-BE49-F238E27FC236}">
                <a16:creationId xmlns:a16="http://schemas.microsoft.com/office/drawing/2014/main" id="{700AFD67-B6FA-4EEE-AD2B-22D6433EE51E}"/>
              </a:ext>
            </a:extLst>
          </p:cNvPr>
          <p:cNvSpPr txBox="1"/>
          <p:nvPr/>
        </p:nvSpPr>
        <p:spPr>
          <a:xfrm>
            <a:off x="1142333" y="451205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17" name="TextBox 16">
            <a:extLst>
              <a:ext uri="{FF2B5EF4-FFF2-40B4-BE49-F238E27FC236}">
                <a16:creationId xmlns:a16="http://schemas.microsoft.com/office/drawing/2014/main" id="{5AFF9FD5-D7C5-426D-8DCE-44D97592CDE0}"/>
              </a:ext>
            </a:extLst>
          </p:cNvPr>
          <p:cNvSpPr txBox="1"/>
          <p:nvPr/>
        </p:nvSpPr>
        <p:spPr>
          <a:xfrm>
            <a:off x="1603133" y="451205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M</a:t>
            </a:r>
          </a:p>
        </p:txBody>
      </p:sp>
      <p:sp>
        <p:nvSpPr>
          <p:cNvPr id="18" name="TextBox 17">
            <a:extLst>
              <a:ext uri="{FF2B5EF4-FFF2-40B4-BE49-F238E27FC236}">
                <a16:creationId xmlns:a16="http://schemas.microsoft.com/office/drawing/2014/main" id="{6A0CC3F6-48D9-46B8-AD23-AD0C911A32EA}"/>
              </a:ext>
            </a:extLst>
          </p:cNvPr>
          <p:cNvSpPr txBox="1"/>
          <p:nvPr/>
        </p:nvSpPr>
        <p:spPr>
          <a:xfrm>
            <a:off x="2025737"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19" name="TextBox 18">
            <a:extLst>
              <a:ext uri="{FF2B5EF4-FFF2-40B4-BE49-F238E27FC236}">
                <a16:creationId xmlns:a16="http://schemas.microsoft.com/office/drawing/2014/main" id="{0DD31E0A-1956-4EBD-961C-8E27D16308CA}"/>
              </a:ext>
            </a:extLst>
          </p:cNvPr>
          <p:cNvSpPr txBox="1"/>
          <p:nvPr/>
        </p:nvSpPr>
        <p:spPr>
          <a:xfrm>
            <a:off x="2486537"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20" name="TextBox 19">
            <a:extLst>
              <a:ext uri="{FF2B5EF4-FFF2-40B4-BE49-F238E27FC236}">
                <a16:creationId xmlns:a16="http://schemas.microsoft.com/office/drawing/2014/main" id="{FF97AD1E-90EA-4FEF-8071-65FB15B915E1}"/>
              </a:ext>
            </a:extLst>
          </p:cNvPr>
          <p:cNvSpPr txBox="1"/>
          <p:nvPr/>
        </p:nvSpPr>
        <p:spPr>
          <a:xfrm>
            <a:off x="3164835" y="2077394"/>
            <a:ext cx="2835667" cy="368182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21" name="TextBox 20">
            <a:extLst>
              <a:ext uri="{FF2B5EF4-FFF2-40B4-BE49-F238E27FC236}">
                <a16:creationId xmlns:a16="http://schemas.microsoft.com/office/drawing/2014/main" id="{ADBEC30F-700C-4F22-8172-FB9C83BF3AE6}"/>
              </a:ext>
            </a:extLst>
          </p:cNvPr>
          <p:cNvSpPr txBox="1"/>
          <p:nvPr/>
        </p:nvSpPr>
        <p:spPr>
          <a:xfrm>
            <a:off x="3199589"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t>
            </a:r>
          </a:p>
        </p:txBody>
      </p:sp>
      <p:sp>
        <p:nvSpPr>
          <p:cNvPr id="22" name="TextBox 21">
            <a:extLst>
              <a:ext uri="{FF2B5EF4-FFF2-40B4-BE49-F238E27FC236}">
                <a16:creationId xmlns:a16="http://schemas.microsoft.com/office/drawing/2014/main" id="{6B171FD3-B158-4E1C-B3E4-266C32113412}"/>
              </a:ext>
            </a:extLst>
          </p:cNvPr>
          <p:cNvSpPr txBox="1"/>
          <p:nvPr/>
        </p:nvSpPr>
        <p:spPr>
          <a:xfrm>
            <a:off x="3660389"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I</a:t>
            </a:r>
          </a:p>
        </p:txBody>
      </p:sp>
      <p:sp>
        <p:nvSpPr>
          <p:cNvPr id="23" name="TextBox 22">
            <a:extLst>
              <a:ext uri="{FF2B5EF4-FFF2-40B4-BE49-F238E27FC236}">
                <a16:creationId xmlns:a16="http://schemas.microsoft.com/office/drawing/2014/main" id="{E6320A9E-146E-471C-AD53-20CF079DED6B}"/>
              </a:ext>
            </a:extLst>
          </p:cNvPr>
          <p:cNvSpPr txBox="1"/>
          <p:nvPr/>
        </p:nvSpPr>
        <p:spPr>
          <a:xfrm>
            <a:off x="4121189"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24" name="TextBox 23">
            <a:extLst>
              <a:ext uri="{FF2B5EF4-FFF2-40B4-BE49-F238E27FC236}">
                <a16:creationId xmlns:a16="http://schemas.microsoft.com/office/drawing/2014/main" id="{B9A9F136-6467-44D8-85F6-71C63AB539C8}"/>
              </a:ext>
            </a:extLst>
          </p:cNvPr>
          <p:cNvSpPr txBox="1"/>
          <p:nvPr/>
        </p:nvSpPr>
        <p:spPr>
          <a:xfrm>
            <a:off x="4581989"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G</a:t>
            </a:r>
          </a:p>
        </p:txBody>
      </p:sp>
      <p:sp>
        <p:nvSpPr>
          <p:cNvPr id="25" name="TextBox 24">
            <a:extLst>
              <a:ext uri="{FF2B5EF4-FFF2-40B4-BE49-F238E27FC236}">
                <a16:creationId xmlns:a16="http://schemas.microsoft.com/office/drawing/2014/main" id="{4711B18F-F3CC-454F-B4B9-0F059F9BFAB9}"/>
              </a:ext>
            </a:extLst>
          </p:cNvPr>
          <p:cNvSpPr txBox="1"/>
          <p:nvPr/>
        </p:nvSpPr>
        <p:spPr>
          <a:xfrm>
            <a:off x="3199589"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F</a:t>
            </a:r>
          </a:p>
        </p:txBody>
      </p:sp>
      <p:sp>
        <p:nvSpPr>
          <p:cNvPr id="26" name="TextBox 25">
            <a:extLst>
              <a:ext uri="{FF2B5EF4-FFF2-40B4-BE49-F238E27FC236}">
                <a16:creationId xmlns:a16="http://schemas.microsoft.com/office/drawing/2014/main" id="{526D992F-6B6E-4D95-854C-BDDD587ECB4C}"/>
              </a:ext>
            </a:extLst>
          </p:cNvPr>
          <p:cNvSpPr txBox="1"/>
          <p:nvPr/>
        </p:nvSpPr>
        <p:spPr>
          <a:xfrm>
            <a:off x="3660389"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27" name="TextBox 26">
            <a:extLst>
              <a:ext uri="{FF2B5EF4-FFF2-40B4-BE49-F238E27FC236}">
                <a16:creationId xmlns:a16="http://schemas.microsoft.com/office/drawing/2014/main" id="{21260F3F-4322-477F-BD00-BE1A4D5E85CA}"/>
              </a:ext>
            </a:extLst>
          </p:cNvPr>
          <p:cNvSpPr txBox="1"/>
          <p:nvPr/>
        </p:nvSpPr>
        <p:spPr>
          <a:xfrm>
            <a:off x="4121189"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28" name="TextBox 27">
            <a:extLst>
              <a:ext uri="{FF2B5EF4-FFF2-40B4-BE49-F238E27FC236}">
                <a16:creationId xmlns:a16="http://schemas.microsoft.com/office/drawing/2014/main" id="{F096E9E1-118E-446E-A0AA-D46497C39225}"/>
              </a:ext>
            </a:extLst>
          </p:cNvPr>
          <p:cNvSpPr txBox="1"/>
          <p:nvPr/>
        </p:nvSpPr>
        <p:spPr>
          <a:xfrm>
            <a:off x="4581989"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U</a:t>
            </a:r>
          </a:p>
        </p:txBody>
      </p:sp>
      <p:sp>
        <p:nvSpPr>
          <p:cNvPr id="29" name="TextBox 28">
            <a:extLst>
              <a:ext uri="{FF2B5EF4-FFF2-40B4-BE49-F238E27FC236}">
                <a16:creationId xmlns:a16="http://schemas.microsoft.com/office/drawing/2014/main" id="{4F7CF757-1205-4CEC-97DB-B2ABFDBADD20}"/>
              </a:ext>
            </a:extLst>
          </p:cNvPr>
          <p:cNvSpPr txBox="1"/>
          <p:nvPr/>
        </p:nvSpPr>
        <p:spPr>
          <a:xfrm>
            <a:off x="3199146" y="451205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H</a:t>
            </a:r>
          </a:p>
        </p:txBody>
      </p:sp>
      <p:sp>
        <p:nvSpPr>
          <p:cNvPr id="30" name="TextBox 29">
            <a:extLst>
              <a:ext uri="{FF2B5EF4-FFF2-40B4-BE49-F238E27FC236}">
                <a16:creationId xmlns:a16="http://schemas.microsoft.com/office/drawing/2014/main" id="{13A1C96B-00B9-41ED-969C-15C5C45F5CEE}"/>
              </a:ext>
            </a:extLst>
          </p:cNvPr>
          <p:cNvSpPr txBox="1"/>
          <p:nvPr/>
        </p:nvSpPr>
        <p:spPr>
          <a:xfrm>
            <a:off x="3659946" y="451205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a:t>
            </a:r>
          </a:p>
        </p:txBody>
      </p:sp>
      <p:sp>
        <p:nvSpPr>
          <p:cNvPr id="31" name="TextBox 30">
            <a:extLst>
              <a:ext uri="{FF2B5EF4-FFF2-40B4-BE49-F238E27FC236}">
                <a16:creationId xmlns:a16="http://schemas.microsoft.com/office/drawing/2014/main" id="{2048E6FE-1892-4A42-BE95-933C613CD5F9}"/>
              </a:ext>
            </a:extLst>
          </p:cNvPr>
          <p:cNvSpPr txBox="1"/>
          <p:nvPr/>
        </p:nvSpPr>
        <p:spPr>
          <a:xfrm>
            <a:off x="4120746" y="451205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32" name="TextBox 31">
            <a:extLst>
              <a:ext uri="{FF2B5EF4-FFF2-40B4-BE49-F238E27FC236}">
                <a16:creationId xmlns:a16="http://schemas.microsoft.com/office/drawing/2014/main" id="{4BE4479D-35BC-4D6C-AE12-DC509EE777FE}"/>
              </a:ext>
            </a:extLst>
          </p:cNvPr>
          <p:cNvSpPr txBox="1"/>
          <p:nvPr/>
        </p:nvSpPr>
        <p:spPr>
          <a:xfrm>
            <a:off x="4581546" y="451205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t>
            </a:r>
          </a:p>
        </p:txBody>
      </p:sp>
      <p:sp>
        <p:nvSpPr>
          <p:cNvPr id="33" name="TextBox 32">
            <a:extLst>
              <a:ext uri="{FF2B5EF4-FFF2-40B4-BE49-F238E27FC236}">
                <a16:creationId xmlns:a16="http://schemas.microsoft.com/office/drawing/2014/main" id="{6B484D69-F35F-45E9-92FE-EE231259AC3A}"/>
              </a:ext>
            </a:extLst>
          </p:cNvPr>
          <p:cNvSpPr txBox="1"/>
          <p:nvPr/>
        </p:nvSpPr>
        <p:spPr>
          <a:xfrm>
            <a:off x="5004150"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34" name="TextBox 33">
            <a:extLst>
              <a:ext uri="{FF2B5EF4-FFF2-40B4-BE49-F238E27FC236}">
                <a16:creationId xmlns:a16="http://schemas.microsoft.com/office/drawing/2014/main" id="{3E705BED-0B72-4FE3-BD9C-73A93A50B4DA}"/>
              </a:ext>
            </a:extLst>
          </p:cNvPr>
          <p:cNvSpPr txBox="1"/>
          <p:nvPr/>
        </p:nvSpPr>
        <p:spPr>
          <a:xfrm>
            <a:off x="5464950"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t>
            </a:r>
          </a:p>
        </p:txBody>
      </p:sp>
      <p:sp>
        <p:nvSpPr>
          <p:cNvPr id="35" name="TextBox 34">
            <a:extLst>
              <a:ext uri="{FF2B5EF4-FFF2-40B4-BE49-F238E27FC236}">
                <a16:creationId xmlns:a16="http://schemas.microsoft.com/office/drawing/2014/main" id="{D2E2608F-7EF8-422D-B791-048C85FC0C55}"/>
              </a:ext>
            </a:extLst>
          </p:cNvPr>
          <p:cNvSpPr txBox="1"/>
          <p:nvPr/>
        </p:nvSpPr>
        <p:spPr>
          <a:xfrm>
            <a:off x="6143247" y="2077394"/>
            <a:ext cx="2835667" cy="368182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36" name="TextBox 35">
            <a:extLst>
              <a:ext uri="{FF2B5EF4-FFF2-40B4-BE49-F238E27FC236}">
                <a16:creationId xmlns:a16="http://schemas.microsoft.com/office/drawing/2014/main" id="{9CDAD53E-E5BD-4079-84DD-F384D6C886B7}"/>
              </a:ext>
            </a:extLst>
          </p:cNvPr>
          <p:cNvSpPr txBox="1"/>
          <p:nvPr/>
        </p:nvSpPr>
        <p:spPr>
          <a:xfrm>
            <a:off x="6178001"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L</a:t>
            </a:r>
          </a:p>
        </p:txBody>
      </p:sp>
      <p:sp>
        <p:nvSpPr>
          <p:cNvPr id="37" name="TextBox 36">
            <a:extLst>
              <a:ext uri="{FF2B5EF4-FFF2-40B4-BE49-F238E27FC236}">
                <a16:creationId xmlns:a16="http://schemas.microsoft.com/office/drawing/2014/main" id="{3017B5F8-C94D-4B7F-A071-1B7190F57CBF}"/>
              </a:ext>
            </a:extLst>
          </p:cNvPr>
          <p:cNvSpPr txBox="1"/>
          <p:nvPr/>
        </p:nvSpPr>
        <p:spPr>
          <a:xfrm>
            <a:off x="6638801"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38" name="TextBox 37">
            <a:extLst>
              <a:ext uri="{FF2B5EF4-FFF2-40B4-BE49-F238E27FC236}">
                <a16:creationId xmlns:a16="http://schemas.microsoft.com/office/drawing/2014/main" id="{6302E88B-6466-4F83-A54C-CB9DD5AED60B}"/>
              </a:ext>
            </a:extLst>
          </p:cNvPr>
          <p:cNvSpPr txBox="1"/>
          <p:nvPr/>
        </p:nvSpPr>
        <p:spPr>
          <a:xfrm>
            <a:off x="7099601"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39" name="TextBox 38">
            <a:extLst>
              <a:ext uri="{FF2B5EF4-FFF2-40B4-BE49-F238E27FC236}">
                <a16:creationId xmlns:a16="http://schemas.microsoft.com/office/drawing/2014/main" id="{A1F2D108-F66E-433E-BF64-E29849FEBFD3}"/>
              </a:ext>
            </a:extLst>
          </p:cNvPr>
          <p:cNvSpPr txBox="1"/>
          <p:nvPr/>
        </p:nvSpPr>
        <p:spPr>
          <a:xfrm>
            <a:off x="7560401"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40" name="TextBox 39">
            <a:extLst>
              <a:ext uri="{FF2B5EF4-FFF2-40B4-BE49-F238E27FC236}">
                <a16:creationId xmlns:a16="http://schemas.microsoft.com/office/drawing/2014/main" id="{2A0D7755-A739-42CB-8139-3301E7996981}"/>
              </a:ext>
            </a:extLst>
          </p:cNvPr>
          <p:cNvSpPr txBox="1"/>
          <p:nvPr/>
        </p:nvSpPr>
        <p:spPr>
          <a:xfrm>
            <a:off x="6178001"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F</a:t>
            </a:r>
          </a:p>
        </p:txBody>
      </p:sp>
      <p:sp>
        <p:nvSpPr>
          <p:cNvPr id="41" name="TextBox 40">
            <a:extLst>
              <a:ext uri="{FF2B5EF4-FFF2-40B4-BE49-F238E27FC236}">
                <a16:creationId xmlns:a16="http://schemas.microsoft.com/office/drawing/2014/main" id="{08B99CA7-752A-449C-8043-57B201F63F84}"/>
              </a:ext>
            </a:extLst>
          </p:cNvPr>
          <p:cNvSpPr txBox="1"/>
          <p:nvPr/>
        </p:nvSpPr>
        <p:spPr>
          <a:xfrm>
            <a:off x="6638801"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a:t>
            </a:r>
          </a:p>
        </p:txBody>
      </p:sp>
      <p:sp>
        <p:nvSpPr>
          <p:cNvPr id="42" name="TextBox 41">
            <a:extLst>
              <a:ext uri="{FF2B5EF4-FFF2-40B4-BE49-F238E27FC236}">
                <a16:creationId xmlns:a16="http://schemas.microsoft.com/office/drawing/2014/main" id="{7554D6BB-D79A-4D7F-8AAC-0291B74BB3B7}"/>
              </a:ext>
            </a:extLst>
          </p:cNvPr>
          <p:cNvSpPr txBox="1"/>
          <p:nvPr/>
        </p:nvSpPr>
        <p:spPr>
          <a:xfrm>
            <a:off x="7099601"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H</a:t>
            </a:r>
          </a:p>
        </p:txBody>
      </p:sp>
      <p:sp>
        <p:nvSpPr>
          <p:cNvPr id="43" name="TextBox 42">
            <a:extLst>
              <a:ext uri="{FF2B5EF4-FFF2-40B4-BE49-F238E27FC236}">
                <a16:creationId xmlns:a16="http://schemas.microsoft.com/office/drawing/2014/main" id="{60589B04-F5C0-45C1-963A-DB06FF550A24}"/>
              </a:ext>
            </a:extLst>
          </p:cNvPr>
          <p:cNvSpPr txBox="1"/>
          <p:nvPr/>
        </p:nvSpPr>
        <p:spPr>
          <a:xfrm>
            <a:off x="7560401"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44" name="TextBox 43">
            <a:extLst>
              <a:ext uri="{FF2B5EF4-FFF2-40B4-BE49-F238E27FC236}">
                <a16:creationId xmlns:a16="http://schemas.microsoft.com/office/drawing/2014/main" id="{1F33B2FA-FFB9-43DE-B06C-11CC7FF28DC4}"/>
              </a:ext>
            </a:extLst>
          </p:cNvPr>
          <p:cNvSpPr txBox="1"/>
          <p:nvPr/>
        </p:nvSpPr>
        <p:spPr>
          <a:xfrm>
            <a:off x="6177558"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H</a:t>
            </a:r>
          </a:p>
        </p:txBody>
      </p:sp>
      <p:sp>
        <p:nvSpPr>
          <p:cNvPr id="45" name="TextBox 44">
            <a:extLst>
              <a:ext uri="{FF2B5EF4-FFF2-40B4-BE49-F238E27FC236}">
                <a16:creationId xmlns:a16="http://schemas.microsoft.com/office/drawing/2014/main" id="{DA2A1F6A-4820-4776-893F-98E1B1ADBD38}"/>
              </a:ext>
            </a:extLst>
          </p:cNvPr>
          <p:cNvSpPr txBox="1"/>
          <p:nvPr/>
        </p:nvSpPr>
        <p:spPr>
          <a:xfrm>
            <a:off x="6638358"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46" name="TextBox 45">
            <a:extLst>
              <a:ext uri="{FF2B5EF4-FFF2-40B4-BE49-F238E27FC236}">
                <a16:creationId xmlns:a16="http://schemas.microsoft.com/office/drawing/2014/main" id="{CB88B66D-28FA-4857-8A2D-7E6A3A32EE50}"/>
              </a:ext>
            </a:extLst>
          </p:cNvPr>
          <p:cNvSpPr txBox="1"/>
          <p:nvPr/>
        </p:nvSpPr>
        <p:spPr>
          <a:xfrm>
            <a:off x="7099158"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47" name="TextBox 46">
            <a:extLst>
              <a:ext uri="{FF2B5EF4-FFF2-40B4-BE49-F238E27FC236}">
                <a16:creationId xmlns:a16="http://schemas.microsoft.com/office/drawing/2014/main" id="{5834D24B-3379-436C-97CF-EA16D36592ED}"/>
              </a:ext>
            </a:extLst>
          </p:cNvPr>
          <p:cNvSpPr txBox="1"/>
          <p:nvPr/>
        </p:nvSpPr>
        <p:spPr>
          <a:xfrm>
            <a:off x="7559958"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48" name="TextBox 47">
            <a:extLst>
              <a:ext uri="{FF2B5EF4-FFF2-40B4-BE49-F238E27FC236}">
                <a16:creationId xmlns:a16="http://schemas.microsoft.com/office/drawing/2014/main" id="{65CFC5FD-7729-4BFA-B32D-E4BC765904E3}"/>
              </a:ext>
            </a:extLst>
          </p:cNvPr>
          <p:cNvSpPr txBox="1"/>
          <p:nvPr/>
        </p:nvSpPr>
        <p:spPr>
          <a:xfrm>
            <a:off x="7982562"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49" name="TextBox 48">
            <a:extLst>
              <a:ext uri="{FF2B5EF4-FFF2-40B4-BE49-F238E27FC236}">
                <a16:creationId xmlns:a16="http://schemas.microsoft.com/office/drawing/2014/main" id="{342F57F5-88B4-4019-AAE6-C514BAACA3A8}"/>
              </a:ext>
            </a:extLst>
          </p:cNvPr>
          <p:cNvSpPr txBox="1"/>
          <p:nvPr/>
        </p:nvSpPr>
        <p:spPr>
          <a:xfrm>
            <a:off x="8443362"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50" name="TextBox 49">
            <a:extLst>
              <a:ext uri="{FF2B5EF4-FFF2-40B4-BE49-F238E27FC236}">
                <a16:creationId xmlns:a16="http://schemas.microsoft.com/office/drawing/2014/main" id="{B5FAE089-746E-42C0-AD49-F483CCD976A6}"/>
              </a:ext>
            </a:extLst>
          </p:cNvPr>
          <p:cNvSpPr txBox="1"/>
          <p:nvPr/>
        </p:nvSpPr>
        <p:spPr>
          <a:xfrm>
            <a:off x="7982562"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51" name="TextBox 50">
            <a:extLst>
              <a:ext uri="{FF2B5EF4-FFF2-40B4-BE49-F238E27FC236}">
                <a16:creationId xmlns:a16="http://schemas.microsoft.com/office/drawing/2014/main" id="{62204D3E-6AC2-46B2-A617-4854D955D2CC}"/>
              </a:ext>
            </a:extLst>
          </p:cNvPr>
          <p:cNvSpPr txBox="1"/>
          <p:nvPr/>
        </p:nvSpPr>
        <p:spPr>
          <a:xfrm>
            <a:off x="8443362"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52" name="TextBox 51">
            <a:extLst>
              <a:ext uri="{FF2B5EF4-FFF2-40B4-BE49-F238E27FC236}">
                <a16:creationId xmlns:a16="http://schemas.microsoft.com/office/drawing/2014/main" id="{4A9D6F1F-247D-4EB0-8C3A-BCF0031569DD}"/>
              </a:ext>
            </a:extLst>
          </p:cNvPr>
          <p:cNvSpPr txBox="1"/>
          <p:nvPr/>
        </p:nvSpPr>
        <p:spPr>
          <a:xfrm>
            <a:off x="9121660" y="2077394"/>
            <a:ext cx="2835667" cy="368182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3" name="TextBox 52">
            <a:extLst>
              <a:ext uri="{FF2B5EF4-FFF2-40B4-BE49-F238E27FC236}">
                <a16:creationId xmlns:a16="http://schemas.microsoft.com/office/drawing/2014/main" id="{3137678E-6FAF-4E6E-A2DB-975F0EF16085}"/>
              </a:ext>
            </a:extLst>
          </p:cNvPr>
          <p:cNvSpPr txBox="1"/>
          <p:nvPr/>
        </p:nvSpPr>
        <p:spPr>
          <a:xfrm>
            <a:off x="9156414"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L</a:t>
            </a:r>
          </a:p>
        </p:txBody>
      </p:sp>
      <p:sp>
        <p:nvSpPr>
          <p:cNvPr id="54" name="TextBox 53">
            <a:extLst>
              <a:ext uri="{FF2B5EF4-FFF2-40B4-BE49-F238E27FC236}">
                <a16:creationId xmlns:a16="http://schemas.microsoft.com/office/drawing/2014/main" id="{7B92CC60-1F54-432C-8EA1-7F2FF543F344}"/>
              </a:ext>
            </a:extLst>
          </p:cNvPr>
          <p:cNvSpPr txBox="1"/>
          <p:nvPr/>
        </p:nvSpPr>
        <p:spPr>
          <a:xfrm>
            <a:off x="9617214"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55" name="TextBox 54">
            <a:extLst>
              <a:ext uri="{FF2B5EF4-FFF2-40B4-BE49-F238E27FC236}">
                <a16:creationId xmlns:a16="http://schemas.microsoft.com/office/drawing/2014/main" id="{CEEFB0B2-825A-4B37-8E06-2FB49729BB70}"/>
              </a:ext>
            </a:extLst>
          </p:cNvPr>
          <p:cNvSpPr txBox="1"/>
          <p:nvPr/>
        </p:nvSpPr>
        <p:spPr>
          <a:xfrm>
            <a:off x="10078014"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I</a:t>
            </a:r>
          </a:p>
        </p:txBody>
      </p:sp>
      <p:sp>
        <p:nvSpPr>
          <p:cNvPr id="56" name="TextBox 55">
            <a:extLst>
              <a:ext uri="{FF2B5EF4-FFF2-40B4-BE49-F238E27FC236}">
                <a16:creationId xmlns:a16="http://schemas.microsoft.com/office/drawing/2014/main" id="{8B80A400-4FE3-41EA-8447-DF36816D7F79}"/>
              </a:ext>
            </a:extLst>
          </p:cNvPr>
          <p:cNvSpPr txBox="1"/>
          <p:nvPr/>
        </p:nvSpPr>
        <p:spPr>
          <a:xfrm>
            <a:off x="10538814"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t>
            </a:r>
          </a:p>
        </p:txBody>
      </p:sp>
      <p:sp>
        <p:nvSpPr>
          <p:cNvPr id="57" name="TextBox 56">
            <a:extLst>
              <a:ext uri="{FF2B5EF4-FFF2-40B4-BE49-F238E27FC236}">
                <a16:creationId xmlns:a16="http://schemas.microsoft.com/office/drawing/2014/main" id="{175AB7CE-FE55-47EB-A195-0E3E75AE276B}"/>
              </a:ext>
            </a:extLst>
          </p:cNvPr>
          <p:cNvSpPr txBox="1"/>
          <p:nvPr/>
        </p:nvSpPr>
        <p:spPr>
          <a:xfrm>
            <a:off x="9156414"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W</a:t>
            </a:r>
          </a:p>
        </p:txBody>
      </p:sp>
      <p:sp>
        <p:nvSpPr>
          <p:cNvPr id="58" name="TextBox 57">
            <a:extLst>
              <a:ext uri="{FF2B5EF4-FFF2-40B4-BE49-F238E27FC236}">
                <a16:creationId xmlns:a16="http://schemas.microsoft.com/office/drawing/2014/main" id="{1EE08FD9-F6D0-4E0B-9B22-3A2642077411}"/>
              </a:ext>
            </a:extLst>
          </p:cNvPr>
          <p:cNvSpPr txBox="1"/>
          <p:nvPr/>
        </p:nvSpPr>
        <p:spPr>
          <a:xfrm>
            <a:off x="9617214"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I</a:t>
            </a:r>
          </a:p>
        </p:txBody>
      </p:sp>
      <p:sp>
        <p:nvSpPr>
          <p:cNvPr id="59" name="TextBox 58">
            <a:extLst>
              <a:ext uri="{FF2B5EF4-FFF2-40B4-BE49-F238E27FC236}">
                <a16:creationId xmlns:a16="http://schemas.microsoft.com/office/drawing/2014/main" id="{A475CA2D-23B0-4971-81FF-8BED7CB02EB3}"/>
              </a:ext>
            </a:extLst>
          </p:cNvPr>
          <p:cNvSpPr txBox="1"/>
          <p:nvPr/>
        </p:nvSpPr>
        <p:spPr>
          <a:xfrm>
            <a:off x="10078014"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S</a:t>
            </a:r>
          </a:p>
        </p:txBody>
      </p:sp>
      <p:sp>
        <p:nvSpPr>
          <p:cNvPr id="60" name="TextBox 59">
            <a:extLst>
              <a:ext uri="{FF2B5EF4-FFF2-40B4-BE49-F238E27FC236}">
                <a16:creationId xmlns:a16="http://schemas.microsoft.com/office/drawing/2014/main" id="{E1F13367-E6CD-4C17-ABC6-9ADEC9D9A5BC}"/>
              </a:ext>
            </a:extLst>
          </p:cNvPr>
          <p:cNvSpPr txBox="1"/>
          <p:nvPr/>
        </p:nvSpPr>
        <p:spPr>
          <a:xfrm>
            <a:off x="10538814"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S</a:t>
            </a:r>
          </a:p>
        </p:txBody>
      </p:sp>
      <p:sp>
        <p:nvSpPr>
          <p:cNvPr id="61" name="TextBox 60">
            <a:extLst>
              <a:ext uri="{FF2B5EF4-FFF2-40B4-BE49-F238E27FC236}">
                <a16:creationId xmlns:a16="http://schemas.microsoft.com/office/drawing/2014/main" id="{71104B0A-DEA2-49F1-A67C-07A0143A84E6}"/>
              </a:ext>
            </a:extLst>
          </p:cNvPr>
          <p:cNvSpPr txBox="1"/>
          <p:nvPr/>
        </p:nvSpPr>
        <p:spPr>
          <a:xfrm>
            <a:off x="9155971" y="451205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H</a:t>
            </a:r>
          </a:p>
        </p:txBody>
      </p:sp>
      <p:sp>
        <p:nvSpPr>
          <p:cNvPr id="62" name="TextBox 61">
            <a:extLst>
              <a:ext uri="{FF2B5EF4-FFF2-40B4-BE49-F238E27FC236}">
                <a16:creationId xmlns:a16="http://schemas.microsoft.com/office/drawing/2014/main" id="{D025534D-BD52-4994-B709-F57E20369735}"/>
              </a:ext>
            </a:extLst>
          </p:cNvPr>
          <p:cNvSpPr txBox="1"/>
          <p:nvPr/>
        </p:nvSpPr>
        <p:spPr>
          <a:xfrm>
            <a:off x="9616771" y="451205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I</a:t>
            </a:r>
          </a:p>
        </p:txBody>
      </p:sp>
      <p:sp>
        <p:nvSpPr>
          <p:cNvPr id="63" name="TextBox 62">
            <a:extLst>
              <a:ext uri="{FF2B5EF4-FFF2-40B4-BE49-F238E27FC236}">
                <a16:creationId xmlns:a16="http://schemas.microsoft.com/office/drawing/2014/main" id="{624DCEF7-6066-442E-B3FE-4C0F01617505}"/>
              </a:ext>
            </a:extLst>
          </p:cNvPr>
          <p:cNvSpPr txBox="1"/>
          <p:nvPr/>
        </p:nvSpPr>
        <p:spPr>
          <a:xfrm>
            <a:off x="10077571" y="451205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64" name="TextBox 63">
            <a:extLst>
              <a:ext uri="{FF2B5EF4-FFF2-40B4-BE49-F238E27FC236}">
                <a16:creationId xmlns:a16="http://schemas.microsoft.com/office/drawing/2014/main" id="{7AA6BF6E-8780-4CF8-85E8-4CA013C700BF}"/>
              </a:ext>
            </a:extLst>
          </p:cNvPr>
          <p:cNvSpPr txBox="1"/>
          <p:nvPr/>
        </p:nvSpPr>
        <p:spPr>
          <a:xfrm>
            <a:off x="10538371" y="451205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65" name="TextBox 64">
            <a:extLst>
              <a:ext uri="{FF2B5EF4-FFF2-40B4-BE49-F238E27FC236}">
                <a16:creationId xmlns:a16="http://schemas.microsoft.com/office/drawing/2014/main" id="{7DF91D1C-5425-4FAF-80DA-5FA0AD81E661}"/>
              </a:ext>
            </a:extLst>
          </p:cNvPr>
          <p:cNvSpPr txBox="1"/>
          <p:nvPr/>
        </p:nvSpPr>
        <p:spPr>
          <a:xfrm>
            <a:off x="10960975" y="3588729"/>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66" name="TextBox 65">
            <a:extLst>
              <a:ext uri="{FF2B5EF4-FFF2-40B4-BE49-F238E27FC236}">
                <a16:creationId xmlns:a16="http://schemas.microsoft.com/office/drawing/2014/main" id="{2D394204-3395-4EC9-8EFB-293326E4B6E4}"/>
              </a:ext>
            </a:extLst>
          </p:cNvPr>
          <p:cNvSpPr txBox="1"/>
          <p:nvPr/>
        </p:nvSpPr>
        <p:spPr>
          <a:xfrm>
            <a:off x="11421775" y="3588728"/>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R</a:t>
            </a:r>
          </a:p>
        </p:txBody>
      </p:sp>
      <p:sp>
        <p:nvSpPr>
          <p:cNvPr id="67" name="TextBox 66">
            <a:extLst>
              <a:ext uri="{FF2B5EF4-FFF2-40B4-BE49-F238E27FC236}">
                <a16:creationId xmlns:a16="http://schemas.microsoft.com/office/drawing/2014/main" id="{64E1D189-EA43-4211-9F21-6ED94C258C63}"/>
              </a:ext>
            </a:extLst>
          </p:cNvPr>
          <p:cNvSpPr txBox="1"/>
          <p:nvPr/>
        </p:nvSpPr>
        <p:spPr>
          <a:xfrm>
            <a:off x="10960975" y="4050394"/>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a:t>
            </a:r>
          </a:p>
        </p:txBody>
      </p:sp>
      <p:sp>
        <p:nvSpPr>
          <p:cNvPr id="68" name="TextBox 67">
            <a:extLst>
              <a:ext uri="{FF2B5EF4-FFF2-40B4-BE49-F238E27FC236}">
                <a16:creationId xmlns:a16="http://schemas.microsoft.com/office/drawing/2014/main" id="{1A80C7A9-DFFA-4AAD-A6E2-A0A9CFFF986E}"/>
              </a:ext>
            </a:extLst>
          </p:cNvPr>
          <p:cNvSpPr txBox="1"/>
          <p:nvPr/>
        </p:nvSpPr>
        <p:spPr>
          <a:xfrm>
            <a:off x="11421775" y="4050393"/>
            <a:ext cx="460800" cy="461665"/>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N</a:t>
            </a:r>
          </a:p>
        </p:txBody>
      </p:sp>
      <p:sp>
        <p:nvSpPr>
          <p:cNvPr id="69" name="TextBox 68">
            <a:extLst>
              <a:ext uri="{FF2B5EF4-FFF2-40B4-BE49-F238E27FC236}">
                <a16:creationId xmlns:a16="http://schemas.microsoft.com/office/drawing/2014/main" id="{A954CB94-F2E6-4195-AC1B-959C31D0E4CF}"/>
              </a:ext>
            </a:extLst>
          </p:cNvPr>
          <p:cNvSpPr txBox="1"/>
          <p:nvPr/>
        </p:nvSpPr>
        <p:spPr>
          <a:xfrm>
            <a:off x="220733"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70" name="TextBox 69">
            <a:extLst>
              <a:ext uri="{FF2B5EF4-FFF2-40B4-BE49-F238E27FC236}">
                <a16:creationId xmlns:a16="http://schemas.microsoft.com/office/drawing/2014/main" id="{7876A4C3-79AB-41A7-9895-0D488ED504DD}"/>
              </a:ext>
            </a:extLst>
          </p:cNvPr>
          <p:cNvSpPr txBox="1"/>
          <p:nvPr/>
        </p:nvSpPr>
        <p:spPr>
          <a:xfrm>
            <a:off x="681533"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1" name="TextBox 70">
            <a:extLst>
              <a:ext uri="{FF2B5EF4-FFF2-40B4-BE49-F238E27FC236}">
                <a16:creationId xmlns:a16="http://schemas.microsoft.com/office/drawing/2014/main" id="{760D5579-498B-4CA2-99FC-604EACAE4E12}"/>
              </a:ext>
            </a:extLst>
          </p:cNvPr>
          <p:cNvSpPr txBox="1"/>
          <p:nvPr/>
        </p:nvSpPr>
        <p:spPr>
          <a:xfrm>
            <a:off x="1142333"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2" name="TextBox 71">
            <a:extLst>
              <a:ext uri="{FF2B5EF4-FFF2-40B4-BE49-F238E27FC236}">
                <a16:creationId xmlns:a16="http://schemas.microsoft.com/office/drawing/2014/main" id="{8488EA75-1DE0-4D08-AAB7-91E95A3BD1F6}"/>
              </a:ext>
            </a:extLst>
          </p:cNvPr>
          <p:cNvSpPr txBox="1"/>
          <p:nvPr/>
        </p:nvSpPr>
        <p:spPr>
          <a:xfrm>
            <a:off x="1603133"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3" name="TextBox 72">
            <a:extLst>
              <a:ext uri="{FF2B5EF4-FFF2-40B4-BE49-F238E27FC236}">
                <a16:creationId xmlns:a16="http://schemas.microsoft.com/office/drawing/2014/main" id="{47062A6A-D6D9-4AA3-8E09-FD10335AA0FC}"/>
              </a:ext>
            </a:extLst>
          </p:cNvPr>
          <p:cNvSpPr txBox="1"/>
          <p:nvPr/>
        </p:nvSpPr>
        <p:spPr>
          <a:xfrm>
            <a:off x="220733"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4" name="TextBox 73">
            <a:extLst>
              <a:ext uri="{FF2B5EF4-FFF2-40B4-BE49-F238E27FC236}">
                <a16:creationId xmlns:a16="http://schemas.microsoft.com/office/drawing/2014/main" id="{324EDCF2-07F8-486A-B155-193BFF8CA292}"/>
              </a:ext>
            </a:extLst>
          </p:cNvPr>
          <p:cNvSpPr txBox="1"/>
          <p:nvPr/>
        </p:nvSpPr>
        <p:spPr>
          <a:xfrm>
            <a:off x="681533"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75" name="TextBox 74">
            <a:extLst>
              <a:ext uri="{FF2B5EF4-FFF2-40B4-BE49-F238E27FC236}">
                <a16:creationId xmlns:a16="http://schemas.microsoft.com/office/drawing/2014/main" id="{882620B4-FFF1-4182-BE41-18875FF2B32F}"/>
              </a:ext>
            </a:extLst>
          </p:cNvPr>
          <p:cNvSpPr txBox="1"/>
          <p:nvPr/>
        </p:nvSpPr>
        <p:spPr>
          <a:xfrm>
            <a:off x="1142333"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6" name="TextBox 75">
            <a:extLst>
              <a:ext uri="{FF2B5EF4-FFF2-40B4-BE49-F238E27FC236}">
                <a16:creationId xmlns:a16="http://schemas.microsoft.com/office/drawing/2014/main" id="{E1549979-9CAC-4EA3-9D01-25208BCC879B}"/>
              </a:ext>
            </a:extLst>
          </p:cNvPr>
          <p:cNvSpPr txBox="1"/>
          <p:nvPr/>
        </p:nvSpPr>
        <p:spPr>
          <a:xfrm>
            <a:off x="1603133"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7" name="TextBox 76">
            <a:extLst>
              <a:ext uri="{FF2B5EF4-FFF2-40B4-BE49-F238E27FC236}">
                <a16:creationId xmlns:a16="http://schemas.microsoft.com/office/drawing/2014/main" id="{516B65C9-043B-412D-9C9D-F760E9D22367}"/>
              </a:ext>
            </a:extLst>
          </p:cNvPr>
          <p:cNvSpPr txBox="1"/>
          <p:nvPr/>
        </p:nvSpPr>
        <p:spPr>
          <a:xfrm>
            <a:off x="220290"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78" name="TextBox 77">
            <a:extLst>
              <a:ext uri="{FF2B5EF4-FFF2-40B4-BE49-F238E27FC236}">
                <a16:creationId xmlns:a16="http://schemas.microsoft.com/office/drawing/2014/main" id="{79EF8921-D909-42A8-8C79-4ACB2EF61CA7}"/>
              </a:ext>
            </a:extLst>
          </p:cNvPr>
          <p:cNvSpPr txBox="1"/>
          <p:nvPr/>
        </p:nvSpPr>
        <p:spPr>
          <a:xfrm>
            <a:off x="681090"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79" name="TextBox 78">
            <a:extLst>
              <a:ext uri="{FF2B5EF4-FFF2-40B4-BE49-F238E27FC236}">
                <a16:creationId xmlns:a16="http://schemas.microsoft.com/office/drawing/2014/main" id="{CE7130CC-761D-4EA3-BF16-2586C5D5CA75}"/>
              </a:ext>
            </a:extLst>
          </p:cNvPr>
          <p:cNvSpPr txBox="1"/>
          <p:nvPr/>
        </p:nvSpPr>
        <p:spPr>
          <a:xfrm>
            <a:off x="1141890"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80" name="TextBox 79">
            <a:extLst>
              <a:ext uri="{FF2B5EF4-FFF2-40B4-BE49-F238E27FC236}">
                <a16:creationId xmlns:a16="http://schemas.microsoft.com/office/drawing/2014/main" id="{4BBF299C-D667-4F99-9D27-7027E74C4723}"/>
              </a:ext>
            </a:extLst>
          </p:cNvPr>
          <p:cNvSpPr txBox="1"/>
          <p:nvPr/>
        </p:nvSpPr>
        <p:spPr>
          <a:xfrm>
            <a:off x="1602690"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81" name="TextBox 80">
            <a:extLst>
              <a:ext uri="{FF2B5EF4-FFF2-40B4-BE49-F238E27FC236}">
                <a16:creationId xmlns:a16="http://schemas.microsoft.com/office/drawing/2014/main" id="{5FF87DE9-68F4-4F06-8957-9649212E8FD2}"/>
              </a:ext>
            </a:extLst>
          </p:cNvPr>
          <p:cNvSpPr txBox="1"/>
          <p:nvPr/>
        </p:nvSpPr>
        <p:spPr>
          <a:xfrm>
            <a:off x="2025294"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82" name="TextBox 81">
            <a:extLst>
              <a:ext uri="{FF2B5EF4-FFF2-40B4-BE49-F238E27FC236}">
                <a16:creationId xmlns:a16="http://schemas.microsoft.com/office/drawing/2014/main" id="{3A2292E9-A1C4-4B3A-B7FE-B27E358AFC6F}"/>
              </a:ext>
            </a:extLst>
          </p:cNvPr>
          <p:cNvSpPr txBox="1"/>
          <p:nvPr/>
        </p:nvSpPr>
        <p:spPr>
          <a:xfrm>
            <a:off x="2486094"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83" name="TextBox 82">
            <a:extLst>
              <a:ext uri="{FF2B5EF4-FFF2-40B4-BE49-F238E27FC236}">
                <a16:creationId xmlns:a16="http://schemas.microsoft.com/office/drawing/2014/main" id="{21BC33C8-7615-46FA-93DF-010FF1EB9FD1}"/>
              </a:ext>
            </a:extLst>
          </p:cNvPr>
          <p:cNvSpPr txBox="1"/>
          <p:nvPr/>
        </p:nvSpPr>
        <p:spPr>
          <a:xfrm>
            <a:off x="1244049" y="2249095"/>
            <a:ext cx="720000" cy="720000"/>
          </a:xfrm>
          <a:prstGeom prst="rect">
            <a:avLst/>
          </a:prstGeom>
          <a:solidFill>
            <a:srgbClr val="DAA520"/>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rPr>
              <a:t>O</a:t>
            </a:r>
          </a:p>
        </p:txBody>
      </p:sp>
      <p:sp>
        <p:nvSpPr>
          <p:cNvPr id="84" name="TextBox 83">
            <a:extLst>
              <a:ext uri="{FF2B5EF4-FFF2-40B4-BE49-F238E27FC236}">
                <a16:creationId xmlns:a16="http://schemas.microsoft.com/office/drawing/2014/main" id="{C297ECAC-3810-4943-B93A-8D58B7515097}"/>
              </a:ext>
            </a:extLst>
          </p:cNvPr>
          <p:cNvSpPr txBox="1"/>
          <p:nvPr/>
        </p:nvSpPr>
        <p:spPr>
          <a:xfrm>
            <a:off x="1192290" y="2233476"/>
            <a:ext cx="820800" cy="769441"/>
          </a:xfrm>
          <a:prstGeom prst="rect">
            <a:avLst/>
          </a:prstGeom>
          <a:solidFill>
            <a:schemeClr val="accent4">
              <a:lumMod val="75000"/>
            </a:schemeClr>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a:t>
            </a:r>
          </a:p>
        </p:txBody>
      </p:sp>
      <p:sp>
        <p:nvSpPr>
          <p:cNvPr id="85" name="TextBox 84">
            <a:extLst>
              <a:ext uri="{FF2B5EF4-FFF2-40B4-BE49-F238E27FC236}">
                <a16:creationId xmlns:a16="http://schemas.microsoft.com/office/drawing/2014/main" id="{E77A9863-7539-407A-857F-6891B3040229}"/>
              </a:ext>
            </a:extLst>
          </p:cNvPr>
          <p:cNvSpPr txBox="1"/>
          <p:nvPr/>
        </p:nvSpPr>
        <p:spPr>
          <a:xfrm>
            <a:off x="4221546" y="2248295"/>
            <a:ext cx="720000" cy="720000"/>
          </a:xfrm>
          <a:prstGeom prst="rect">
            <a:avLst/>
          </a:prstGeom>
          <a:solidFill>
            <a:srgbClr val="DAA520"/>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rPr>
              <a:t>D</a:t>
            </a:r>
          </a:p>
        </p:txBody>
      </p:sp>
      <p:sp>
        <p:nvSpPr>
          <p:cNvPr id="86" name="TextBox 85">
            <a:extLst>
              <a:ext uri="{FF2B5EF4-FFF2-40B4-BE49-F238E27FC236}">
                <a16:creationId xmlns:a16="http://schemas.microsoft.com/office/drawing/2014/main" id="{7DA18E19-47E9-478C-AD17-1030591A236E}"/>
              </a:ext>
            </a:extLst>
          </p:cNvPr>
          <p:cNvSpPr txBox="1"/>
          <p:nvPr/>
        </p:nvSpPr>
        <p:spPr>
          <a:xfrm>
            <a:off x="4171146" y="2233476"/>
            <a:ext cx="820800" cy="769441"/>
          </a:xfrm>
          <a:prstGeom prst="rect">
            <a:avLst/>
          </a:prstGeom>
          <a:solidFill>
            <a:schemeClr val="accent4">
              <a:lumMod val="75000"/>
            </a:schemeClr>
          </a:solidFill>
          <a:ln>
            <a:solidFill>
              <a:schemeClr val="tx1"/>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a:t>
            </a:r>
          </a:p>
        </p:txBody>
      </p:sp>
      <p:sp>
        <p:nvSpPr>
          <p:cNvPr id="87" name="TextBox 86">
            <a:extLst>
              <a:ext uri="{FF2B5EF4-FFF2-40B4-BE49-F238E27FC236}">
                <a16:creationId xmlns:a16="http://schemas.microsoft.com/office/drawing/2014/main" id="{34F07BA0-91B6-4BF0-984D-A197A6326D9F}"/>
              </a:ext>
            </a:extLst>
          </p:cNvPr>
          <p:cNvSpPr txBox="1"/>
          <p:nvPr/>
        </p:nvSpPr>
        <p:spPr>
          <a:xfrm>
            <a:off x="7199958" y="2248295"/>
            <a:ext cx="720000" cy="720000"/>
          </a:xfrm>
          <a:prstGeom prst="rect">
            <a:avLst/>
          </a:prstGeom>
          <a:solidFill>
            <a:srgbClr val="DAA520"/>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rPr>
              <a:t>R</a:t>
            </a:r>
          </a:p>
        </p:txBody>
      </p:sp>
      <p:sp>
        <p:nvSpPr>
          <p:cNvPr id="88" name="TextBox 87">
            <a:extLst>
              <a:ext uri="{FF2B5EF4-FFF2-40B4-BE49-F238E27FC236}">
                <a16:creationId xmlns:a16="http://schemas.microsoft.com/office/drawing/2014/main" id="{551BAB68-EF48-4209-AFD7-1369DDF30B80}"/>
              </a:ext>
            </a:extLst>
          </p:cNvPr>
          <p:cNvSpPr txBox="1"/>
          <p:nvPr/>
        </p:nvSpPr>
        <p:spPr>
          <a:xfrm>
            <a:off x="7149558" y="2233476"/>
            <a:ext cx="820800" cy="769441"/>
          </a:xfrm>
          <a:prstGeom prst="rect">
            <a:avLst/>
          </a:prstGeom>
          <a:solidFill>
            <a:schemeClr val="accent4">
              <a:lumMod val="75000"/>
            </a:schemeClr>
          </a:solidFill>
          <a:ln>
            <a:solidFill>
              <a:schemeClr val="tx1"/>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a:t>
            </a:r>
          </a:p>
        </p:txBody>
      </p:sp>
      <p:sp>
        <p:nvSpPr>
          <p:cNvPr id="89" name="TextBox 88">
            <a:extLst>
              <a:ext uri="{FF2B5EF4-FFF2-40B4-BE49-F238E27FC236}">
                <a16:creationId xmlns:a16="http://schemas.microsoft.com/office/drawing/2014/main" id="{02174ABD-1EC5-4F86-A8D0-DCFEAB531190}"/>
              </a:ext>
            </a:extLst>
          </p:cNvPr>
          <p:cNvSpPr txBox="1"/>
          <p:nvPr/>
        </p:nvSpPr>
        <p:spPr>
          <a:xfrm>
            <a:off x="10207489" y="2248295"/>
            <a:ext cx="720000" cy="720000"/>
          </a:xfrm>
          <a:prstGeom prst="rect">
            <a:avLst/>
          </a:prstGeom>
          <a:solidFill>
            <a:srgbClr val="DAA520"/>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rPr>
              <a:t>I</a:t>
            </a:r>
          </a:p>
        </p:txBody>
      </p:sp>
      <p:sp>
        <p:nvSpPr>
          <p:cNvPr id="90" name="TextBox 89">
            <a:extLst>
              <a:ext uri="{FF2B5EF4-FFF2-40B4-BE49-F238E27FC236}">
                <a16:creationId xmlns:a16="http://schemas.microsoft.com/office/drawing/2014/main" id="{99F7BCE5-F7A8-4EB9-9555-94B26B8BB65F}"/>
              </a:ext>
            </a:extLst>
          </p:cNvPr>
          <p:cNvSpPr txBox="1"/>
          <p:nvPr/>
        </p:nvSpPr>
        <p:spPr>
          <a:xfrm>
            <a:off x="10127971" y="2233476"/>
            <a:ext cx="820800" cy="769441"/>
          </a:xfrm>
          <a:prstGeom prst="rect">
            <a:avLst/>
          </a:prstGeom>
          <a:solidFill>
            <a:schemeClr val="accent4">
              <a:lumMod val="75000"/>
            </a:schemeClr>
          </a:solidFill>
          <a:ln>
            <a:solidFill>
              <a:schemeClr val="tx1"/>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effectLst/>
                <a:uLnTx/>
                <a:uFillTx/>
              </a:rPr>
              <a:t>?</a:t>
            </a:r>
          </a:p>
        </p:txBody>
      </p:sp>
      <p:sp>
        <p:nvSpPr>
          <p:cNvPr id="91" name="TextBox 90">
            <a:extLst>
              <a:ext uri="{FF2B5EF4-FFF2-40B4-BE49-F238E27FC236}">
                <a16:creationId xmlns:a16="http://schemas.microsoft.com/office/drawing/2014/main" id="{A2FF812D-AB66-4A74-AE99-E512F8AA8F8F}"/>
              </a:ext>
            </a:extLst>
          </p:cNvPr>
          <p:cNvSpPr txBox="1"/>
          <p:nvPr/>
        </p:nvSpPr>
        <p:spPr>
          <a:xfrm>
            <a:off x="3196015"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92" name="TextBox 91">
            <a:extLst>
              <a:ext uri="{FF2B5EF4-FFF2-40B4-BE49-F238E27FC236}">
                <a16:creationId xmlns:a16="http://schemas.microsoft.com/office/drawing/2014/main" id="{B5ACB74E-CDB9-4F6C-BC99-DF054D5F4C96}"/>
              </a:ext>
            </a:extLst>
          </p:cNvPr>
          <p:cNvSpPr txBox="1"/>
          <p:nvPr/>
        </p:nvSpPr>
        <p:spPr>
          <a:xfrm>
            <a:off x="3656815"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3" name="TextBox 92">
            <a:extLst>
              <a:ext uri="{FF2B5EF4-FFF2-40B4-BE49-F238E27FC236}">
                <a16:creationId xmlns:a16="http://schemas.microsoft.com/office/drawing/2014/main" id="{178DD933-AAA6-495A-A8B6-68A54A7889CB}"/>
              </a:ext>
            </a:extLst>
          </p:cNvPr>
          <p:cNvSpPr txBox="1"/>
          <p:nvPr/>
        </p:nvSpPr>
        <p:spPr>
          <a:xfrm>
            <a:off x="4117615"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4" name="TextBox 93">
            <a:extLst>
              <a:ext uri="{FF2B5EF4-FFF2-40B4-BE49-F238E27FC236}">
                <a16:creationId xmlns:a16="http://schemas.microsoft.com/office/drawing/2014/main" id="{6F8E3C03-A0F8-4ACA-8FA5-78B574A21F24}"/>
              </a:ext>
            </a:extLst>
          </p:cNvPr>
          <p:cNvSpPr txBox="1"/>
          <p:nvPr/>
        </p:nvSpPr>
        <p:spPr>
          <a:xfrm>
            <a:off x="4578415"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5" name="TextBox 94">
            <a:extLst>
              <a:ext uri="{FF2B5EF4-FFF2-40B4-BE49-F238E27FC236}">
                <a16:creationId xmlns:a16="http://schemas.microsoft.com/office/drawing/2014/main" id="{E4693385-E1E2-4A36-B9CE-1E2DFC7C2EBD}"/>
              </a:ext>
            </a:extLst>
          </p:cNvPr>
          <p:cNvSpPr txBox="1"/>
          <p:nvPr/>
        </p:nvSpPr>
        <p:spPr>
          <a:xfrm>
            <a:off x="3196015"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6" name="TextBox 95">
            <a:extLst>
              <a:ext uri="{FF2B5EF4-FFF2-40B4-BE49-F238E27FC236}">
                <a16:creationId xmlns:a16="http://schemas.microsoft.com/office/drawing/2014/main" id="{196B0DB0-A669-4606-BE3B-08802161A455}"/>
              </a:ext>
            </a:extLst>
          </p:cNvPr>
          <p:cNvSpPr txBox="1"/>
          <p:nvPr/>
        </p:nvSpPr>
        <p:spPr>
          <a:xfrm>
            <a:off x="3656815"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7" name="TextBox 96">
            <a:extLst>
              <a:ext uri="{FF2B5EF4-FFF2-40B4-BE49-F238E27FC236}">
                <a16:creationId xmlns:a16="http://schemas.microsoft.com/office/drawing/2014/main" id="{B05094EF-3A6A-420B-AF04-BA53BDC8628A}"/>
              </a:ext>
            </a:extLst>
          </p:cNvPr>
          <p:cNvSpPr txBox="1"/>
          <p:nvPr/>
        </p:nvSpPr>
        <p:spPr>
          <a:xfrm>
            <a:off x="4117615"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8" name="TextBox 97">
            <a:extLst>
              <a:ext uri="{FF2B5EF4-FFF2-40B4-BE49-F238E27FC236}">
                <a16:creationId xmlns:a16="http://schemas.microsoft.com/office/drawing/2014/main" id="{66A30921-9D7D-4A5C-9145-A1616752255A}"/>
              </a:ext>
            </a:extLst>
          </p:cNvPr>
          <p:cNvSpPr txBox="1"/>
          <p:nvPr/>
        </p:nvSpPr>
        <p:spPr>
          <a:xfrm>
            <a:off x="4578415"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99" name="TextBox 98">
            <a:extLst>
              <a:ext uri="{FF2B5EF4-FFF2-40B4-BE49-F238E27FC236}">
                <a16:creationId xmlns:a16="http://schemas.microsoft.com/office/drawing/2014/main" id="{DD3D3F56-5462-401E-92E2-6CCE1F4F359D}"/>
              </a:ext>
            </a:extLst>
          </p:cNvPr>
          <p:cNvSpPr txBox="1"/>
          <p:nvPr/>
        </p:nvSpPr>
        <p:spPr>
          <a:xfrm>
            <a:off x="3195572"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0" name="TextBox 99">
            <a:extLst>
              <a:ext uri="{FF2B5EF4-FFF2-40B4-BE49-F238E27FC236}">
                <a16:creationId xmlns:a16="http://schemas.microsoft.com/office/drawing/2014/main" id="{FC9E44C4-2F4F-4540-882A-BD3705A43F7B}"/>
              </a:ext>
            </a:extLst>
          </p:cNvPr>
          <p:cNvSpPr txBox="1"/>
          <p:nvPr/>
        </p:nvSpPr>
        <p:spPr>
          <a:xfrm>
            <a:off x="3656372"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1" name="TextBox 100">
            <a:extLst>
              <a:ext uri="{FF2B5EF4-FFF2-40B4-BE49-F238E27FC236}">
                <a16:creationId xmlns:a16="http://schemas.microsoft.com/office/drawing/2014/main" id="{F67CF0B7-4605-4937-9400-78B6F08057B9}"/>
              </a:ext>
            </a:extLst>
          </p:cNvPr>
          <p:cNvSpPr txBox="1"/>
          <p:nvPr/>
        </p:nvSpPr>
        <p:spPr>
          <a:xfrm>
            <a:off x="4117172"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2" name="TextBox 101">
            <a:extLst>
              <a:ext uri="{FF2B5EF4-FFF2-40B4-BE49-F238E27FC236}">
                <a16:creationId xmlns:a16="http://schemas.microsoft.com/office/drawing/2014/main" id="{1AAB6B72-BD2C-4740-8AB0-3A8E49C11566}"/>
              </a:ext>
            </a:extLst>
          </p:cNvPr>
          <p:cNvSpPr txBox="1"/>
          <p:nvPr/>
        </p:nvSpPr>
        <p:spPr>
          <a:xfrm>
            <a:off x="4577972"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03" name="TextBox 102">
            <a:extLst>
              <a:ext uri="{FF2B5EF4-FFF2-40B4-BE49-F238E27FC236}">
                <a16:creationId xmlns:a16="http://schemas.microsoft.com/office/drawing/2014/main" id="{1E7606A5-2C80-434D-AD0F-6A773B3744D4}"/>
              </a:ext>
            </a:extLst>
          </p:cNvPr>
          <p:cNvSpPr txBox="1"/>
          <p:nvPr/>
        </p:nvSpPr>
        <p:spPr>
          <a:xfrm>
            <a:off x="5000576"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4" name="TextBox 103">
            <a:extLst>
              <a:ext uri="{FF2B5EF4-FFF2-40B4-BE49-F238E27FC236}">
                <a16:creationId xmlns:a16="http://schemas.microsoft.com/office/drawing/2014/main" id="{C8C3BB8A-54AD-47A3-A102-E9D031238F5B}"/>
              </a:ext>
            </a:extLst>
          </p:cNvPr>
          <p:cNvSpPr txBox="1"/>
          <p:nvPr/>
        </p:nvSpPr>
        <p:spPr>
          <a:xfrm>
            <a:off x="5461376"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05" name="TextBox 104">
            <a:extLst>
              <a:ext uri="{FF2B5EF4-FFF2-40B4-BE49-F238E27FC236}">
                <a16:creationId xmlns:a16="http://schemas.microsoft.com/office/drawing/2014/main" id="{C54E116D-9BF2-43EB-9A3A-E04D3076460E}"/>
              </a:ext>
            </a:extLst>
          </p:cNvPr>
          <p:cNvSpPr txBox="1"/>
          <p:nvPr/>
        </p:nvSpPr>
        <p:spPr>
          <a:xfrm>
            <a:off x="6174428"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6" name="TextBox 105">
            <a:extLst>
              <a:ext uri="{FF2B5EF4-FFF2-40B4-BE49-F238E27FC236}">
                <a16:creationId xmlns:a16="http://schemas.microsoft.com/office/drawing/2014/main" id="{030C8B77-1C57-46B0-89AB-DD12A05662AA}"/>
              </a:ext>
            </a:extLst>
          </p:cNvPr>
          <p:cNvSpPr txBox="1"/>
          <p:nvPr/>
        </p:nvSpPr>
        <p:spPr>
          <a:xfrm>
            <a:off x="6635228"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7" name="TextBox 106">
            <a:extLst>
              <a:ext uri="{FF2B5EF4-FFF2-40B4-BE49-F238E27FC236}">
                <a16:creationId xmlns:a16="http://schemas.microsoft.com/office/drawing/2014/main" id="{89FF71D9-D715-4579-A056-371D399736F8}"/>
              </a:ext>
            </a:extLst>
          </p:cNvPr>
          <p:cNvSpPr txBox="1"/>
          <p:nvPr/>
        </p:nvSpPr>
        <p:spPr>
          <a:xfrm>
            <a:off x="7096028"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08" name="TextBox 107">
            <a:extLst>
              <a:ext uri="{FF2B5EF4-FFF2-40B4-BE49-F238E27FC236}">
                <a16:creationId xmlns:a16="http://schemas.microsoft.com/office/drawing/2014/main" id="{80A8D7DB-C090-4839-8C61-D01C6FC8B1D7}"/>
              </a:ext>
            </a:extLst>
          </p:cNvPr>
          <p:cNvSpPr txBox="1"/>
          <p:nvPr/>
        </p:nvSpPr>
        <p:spPr>
          <a:xfrm>
            <a:off x="7556828"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09" name="TextBox 108">
            <a:extLst>
              <a:ext uri="{FF2B5EF4-FFF2-40B4-BE49-F238E27FC236}">
                <a16:creationId xmlns:a16="http://schemas.microsoft.com/office/drawing/2014/main" id="{584FAAE7-7D20-4745-99D5-247B539CF3C9}"/>
              </a:ext>
            </a:extLst>
          </p:cNvPr>
          <p:cNvSpPr txBox="1"/>
          <p:nvPr/>
        </p:nvSpPr>
        <p:spPr>
          <a:xfrm>
            <a:off x="6174428"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0" name="TextBox 109">
            <a:extLst>
              <a:ext uri="{FF2B5EF4-FFF2-40B4-BE49-F238E27FC236}">
                <a16:creationId xmlns:a16="http://schemas.microsoft.com/office/drawing/2014/main" id="{6C261E10-B453-4D9F-9882-B17277EFC1F4}"/>
              </a:ext>
            </a:extLst>
          </p:cNvPr>
          <p:cNvSpPr txBox="1"/>
          <p:nvPr/>
        </p:nvSpPr>
        <p:spPr>
          <a:xfrm>
            <a:off x="6635228"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1" name="TextBox 110">
            <a:extLst>
              <a:ext uri="{FF2B5EF4-FFF2-40B4-BE49-F238E27FC236}">
                <a16:creationId xmlns:a16="http://schemas.microsoft.com/office/drawing/2014/main" id="{839D927E-C07D-45CD-A74A-B99C44E2CC63}"/>
              </a:ext>
            </a:extLst>
          </p:cNvPr>
          <p:cNvSpPr txBox="1"/>
          <p:nvPr/>
        </p:nvSpPr>
        <p:spPr>
          <a:xfrm>
            <a:off x="7096028"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2" name="TextBox 111">
            <a:extLst>
              <a:ext uri="{FF2B5EF4-FFF2-40B4-BE49-F238E27FC236}">
                <a16:creationId xmlns:a16="http://schemas.microsoft.com/office/drawing/2014/main" id="{954896E0-71E6-40EE-A043-4C4A1208B74B}"/>
              </a:ext>
            </a:extLst>
          </p:cNvPr>
          <p:cNvSpPr txBox="1"/>
          <p:nvPr/>
        </p:nvSpPr>
        <p:spPr>
          <a:xfrm>
            <a:off x="7556828"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13" name="TextBox 112">
            <a:extLst>
              <a:ext uri="{FF2B5EF4-FFF2-40B4-BE49-F238E27FC236}">
                <a16:creationId xmlns:a16="http://schemas.microsoft.com/office/drawing/2014/main" id="{C0894F55-644C-49B7-9ACB-2997778174FE}"/>
              </a:ext>
            </a:extLst>
          </p:cNvPr>
          <p:cNvSpPr txBox="1"/>
          <p:nvPr/>
        </p:nvSpPr>
        <p:spPr>
          <a:xfrm>
            <a:off x="6173985"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4" name="TextBox 113">
            <a:extLst>
              <a:ext uri="{FF2B5EF4-FFF2-40B4-BE49-F238E27FC236}">
                <a16:creationId xmlns:a16="http://schemas.microsoft.com/office/drawing/2014/main" id="{FF519EFA-C5FE-4C36-B586-B132E9D3F0F8}"/>
              </a:ext>
            </a:extLst>
          </p:cNvPr>
          <p:cNvSpPr txBox="1"/>
          <p:nvPr/>
        </p:nvSpPr>
        <p:spPr>
          <a:xfrm>
            <a:off x="6634785"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5" name="TextBox 114">
            <a:extLst>
              <a:ext uri="{FF2B5EF4-FFF2-40B4-BE49-F238E27FC236}">
                <a16:creationId xmlns:a16="http://schemas.microsoft.com/office/drawing/2014/main" id="{EBE58737-A803-48F3-A216-E9E0CD4EE243}"/>
              </a:ext>
            </a:extLst>
          </p:cNvPr>
          <p:cNvSpPr txBox="1"/>
          <p:nvPr/>
        </p:nvSpPr>
        <p:spPr>
          <a:xfrm>
            <a:off x="7095585" y="451205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16" name="TextBox 115">
            <a:extLst>
              <a:ext uri="{FF2B5EF4-FFF2-40B4-BE49-F238E27FC236}">
                <a16:creationId xmlns:a16="http://schemas.microsoft.com/office/drawing/2014/main" id="{B710B4FF-111E-4C80-AB71-559876CD3465}"/>
              </a:ext>
            </a:extLst>
          </p:cNvPr>
          <p:cNvSpPr txBox="1"/>
          <p:nvPr/>
        </p:nvSpPr>
        <p:spPr>
          <a:xfrm>
            <a:off x="7556385" y="451205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17" name="TextBox 116">
            <a:extLst>
              <a:ext uri="{FF2B5EF4-FFF2-40B4-BE49-F238E27FC236}">
                <a16:creationId xmlns:a16="http://schemas.microsoft.com/office/drawing/2014/main" id="{CE70CE40-B855-4C9D-A403-D35B90A766DB}"/>
              </a:ext>
            </a:extLst>
          </p:cNvPr>
          <p:cNvSpPr txBox="1"/>
          <p:nvPr/>
        </p:nvSpPr>
        <p:spPr>
          <a:xfrm>
            <a:off x="7978989" y="35887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8" name="TextBox 117">
            <a:extLst>
              <a:ext uri="{FF2B5EF4-FFF2-40B4-BE49-F238E27FC236}">
                <a16:creationId xmlns:a16="http://schemas.microsoft.com/office/drawing/2014/main" id="{DC580914-C328-4306-85DB-25F9516E736B}"/>
              </a:ext>
            </a:extLst>
          </p:cNvPr>
          <p:cNvSpPr txBox="1"/>
          <p:nvPr/>
        </p:nvSpPr>
        <p:spPr>
          <a:xfrm>
            <a:off x="8439789" y="35887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19" name="TextBox 118">
            <a:extLst>
              <a:ext uri="{FF2B5EF4-FFF2-40B4-BE49-F238E27FC236}">
                <a16:creationId xmlns:a16="http://schemas.microsoft.com/office/drawing/2014/main" id="{66A0E48C-185E-4D7C-8EA4-5D7761141153}"/>
              </a:ext>
            </a:extLst>
          </p:cNvPr>
          <p:cNvSpPr txBox="1"/>
          <p:nvPr/>
        </p:nvSpPr>
        <p:spPr>
          <a:xfrm>
            <a:off x="7978989" y="40503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0" name="TextBox 119">
            <a:extLst>
              <a:ext uri="{FF2B5EF4-FFF2-40B4-BE49-F238E27FC236}">
                <a16:creationId xmlns:a16="http://schemas.microsoft.com/office/drawing/2014/main" id="{90128D9E-B6ED-40BF-8DE2-FEED8873877F}"/>
              </a:ext>
            </a:extLst>
          </p:cNvPr>
          <p:cNvSpPr txBox="1"/>
          <p:nvPr/>
        </p:nvSpPr>
        <p:spPr>
          <a:xfrm>
            <a:off x="8439789" y="40503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1" name="TextBox 120">
            <a:extLst>
              <a:ext uri="{FF2B5EF4-FFF2-40B4-BE49-F238E27FC236}">
                <a16:creationId xmlns:a16="http://schemas.microsoft.com/office/drawing/2014/main" id="{32FBEA97-8099-4D15-8CE1-4C3150CB9C74}"/>
              </a:ext>
            </a:extLst>
          </p:cNvPr>
          <p:cNvSpPr txBox="1"/>
          <p:nvPr/>
        </p:nvSpPr>
        <p:spPr>
          <a:xfrm>
            <a:off x="9156414" y="358326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2" name="TextBox 121">
            <a:extLst>
              <a:ext uri="{FF2B5EF4-FFF2-40B4-BE49-F238E27FC236}">
                <a16:creationId xmlns:a16="http://schemas.microsoft.com/office/drawing/2014/main" id="{7FED8D17-E4F5-4854-87BD-5819C21ABA2A}"/>
              </a:ext>
            </a:extLst>
          </p:cNvPr>
          <p:cNvSpPr txBox="1"/>
          <p:nvPr/>
        </p:nvSpPr>
        <p:spPr>
          <a:xfrm>
            <a:off x="9617214" y="358326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3" name="TextBox 122">
            <a:extLst>
              <a:ext uri="{FF2B5EF4-FFF2-40B4-BE49-F238E27FC236}">
                <a16:creationId xmlns:a16="http://schemas.microsoft.com/office/drawing/2014/main" id="{4D8DE963-5293-4F1B-856B-117AD3ABBADE}"/>
              </a:ext>
            </a:extLst>
          </p:cNvPr>
          <p:cNvSpPr txBox="1"/>
          <p:nvPr/>
        </p:nvSpPr>
        <p:spPr>
          <a:xfrm>
            <a:off x="10078014" y="358326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24" name="TextBox 123">
            <a:extLst>
              <a:ext uri="{FF2B5EF4-FFF2-40B4-BE49-F238E27FC236}">
                <a16:creationId xmlns:a16="http://schemas.microsoft.com/office/drawing/2014/main" id="{B873E350-32C2-4024-8090-FB784F6FD013}"/>
              </a:ext>
            </a:extLst>
          </p:cNvPr>
          <p:cNvSpPr txBox="1"/>
          <p:nvPr/>
        </p:nvSpPr>
        <p:spPr>
          <a:xfrm>
            <a:off x="10538814" y="358326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5" name="TextBox 124">
            <a:extLst>
              <a:ext uri="{FF2B5EF4-FFF2-40B4-BE49-F238E27FC236}">
                <a16:creationId xmlns:a16="http://schemas.microsoft.com/office/drawing/2014/main" id="{B991A5C6-B019-453E-B0B8-B2FA894FACCF}"/>
              </a:ext>
            </a:extLst>
          </p:cNvPr>
          <p:cNvSpPr txBox="1"/>
          <p:nvPr/>
        </p:nvSpPr>
        <p:spPr>
          <a:xfrm>
            <a:off x="9156414" y="40449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6" name="TextBox 125">
            <a:extLst>
              <a:ext uri="{FF2B5EF4-FFF2-40B4-BE49-F238E27FC236}">
                <a16:creationId xmlns:a16="http://schemas.microsoft.com/office/drawing/2014/main" id="{BEED4CF9-422D-4317-AA84-D1A012339201}"/>
              </a:ext>
            </a:extLst>
          </p:cNvPr>
          <p:cNvSpPr txBox="1"/>
          <p:nvPr/>
        </p:nvSpPr>
        <p:spPr>
          <a:xfrm>
            <a:off x="9617214" y="40449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27" name="TextBox 126">
            <a:extLst>
              <a:ext uri="{FF2B5EF4-FFF2-40B4-BE49-F238E27FC236}">
                <a16:creationId xmlns:a16="http://schemas.microsoft.com/office/drawing/2014/main" id="{9CC0E7BB-6106-451D-8918-023735D2FCE2}"/>
              </a:ext>
            </a:extLst>
          </p:cNvPr>
          <p:cNvSpPr txBox="1"/>
          <p:nvPr/>
        </p:nvSpPr>
        <p:spPr>
          <a:xfrm>
            <a:off x="10078014" y="40449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8" name="TextBox 127">
            <a:extLst>
              <a:ext uri="{FF2B5EF4-FFF2-40B4-BE49-F238E27FC236}">
                <a16:creationId xmlns:a16="http://schemas.microsoft.com/office/drawing/2014/main" id="{8A066057-B273-4129-92D4-76FFA82CDBB1}"/>
              </a:ext>
            </a:extLst>
          </p:cNvPr>
          <p:cNvSpPr txBox="1"/>
          <p:nvPr/>
        </p:nvSpPr>
        <p:spPr>
          <a:xfrm>
            <a:off x="10538814" y="40449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29" name="TextBox 128">
            <a:extLst>
              <a:ext uri="{FF2B5EF4-FFF2-40B4-BE49-F238E27FC236}">
                <a16:creationId xmlns:a16="http://schemas.microsoft.com/office/drawing/2014/main" id="{BB9DF78C-5B4E-4A7F-A31C-36AA54650796}"/>
              </a:ext>
            </a:extLst>
          </p:cNvPr>
          <p:cNvSpPr txBox="1"/>
          <p:nvPr/>
        </p:nvSpPr>
        <p:spPr>
          <a:xfrm>
            <a:off x="9155971" y="45065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0" name="TextBox 129">
            <a:extLst>
              <a:ext uri="{FF2B5EF4-FFF2-40B4-BE49-F238E27FC236}">
                <a16:creationId xmlns:a16="http://schemas.microsoft.com/office/drawing/2014/main" id="{3F1218A5-82F5-4044-9D93-09C96F9BC0A4}"/>
              </a:ext>
            </a:extLst>
          </p:cNvPr>
          <p:cNvSpPr txBox="1"/>
          <p:nvPr/>
        </p:nvSpPr>
        <p:spPr>
          <a:xfrm>
            <a:off x="9616771" y="45065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a:t>
            </a:r>
          </a:p>
        </p:txBody>
      </p:sp>
      <p:sp>
        <p:nvSpPr>
          <p:cNvPr id="131" name="TextBox 130">
            <a:extLst>
              <a:ext uri="{FF2B5EF4-FFF2-40B4-BE49-F238E27FC236}">
                <a16:creationId xmlns:a16="http://schemas.microsoft.com/office/drawing/2014/main" id="{2B31CB68-24E2-49E5-A929-11E202C8EDF9}"/>
              </a:ext>
            </a:extLst>
          </p:cNvPr>
          <p:cNvSpPr txBox="1"/>
          <p:nvPr/>
        </p:nvSpPr>
        <p:spPr>
          <a:xfrm>
            <a:off x="10077571" y="450659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2" name="TextBox 131">
            <a:extLst>
              <a:ext uri="{FF2B5EF4-FFF2-40B4-BE49-F238E27FC236}">
                <a16:creationId xmlns:a16="http://schemas.microsoft.com/office/drawing/2014/main" id="{3B936E43-04DF-4801-8CC3-2A29D42A3E26}"/>
              </a:ext>
            </a:extLst>
          </p:cNvPr>
          <p:cNvSpPr txBox="1"/>
          <p:nvPr/>
        </p:nvSpPr>
        <p:spPr>
          <a:xfrm>
            <a:off x="10538371" y="450659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3" name="TextBox 132">
            <a:extLst>
              <a:ext uri="{FF2B5EF4-FFF2-40B4-BE49-F238E27FC236}">
                <a16:creationId xmlns:a16="http://schemas.microsoft.com/office/drawing/2014/main" id="{A8FC2211-3138-4620-847D-3653676AC363}"/>
              </a:ext>
            </a:extLst>
          </p:cNvPr>
          <p:cNvSpPr txBox="1"/>
          <p:nvPr/>
        </p:nvSpPr>
        <p:spPr>
          <a:xfrm>
            <a:off x="10960975" y="3583264"/>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4" name="TextBox 133">
            <a:extLst>
              <a:ext uri="{FF2B5EF4-FFF2-40B4-BE49-F238E27FC236}">
                <a16:creationId xmlns:a16="http://schemas.microsoft.com/office/drawing/2014/main" id="{D5BDABBB-59A5-4D22-A2CC-9D2647BDBC43}"/>
              </a:ext>
            </a:extLst>
          </p:cNvPr>
          <p:cNvSpPr txBox="1"/>
          <p:nvPr/>
        </p:nvSpPr>
        <p:spPr>
          <a:xfrm>
            <a:off x="11421775" y="3583263"/>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5" name="TextBox 134">
            <a:extLst>
              <a:ext uri="{FF2B5EF4-FFF2-40B4-BE49-F238E27FC236}">
                <a16:creationId xmlns:a16="http://schemas.microsoft.com/office/drawing/2014/main" id="{6BB4DBDD-0C1A-43F9-86AF-DF0979C7CD98}"/>
              </a:ext>
            </a:extLst>
          </p:cNvPr>
          <p:cNvSpPr txBox="1"/>
          <p:nvPr/>
        </p:nvSpPr>
        <p:spPr>
          <a:xfrm>
            <a:off x="10960975" y="4044929"/>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6" name="TextBox 135">
            <a:extLst>
              <a:ext uri="{FF2B5EF4-FFF2-40B4-BE49-F238E27FC236}">
                <a16:creationId xmlns:a16="http://schemas.microsoft.com/office/drawing/2014/main" id="{1D75E482-D2F7-4742-A17B-EF3659C49BB5}"/>
              </a:ext>
            </a:extLst>
          </p:cNvPr>
          <p:cNvSpPr txBox="1"/>
          <p:nvPr/>
        </p:nvSpPr>
        <p:spPr>
          <a:xfrm>
            <a:off x="11421775" y="4044928"/>
            <a:ext cx="460800" cy="46166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_</a:t>
            </a:r>
          </a:p>
        </p:txBody>
      </p:sp>
      <p:sp>
        <p:nvSpPr>
          <p:cNvPr id="137" name="TextBox 136">
            <a:extLst>
              <a:ext uri="{FF2B5EF4-FFF2-40B4-BE49-F238E27FC236}">
                <a16:creationId xmlns:a16="http://schemas.microsoft.com/office/drawing/2014/main" id="{BB1F76C4-3FE6-4E25-B6F4-DE36209EF20E}"/>
              </a:ext>
            </a:extLst>
          </p:cNvPr>
          <p:cNvSpPr txBox="1"/>
          <p:nvPr/>
        </p:nvSpPr>
        <p:spPr>
          <a:xfrm>
            <a:off x="180000" y="1296000"/>
            <a:ext cx="117773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Die </a:t>
            </a:r>
            <a:r>
              <a:rPr kumimoji="0" lang="en-US" sz="2400" b="0" i="0" u="none" strike="noStrike" kern="0" cap="none" spc="0" normalizeH="0" baseline="0" noProof="0" dirty="0" err="1">
                <a:ln>
                  <a:noFill/>
                </a:ln>
                <a:effectLst/>
                <a:uLnTx/>
                <a:uFillTx/>
              </a:rPr>
              <a:t>Wörter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haben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einen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Buchstaben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gemeinsam</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Welcher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das?</a:t>
            </a:r>
          </a:p>
        </p:txBody>
      </p:sp>
      <p:sp>
        <p:nvSpPr>
          <p:cNvPr id="138" name="TextBox 137">
            <a:extLst>
              <a:ext uri="{FF2B5EF4-FFF2-40B4-BE49-F238E27FC236}">
                <a16:creationId xmlns:a16="http://schemas.microsoft.com/office/drawing/2014/main" id="{7ECEFE21-3DC8-4D87-9C18-2E0F8B83374B}"/>
              </a:ext>
            </a:extLst>
          </p:cNvPr>
          <p:cNvSpPr txBox="1"/>
          <p:nvPr/>
        </p:nvSpPr>
        <p:spPr>
          <a:xfrm>
            <a:off x="1244049" y="6400800"/>
            <a:ext cx="3333923" cy="400110"/>
          </a:xfrm>
          <a:prstGeom prst="rect">
            <a:avLst/>
          </a:prstGeom>
          <a:noFill/>
        </p:spPr>
        <p:txBody>
          <a:bodyPr wrap="square" rtlCol="0">
            <a:spAutoFit/>
          </a:bodyPr>
          <a:lstStyle/>
          <a:p>
            <a:r>
              <a:rPr lang="en-GB" sz="2000" dirty="0"/>
              <a:t>der </a:t>
            </a:r>
            <a:r>
              <a:rPr lang="en-GB" sz="2000" dirty="0" err="1"/>
              <a:t>Buchstabe</a:t>
            </a:r>
            <a:r>
              <a:rPr lang="en-GB" sz="2000" dirty="0"/>
              <a:t> – letter </a:t>
            </a:r>
          </a:p>
        </p:txBody>
      </p:sp>
    </p:spTree>
    <p:extLst>
      <p:ext uri="{BB962C8B-B14F-4D97-AF65-F5344CB8AC3E}">
        <p14:creationId xmlns:p14="http://schemas.microsoft.com/office/powerpoint/2010/main" val="70872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8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9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9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0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9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9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0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0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9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9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9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102"/>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104"/>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91"/>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8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1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1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1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0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1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106"/>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11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10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11"/>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109"/>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1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88"/>
                                        </p:tgtEl>
                                        <p:attrNameLst>
                                          <p:attrName>style.visibility</p:attrName>
                                        </p:attrNameLst>
                                      </p:cBhvr>
                                      <p:to>
                                        <p:strVal val="hidden"/>
                                      </p:to>
                                    </p:set>
                                  </p:childTnLst>
                                </p:cTn>
                              </p:par>
                              <p:par>
                                <p:cTn id="163" presetID="1" presetClass="exit" presetSubtype="0" fill="hold" grpId="0" nodeType="withEffect">
                                  <p:stCondLst>
                                    <p:cond delay="0"/>
                                  </p:stCondLst>
                                  <p:childTnLst>
                                    <p:set>
                                      <p:cBhvr>
                                        <p:cTn id="164" dur="1" fill="hold">
                                          <p:stCondLst>
                                            <p:cond delay="0"/>
                                          </p:stCondLst>
                                        </p:cTn>
                                        <p:tgtEl>
                                          <p:spTgt spid="107"/>
                                        </p:tgtEl>
                                        <p:attrNameLst>
                                          <p:attrName>style.visibility</p:attrName>
                                        </p:attrNameLst>
                                      </p:cBhvr>
                                      <p:to>
                                        <p:strVal val="hidden"/>
                                      </p:to>
                                    </p:set>
                                  </p:childTnLst>
                                </p:cTn>
                              </p:par>
                              <p:par>
                                <p:cTn id="165" presetID="1" presetClass="exit" presetSubtype="0" fill="hold" grpId="0" nodeType="withEffect">
                                  <p:stCondLst>
                                    <p:cond delay="0"/>
                                  </p:stCondLst>
                                  <p:childTnLst>
                                    <p:set>
                                      <p:cBhvr>
                                        <p:cTn id="166" dur="1" fill="hold">
                                          <p:stCondLst>
                                            <p:cond delay="0"/>
                                          </p:stCondLst>
                                        </p:cTn>
                                        <p:tgtEl>
                                          <p:spTgt spid="112"/>
                                        </p:tgtEl>
                                        <p:attrNameLst>
                                          <p:attrName>style.visibility</p:attrName>
                                        </p:attrNameLst>
                                      </p:cBhvr>
                                      <p:to>
                                        <p:strVal val="hidden"/>
                                      </p:to>
                                    </p:set>
                                  </p:childTnLst>
                                </p:cTn>
                              </p:par>
                              <p:par>
                                <p:cTn id="167" presetID="1" presetClass="exit" presetSubtype="0" fill="hold" grpId="0" nodeType="withEffect">
                                  <p:stCondLst>
                                    <p:cond delay="0"/>
                                  </p:stCondLst>
                                  <p:childTnLst>
                                    <p:set>
                                      <p:cBhvr>
                                        <p:cTn id="168" dur="1" fill="hold">
                                          <p:stCondLst>
                                            <p:cond delay="0"/>
                                          </p:stCondLst>
                                        </p:cTn>
                                        <p:tgtEl>
                                          <p:spTgt spid="116"/>
                                        </p:tgtEl>
                                        <p:attrNameLst>
                                          <p:attrName>style.visibility</p:attrName>
                                        </p:attrNameLst>
                                      </p:cBhvr>
                                      <p:to>
                                        <p:strVal val="hidden"/>
                                      </p:to>
                                    </p:set>
                                  </p:childTnLst>
                                </p:cTn>
                              </p:par>
                              <p:par>
                                <p:cTn id="169" presetID="1" presetClass="exit" presetSubtype="0" fill="hold" grpId="0" nodeType="withEffect">
                                  <p:stCondLst>
                                    <p:cond delay="0"/>
                                  </p:stCondLst>
                                  <p:childTnLst>
                                    <p:set>
                                      <p:cBhvr>
                                        <p:cTn id="170" dur="1" fill="hold">
                                          <p:stCondLst>
                                            <p:cond delay="0"/>
                                          </p:stCondLst>
                                        </p:cTn>
                                        <p:tgtEl>
                                          <p:spTgt spid="11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122"/>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13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13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131"/>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132"/>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127"/>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133"/>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13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128"/>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124"/>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121"/>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12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129"/>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126"/>
                                        </p:tgtEl>
                                        <p:attrNameLst>
                                          <p:attrName>style.visibility</p:attrName>
                                        </p:attrNameLst>
                                      </p:cBhvr>
                                      <p:to>
                                        <p:strVal val="hidden"/>
                                      </p:to>
                                    </p:set>
                                  </p:childTnLst>
                                </p:cTn>
                              </p:par>
                              <p:par>
                                <p:cTn id="227" presetID="1" presetClass="exit" presetSubtype="0" fill="hold" grpId="0" nodeType="withEffect">
                                  <p:stCondLst>
                                    <p:cond delay="0"/>
                                  </p:stCondLst>
                                  <p:childTnLst>
                                    <p:set>
                                      <p:cBhvr>
                                        <p:cTn id="228" dur="1" fill="hold">
                                          <p:stCondLst>
                                            <p:cond delay="0"/>
                                          </p:stCondLst>
                                        </p:cTn>
                                        <p:tgtEl>
                                          <p:spTgt spid="130"/>
                                        </p:tgtEl>
                                        <p:attrNameLst>
                                          <p:attrName>style.visibility</p:attrName>
                                        </p:attrNameLst>
                                      </p:cBhvr>
                                      <p:to>
                                        <p:strVal val="hidden"/>
                                      </p:to>
                                    </p:set>
                                  </p:childTnLst>
                                </p:cTn>
                              </p:par>
                              <p:par>
                                <p:cTn id="229" presetID="1" presetClass="exit" presetSubtype="0" fill="hold" grpId="0" nodeType="withEffect">
                                  <p:stCondLst>
                                    <p:cond delay="0"/>
                                  </p:stCondLst>
                                  <p:childTnLst>
                                    <p:set>
                                      <p:cBhvr>
                                        <p:cTn id="230" dur="1" fill="hold">
                                          <p:stCondLst>
                                            <p:cond delay="0"/>
                                          </p:stCondLst>
                                        </p:cTn>
                                        <p:tgtEl>
                                          <p:spTgt spid="123"/>
                                        </p:tgtEl>
                                        <p:attrNameLst>
                                          <p:attrName>style.visibility</p:attrName>
                                        </p:attrNameLst>
                                      </p:cBhvr>
                                      <p:to>
                                        <p:strVal val="hidden"/>
                                      </p:to>
                                    </p:set>
                                  </p:childTnLst>
                                </p:cTn>
                              </p:par>
                              <p:par>
                                <p:cTn id="231" presetID="1" presetClass="exit" presetSubtype="0" fill="hold" grpId="0" nodeType="withEffect">
                                  <p:stCondLst>
                                    <p:cond delay="0"/>
                                  </p:stCondLst>
                                  <p:childTnLst>
                                    <p:set>
                                      <p:cBhvr>
                                        <p:cTn id="232"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4" grpId="0" animBg="1"/>
      <p:bldP spid="86" grpId="0" animBg="1"/>
      <p:bldP spid="88"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312C-C452-4052-A972-69A7A56AD8CB}"/>
              </a:ext>
            </a:extLst>
          </p:cNvPr>
          <p:cNvSpPr>
            <a:spLocks noGrp="1"/>
          </p:cNvSpPr>
          <p:nvPr>
            <p:ph type="title"/>
          </p:nvPr>
        </p:nvSpPr>
        <p:spPr/>
        <p:txBody>
          <a:bodyPr/>
          <a:lstStyle/>
          <a:p>
            <a:r>
              <a:rPr lang="en-GB" dirty="0" err="1"/>
              <a:t>Finde</a:t>
            </a:r>
            <a:r>
              <a:rPr lang="en-GB" dirty="0"/>
              <a:t> die </a:t>
            </a:r>
            <a:r>
              <a:rPr lang="en-GB" dirty="0" err="1"/>
              <a:t>Paare</a:t>
            </a:r>
            <a:r>
              <a:rPr lang="en-GB" dirty="0"/>
              <a:t>!</a:t>
            </a:r>
          </a:p>
        </p:txBody>
      </p:sp>
      <p:sp>
        <p:nvSpPr>
          <p:cNvPr id="4" name="Rounded Rectangle 11">
            <a:extLst>
              <a:ext uri="{FF2B5EF4-FFF2-40B4-BE49-F238E27FC236}">
                <a16:creationId xmlns:a16="http://schemas.microsoft.com/office/drawing/2014/main" id="{8B966921-2E93-46B8-8CDC-9ED835BBA340}"/>
              </a:ext>
            </a:extLst>
          </p:cNvPr>
          <p:cNvSpPr/>
          <p:nvPr/>
        </p:nvSpPr>
        <p:spPr>
          <a:xfrm>
            <a:off x="10940716" y="247046"/>
            <a:ext cx="1018484"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FD719E23-E8C3-4CE4-868C-22A117B65D98}"/>
              </a:ext>
            </a:extLst>
          </p:cNvPr>
          <p:cNvGraphicFramePr>
            <a:graphicFrameLocks noGrp="1"/>
          </p:cNvGraphicFramePr>
          <p:nvPr>
            <p:extLst>
              <p:ext uri="{D42A27DB-BD31-4B8C-83A1-F6EECF244321}">
                <p14:modId xmlns:p14="http://schemas.microsoft.com/office/powerpoint/2010/main" val="849376920"/>
              </p:ext>
            </p:extLst>
          </p:nvPr>
        </p:nvGraphicFramePr>
        <p:xfrm>
          <a:off x="2496450" y="957386"/>
          <a:ext cx="9695550" cy="5363200"/>
        </p:xfrm>
        <a:graphic>
          <a:graphicData uri="http://schemas.openxmlformats.org/drawingml/2006/table">
            <a:tbl>
              <a:tblPr firstRow="1" bandRow="1">
                <a:tableStyleId>{5940675A-B579-460E-94D1-54222C63F5DA}</a:tableStyleId>
              </a:tblPr>
              <a:tblGrid>
                <a:gridCol w="969555">
                  <a:extLst>
                    <a:ext uri="{9D8B030D-6E8A-4147-A177-3AD203B41FA5}">
                      <a16:colId xmlns:a16="http://schemas.microsoft.com/office/drawing/2014/main" val="1480941230"/>
                    </a:ext>
                  </a:extLst>
                </a:gridCol>
                <a:gridCol w="969555">
                  <a:extLst>
                    <a:ext uri="{9D8B030D-6E8A-4147-A177-3AD203B41FA5}">
                      <a16:colId xmlns:a16="http://schemas.microsoft.com/office/drawing/2014/main" val="3401515269"/>
                    </a:ext>
                  </a:extLst>
                </a:gridCol>
                <a:gridCol w="969555">
                  <a:extLst>
                    <a:ext uri="{9D8B030D-6E8A-4147-A177-3AD203B41FA5}">
                      <a16:colId xmlns:a16="http://schemas.microsoft.com/office/drawing/2014/main" val="4156245609"/>
                    </a:ext>
                  </a:extLst>
                </a:gridCol>
                <a:gridCol w="969555">
                  <a:extLst>
                    <a:ext uri="{9D8B030D-6E8A-4147-A177-3AD203B41FA5}">
                      <a16:colId xmlns:a16="http://schemas.microsoft.com/office/drawing/2014/main" val="385054930"/>
                    </a:ext>
                  </a:extLst>
                </a:gridCol>
                <a:gridCol w="969555">
                  <a:extLst>
                    <a:ext uri="{9D8B030D-6E8A-4147-A177-3AD203B41FA5}">
                      <a16:colId xmlns:a16="http://schemas.microsoft.com/office/drawing/2014/main" val="74537027"/>
                    </a:ext>
                  </a:extLst>
                </a:gridCol>
                <a:gridCol w="969555">
                  <a:extLst>
                    <a:ext uri="{9D8B030D-6E8A-4147-A177-3AD203B41FA5}">
                      <a16:colId xmlns:a16="http://schemas.microsoft.com/office/drawing/2014/main" val="58398581"/>
                    </a:ext>
                  </a:extLst>
                </a:gridCol>
                <a:gridCol w="969555">
                  <a:extLst>
                    <a:ext uri="{9D8B030D-6E8A-4147-A177-3AD203B41FA5}">
                      <a16:colId xmlns:a16="http://schemas.microsoft.com/office/drawing/2014/main" val="893132700"/>
                    </a:ext>
                  </a:extLst>
                </a:gridCol>
                <a:gridCol w="969555">
                  <a:extLst>
                    <a:ext uri="{9D8B030D-6E8A-4147-A177-3AD203B41FA5}">
                      <a16:colId xmlns:a16="http://schemas.microsoft.com/office/drawing/2014/main" val="4194622540"/>
                    </a:ext>
                  </a:extLst>
                </a:gridCol>
                <a:gridCol w="969555">
                  <a:extLst>
                    <a:ext uri="{9D8B030D-6E8A-4147-A177-3AD203B41FA5}">
                      <a16:colId xmlns:a16="http://schemas.microsoft.com/office/drawing/2014/main" val="761217358"/>
                    </a:ext>
                  </a:extLst>
                </a:gridCol>
                <a:gridCol w="969555">
                  <a:extLst>
                    <a:ext uri="{9D8B030D-6E8A-4147-A177-3AD203B41FA5}">
                      <a16:colId xmlns:a16="http://schemas.microsoft.com/office/drawing/2014/main" val="3411831453"/>
                    </a:ext>
                  </a:extLst>
                </a:gridCol>
              </a:tblGrid>
              <a:tr h="536320">
                <a:tc>
                  <a:txBody>
                    <a:bodyPr/>
                    <a:lstStyle/>
                    <a:p>
                      <a:endParaRPr lang="en-GB" dirty="0">
                        <a:solidFill>
                          <a:schemeClr val="tx1"/>
                        </a:solidFill>
                      </a:endParaRPr>
                    </a:p>
                  </a:txBody>
                  <a:tcPr>
                    <a:solidFill>
                      <a:srgbClr val="FBFDFF"/>
                    </a:solidFill>
                  </a:tcPr>
                </a:tc>
                <a:tc>
                  <a:txBody>
                    <a:bodyPr/>
                    <a:lstStyle/>
                    <a:p>
                      <a:pPr algn="ctr"/>
                      <a:r>
                        <a:rPr lang="en-GB" sz="2800" b="1" dirty="0">
                          <a:solidFill>
                            <a:schemeClr val="tx1"/>
                          </a:solidFill>
                        </a:rPr>
                        <a:t>E</a:t>
                      </a:r>
                    </a:p>
                  </a:txBody>
                  <a:tcPr anchor="ctr">
                    <a:solidFill>
                      <a:srgbClr val="FBFDFF"/>
                    </a:solidFill>
                  </a:tcPr>
                </a:tc>
                <a:tc>
                  <a:txBody>
                    <a:bodyPr/>
                    <a:lstStyle/>
                    <a:p>
                      <a:pPr algn="ctr"/>
                      <a:r>
                        <a:rPr lang="en-GB" sz="2800" b="1" dirty="0">
                          <a:solidFill>
                            <a:schemeClr val="tx1"/>
                          </a:solidFill>
                        </a:rPr>
                        <a:t>W</a:t>
                      </a:r>
                    </a:p>
                  </a:txBody>
                  <a:tcPr anchor="ctr">
                    <a:solidFill>
                      <a:srgbClr val="FBFDFF"/>
                    </a:solidFill>
                  </a:tcPr>
                </a:tc>
                <a:tc>
                  <a:txBody>
                    <a:bodyPr/>
                    <a:lstStyle/>
                    <a:p>
                      <a:pPr algn="ctr"/>
                      <a:r>
                        <a:rPr lang="en-GB" sz="2800" b="1" dirty="0">
                          <a:solidFill>
                            <a:schemeClr val="tx1"/>
                          </a:solidFill>
                        </a:rPr>
                        <a:t>L</a:t>
                      </a:r>
                    </a:p>
                  </a:txBody>
                  <a:tcPr anchor="ctr">
                    <a:solidFill>
                      <a:srgbClr val="FBFDFF"/>
                    </a:solidFill>
                  </a:tcPr>
                </a:tc>
                <a:tc>
                  <a:txBody>
                    <a:bodyPr/>
                    <a:lstStyle/>
                    <a:p>
                      <a:pPr algn="ctr"/>
                      <a:r>
                        <a:rPr lang="en-GB" sz="2800" b="1" dirty="0">
                          <a:solidFill>
                            <a:schemeClr val="tx1"/>
                          </a:solidFill>
                        </a:rPr>
                        <a:t>M</a:t>
                      </a:r>
                    </a:p>
                  </a:txBody>
                  <a:tcPr anchor="ctr">
                    <a:solidFill>
                      <a:srgbClr val="FBFDFF"/>
                    </a:solidFill>
                  </a:tcPr>
                </a:tc>
                <a:tc>
                  <a:txBody>
                    <a:bodyPr/>
                    <a:lstStyle/>
                    <a:p>
                      <a:pPr algn="ctr"/>
                      <a:r>
                        <a:rPr lang="en-GB" sz="2800" b="1" dirty="0">
                          <a:solidFill>
                            <a:schemeClr val="tx1"/>
                          </a:solidFill>
                        </a:rPr>
                        <a:t>F</a:t>
                      </a:r>
                    </a:p>
                  </a:txBody>
                  <a:tcPr anchor="ctr">
                    <a:solidFill>
                      <a:srgbClr val="FBFDFF"/>
                    </a:solidFill>
                  </a:tcPr>
                </a:tc>
                <a:tc>
                  <a:txBody>
                    <a:bodyPr/>
                    <a:lstStyle/>
                    <a:p>
                      <a:pPr algn="ctr"/>
                      <a:r>
                        <a:rPr lang="en-GB" sz="2800" b="1" dirty="0">
                          <a:solidFill>
                            <a:schemeClr val="tx1"/>
                          </a:solidFill>
                        </a:rPr>
                        <a:t>H</a:t>
                      </a:r>
                    </a:p>
                  </a:txBody>
                  <a:tcPr anchor="ctr">
                    <a:solidFill>
                      <a:srgbClr val="FBFDFF"/>
                    </a:solidFill>
                  </a:tcPr>
                </a:tc>
                <a:tc>
                  <a:txBody>
                    <a:bodyPr/>
                    <a:lstStyle/>
                    <a:p>
                      <a:pPr algn="ctr"/>
                      <a:r>
                        <a:rPr lang="en-GB" sz="2800" b="1" dirty="0">
                          <a:solidFill>
                            <a:schemeClr val="tx1"/>
                          </a:solidFill>
                        </a:rPr>
                        <a:t>T</a:t>
                      </a:r>
                    </a:p>
                  </a:txBody>
                  <a:tcPr anchor="ctr">
                    <a:solidFill>
                      <a:srgbClr val="FBFDFF"/>
                    </a:solidFill>
                  </a:tcPr>
                </a:tc>
                <a:tc>
                  <a:txBody>
                    <a:bodyPr/>
                    <a:lstStyle/>
                    <a:p>
                      <a:pPr algn="ctr"/>
                      <a:r>
                        <a:rPr lang="en-GB" sz="2800" b="1" dirty="0">
                          <a:solidFill>
                            <a:schemeClr val="tx1"/>
                          </a:solidFill>
                        </a:rPr>
                        <a:t>K</a:t>
                      </a:r>
                    </a:p>
                  </a:txBody>
                  <a:tcPr anchor="ctr">
                    <a:solidFill>
                      <a:srgbClr val="FBFDFF"/>
                    </a:solidFill>
                  </a:tcPr>
                </a:tc>
                <a:tc>
                  <a:txBody>
                    <a:bodyPr/>
                    <a:lstStyle/>
                    <a:p>
                      <a:pPr algn="ctr"/>
                      <a:r>
                        <a:rPr lang="en-GB" sz="2800" b="1" dirty="0">
                          <a:solidFill>
                            <a:schemeClr val="tx1"/>
                          </a:solidFill>
                        </a:rPr>
                        <a:t>G</a:t>
                      </a:r>
                    </a:p>
                  </a:txBody>
                  <a:tcPr anchor="ctr">
                    <a:solidFill>
                      <a:srgbClr val="FBFDFF"/>
                    </a:solidFill>
                  </a:tcPr>
                </a:tc>
                <a:extLst>
                  <a:ext uri="{0D108BD9-81ED-4DB2-BD59-A6C34878D82A}">
                    <a16:rowId xmlns:a16="http://schemas.microsoft.com/office/drawing/2014/main" val="666569300"/>
                  </a:ext>
                </a:extLst>
              </a:tr>
              <a:tr h="536320">
                <a:tc>
                  <a:txBody>
                    <a:bodyPr/>
                    <a:lstStyle/>
                    <a:p>
                      <a:pPr algn="ctr"/>
                      <a:r>
                        <a:rPr lang="en-GB" sz="2800" b="1" dirty="0">
                          <a:solidFill>
                            <a:schemeClr val="tx1"/>
                          </a:solidFill>
                        </a:rPr>
                        <a:t>1</a:t>
                      </a:r>
                    </a:p>
                  </a:txBody>
                  <a:tcPr anchor="ct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extLst>
                  <a:ext uri="{0D108BD9-81ED-4DB2-BD59-A6C34878D82A}">
                    <a16:rowId xmlns:a16="http://schemas.microsoft.com/office/drawing/2014/main" val="3258576187"/>
                  </a:ext>
                </a:extLst>
              </a:tr>
              <a:tr h="536320">
                <a:tc>
                  <a:txBody>
                    <a:bodyPr/>
                    <a:lstStyle/>
                    <a:p>
                      <a:pPr algn="ctr"/>
                      <a:r>
                        <a:rPr lang="en-GB" sz="2800" b="1" dirty="0">
                          <a:solidFill>
                            <a:schemeClr val="tx1"/>
                          </a:solidFill>
                        </a:rPr>
                        <a:t>2</a:t>
                      </a:r>
                    </a:p>
                  </a:txBody>
                  <a:tcPr anchor="ct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3082868538"/>
                  </a:ext>
                </a:extLst>
              </a:tr>
              <a:tr h="536320">
                <a:tc>
                  <a:txBody>
                    <a:bodyPr/>
                    <a:lstStyle/>
                    <a:p>
                      <a:pPr algn="ctr"/>
                      <a:r>
                        <a:rPr lang="en-GB" sz="2800" b="1" dirty="0">
                          <a:solidFill>
                            <a:schemeClr val="tx1"/>
                          </a:solidFill>
                        </a:rPr>
                        <a:t>3</a:t>
                      </a:r>
                    </a:p>
                  </a:txBody>
                  <a:tcPr anchor="ct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1147611463"/>
                  </a:ext>
                </a:extLst>
              </a:tr>
              <a:tr h="536320">
                <a:tc>
                  <a:txBody>
                    <a:bodyPr/>
                    <a:lstStyle/>
                    <a:p>
                      <a:pPr algn="ctr"/>
                      <a:r>
                        <a:rPr lang="en-GB" sz="2800" b="1" dirty="0">
                          <a:solidFill>
                            <a:schemeClr val="tx1"/>
                          </a:solidFill>
                        </a:rPr>
                        <a:t>4</a:t>
                      </a:r>
                    </a:p>
                  </a:txBody>
                  <a:tcPr anchor="ct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extLst>
                  <a:ext uri="{0D108BD9-81ED-4DB2-BD59-A6C34878D82A}">
                    <a16:rowId xmlns:a16="http://schemas.microsoft.com/office/drawing/2014/main" val="2934457447"/>
                  </a:ext>
                </a:extLst>
              </a:tr>
              <a:tr h="536320">
                <a:tc>
                  <a:txBody>
                    <a:bodyPr/>
                    <a:lstStyle/>
                    <a:p>
                      <a:pPr algn="ctr"/>
                      <a:r>
                        <a:rPr lang="en-GB" sz="2800" b="1" dirty="0">
                          <a:solidFill>
                            <a:schemeClr val="tx1"/>
                          </a:solidFill>
                        </a:rPr>
                        <a:t>5</a:t>
                      </a:r>
                    </a:p>
                  </a:txBody>
                  <a:tcPr anchor="ct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3588397292"/>
                  </a:ext>
                </a:extLst>
              </a:tr>
              <a:tr h="536320">
                <a:tc>
                  <a:txBody>
                    <a:bodyPr/>
                    <a:lstStyle/>
                    <a:p>
                      <a:pPr algn="ctr"/>
                      <a:r>
                        <a:rPr lang="en-GB" sz="2800" b="1" dirty="0">
                          <a:solidFill>
                            <a:schemeClr val="tx1"/>
                          </a:solidFill>
                        </a:rPr>
                        <a:t>6</a:t>
                      </a:r>
                    </a:p>
                  </a:txBody>
                  <a:tcPr anchor="ct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3539312930"/>
                  </a:ext>
                </a:extLst>
              </a:tr>
              <a:tr h="536320">
                <a:tc>
                  <a:txBody>
                    <a:bodyPr/>
                    <a:lstStyle/>
                    <a:p>
                      <a:pPr algn="ctr"/>
                      <a:r>
                        <a:rPr lang="en-GB" sz="2800" b="1" dirty="0">
                          <a:solidFill>
                            <a:schemeClr val="tx1"/>
                          </a:solidFill>
                        </a:rPr>
                        <a:t>7</a:t>
                      </a:r>
                    </a:p>
                  </a:txBody>
                  <a:tcPr anchor="ct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829676065"/>
                  </a:ext>
                </a:extLst>
              </a:tr>
              <a:tr h="536320">
                <a:tc>
                  <a:txBody>
                    <a:bodyPr/>
                    <a:lstStyle/>
                    <a:p>
                      <a:pPr algn="ctr"/>
                      <a:r>
                        <a:rPr lang="en-GB" sz="2800" b="1" dirty="0">
                          <a:solidFill>
                            <a:schemeClr val="tx1"/>
                          </a:solidFill>
                        </a:rPr>
                        <a:t>8</a:t>
                      </a:r>
                    </a:p>
                  </a:txBody>
                  <a:tcPr anchor="ct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1442674298"/>
                  </a:ext>
                </a:extLst>
              </a:tr>
              <a:tr h="536320">
                <a:tc>
                  <a:txBody>
                    <a:bodyPr/>
                    <a:lstStyle/>
                    <a:p>
                      <a:pPr algn="ctr"/>
                      <a:r>
                        <a:rPr lang="en-GB" sz="2800" b="1" dirty="0">
                          <a:solidFill>
                            <a:schemeClr val="tx1"/>
                          </a:solidFill>
                        </a:rPr>
                        <a:t>9</a:t>
                      </a:r>
                    </a:p>
                  </a:txBody>
                  <a:tcPr anchor="ct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tc>
                  <a:txBody>
                    <a:bodyPr/>
                    <a:lstStyle/>
                    <a:p>
                      <a:endParaRPr lang="en-GB" dirty="0">
                        <a:solidFill>
                          <a:schemeClr val="tx1"/>
                        </a:solidFill>
                      </a:endParaRPr>
                    </a:p>
                  </a:txBody>
                  <a:tcPr>
                    <a:solidFill>
                      <a:srgbClr val="FBFDFF"/>
                    </a:solidFill>
                  </a:tcPr>
                </a:tc>
                <a:extLst>
                  <a:ext uri="{0D108BD9-81ED-4DB2-BD59-A6C34878D82A}">
                    <a16:rowId xmlns:a16="http://schemas.microsoft.com/office/drawing/2014/main" val="3286553660"/>
                  </a:ext>
                </a:extLst>
              </a:tr>
            </a:tbl>
          </a:graphicData>
        </a:graphic>
      </p:graphicFrame>
      <p:pic>
        <p:nvPicPr>
          <p:cNvPr id="6" name="Picture 8" descr="Man Face Clip Art">
            <a:extLst>
              <a:ext uri="{FF2B5EF4-FFF2-40B4-BE49-F238E27FC236}">
                <a16:creationId xmlns:a16="http://schemas.microsoft.com/office/drawing/2014/main" id="{BDD84F7E-4008-4FBB-B355-2A6B3DF2C5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7031" y="5857086"/>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7A0D66A-DAEA-4941-A373-06E568670190}"/>
              </a:ext>
            </a:extLst>
          </p:cNvPr>
          <p:cNvPicPr>
            <a:picLocks noChangeAspect="1"/>
          </p:cNvPicPr>
          <p:nvPr/>
        </p:nvPicPr>
        <p:blipFill>
          <a:blip r:embed="rId4"/>
          <a:stretch>
            <a:fillRect/>
          </a:stretch>
        </p:blipFill>
        <p:spPr>
          <a:xfrm>
            <a:off x="3716012" y="1500094"/>
            <a:ext cx="654411" cy="501432"/>
          </a:xfrm>
          <a:prstGeom prst="rect">
            <a:avLst/>
          </a:prstGeom>
        </p:spPr>
      </p:pic>
      <p:sp>
        <p:nvSpPr>
          <p:cNvPr id="34" name="TextBox 33">
            <a:extLst>
              <a:ext uri="{FF2B5EF4-FFF2-40B4-BE49-F238E27FC236}">
                <a16:creationId xmlns:a16="http://schemas.microsoft.com/office/drawing/2014/main" id="{5DAFE403-948F-4DB0-89B5-A7A9679CDDE0}"/>
              </a:ext>
            </a:extLst>
          </p:cNvPr>
          <p:cNvSpPr txBox="1"/>
          <p:nvPr/>
        </p:nvSpPr>
        <p:spPr>
          <a:xfrm>
            <a:off x="49305" y="957386"/>
            <a:ext cx="2303787" cy="1200329"/>
          </a:xfrm>
          <a:prstGeom prst="rect">
            <a:avLst/>
          </a:prstGeom>
          <a:noFill/>
        </p:spPr>
        <p:txBody>
          <a:bodyPr wrap="square" rtlCol="0">
            <a:spAutoFit/>
          </a:bodyPr>
          <a:lstStyle/>
          <a:p>
            <a:r>
              <a:rPr lang="en-GB" sz="2400" dirty="0" err="1"/>
              <a:t>Beispiel</a:t>
            </a:r>
            <a:r>
              <a:rPr lang="en-GB" sz="2400" dirty="0"/>
              <a:t>:</a:t>
            </a:r>
            <a:br>
              <a:rPr lang="en-GB" sz="2400" dirty="0"/>
            </a:br>
            <a:br>
              <a:rPr lang="en-GB" sz="2400" dirty="0"/>
            </a:br>
            <a:r>
              <a:rPr lang="en-GB" sz="2400" dirty="0"/>
              <a:t>‘</a:t>
            </a:r>
            <a:r>
              <a:rPr lang="en-GB" sz="2400" b="1" dirty="0"/>
              <a:t>1L </a:t>
            </a:r>
            <a:r>
              <a:rPr lang="en-GB" sz="2400" b="1" dirty="0" err="1"/>
              <a:t>ist</a:t>
            </a:r>
            <a:r>
              <a:rPr lang="en-GB" sz="2400" b="1" dirty="0"/>
              <a:t> </a:t>
            </a:r>
            <a:r>
              <a:rPr lang="en-GB" sz="2400" b="1" dirty="0" err="1"/>
              <a:t>Leh</a:t>
            </a:r>
            <a:r>
              <a:rPr lang="en-GB" sz="2400" b="1" dirty="0"/>
              <a:t>.….</a:t>
            </a:r>
            <a:r>
              <a:rPr lang="en-GB" sz="2400" dirty="0"/>
              <a:t>!’</a:t>
            </a:r>
          </a:p>
        </p:txBody>
      </p:sp>
      <p:pic>
        <p:nvPicPr>
          <p:cNvPr id="35" name="Picture 34" descr="A burger and mouth in a circle&#10;&#10;Description automatically generated">
            <a:extLst>
              <a:ext uri="{FF2B5EF4-FFF2-40B4-BE49-F238E27FC236}">
                <a16:creationId xmlns:a16="http://schemas.microsoft.com/office/drawing/2014/main" id="{61045B77-DE01-4624-8919-1DCA9728A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012" y="2042402"/>
            <a:ext cx="533276" cy="529664"/>
          </a:xfrm>
          <a:prstGeom prst="rect">
            <a:avLst/>
          </a:prstGeom>
        </p:spPr>
      </p:pic>
      <p:pic>
        <p:nvPicPr>
          <p:cNvPr id="37" name="Picture 36">
            <a:extLst>
              <a:ext uri="{FF2B5EF4-FFF2-40B4-BE49-F238E27FC236}">
                <a16:creationId xmlns:a16="http://schemas.microsoft.com/office/drawing/2014/main" id="{4C2E587A-C81A-49E5-82B6-979E66168B15}"/>
              </a:ext>
            </a:extLst>
          </p:cNvPr>
          <p:cNvPicPr>
            <a:picLocks noChangeAspect="1"/>
          </p:cNvPicPr>
          <p:nvPr/>
        </p:nvPicPr>
        <p:blipFill>
          <a:blip r:embed="rId6"/>
          <a:stretch>
            <a:fillRect/>
          </a:stretch>
        </p:blipFill>
        <p:spPr>
          <a:xfrm>
            <a:off x="3744044" y="4746783"/>
            <a:ext cx="431139" cy="480219"/>
          </a:xfrm>
          <a:prstGeom prst="rect">
            <a:avLst/>
          </a:prstGeom>
        </p:spPr>
      </p:pic>
      <p:grpSp>
        <p:nvGrpSpPr>
          <p:cNvPr id="38" name="Group 37">
            <a:extLst>
              <a:ext uri="{FF2B5EF4-FFF2-40B4-BE49-F238E27FC236}">
                <a16:creationId xmlns:a16="http://schemas.microsoft.com/office/drawing/2014/main" id="{5DE61242-85E3-4319-84C4-59245E7CE78A}"/>
              </a:ext>
            </a:extLst>
          </p:cNvPr>
          <p:cNvGrpSpPr/>
          <p:nvPr/>
        </p:nvGrpSpPr>
        <p:grpSpPr>
          <a:xfrm>
            <a:off x="3551694" y="5278036"/>
            <a:ext cx="729877" cy="480591"/>
            <a:chOff x="1941594" y="4368951"/>
            <a:chExt cx="1435323" cy="945095"/>
          </a:xfrm>
        </p:grpSpPr>
        <p:pic>
          <p:nvPicPr>
            <p:cNvPr id="39" name="Picture 10" descr="Cartoon Elephant Clip Art">
              <a:extLst>
                <a:ext uri="{FF2B5EF4-FFF2-40B4-BE49-F238E27FC236}">
                  <a16:creationId xmlns:a16="http://schemas.microsoft.com/office/drawing/2014/main" id="{76AE86EE-F174-48E4-888E-FFC6EE6A11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Cartoon Elephant Clip Art">
              <a:extLst>
                <a:ext uri="{FF2B5EF4-FFF2-40B4-BE49-F238E27FC236}">
                  <a16:creationId xmlns:a16="http://schemas.microsoft.com/office/drawing/2014/main" id="{A0E625A3-FDD0-4EC4-B24F-73DAE5374A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41" name="Arrow: Right 40">
              <a:extLst>
                <a:ext uri="{FF2B5EF4-FFF2-40B4-BE49-F238E27FC236}">
                  <a16:creationId xmlns:a16="http://schemas.microsoft.com/office/drawing/2014/main" id="{064936BC-38C9-4368-A0B0-EBA410D9E69B}"/>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id="{485BB2F9-B0D0-4B38-9359-79D6E3E74539}"/>
              </a:ext>
            </a:extLst>
          </p:cNvPr>
          <p:cNvGrpSpPr/>
          <p:nvPr/>
        </p:nvGrpSpPr>
        <p:grpSpPr>
          <a:xfrm>
            <a:off x="3566306" y="3144723"/>
            <a:ext cx="767408" cy="470575"/>
            <a:chOff x="1941594" y="4433906"/>
            <a:chExt cx="1435323" cy="880140"/>
          </a:xfrm>
        </p:grpSpPr>
        <p:pic>
          <p:nvPicPr>
            <p:cNvPr id="43" name="Picture 10" descr="Cartoon Elephant Clip Art">
              <a:extLst>
                <a:ext uri="{FF2B5EF4-FFF2-40B4-BE49-F238E27FC236}">
                  <a16:creationId xmlns:a16="http://schemas.microsoft.com/office/drawing/2014/main" id="{2BC3DC82-80B6-44D4-8B72-881639CE84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artoon Elephant Clip Art">
              <a:extLst>
                <a:ext uri="{FF2B5EF4-FFF2-40B4-BE49-F238E27FC236}">
                  <a16:creationId xmlns:a16="http://schemas.microsoft.com/office/drawing/2014/main" id="{73CF1A3B-152F-47F8-9185-242A21DB39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45" name="Arrow: Right 44">
              <a:extLst>
                <a:ext uri="{FF2B5EF4-FFF2-40B4-BE49-F238E27FC236}">
                  <a16:creationId xmlns:a16="http://schemas.microsoft.com/office/drawing/2014/main" id="{E5601D03-A471-413A-AEC7-4A6EF6E6201A}"/>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6" name="Picture 45" descr="A burger and mouth in a circle&#10;&#10;Description automatically generated">
            <a:extLst>
              <a:ext uri="{FF2B5EF4-FFF2-40B4-BE49-F238E27FC236}">
                <a16:creationId xmlns:a16="http://schemas.microsoft.com/office/drawing/2014/main" id="{0E3591BC-67A8-441D-A84A-B08B45A35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3131" y="2042480"/>
            <a:ext cx="533276" cy="529664"/>
          </a:xfrm>
          <a:prstGeom prst="rect">
            <a:avLst/>
          </a:prstGeom>
        </p:spPr>
      </p:pic>
      <p:pic>
        <p:nvPicPr>
          <p:cNvPr id="47" name="Picture 46" descr="A burger and mouth in a circle&#10;&#10;Description automatically generated">
            <a:extLst>
              <a:ext uri="{FF2B5EF4-FFF2-40B4-BE49-F238E27FC236}">
                <a16:creationId xmlns:a16="http://schemas.microsoft.com/office/drawing/2014/main" id="{CE6EF214-A04A-44F0-A4D6-210ACCD56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631" y="2026360"/>
            <a:ext cx="533276" cy="529664"/>
          </a:xfrm>
          <a:prstGeom prst="rect">
            <a:avLst/>
          </a:prstGeom>
        </p:spPr>
      </p:pic>
      <p:pic>
        <p:nvPicPr>
          <p:cNvPr id="48" name="Picture 47" descr="A burger and mouth in a circle&#10;&#10;Description automatically generated">
            <a:extLst>
              <a:ext uri="{FF2B5EF4-FFF2-40B4-BE49-F238E27FC236}">
                <a16:creationId xmlns:a16="http://schemas.microsoft.com/office/drawing/2014/main" id="{59DF1D50-B9FA-485E-8EBF-FDAF6B031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431" y="2042402"/>
            <a:ext cx="533276" cy="529664"/>
          </a:xfrm>
          <a:prstGeom prst="rect">
            <a:avLst/>
          </a:prstGeom>
        </p:spPr>
      </p:pic>
      <p:pic>
        <p:nvPicPr>
          <p:cNvPr id="49" name="Picture 48" descr="A burger and mouth in a circle&#10;&#10;Description automatically generated">
            <a:extLst>
              <a:ext uri="{FF2B5EF4-FFF2-40B4-BE49-F238E27FC236}">
                <a16:creationId xmlns:a16="http://schemas.microsoft.com/office/drawing/2014/main" id="{BC7B3C92-9160-41FC-8463-B0E117235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550" y="2042480"/>
            <a:ext cx="533276" cy="529664"/>
          </a:xfrm>
          <a:prstGeom prst="rect">
            <a:avLst/>
          </a:prstGeom>
        </p:spPr>
      </p:pic>
      <p:pic>
        <p:nvPicPr>
          <p:cNvPr id="50" name="Picture 49" descr="A burger and mouth in a circle&#10;&#10;Description automatically generated">
            <a:extLst>
              <a:ext uri="{FF2B5EF4-FFF2-40B4-BE49-F238E27FC236}">
                <a16:creationId xmlns:a16="http://schemas.microsoft.com/office/drawing/2014/main" id="{AC8843E0-0246-47B1-8F26-953F3DD24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4050" y="2026360"/>
            <a:ext cx="533276" cy="529664"/>
          </a:xfrm>
          <a:prstGeom prst="rect">
            <a:avLst/>
          </a:prstGeom>
        </p:spPr>
      </p:pic>
      <p:pic>
        <p:nvPicPr>
          <p:cNvPr id="51" name="Picture 50" descr="A burger and mouth in a circle&#10;&#10;Description automatically generated">
            <a:extLst>
              <a:ext uri="{FF2B5EF4-FFF2-40B4-BE49-F238E27FC236}">
                <a16:creationId xmlns:a16="http://schemas.microsoft.com/office/drawing/2014/main" id="{153BA888-E82D-4F82-A517-0B67FFB3B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8874" y="2026360"/>
            <a:ext cx="533276" cy="529664"/>
          </a:xfrm>
          <a:prstGeom prst="rect">
            <a:avLst/>
          </a:prstGeom>
        </p:spPr>
      </p:pic>
      <p:pic>
        <p:nvPicPr>
          <p:cNvPr id="52" name="Picture 51" descr="A burger and mouth in a circle&#10;&#10;Description automatically generated">
            <a:extLst>
              <a:ext uri="{FF2B5EF4-FFF2-40B4-BE49-F238E27FC236}">
                <a16:creationId xmlns:a16="http://schemas.microsoft.com/office/drawing/2014/main" id="{A76A59BD-0AD5-4360-BFF8-99DE2B518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5993" y="2026438"/>
            <a:ext cx="533276" cy="529664"/>
          </a:xfrm>
          <a:prstGeom prst="rect">
            <a:avLst/>
          </a:prstGeom>
        </p:spPr>
      </p:pic>
      <p:pic>
        <p:nvPicPr>
          <p:cNvPr id="53" name="Picture 52" descr="A burger and mouth in a circle&#10;&#10;Description automatically generated">
            <a:extLst>
              <a:ext uri="{FF2B5EF4-FFF2-40B4-BE49-F238E27FC236}">
                <a16:creationId xmlns:a16="http://schemas.microsoft.com/office/drawing/2014/main" id="{39C81C91-405D-43C3-AC8F-DA14640C6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4493" y="2010318"/>
            <a:ext cx="533276" cy="529664"/>
          </a:xfrm>
          <a:prstGeom prst="rect">
            <a:avLst/>
          </a:prstGeom>
        </p:spPr>
      </p:pic>
      <p:pic>
        <p:nvPicPr>
          <p:cNvPr id="55" name="Picture 54">
            <a:extLst>
              <a:ext uri="{FF2B5EF4-FFF2-40B4-BE49-F238E27FC236}">
                <a16:creationId xmlns:a16="http://schemas.microsoft.com/office/drawing/2014/main" id="{B5F9944C-58C5-457E-AFA4-DC56FDFD21FB}"/>
              </a:ext>
            </a:extLst>
          </p:cNvPr>
          <p:cNvPicPr>
            <a:picLocks noChangeAspect="1"/>
          </p:cNvPicPr>
          <p:nvPr/>
        </p:nvPicPr>
        <p:blipFill>
          <a:blip r:embed="rId4"/>
          <a:stretch>
            <a:fillRect/>
          </a:stretch>
        </p:blipFill>
        <p:spPr>
          <a:xfrm>
            <a:off x="4672602" y="1500094"/>
            <a:ext cx="654411" cy="501432"/>
          </a:xfrm>
          <a:prstGeom prst="rect">
            <a:avLst/>
          </a:prstGeom>
        </p:spPr>
      </p:pic>
      <p:pic>
        <p:nvPicPr>
          <p:cNvPr id="56" name="Picture 55">
            <a:extLst>
              <a:ext uri="{FF2B5EF4-FFF2-40B4-BE49-F238E27FC236}">
                <a16:creationId xmlns:a16="http://schemas.microsoft.com/office/drawing/2014/main" id="{29CFB57C-5EB3-42CA-9559-6269E73F5A6F}"/>
              </a:ext>
            </a:extLst>
          </p:cNvPr>
          <p:cNvPicPr>
            <a:picLocks noChangeAspect="1"/>
          </p:cNvPicPr>
          <p:nvPr/>
        </p:nvPicPr>
        <p:blipFill>
          <a:blip r:embed="rId4"/>
          <a:stretch>
            <a:fillRect/>
          </a:stretch>
        </p:blipFill>
        <p:spPr>
          <a:xfrm>
            <a:off x="5613728" y="1500094"/>
            <a:ext cx="654411" cy="501432"/>
          </a:xfrm>
          <a:prstGeom prst="rect">
            <a:avLst/>
          </a:prstGeom>
        </p:spPr>
      </p:pic>
      <p:pic>
        <p:nvPicPr>
          <p:cNvPr id="57" name="Picture 56">
            <a:extLst>
              <a:ext uri="{FF2B5EF4-FFF2-40B4-BE49-F238E27FC236}">
                <a16:creationId xmlns:a16="http://schemas.microsoft.com/office/drawing/2014/main" id="{560C2E64-8534-496D-8EC0-61F0E74DB8B5}"/>
              </a:ext>
            </a:extLst>
          </p:cNvPr>
          <p:cNvPicPr>
            <a:picLocks noChangeAspect="1"/>
          </p:cNvPicPr>
          <p:nvPr/>
        </p:nvPicPr>
        <p:blipFill>
          <a:blip r:embed="rId4"/>
          <a:stretch>
            <a:fillRect/>
          </a:stretch>
        </p:blipFill>
        <p:spPr>
          <a:xfrm>
            <a:off x="6625807" y="1497783"/>
            <a:ext cx="654411" cy="501432"/>
          </a:xfrm>
          <a:prstGeom prst="rect">
            <a:avLst/>
          </a:prstGeom>
        </p:spPr>
      </p:pic>
      <p:pic>
        <p:nvPicPr>
          <p:cNvPr id="58" name="Picture 57">
            <a:extLst>
              <a:ext uri="{FF2B5EF4-FFF2-40B4-BE49-F238E27FC236}">
                <a16:creationId xmlns:a16="http://schemas.microsoft.com/office/drawing/2014/main" id="{B3CCCDA3-AACD-44B7-A886-FFF122C80A4F}"/>
              </a:ext>
            </a:extLst>
          </p:cNvPr>
          <p:cNvPicPr>
            <a:picLocks noChangeAspect="1"/>
          </p:cNvPicPr>
          <p:nvPr/>
        </p:nvPicPr>
        <p:blipFill>
          <a:blip r:embed="rId4"/>
          <a:stretch>
            <a:fillRect/>
          </a:stretch>
        </p:blipFill>
        <p:spPr>
          <a:xfrm>
            <a:off x="7582397" y="1497783"/>
            <a:ext cx="654411" cy="501432"/>
          </a:xfrm>
          <a:prstGeom prst="rect">
            <a:avLst/>
          </a:prstGeom>
        </p:spPr>
      </p:pic>
      <p:pic>
        <p:nvPicPr>
          <p:cNvPr id="59" name="Picture 58">
            <a:extLst>
              <a:ext uri="{FF2B5EF4-FFF2-40B4-BE49-F238E27FC236}">
                <a16:creationId xmlns:a16="http://schemas.microsoft.com/office/drawing/2014/main" id="{19BD3981-D12A-4111-A0B3-F465908B63BC}"/>
              </a:ext>
            </a:extLst>
          </p:cNvPr>
          <p:cNvPicPr>
            <a:picLocks noChangeAspect="1"/>
          </p:cNvPicPr>
          <p:nvPr/>
        </p:nvPicPr>
        <p:blipFill>
          <a:blip r:embed="rId4"/>
          <a:stretch>
            <a:fillRect/>
          </a:stretch>
        </p:blipFill>
        <p:spPr>
          <a:xfrm>
            <a:off x="8523523" y="1497783"/>
            <a:ext cx="654411" cy="501432"/>
          </a:xfrm>
          <a:prstGeom prst="rect">
            <a:avLst/>
          </a:prstGeom>
        </p:spPr>
      </p:pic>
      <p:pic>
        <p:nvPicPr>
          <p:cNvPr id="60" name="Picture 59">
            <a:extLst>
              <a:ext uri="{FF2B5EF4-FFF2-40B4-BE49-F238E27FC236}">
                <a16:creationId xmlns:a16="http://schemas.microsoft.com/office/drawing/2014/main" id="{CF5D2B85-9BF6-411C-ADE7-B2ABDDFD74AB}"/>
              </a:ext>
            </a:extLst>
          </p:cNvPr>
          <p:cNvPicPr>
            <a:picLocks noChangeAspect="1"/>
          </p:cNvPicPr>
          <p:nvPr/>
        </p:nvPicPr>
        <p:blipFill>
          <a:blip r:embed="rId4"/>
          <a:stretch>
            <a:fillRect/>
          </a:stretch>
        </p:blipFill>
        <p:spPr>
          <a:xfrm>
            <a:off x="9530703" y="1497783"/>
            <a:ext cx="654411" cy="501432"/>
          </a:xfrm>
          <a:prstGeom prst="rect">
            <a:avLst/>
          </a:prstGeom>
        </p:spPr>
      </p:pic>
      <p:pic>
        <p:nvPicPr>
          <p:cNvPr id="61" name="Picture 60">
            <a:extLst>
              <a:ext uri="{FF2B5EF4-FFF2-40B4-BE49-F238E27FC236}">
                <a16:creationId xmlns:a16="http://schemas.microsoft.com/office/drawing/2014/main" id="{3555C70D-7A59-4F09-A403-EC527B8F1F8D}"/>
              </a:ext>
            </a:extLst>
          </p:cNvPr>
          <p:cNvPicPr>
            <a:picLocks noChangeAspect="1"/>
          </p:cNvPicPr>
          <p:nvPr/>
        </p:nvPicPr>
        <p:blipFill>
          <a:blip r:embed="rId4"/>
          <a:stretch>
            <a:fillRect/>
          </a:stretch>
        </p:blipFill>
        <p:spPr>
          <a:xfrm>
            <a:off x="10487293" y="1497783"/>
            <a:ext cx="654411" cy="501432"/>
          </a:xfrm>
          <a:prstGeom prst="rect">
            <a:avLst/>
          </a:prstGeom>
        </p:spPr>
      </p:pic>
      <p:pic>
        <p:nvPicPr>
          <p:cNvPr id="62" name="Picture 61">
            <a:extLst>
              <a:ext uri="{FF2B5EF4-FFF2-40B4-BE49-F238E27FC236}">
                <a16:creationId xmlns:a16="http://schemas.microsoft.com/office/drawing/2014/main" id="{F94864A9-B36A-47DD-BB37-582C605CB92D}"/>
              </a:ext>
            </a:extLst>
          </p:cNvPr>
          <p:cNvPicPr>
            <a:picLocks noChangeAspect="1"/>
          </p:cNvPicPr>
          <p:nvPr/>
        </p:nvPicPr>
        <p:blipFill>
          <a:blip r:embed="rId4"/>
          <a:stretch>
            <a:fillRect/>
          </a:stretch>
        </p:blipFill>
        <p:spPr>
          <a:xfrm>
            <a:off x="11428419" y="1497783"/>
            <a:ext cx="654411" cy="501432"/>
          </a:xfrm>
          <a:prstGeom prst="rect">
            <a:avLst/>
          </a:prstGeom>
        </p:spPr>
      </p:pic>
      <p:pic>
        <p:nvPicPr>
          <p:cNvPr id="63" name="Picture 62">
            <a:extLst>
              <a:ext uri="{FF2B5EF4-FFF2-40B4-BE49-F238E27FC236}">
                <a16:creationId xmlns:a16="http://schemas.microsoft.com/office/drawing/2014/main" id="{26778DD5-999A-4A6D-963E-F7DCCF24C8E5}"/>
              </a:ext>
            </a:extLst>
          </p:cNvPr>
          <p:cNvPicPr>
            <a:picLocks noChangeAspect="1"/>
          </p:cNvPicPr>
          <p:nvPr/>
        </p:nvPicPr>
        <p:blipFill>
          <a:blip r:embed="rId9"/>
          <a:stretch>
            <a:fillRect/>
          </a:stretch>
        </p:blipFill>
        <p:spPr>
          <a:xfrm>
            <a:off x="3510624" y="2605453"/>
            <a:ext cx="775547" cy="531625"/>
          </a:xfrm>
          <a:prstGeom prst="rect">
            <a:avLst/>
          </a:prstGeom>
        </p:spPr>
      </p:pic>
      <p:pic>
        <p:nvPicPr>
          <p:cNvPr id="64" name="Picture 63">
            <a:extLst>
              <a:ext uri="{FF2B5EF4-FFF2-40B4-BE49-F238E27FC236}">
                <a16:creationId xmlns:a16="http://schemas.microsoft.com/office/drawing/2014/main" id="{58D8C3E3-AC78-457E-BEC7-FF2C515BEBA1}"/>
              </a:ext>
            </a:extLst>
          </p:cNvPr>
          <p:cNvPicPr>
            <a:picLocks noChangeAspect="1"/>
          </p:cNvPicPr>
          <p:nvPr/>
        </p:nvPicPr>
        <p:blipFill>
          <a:blip r:embed="rId9"/>
          <a:stretch>
            <a:fillRect/>
          </a:stretch>
        </p:blipFill>
        <p:spPr>
          <a:xfrm>
            <a:off x="4524798" y="2613098"/>
            <a:ext cx="775547" cy="531625"/>
          </a:xfrm>
          <a:prstGeom prst="rect">
            <a:avLst/>
          </a:prstGeom>
        </p:spPr>
      </p:pic>
      <p:pic>
        <p:nvPicPr>
          <p:cNvPr id="65" name="Picture 64">
            <a:extLst>
              <a:ext uri="{FF2B5EF4-FFF2-40B4-BE49-F238E27FC236}">
                <a16:creationId xmlns:a16="http://schemas.microsoft.com/office/drawing/2014/main" id="{3FB42447-B51F-4E66-BC0B-A909758FB99C}"/>
              </a:ext>
            </a:extLst>
          </p:cNvPr>
          <p:cNvPicPr>
            <a:picLocks noChangeAspect="1"/>
          </p:cNvPicPr>
          <p:nvPr/>
        </p:nvPicPr>
        <p:blipFill>
          <a:blip r:embed="rId9"/>
          <a:stretch>
            <a:fillRect/>
          </a:stretch>
        </p:blipFill>
        <p:spPr>
          <a:xfrm>
            <a:off x="5492592" y="2613098"/>
            <a:ext cx="775547" cy="531625"/>
          </a:xfrm>
          <a:prstGeom prst="rect">
            <a:avLst/>
          </a:prstGeom>
        </p:spPr>
      </p:pic>
      <p:pic>
        <p:nvPicPr>
          <p:cNvPr id="66" name="Picture 65">
            <a:extLst>
              <a:ext uri="{FF2B5EF4-FFF2-40B4-BE49-F238E27FC236}">
                <a16:creationId xmlns:a16="http://schemas.microsoft.com/office/drawing/2014/main" id="{B44B995C-0D83-4B02-96F7-34EE1B6C1C24}"/>
              </a:ext>
            </a:extLst>
          </p:cNvPr>
          <p:cNvPicPr>
            <a:picLocks noChangeAspect="1"/>
          </p:cNvPicPr>
          <p:nvPr/>
        </p:nvPicPr>
        <p:blipFill>
          <a:blip r:embed="rId9"/>
          <a:stretch>
            <a:fillRect/>
          </a:stretch>
        </p:blipFill>
        <p:spPr>
          <a:xfrm>
            <a:off x="6477496" y="2605452"/>
            <a:ext cx="775547" cy="531625"/>
          </a:xfrm>
          <a:prstGeom prst="rect">
            <a:avLst/>
          </a:prstGeom>
        </p:spPr>
      </p:pic>
      <p:pic>
        <p:nvPicPr>
          <p:cNvPr id="67" name="Picture 66">
            <a:extLst>
              <a:ext uri="{FF2B5EF4-FFF2-40B4-BE49-F238E27FC236}">
                <a16:creationId xmlns:a16="http://schemas.microsoft.com/office/drawing/2014/main" id="{BEAE4EA7-760F-48EC-B601-4D6A28A245D5}"/>
              </a:ext>
            </a:extLst>
          </p:cNvPr>
          <p:cNvPicPr>
            <a:picLocks noChangeAspect="1"/>
          </p:cNvPicPr>
          <p:nvPr/>
        </p:nvPicPr>
        <p:blipFill>
          <a:blip r:embed="rId9"/>
          <a:stretch>
            <a:fillRect/>
          </a:stretch>
        </p:blipFill>
        <p:spPr>
          <a:xfrm>
            <a:off x="7417715" y="2613098"/>
            <a:ext cx="775547" cy="531625"/>
          </a:xfrm>
          <a:prstGeom prst="rect">
            <a:avLst/>
          </a:prstGeom>
        </p:spPr>
      </p:pic>
      <p:pic>
        <p:nvPicPr>
          <p:cNvPr id="68" name="Picture 67">
            <a:extLst>
              <a:ext uri="{FF2B5EF4-FFF2-40B4-BE49-F238E27FC236}">
                <a16:creationId xmlns:a16="http://schemas.microsoft.com/office/drawing/2014/main" id="{077B6A79-37E4-47A0-9187-8BA3E766322E}"/>
              </a:ext>
            </a:extLst>
          </p:cNvPr>
          <p:cNvPicPr>
            <a:picLocks noChangeAspect="1"/>
          </p:cNvPicPr>
          <p:nvPr/>
        </p:nvPicPr>
        <p:blipFill>
          <a:blip r:embed="rId9"/>
          <a:stretch>
            <a:fillRect/>
          </a:stretch>
        </p:blipFill>
        <p:spPr>
          <a:xfrm>
            <a:off x="8358229" y="2613098"/>
            <a:ext cx="775547" cy="531625"/>
          </a:xfrm>
          <a:prstGeom prst="rect">
            <a:avLst/>
          </a:prstGeom>
        </p:spPr>
      </p:pic>
      <p:pic>
        <p:nvPicPr>
          <p:cNvPr id="69" name="Picture 68">
            <a:extLst>
              <a:ext uri="{FF2B5EF4-FFF2-40B4-BE49-F238E27FC236}">
                <a16:creationId xmlns:a16="http://schemas.microsoft.com/office/drawing/2014/main" id="{9F0BF87C-AD5A-4A47-AA31-74C9C51A2654}"/>
              </a:ext>
            </a:extLst>
          </p:cNvPr>
          <p:cNvPicPr>
            <a:picLocks noChangeAspect="1"/>
          </p:cNvPicPr>
          <p:nvPr/>
        </p:nvPicPr>
        <p:blipFill>
          <a:blip r:embed="rId9"/>
          <a:stretch>
            <a:fillRect/>
          </a:stretch>
        </p:blipFill>
        <p:spPr>
          <a:xfrm>
            <a:off x="9378903" y="2605452"/>
            <a:ext cx="775547" cy="531625"/>
          </a:xfrm>
          <a:prstGeom prst="rect">
            <a:avLst/>
          </a:prstGeom>
        </p:spPr>
      </p:pic>
      <p:pic>
        <p:nvPicPr>
          <p:cNvPr id="70" name="Picture 69">
            <a:extLst>
              <a:ext uri="{FF2B5EF4-FFF2-40B4-BE49-F238E27FC236}">
                <a16:creationId xmlns:a16="http://schemas.microsoft.com/office/drawing/2014/main" id="{F37740B8-DAE5-4DC3-9B19-A2F43DD395F6}"/>
              </a:ext>
            </a:extLst>
          </p:cNvPr>
          <p:cNvPicPr>
            <a:picLocks noChangeAspect="1"/>
          </p:cNvPicPr>
          <p:nvPr/>
        </p:nvPicPr>
        <p:blipFill>
          <a:blip r:embed="rId9"/>
          <a:stretch>
            <a:fillRect/>
          </a:stretch>
        </p:blipFill>
        <p:spPr>
          <a:xfrm>
            <a:off x="10345420" y="2613098"/>
            <a:ext cx="775547" cy="531625"/>
          </a:xfrm>
          <a:prstGeom prst="rect">
            <a:avLst/>
          </a:prstGeom>
        </p:spPr>
      </p:pic>
      <p:pic>
        <p:nvPicPr>
          <p:cNvPr id="71" name="Picture 70">
            <a:extLst>
              <a:ext uri="{FF2B5EF4-FFF2-40B4-BE49-F238E27FC236}">
                <a16:creationId xmlns:a16="http://schemas.microsoft.com/office/drawing/2014/main" id="{6012A062-0934-476E-8464-37A7CF0EAE5A}"/>
              </a:ext>
            </a:extLst>
          </p:cNvPr>
          <p:cNvPicPr>
            <a:picLocks noChangeAspect="1"/>
          </p:cNvPicPr>
          <p:nvPr/>
        </p:nvPicPr>
        <p:blipFill>
          <a:blip r:embed="rId9"/>
          <a:stretch>
            <a:fillRect/>
          </a:stretch>
        </p:blipFill>
        <p:spPr>
          <a:xfrm>
            <a:off x="11295263" y="2613274"/>
            <a:ext cx="775547" cy="531625"/>
          </a:xfrm>
          <a:prstGeom prst="rect">
            <a:avLst/>
          </a:prstGeom>
        </p:spPr>
      </p:pic>
      <p:grpSp>
        <p:nvGrpSpPr>
          <p:cNvPr id="72" name="Group 71">
            <a:extLst>
              <a:ext uri="{FF2B5EF4-FFF2-40B4-BE49-F238E27FC236}">
                <a16:creationId xmlns:a16="http://schemas.microsoft.com/office/drawing/2014/main" id="{5C4769B8-A16E-4ABA-B34D-AD269411BDB1}"/>
              </a:ext>
            </a:extLst>
          </p:cNvPr>
          <p:cNvGrpSpPr/>
          <p:nvPr/>
        </p:nvGrpSpPr>
        <p:grpSpPr>
          <a:xfrm>
            <a:off x="4550888" y="3139430"/>
            <a:ext cx="767408" cy="470575"/>
            <a:chOff x="1941594" y="4433906"/>
            <a:chExt cx="1435323" cy="880140"/>
          </a:xfrm>
        </p:grpSpPr>
        <p:pic>
          <p:nvPicPr>
            <p:cNvPr id="73" name="Picture 10" descr="Cartoon Elephant Clip Art">
              <a:extLst>
                <a:ext uri="{FF2B5EF4-FFF2-40B4-BE49-F238E27FC236}">
                  <a16:creationId xmlns:a16="http://schemas.microsoft.com/office/drawing/2014/main" id="{5F543D42-B820-41FC-A731-A884322628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artoon Elephant Clip Art">
              <a:extLst>
                <a:ext uri="{FF2B5EF4-FFF2-40B4-BE49-F238E27FC236}">
                  <a16:creationId xmlns:a16="http://schemas.microsoft.com/office/drawing/2014/main" id="{F5927FBF-7247-45AA-BDDE-0C46F0F3A2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75" name="Arrow: Right 74">
              <a:extLst>
                <a:ext uri="{FF2B5EF4-FFF2-40B4-BE49-F238E27FC236}">
                  <a16:creationId xmlns:a16="http://schemas.microsoft.com/office/drawing/2014/main" id="{715F595A-8DF2-43F4-AAB4-D592476CB5B3}"/>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068B9AAD-B165-41B8-A95A-9EFABAB26EAC}"/>
              </a:ext>
            </a:extLst>
          </p:cNvPr>
          <p:cNvGrpSpPr/>
          <p:nvPr/>
        </p:nvGrpSpPr>
        <p:grpSpPr>
          <a:xfrm>
            <a:off x="5494565" y="3140000"/>
            <a:ext cx="767408" cy="470575"/>
            <a:chOff x="1941594" y="4433906"/>
            <a:chExt cx="1435323" cy="880140"/>
          </a:xfrm>
        </p:grpSpPr>
        <p:pic>
          <p:nvPicPr>
            <p:cNvPr id="77" name="Picture 10" descr="Cartoon Elephant Clip Art">
              <a:extLst>
                <a:ext uri="{FF2B5EF4-FFF2-40B4-BE49-F238E27FC236}">
                  <a16:creationId xmlns:a16="http://schemas.microsoft.com/office/drawing/2014/main" id="{B77C549E-4EE1-49DE-8CC5-202B217409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Cartoon Elephant Clip Art">
              <a:extLst>
                <a:ext uri="{FF2B5EF4-FFF2-40B4-BE49-F238E27FC236}">
                  <a16:creationId xmlns:a16="http://schemas.microsoft.com/office/drawing/2014/main" id="{C95A20C1-DD3A-46A8-A86E-9CF283D09C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79" name="Arrow: Right 78">
              <a:extLst>
                <a:ext uri="{FF2B5EF4-FFF2-40B4-BE49-F238E27FC236}">
                  <a16:creationId xmlns:a16="http://schemas.microsoft.com/office/drawing/2014/main" id="{BBC00646-A4BB-40AA-B453-C94157959070}"/>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112D560C-C784-4094-8BA9-8655F436D884}"/>
              </a:ext>
            </a:extLst>
          </p:cNvPr>
          <p:cNvGrpSpPr/>
          <p:nvPr/>
        </p:nvGrpSpPr>
        <p:grpSpPr>
          <a:xfrm>
            <a:off x="6472103" y="3144723"/>
            <a:ext cx="767408" cy="470575"/>
            <a:chOff x="1941594" y="4433906"/>
            <a:chExt cx="1435323" cy="880140"/>
          </a:xfrm>
        </p:grpSpPr>
        <p:pic>
          <p:nvPicPr>
            <p:cNvPr id="81" name="Picture 10" descr="Cartoon Elephant Clip Art">
              <a:extLst>
                <a:ext uri="{FF2B5EF4-FFF2-40B4-BE49-F238E27FC236}">
                  <a16:creationId xmlns:a16="http://schemas.microsoft.com/office/drawing/2014/main" id="{F50AE293-4AF7-413B-BE10-2D593FE276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Cartoon Elephant Clip Art">
              <a:extLst>
                <a:ext uri="{FF2B5EF4-FFF2-40B4-BE49-F238E27FC236}">
                  <a16:creationId xmlns:a16="http://schemas.microsoft.com/office/drawing/2014/main" id="{BF809AD0-CE8B-4B34-8E3B-FFD35196D2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83" name="Arrow: Right 82">
              <a:extLst>
                <a:ext uri="{FF2B5EF4-FFF2-40B4-BE49-F238E27FC236}">
                  <a16:creationId xmlns:a16="http://schemas.microsoft.com/office/drawing/2014/main" id="{2744312F-8959-4CED-BCAA-BCD0DC2E4BD2}"/>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388FF41A-CD8B-47C5-BCE2-B88CA5F00D1B}"/>
              </a:ext>
            </a:extLst>
          </p:cNvPr>
          <p:cNvGrpSpPr/>
          <p:nvPr/>
        </p:nvGrpSpPr>
        <p:grpSpPr>
          <a:xfrm>
            <a:off x="7479783" y="3154423"/>
            <a:ext cx="767408" cy="470575"/>
            <a:chOff x="1941594" y="4433906"/>
            <a:chExt cx="1435323" cy="880140"/>
          </a:xfrm>
        </p:grpSpPr>
        <p:pic>
          <p:nvPicPr>
            <p:cNvPr id="85" name="Picture 10" descr="Cartoon Elephant Clip Art">
              <a:extLst>
                <a:ext uri="{FF2B5EF4-FFF2-40B4-BE49-F238E27FC236}">
                  <a16:creationId xmlns:a16="http://schemas.microsoft.com/office/drawing/2014/main" id="{B1EA371E-E691-4DE1-B637-25CEFB7C80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0" descr="Cartoon Elephant Clip Art">
              <a:extLst>
                <a:ext uri="{FF2B5EF4-FFF2-40B4-BE49-F238E27FC236}">
                  <a16:creationId xmlns:a16="http://schemas.microsoft.com/office/drawing/2014/main" id="{883402BE-4C14-4BD3-86EC-34ABEBD663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87" name="Arrow: Right 86">
              <a:extLst>
                <a:ext uri="{FF2B5EF4-FFF2-40B4-BE49-F238E27FC236}">
                  <a16:creationId xmlns:a16="http://schemas.microsoft.com/office/drawing/2014/main" id="{BB186531-7A06-424F-9E2F-A3ABC1CF099C}"/>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3F2D7CB5-B556-4AB3-8927-1D8F3E3478A7}"/>
              </a:ext>
            </a:extLst>
          </p:cNvPr>
          <p:cNvGrpSpPr/>
          <p:nvPr/>
        </p:nvGrpSpPr>
        <p:grpSpPr>
          <a:xfrm>
            <a:off x="8464365" y="3149130"/>
            <a:ext cx="767408" cy="470575"/>
            <a:chOff x="1941594" y="4433906"/>
            <a:chExt cx="1435323" cy="880140"/>
          </a:xfrm>
        </p:grpSpPr>
        <p:pic>
          <p:nvPicPr>
            <p:cNvPr id="89" name="Picture 10" descr="Cartoon Elephant Clip Art">
              <a:extLst>
                <a:ext uri="{FF2B5EF4-FFF2-40B4-BE49-F238E27FC236}">
                  <a16:creationId xmlns:a16="http://schemas.microsoft.com/office/drawing/2014/main" id="{4FB106B9-7C28-4C0D-9BE3-110F1BD2C0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Cartoon Elephant Clip Art">
              <a:extLst>
                <a:ext uri="{FF2B5EF4-FFF2-40B4-BE49-F238E27FC236}">
                  <a16:creationId xmlns:a16="http://schemas.microsoft.com/office/drawing/2014/main" id="{DAC3334C-6150-4974-B961-67494849F1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91" name="Arrow: Right 90">
              <a:extLst>
                <a:ext uri="{FF2B5EF4-FFF2-40B4-BE49-F238E27FC236}">
                  <a16:creationId xmlns:a16="http://schemas.microsoft.com/office/drawing/2014/main" id="{6EB2F848-02A3-4BC0-ACF7-336BB62EB530}"/>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F00A6050-68B1-4F6B-8823-3510A289DDB3}"/>
              </a:ext>
            </a:extLst>
          </p:cNvPr>
          <p:cNvGrpSpPr/>
          <p:nvPr/>
        </p:nvGrpSpPr>
        <p:grpSpPr>
          <a:xfrm>
            <a:off x="9408042" y="3149700"/>
            <a:ext cx="767408" cy="470575"/>
            <a:chOff x="1941594" y="4433906"/>
            <a:chExt cx="1435323" cy="880140"/>
          </a:xfrm>
        </p:grpSpPr>
        <p:pic>
          <p:nvPicPr>
            <p:cNvPr id="93" name="Picture 10" descr="Cartoon Elephant Clip Art">
              <a:extLst>
                <a:ext uri="{FF2B5EF4-FFF2-40B4-BE49-F238E27FC236}">
                  <a16:creationId xmlns:a16="http://schemas.microsoft.com/office/drawing/2014/main" id="{269833AF-C0BC-49F2-AEB2-4D155FD1C4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Cartoon Elephant Clip Art">
              <a:extLst>
                <a:ext uri="{FF2B5EF4-FFF2-40B4-BE49-F238E27FC236}">
                  <a16:creationId xmlns:a16="http://schemas.microsoft.com/office/drawing/2014/main" id="{02177ABF-2BAB-40DF-971E-8BEA9092FE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95" name="Arrow: Right 94">
              <a:extLst>
                <a:ext uri="{FF2B5EF4-FFF2-40B4-BE49-F238E27FC236}">
                  <a16:creationId xmlns:a16="http://schemas.microsoft.com/office/drawing/2014/main" id="{7A6BBED3-49EF-4762-9C3B-25D995A3E526}"/>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1519237A-B264-4CCB-802E-858E33B9AE44}"/>
              </a:ext>
            </a:extLst>
          </p:cNvPr>
          <p:cNvGrpSpPr/>
          <p:nvPr/>
        </p:nvGrpSpPr>
        <p:grpSpPr>
          <a:xfrm>
            <a:off x="10385580" y="3154423"/>
            <a:ext cx="767408" cy="470575"/>
            <a:chOff x="1941594" y="4433906"/>
            <a:chExt cx="1435323" cy="880140"/>
          </a:xfrm>
        </p:grpSpPr>
        <p:pic>
          <p:nvPicPr>
            <p:cNvPr id="97" name="Picture 10" descr="Cartoon Elephant Clip Art">
              <a:extLst>
                <a:ext uri="{FF2B5EF4-FFF2-40B4-BE49-F238E27FC236}">
                  <a16:creationId xmlns:a16="http://schemas.microsoft.com/office/drawing/2014/main" id="{2984E01B-12E8-4A1A-BD01-CCF3417DDE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0" descr="Cartoon Elephant Clip Art">
              <a:extLst>
                <a:ext uri="{FF2B5EF4-FFF2-40B4-BE49-F238E27FC236}">
                  <a16:creationId xmlns:a16="http://schemas.microsoft.com/office/drawing/2014/main" id="{250B580E-3505-42BA-A5F7-740AC426F9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99" name="Arrow: Right 98">
              <a:extLst>
                <a:ext uri="{FF2B5EF4-FFF2-40B4-BE49-F238E27FC236}">
                  <a16:creationId xmlns:a16="http://schemas.microsoft.com/office/drawing/2014/main" id="{58C9422F-AAC1-4AC0-B44D-07472D2DEEF4}"/>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D53E2080-4D9A-4793-B789-C0AA18EBA05C}"/>
              </a:ext>
            </a:extLst>
          </p:cNvPr>
          <p:cNvGrpSpPr/>
          <p:nvPr/>
        </p:nvGrpSpPr>
        <p:grpSpPr>
          <a:xfrm>
            <a:off x="11363118" y="3131931"/>
            <a:ext cx="767408" cy="470575"/>
            <a:chOff x="1941594" y="4433906"/>
            <a:chExt cx="1435323" cy="880140"/>
          </a:xfrm>
        </p:grpSpPr>
        <p:pic>
          <p:nvPicPr>
            <p:cNvPr id="101" name="Picture 10" descr="Cartoon Elephant Clip Art">
              <a:extLst>
                <a:ext uri="{FF2B5EF4-FFF2-40B4-BE49-F238E27FC236}">
                  <a16:creationId xmlns:a16="http://schemas.microsoft.com/office/drawing/2014/main" id="{7B062D01-7764-4A71-BE34-B360E31CA4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Cartoon Elephant Clip Art">
              <a:extLst>
                <a:ext uri="{FF2B5EF4-FFF2-40B4-BE49-F238E27FC236}">
                  <a16:creationId xmlns:a16="http://schemas.microsoft.com/office/drawing/2014/main" id="{7CCFBFC8-A61C-4B53-80CA-721CE5F2C4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03" name="Arrow: Right 102">
              <a:extLst>
                <a:ext uri="{FF2B5EF4-FFF2-40B4-BE49-F238E27FC236}">
                  <a16:creationId xmlns:a16="http://schemas.microsoft.com/office/drawing/2014/main" id="{A235373D-3BF1-443F-8769-C2E2C1E5A7AD}"/>
                </a:ext>
              </a:extLst>
            </p:cNvPr>
            <p:cNvSpPr/>
            <p:nvPr/>
          </p:nvSpPr>
          <p:spPr>
            <a:xfrm rot="108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4" name="Picture 6" descr="Wooden Table Clip Art">
            <a:extLst>
              <a:ext uri="{FF2B5EF4-FFF2-40B4-BE49-F238E27FC236}">
                <a16:creationId xmlns:a16="http://schemas.microsoft.com/office/drawing/2014/main" id="{FD46E291-EC69-4962-8AC8-470DED2B29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03837" y="3703035"/>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Wooden Table Clip Art">
            <a:extLst>
              <a:ext uri="{FF2B5EF4-FFF2-40B4-BE49-F238E27FC236}">
                <a16:creationId xmlns:a16="http://schemas.microsoft.com/office/drawing/2014/main" id="{1D5FFA5D-2BE7-4CF6-AEAB-C93B6A8135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8825" y="3681676"/>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Wooden Table Clip Art">
            <a:extLst>
              <a:ext uri="{FF2B5EF4-FFF2-40B4-BE49-F238E27FC236}">
                <a16:creationId xmlns:a16="http://schemas.microsoft.com/office/drawing/2014/main" id="{A1E5C8AB-C7BB-45F2-A633-9D425ECD45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9920" y="3691561"/>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Wooden Table Clip Art">
            <a:extLst>
              <a:ext uri="{FF2B5EF4-FFF2-40B4-BE49-F238E27FC236}">
                <a16:creationId xmlns:a16="http://schemas.microsoft.com/office/drawing/2014/main" id="{8D7DDB04-D4D2-4076-B2A6-E0CB5DF820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1974" y="3689499"/>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Wooden Table Clip Art">
            <a:extLst>
              <a:ext uri="{FF2B5EF4-FFF2-40B4-BE49-F238E27FC236}">
                <a16:creationId xmlns:a16="http://schemas.microsoft.com/office/drawing/2014/main" id="{2849C9DD-F579-4D44-A163-C5688CFBE5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6962" y="3668140"/>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Wooden Table Clip Art">
            <a:extLst>
              <a:ext uri="{FF2B5EF4-FFF2-40B4-BE49-F238E27FC236}">
                <a16:creationId xmlns:a16="http://schemas.microsoft.com/office/drawing/2014/main" id="{2BB5EA4F-D87A-45E0-AC28-23AED2EBB0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8057" y="3678025"/>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Wooden Table Clip Art">
            <a:extLst>
              <a:ext uri="{FF2B5EF4-FFF2-40B4-BE49-F238E27FC236}">
                <a16:creationId xmlns:a16="http://schemas.microsoft.com/office/drawing/2014/main" id="{BAD7033F-3CB0-4A5D-913D-E4D94151FD3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0926" y="3679935"/>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Wooden Table Clip Art">
            <a:extLst>
              <a:ext uri="{FF2B5EF4-FFF2-40B4-BE49-F238E27FC236}">
                <a16:creationId xmlns:a16="http://schemas.microsoft.com/office/drawing/2014/main" id="{DC2A4310-3FE6-4659-ADA0-7BA8DF5904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5914" y="3658576"/>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Wooden Table Clip Art">
            <a:extLst>
              <a:ext uri="{FF2B5EF4-FFF2-40B4-BE49-F238E27FC236}">
                <a16:creationId xmlns:a16="http://schemas.microsoft.com/office/drawing/2014/main" id="{7AA364F4-D577-49EA-AA36-F480FF90DA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27009" y="3668461"/>
            <a:ext cx="729877" cy="44522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descr="A group of water drops&#10;&#10;Description automatically generated">
            <a:extLst>
              <a:ext uri="{FF2B5EF4-FFF2-40B4-BE49-F238E27FC236}">
                <a16:creationId xmlns:a16="http://schemas.microsoft.com/office/drawing/2014/main" id="{E653F3A3-D9A4-47B7-B654-23BDB68D80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3771" y="4209213"/>
            <a:ext cx="611687" cy="454464"/>
          </a:xfrm>
          <a:prstGeom prst="rect">
            <a:avLst/>
          </a:prstGeom>
        </p:spPr>
      </p:pic>
      <p:pic>
        <p:nvPicPr>
          <p:cNvPr id="115" name="Picture 114" descr="A group of water drops&#10;&#10;Description automatically generated">
            <a:extLst>
              <a:ext uri="{FF2B5EF4-FFF2-40B4-BE49-F238E27FC236}">
                <a16:creationId xmlns:a16="http://schemas.microsoft.com/office/drawing/2014/main" id="{0CF8DE47-0FD5-439C-9B6C-D2C5143C9A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919" y="4207242"/>
            <a:ext cx="611687" cy="454464"/>
          </a:xfrm>
          <a:prstGeom prst="rect">
            <a:avLst/>
          </a:prstGeom>
        </p:spPr>
      </p:pic>
      <p:pic>
        <p:nvPicPr>
          <p:cNvPr id="116" name="Picture 115" descr="A group of water drops&#10;&#10;Description automatically generated">
            <a:extLst>
              <a:ext uri="{FF2B5EF4-FFF2-40B4-BE49-F238E27FC236}">
                <a16:creationId xmlns:a16="http://schemas.microsoft.com/office/drawing/2014/main" id="{13770214-DDEC-4691-B186-AFFDF96886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89014" y="4195679"/>
            <a:ext cx="611687" cy="454464"/>
          </a:xfrm>
          <a:prstGeom prst="rect">
            <a:avLst/>
          </a:prstGeom>
        </p:spPr>
      </p:pic>
      <p:pic>
        <p:nvPicPr>
          <p:cNvPr id="117" name="Picture 116" descr="A group of water drops&#10;&#10;Description automatically generated">
            <a:extLst>
              <a:ext uri="{FF2B5EF4-FFF2-40B4-BE49-F238E27FC236}">
                <a16:creationId xmlns:a16="http://schemas.microsoft.com/office/drawing/2014/main" id="{CB52AD72-729E-4792-809C-2922A5EA2C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21974" y="4227152"/>
            <a:ext cx="611687" cy="454464"/>
          </a:xfrm>
          <a:prstGeom prst="rect">
            <a:avLst/>
          </a:prstGeom>
        </p:spPr>
      </p:pic>
      <p:pic>
        <p:nvPicPr>
          <p:cNvPr id="118" name="Picture 117" descr="A group of water drops&#10;&#10;Description automatically generated">
            <a:extLst>
              <a:ext uri="{FF2B5EF4-FFF2-40B4-BE49-F238E27FC236}">
                <a16:creationId xmlns:a16="http://schemas.microsoft.com/office/drawing/2014/main" id="{AA562B5A-8D90-4D8E-B83F-F4A2622867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3017" y="4207242"/>
            <a:ext cx="611687" cy="454464"/>
          </a:xfrm>
          <a:prstGeom prst="rect">
            <a:avLst/>
          </a:prstGeom>
        </p:spPr>
      </p:pic>
      <p:pic>
        <p:nvPicPr>
          <p:cNvPr id="119" name="Picture 118" descr="A group of water drops&#10;&#10;Description automatically generated">
            <a:extLst>
              <a:ext uri="{FF2B5EF4-FFF2-40B4-BE49-F238E27FC236}">
                <a16:creationId xmlns:a16="http://schemas.microsoft.com/office/drawing/2014/main" id="{7B5A8D9B-59BB-4C65-A37C-88E3656FA3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7577" y="4207242"/>
            <a:ext cx="611687" cy="454464"/>
          </a:xfrm>
          <a:prstGeom prst="rect">
            <a:avLst/>
          </a:prstGeom>
        </p:spPr>
      </p:pic>
      <p:pic>
        <p:nvPicPr>
          <p:cNvPr id="120" name="Picture 119" descr="A group of water drops&#10;&#10;Description automatically generated">
            <a:extLst>
              <a:ext uri="{FF2B5EF4-FFF2-40B4-BE49-F238E27FC236}">
                <a16:creationId xmlns:a16="http://schemas.microsoft.com/office/drawing/2014/main" id="{A393FD0F-CC4F-4499-81AA-074F0C838F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0020" y="4207242"/>
            <a:ext cx="611687" cy="454464"/>
          </a:xfrm>
          <a:prstGeom prst="rect">
            <a:avLst/>
          </a:prstGeom>
        </p:spPr>
      </p:pic>
      <p:pic>
        <p:nvPicPr>
          <p:cNvPr id="121" name="Picture 120" descr="A group of water drops&#10;&#10;Description automatically generated">
            <a:extLst>
              <a:ext uri="{FF2B5EF4-FFF2-40B4-BE49-F238E27FC236}">
                <a16:creationId xmlns:a16="http://schemas.microsoft.com/office/drawing/2014/main" id="{0AD66A20-1F39-46F8-988E-948D97F915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3704" y="4195679"/>
            <a:ext cx="611687" cy="454464"/>
          </a:xfrm>
          <a:prstGeom prst="rect">
            <a:avLst/>
          </a:prstGeom>
        </p:spPr>
      </p:pic>
      <p:pic>
        <p:nvPicPr>
          <p:cNvPr id="122" name="Picture 121" descr="A group of water drops&#10;&#10;Description automatically generated">
            <a:extLst>
              <a:ext uri="{FF2B5EF4-FFF2-40B4-BE49-F238E27FC236}">
                <a16:creationId xmlns:a16="http://schemas.microsoft.com/office/drawing/2014/main" id="{CA3AC94A-8EF4-4499-A75B-E410A4202F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47513" y="4207242"/>
            <a:ext cx="611687" cy="454464"/>
          </a:xfrm>
          <a:prstGeom prst="rect">
            <a:avLst/>
          </a:prstGeom>
        </p:spPr>
      </p:pic>
      <p:pic>
        <p:nvPicPr>
          <p:cNvPr id="123" name="Picture 8" descr="Man Face Clip Art">
            <a:extLst>
              <a:ext uri="{FF2B5EF4-FFF2-40B4-BE49-F238E27FC236}">
                <a16:creationId xmlns:a16="http://schemas.microsoft.com/office/drawing/2014/main" id="{EB6043B5-6C51-4096-AB1E-FFC79D6EB6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247" y="5857086"/>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7B551FB9-1B48-449D-B183-109A2A969238}"/>
              </a:ext>
            </a:extLst>
          </p:cNvPr>
          <p:cNvPicPr>
            <a:picLocks noChangeAspect="1"/>
          </p:cNvPicPr>
          <p:nvPr/>
        </p:nvPicPr>
        <p:blipFill>
          <a:blip r:embed="rId6"/>
          <a:stretch>
            <a:fillRect/>
          </a:stretch>
        </p:blipFill>
        <p:spPr>
          <a:xfrm>
            <a:off x="4748260" y="4746783"/>
            <a:ext cx="431139" cy="480219"/>
          </a:xfrm>
          <a:prstGeom prst="rect">
            <a:avLst/>
          </a:prstGeom>
        </p:spPr>
      </p:pic>
      <p:grpSp>
        <p:nvGrpSpPr>
          <p:cNvPr id="125" name="Group 124">
            <a:extLst>
              <a:ext uri="{FF2B5EF4-FFF2-40B4-BE49-F238E27FC236}">
                <a16:creationId xmlns:a16="http://schemas.microsoft.com/office/drawing/2014/main" id="{7D6A0220-7A14-4F2E-8C42-6684F1A74D3C}"/>
              </a:ext>
            </a:extLst>
          </p:cNvPr>
          <p:cNvGrpSpPr/>
          <p:nvPr/>
        </p:nvGrpSpPr>
        <p:grpSpPr>
          <a:xfrm>
            <a:off x="4555910" y="5278036"/>
            <a:ext cx="729877" cy="480591"/>
            <a:chOff x="1941594" y="4368951"/>
            <a:chExt cx="1435323" cy="945095"/>
          </a:xfrm>
        </p:grpSpPr>
        <p:pic>
          <p:nvPicPr>
            <p:cNvPr id="126" name="Picture 10" descr="Cartoon Elephant Clip Art">
              <a:extLst>
                <a:ext uri="{FF2B5EF4-FFF2-40B4-BE49-F238E27FC236}">
                  <a16:creationId xmlns:a16="http://schemas.microsoft.com/office/drawing/2014/main" id="{BD561503-E846-4818-85B9-975AA06138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Cartoon Elephant Clip Art">
              <a:extLst>
                <a:ext uri="{FF2B5EF4-FFF2-40B4-BE49-F238E27FC236}">
                  <a16:creationId xmlns:a16="http://schemas.microsoft.com/office/drawing/2014/main" id="{DC64B1C8-7CEC-4819-9C01-E3A54A1409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28" name="Arrow: Right 127">
              <a:extLst>
                <a:ext uri="{FF2B5EF4-FFF2-40B4-BE49-F238E27FC236}">
                  <a16:creationId xmlns:a16="http://schemas.microsoft.com/office/drawing/2014/main" id="{38A88B97-A926-4D7A-B22F-847D7262A69E}"/>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9" name="Picture 8" descr="Man Face Clip Art">
            <a:extLst>
              <a:ext uri="{FF2B5EF4-FFF2-40B4-BE49-F238E27FC236}">
                <a16:creationId xmlns:a16="http://schemas.microsoft.com/office/drawing/2014/main" id="{E800E953-7B99-4E82-A959-B13BFB140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816" y="5861294"/>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a:extLst>
              <a:ext uri="{FF2B5EF4-FFF2-40B4-BE49-F238E27FC236}">
                <a16:creationId xmlns:a16="http://schemas.microsoft.com/office/drawing/2014/main" id="{7D3055D3-AA13-4740-AD8B-5DFD2EEE648C}"/>
              </a:ext>
            </a:extLst>
          </p:cNvPr>
          <p:cNvPicPr>
            <a:picLocks noChangeAspect="1"/>
          </p:cNvPicPr>
          <p:nvPr/>
        </p:nvPicPr>
        <p:blipFill>
          <a:blip r:embed="rId6"/>
          <a:stretch>
            <a:fillRect/>
          </a:stretch>
        </p:blipFill>
        <p:spPr>
          <a:xfrm>
            <a:off x="5725829" y="4750991"/>
            <a:ext cx="431139" cy="480219"/>
          </a:xfrm>
          <a:prstGeom prst="rect">
            <a:avLst/>
          </a:prstGeom>
        </p:spPr>
      </p:pic>
      <p:grpSp>
        <p:nvGrpSpPr>
          <p:cNvPr id="131" name="Group 130">
            <a:extLst>
              <a:ext uri="{FF2B5EF4-FFF2-40B4-BE49-F238E27FC236}">
                <a16:creationId xmlns:a16="http://schemas.microsoft.com/office/drawing/2014/main" id="{32505146-DD90-44C9-95A2-015143D45DDD}"/>
              </a:ext>
            </a:extLst>
          </p:cNvPr>
          <p:cNvGrpSpPr/>
          <p:nvPr/>
        </p:nvGrpSpPr>
        <p:grpSpPr>
          <a:xfrm>
            <a:off x="5533479" y="5282244"/>
            <a:ext cx="729877" cy="480591"/>
            <a:chOff x="1941594" y="4368951"/>
            <a:chExt cx="1435323" cy="945095"/>
          </a:xfrm>
        </p:grpSpPr>
        <p:pic>
          <p:nvPicPr>
            <p:cNvPr id="132" name="Picture 10" descr="Cartoon Elephant Clip Art">
              <a:extLst>
                <a:ext uri="{FF2B5EF4-FFF2-40B4-BE49-F238E27FC236}">
                  <a16:creationId xmlns:a16="http://schemas.microsoft.com/office/drawing/2014/main" id="{69B69C2D-8CD2-4846-A958-2723E815F4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descr="Cartoon Elephant Clip Art">
              <a:extLst>
                <a:ext uri="{FF2B5EF4-FFF2-40B4-BE49-F238E27FC236}">
                  <a16:creationId xmlns:a16="http://schemas.microsoft.com/office/drawing/2014/main" id="{86737109-C8DD-4A84-9D45-88181B3EF4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34" name="Arrow: Right 133">
              <a:extLst>
                <a:ext uri="{FF2B5EF4-FFF2-40B4-BE49-F238E27FC236}">
                  <a16:creationId xmlns:a16="http://schemas.microsoft.com/office/drawing/2014/main" id="{B9E1D231-7E21-46DD-A773-3CBE1B586C6F}"/>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5" name="Picture 8" descr="Man Face Clip Art">
            <a:extLst>
              <a:ext uri="{FF2B5EF4-FFF2-40B4-BE49-F238E27FC236}">
                <a16:creationId xmlns:a16="http://schemas.microsoft.com/office/drawing/2014/main" id="{1C6DEF47-62E9-4BE9-93D3-25EE15C21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340" y="5857086"/>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a:extLst>
              <a:ext uri="{FF2B5EF4-FFF2-40B4-BE49-F238E27FC236}">
                <a16:creationId xmlns:a16="http://schemas.microsoft.com/office/drawing/2014/main" id="{5254555C-67D1-4243-9428-86DE0714462C}"/>
              </a:ext>
            </a:extLst>
          </p:cNvPr>
          <p:cNvPicPr>
            <a:picLocks noChangeAspect="1"/>
          </p:cNvPicPr>
          <p:nvPr/>
        </p:nvPicPr>
        <p:blipFill>
          <a:blip r:embed="rId6"/>
          <a:stretch>
            <a:fillRect/>
          </a:stretch>
        </p:blipFill>
        <p:spPr>
          <a:xfrm>
            <a:off x="6690353" y="4746783"/>
            <a:ext cx="431139" cy="480219"/>
          </a:xfrm>
          <a:prstGeom prst="rect">
            <a:avLst/>
          </a:prstGeom>
        </p:spPr>
      </p:pic>
      <p:grpSp>
        <p:nvGrpSpPr>
          <p:cNvPr id="137" name="Group 136">
            <a:extLst>
              <a:ext uri="{FF2B5EF4-FFF2-40B4-BE49-F238E27FC236}">
                <a16:creationId xmlns:a16="http://schemas.microsoft.com/office/drawing/2014/main" id="{F4A62A75-05CD-4FFB-8EB5-A71EC2B90EBA}"/>
              </a:ext>
            </a:extLst>
          </p:cNvPr>
          <p:cNvGrpSpPr/>
          <p:nvPr/>
        </p:nvGrpSpPr>
        <p:grpSpPr>
          <a:xfrm>
            <a:off x="6498003" y="5278036"/>
            <a:ext cx="729877" cy="480591"/>
            <a:chOff x="1941594" y="4368951"/>
            <a:chExt cx="1435323" cy="945095"/>
          </a:xfrm>
        </p:grpSpPr>
        <p:pic>
          <p:nvPicPr>
            <p:cNvPr id="138" name="Picture 10" descr="Cartoon Elephant Clip Art">
              <a:extLst>
                <a:ext uri="{FF2B5EF4-FFF2-40B4-BE49-F238E27FC236}">
                  <a16:creationId xmlns:a16="http://schemas.microsoft.com/office/drawing/2014/main" id="{B8E6F7E2-ACEC-4B44-B860-C11870392C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Cartoon Elephant Clip Art">
              <a:extLst>
                <a:ext uri="{FF2B5EF4-FFF2-40B4-BE49-F238E27FC236}">
                  <a16:creationId xmlns:a16="http://schemas.microsoft.com/office/drawing/2014/main" id="{78508F1B-E088-4D71-A454-115DEF6836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40" name="Arrow: Right 139">
              <a:extLst>
                <a:ext uri="{FF2B5EF4-FFF2-40B4-BE49-F238E27FC236}">
                  <a16:creationId xmlns:a16="http://schemas.microsoft.com/office/drawing/2014/main" id="{E8C2BEDB-D887-4168-BA48-9106C14BE2DF}"/>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1" name="Picture 8" descr="Man Face Clip Art">
            <a:extLst>
              <a:ext uri="{FF2B5EF4-FFF2-40B4-BE49-F238E27FC236}">
                <a16:creationId xmlns:a16="http://schemas.microsoft.com/office/drawing/2014/main" id="{6E406E7A-1534-477D-B6CB-410E25891D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7556" y="5857086"/>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a:extLst>
              <a:ext uri="{FF2B5EF4-FFF2-40B4-BE49-F238E27FC236}">
                <a16:creationId xmlns:a16="http://schemas.microsoft.com/office/drawing/2014/main" id="{3523F78B-8CBB-4A3B-BFBB-ED0BE2BDB47D}"/>
              </a:ext>
            </a:extLst>
          </p:cNvPr>
          <p:cNvPicPr>
            <a:picLocks noChangeAspect="1"/>
          </p:cNvPicPr>
          <p:nvPr/>
        </p:nvPicPr>
        <p:blipFill>
          <a:blip r:embed="rId6"/>
          <a:stretch>
            <a:fillRect/>
          </a:stretch>
        </p:blipFill>
        <p:spPr>
          <a:xfrm>
            <a:off x="7694569" y="4746783"/>
            <a:ext cx="431139" cy="480219"/>
          </a:xfrm>
          <a:prstGeom prst="rect">
            <a:avLst/>
          </a:prstGeom>
        </p:spPr>
      </p:pic>
      <p:grpSp>
        <p:nvGrpSpPr>
          <p:cNvPr id="143" name="Group 142">
            <a:extLst>
              <a:ext uri="{FF2B5EF4-FFF2-40B4-BE49-F238E27FC236}">
                <a16:creationId xmlns:a16="http://schemas.microsoft.com/office/drawing/2014/main" id="{026367BE-4D2E-42DC-9D57-BF8E1361C91E}"/>
              </a:ext>
            </a:extLst>
          </p:cNvPr>
          <p:cNvGrpSpPr/>
          <p:nvPr/>
        </p:nvGrpSpPr>
        <p:grpSpPr>
          <a:xfrm>
            <a:off x="7502219" y="5278036"/>
            <a:ext cx="729877" cy="480591"/>
            <a:chOff x="1941594" y="4368951"/>
            <a:chExt cx="1435323" cy="945095"/>
          </a:xfrm>
        </p:grpSpPr>
        <p:pic>
          <p:nvPicPr>
            <p:cNvPr id="144" name="Picture 10" descr="Cartoon Elephant Clip Art">
              <a:extLst>
                <a:ext uri="{FF2B5EF4-FFF2-40B4-BE49-F238E27FC236}">
                  <a16:creationId xmlns:a16="http://schemas.microsoft.com/office/drawing/2014/main" id="{D0927969-C12D-49A6-81FA-142CB5B211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Cartoon Elephant Clip Art">
              <a:extLst>
                <a:ext uri="{FF2B5EF4-FFF2-40B4-BE49-F238E27FC236}">
                  <a16:creationId xmlns:a16="http://schemas.microsoft.com/office/drawing/2014/main" id="{1A03B76B-AB55-41FA-8EE6-B5D2BBFD95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46" name="Arrow: Right 145">
              <a:extLst>
                <a:ext uri="{FF2B5EF4-FFF2-40B4-BE49-F238E27FC236}">
                  <a16:creationId xmlns:a16="http://schemas.microsoft.com/office/drawing/2014/main" id="{5D48B914-0398-47AF-8ED2-041FB8C36525}"/>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7" name="Picture 8" descr="Man Face Clip Art">
            <a:extLst>
              <a:ext uri="{FF2B5EF4-FFF2-40B4-BE49-F238E27FC236}">
                <a16:creationId xmlns:a16="http://schemas.microsoft.com/office/drawing/2014/main" id="{10880C18-9824-4936-B19F-8B9F80BF8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125" y="5861294"/>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a:extLst>
              <a:ext uri="{FF2B5EF4-FFF2-40B4-BE49-F238E27FC236}">
                <a16:creationId xmlns:a16="http://schemas.microsoft.com/office/drawing/2014/main" id="{75612EC4-AADE-4908-9E7F-4688A271C58B}"/>
              </a:ext>
            </a:extLst>
          </p:cNvPr>
          <p:cNvPicPr>
            <a:picLocks noChangeAspect="1"/>
          </p:cNvPicPr>
          <p:nvPr/>
        </p:nvPicPr>
        <p:blipFill>
          <a:blip r:embed="rId6"/>
          <a:stretch>
            <a:fillRect/>
          </a:stretch>
        </p:blipFill>
        <p:spPr>
          <a:xfrm>
            <a:off x="8672138" y="4750991"/>
            <a:ext cx="431139" cy="480219"/>
          </a:xfrm>
          <a:prstGeom prst="rect">
            <a:avLst/>
          </a:prstGeom>
        </p:spPr>
      </p:pic>
      <p:grpSp>
        <p:nvGrpSpPr>
          <p:cNvPr id="149" name="Group 148">
            <a:extLst>
              <a:ext uri="{FF2B5EF4-FFF2-40B4-BE49-F238E27FC236}">
                <a16:creationId xmlns:a16="http://schemas.microsoft.com/office/drawing/2014/main" id="{B2FA69AA-A25B-4FF4-B5C8-77ACA5D25FDC}"/>
              </a:ext>
            </a:extLst>
          </p:cNvPr>
          <p:cNvGrpSpPr/>
          <p:nvPr/>
        </p:nvGrpSpPr>
        <p:grpSpPr>
          <a:xfrm>
            <a:off x="8479788" y="5282244"/>
            <a:ext cx="729877" cy="480591"/>
            <a:chOff x="1941594" y="4368951"/>
            <a:chExt cx="1435323" cy="945095"/>
          </a:xfrm>
        </p:grpSpPr>
        <p:pic>
          <p:nvPicPr>
            <p:cNvPr id="150" name="Picture 10" descr="Cartoon Elephant Clip Art">
              <a:extLst>
                <a:ext uri="{FF2B5EF4-FFF2-40B4-BE49-F238E27FC236}">
                  <a16:creationId xmlns:a16="http://schemas.microsoft.com/office/drawing/2014/main" id="{B247C2FD-1CD0-4F71-B278-4D1B4C13A2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 descr="Cartoon Elephant Clip Art">
              <a:extLst>
                <a:ext uri="{FF2B5EF4-FFF2-40B4-BE49-F238E27FC236}">
                  <a16:creationId xmlns:a16="http://schemas.microsoft.com/office/drawing/2014/main" id="{7C5F7F17-0C2F-4615-A92B-267BAE4918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52" name="Arrow: Right 151">
              <a:extLst>
                <a:ext uri="{FF2B5EF4-FFF2-40B4-BE49-F238E27FC236}">
                  <a16:creationId xmlns:a16="http://schemas.microsoft.com/office/drawing/2014/main" id="{B11B1B3A-D421-494A-9BEF-E9D8ABA794D8}"/>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3" name="Picture 8" descr="Man Face Clip Art">
            <a:extLst>
              <a:ext uri="{FF2B5EF4-FFF2-40B4-BE49-F238E27FC236}">
                <a16:creationId xmlns:a16="http://schemas.microsoft.com/office/drawing/2014/main" id="{213EEAF1-9D38-450D-A8C5-4B89AE985B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0467" y="5863711"/>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a:extLst>
              <a:ext uri="{FF2B5EF4-FFF2-40B4-BE49-F238E27FC236}">
                <a16:creationId xmlns:a16="http://schemas.microsoft.com/office/drawing/2014/main" id="{5456762D-66DF-478B-9665-D40D386FB58C}"/>
              </a:ext>
            </a:extLst>
          </p:cNvPr>
          <p:cNvPicPr>
            <a:picLocks noChangeAspect="1"/>
          </p:cNvPicPr>
          <p:nvPr/>
        </p:nvPicPr>
        <p:blipFill>
          <a:blip r:embed="rId6"/>
          <a:stretch>
            <a:fillRect/>
          </a:stretch>
        </p:blipFill>
        <p:spPr>
          <a:xfrm>
            <a:off x="9527480" y="4753408"/>
            <a:ext cx="431139" cy="480219"/>
          </a:xfrm>
          <a:prstGeom prst="rect">
            <a:avLst/>
          </a:prstGeom>
        </p:spPr>
      </p:pic>
      <p:grpSp>
        <p:nvGrpSpPr>
          <p:cNvPr id="155" name="Group 154">
            <a:extLst>
              <a:ext uri="{FF2B5EF4-FFF2-40B4-BE49-F238E27FC236}">
                <a16:creationId xmlns:a16="http://schemas.microsoft.com/office/drawing/2014/main" id="{E37D434D-1154-4EA4-A973-004E6DC31386}"/>
              </a:ext>
            </a:extLst>
          </p:cNvPr>
          <p:cNvGrpSpPr/>
          <p:nvPr/>
        </p:nvGrpSpPr>
        <p:grpSpPr>
          <a:xfrm>
            <a:off x="9335130" y="5284661"/>
            <a:ext cx="729877" cy="480591"/>
            <a:chOff x="1941594" y="4368951"/>
            <a:chExt cx="1435323" cy="945095"/>
          </a:xfrm>
        </p:grpSpPr>
        <p:pic>
          <p:nvPicPr>
            <p:cNvPr id="156" name="Picture 10" descr="Cartoon Elephant Clip Art">
              <a:extLst>
                <a:ext uri="{FF2B5EF4-FFF2-40B4-BE49-F238E27FC236}">
                  <a16:creationId xmlns:a16="http://schemas.microsoft.com/office/drawing/2014/main" id="{F0D088E2-6A3A-4665-8C3D-27E257D46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0" descr="Cartoon Elephant Clip Art">
              <a:extLst>
                <a:ext uri="{FF2B5EF4-FFF2-40B4-BE49-F238E27FC236}">
                  <a16:creationId xmlns:a16="http://schemas.microsoft.com/office/drawing/2014/main" id="{C4DA82DA-47EA-4F2B-B90C-19CA902E87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58" name="Arrow: Right 157">
              <a:extLst>
                <a:ext uri="{FF2B5EF4-FFF2-40B4-BE49-F238E27FC236}">
                  <a16:creationId xmlns:a16="http://schemas.microsoft.com/office/drawing/2014/main" id="{018BC300-B4DD-48E6-9B5F-EDF36AC2741C}"/>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9" name="Picture 8" descr="Man Face Clip Art">
            <a:extLst>
              <a:ext uri="{FF2B5EF4-FFF2-40B4-BE49-F238E27FC236}">
                <a16:creationId xmlns:a16="http://schemas.microsoft.com/office/drawing/2014/main" id="{9DD5A841-C2D9-4DD8-8771-30378B32FC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4683" y="5863711"/>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61407057-B4D6-4F08-9047-E6D77CF5709C}"/>
              </a:ext>
            </a:extLst>
          </p:cNvPr>
          <p:cNvPicPr>
            <a:picLocks noChangeAspect="1"/>
          </p:cNvPicPr>
          <p:nvPr/>
        </p:nvPicPr>
        <p:blipFill>
          <a:blip r:embed="rId6"/>
          <a:stretch>
            <a:fillRect/>
          </a:stretch>
        </p:blipFill>
        <p:spPr>
          <a:xfrm>
            <a:off x="10531696" y="4753408"/>
            <a:ext cx="431139" cy="480219"/>
          </a:xfrm>
          <a:prstGeom prst="rect">
            <a:avLst/>
          </a:prstGeom>
        </p:spPr>
      </p:pic>
      <p:grpSp>
        <p:nvGrpSpPr>
          <p:cNvPr id="161" name="Group 160">
            <a:extLst>
              <a:ext uri="{FF2B5EF4-FFF2-40B4-BE49-F238E27FC236}">
                <a16:creationId xmlns:a16="http://schemas.microsoft.com/office/drawing/2014/main" id="{E4F0C27D-42D9-4522-8856-60631266E689}"/>
              </a:ext>
            </a:extLst>
          </p:cNvPr>
          <p:cNvGrpSpPr/>
          <p:nvPr/>
        </p:nvGrpSpPr>
        <p:grpSpPr>
          <a:xfrm>
            <a:off x="10339346" y="5284661"/>
            <a:ext cx="729877" cy="480591"/>
            <a:chOff x="1941594" y="4368951"/>
            <a:chExt cx="1435323" cy="945095"/>
          </a:xfrm>
        </p:grpSpPr>
        <p:pic>
          <p:nvPicPr>
            <p:cNvPr id="162" name="Picture 10" descr="Cartoon Elephant Clip Art">
              <a:extLst>
                <a:ext uri="{FF2B5EF4-FFF2-40B4-BE49-F238E27FC236}">
                  <a16:creationId xmlns:a16="http://schemas.microsoft.com/office/drawing/2014/main" id="{1865989E-28FF-48CE-80AB-84609093C1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0" descr="Cartoon Elephant Clip Art">
              <a:extLst>
                <a:ext uri="{FF2B5EF4-FFF2-40B4-BE49-F238E27FC236}">
                  <a16:creationId xmlns:a16="http://schemas.microsoft.com/office/drawing/2014/main" id="{1807FD98-452E-4ED1-BFB4-602D4B463C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64" name="Arrow: Right 163">
              <a:extLst>
                <a:ext uri="{FF2B5EF4-FFF2-40B4-BE49-F238E27FC236}">
                  <a16:creationId xmlns:a16="http://schemas.microsoft.com/office/drawing/2014/main" id="{816D2A05-EEE7-4E2A-88FA-6E7DE844ED3A}"/>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5" name="Picture 8" descr="Man Face Clip Art">
            <a:extLst>
              <a:ext uri="{FF2B5EF4-FFF2-40B4-BE49-F238E27FC236}">
                <a16:creationId xmlns:a16="http://schemas.microsoft.com/office/drawing/2014/main" id="{548739F2-652B-4AAC-9B80-882E9AF4C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2252" y="5867919"/>
            <a:ext cx="318656" cy="41648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a:extLst>
              <a:ext uri="{FF2B5EF4-FFF2-40B4-BE49-F238E27FC236}">
                <a16:creationId xmlns:a16="http://schemas.microsoft.com/office/drawing/2014/main" id="{D1BEBFB7-364B-4EFD-BEA5-BA7BD12F79A8}"/>
              </a:ext>
            </a:extLst>
          </p:cNvPr>
          <p:cNvPicPr>
            <a:picLocks noChangeAspect="1"/>
          </p:cNvPicPr>
          <p:nvPr/>
        </p:nvPicPr>
        <p:blipFill>
          <a:blip r:embed="rId6"/>
          <a:stretch>
            <a:fillRect/>
          </a:stretch>
        </p:blipFill>
        <p:spPr>
          <a:xfrm>
            <a:off x="11509265" y="4757616"/>
            <a:ext cx="431139" cy="480219"/>
          </a:xfrm>
          <a:prstGeom prst="rect">
            <a:avLst/>
          </a:prstGeom>
        </p:spPr>
      </p:pic>
      <p:grpSp>
        <p:nvGrpSpPr>
          <p:cNvPr id="167" name="Group 166">
            <a:extLst>
              <a:ext uri="{FF2B5EF4-FFF2-40B4-BE49-F238E27FC236}">
                <a16:creationId xmlns:a16="http://schemas.microsoft.com/office/drawing/2014/main" id="{72034AD8-08FD-46C3-BAB0-E4CF18377400}"/>
              </a:ext>
            </a:extLst>
          </p:cNvPr>
          <p:cNvGrpSpPr/>
          <p:nvPr/>
        </p:nvGrpSpPr>
        <p:grpSpPr>
          <a:xfrm>
            <a:off x="11316915" y="5288869"/>
            <a:ext cx="729877" cy="480591"/>
            <a:chOff x="1941594" y="4368951"/>
            <a:chExt cx="1435323" cy="945095"/>
          </a:xfrm>
        </p:grpSpPr>
        <p:pic>
          <p:nvPicPr>
            <p:cNvPr id="168" name="Picture 10" descr="Cartoon Elephant Clip Art">
              <a:extLst>
                <a:ext uri="{FF2B5EF4-FFF2-40B4-BE49-F238E27FC236}">
                  <a16:creationId xmlns:a16="http://schemas.microsoft.com/office/drawing/2014/main" id="{55A1C71E-4E90-4F87-BC7C-E00A90FE55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1594" y="4433906"/>
              <a:ext cx="893802" cy="852091"/>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0" descr="Cartoon Elephant Clip Art">
              <a:extLst>
                <a:ext uri="{FF2B5EF4-FFF2-40B4-BE49-F238E27FC236}">
                  <a16:creationId xmlns:a16="http://schemas.microsoft.com/office/drawing/2014/main" id="{2BC05591-C7D0-4947-9BD3-C7B41D5567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0593" y="4859951"/>
              <a:ext cx="476324" cy="454095"/>
            </a:xfrm>
            <a:prstGeom prst="rect">
              <a:avLst/>
            </a:prstGeom>
            <a:noFill/>
            <a:extLst>
              <a:ext uri="{909E8E84-426E-40DD-AFC4-6F175D3DCCD1}">
                <a14:hiddenFill xmlns:a14="http://schemas.microsoft.com/office/drawing/2010/main">
                  <a:solidFill>
                    <a:srgbClr val="FFFFFF"/>
                  </a:solidFill>
                </a14:hiddenFill>
              </a:ext>
            </a:extLst>
          </p:spPr>
        </p:pic>
        <p:sp>
          <p:nvSpPr>
            <p:cNvPr id="170" name="Arrow: Right 169">
              <a:extLst>
                <a:ext uri="{FF2B5EF4-FFF2-40B4-BE49-F238E27FC236}">
                  <a16:creationId xmlns:a16="http://schemas.microsoft.com/office/drawing/2014/main" id="{69D2863D-C213-41FB-8CE7-9083C07E0C72}"/>
                </a:ext>
              </a:extLst>
            </p:cNvPr>
            <p:cNvSpPr/>
            <p:nvPr/>
          </p:nvSpPr>
          <p:spPr>
            <a:xfrm rot="5400000">
              <a:off x="2937240" y="4443082"/>
              <a:ext cx="403029" cy="2547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Rectangle 53">
            <a:extLst>
              <a:ext uri="{FF2B5EF4-FFF2-40B4-BE49-F238E27FC236}">
                <a16:creationId xmlns:a16="http://schemas.microsoft.com/office/drawing/2014/main" id="{34F466A0-79F9-48DB-B963-C4F4C2487408}"/>
              </a:ext>
            </a:extLst>
          </p:cNvPr>
          <p:cNvSpPr/>
          <p:nvPr/>
        </p:nvSpPr>
        <p:spPr>
          <a:xfrm>
            <a:off x="5429530" y="1490371"/>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t>Lehrerin</a:t>
            </a:r>
            <a:endParaRPr lang="en-GB" sz="1400" b="1" dirty="0"/>
          </a:p>
        </p:txBody>
      </p:sp>
      <p:sp>
        <p:nvSpPr>
          <p:cNvPr id="171" name="Rectangle 170">
            <a:extLst>
              <a:ext uri="{FF2B5EF4-FFF2-40B4-BE49-F238E27FC236}">
                <a16:creationId xmlns:a16="http://schemas.microsoft.com/office/drawing/2014/main" id="{B1BEA408-EFF5-4C41-9FC5-EB31F160BA72}"/>
              </a:ext>
            </a:extLst>
          </p:cNvPr>
          <p:cNvSpPr/>
          <p:nvPr/>
        </p:nvSpPr>
        <p:spPr>
          <a:xfrm>
            <a:off x="3488471" y="2032530"/>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essen</a:t>
            </a:r>
            <a:endParaRPr lang="en-GB" b="1" dirty="0"/>
          </a:p>
        </p:txBody>
      </p:sp>
      <p:sp>
        <p:nvSpPr>
          <p:cNvPr id="172" name="Rectangle 171">
            <a:extLst>
              <a:ext uri="{FF2B5EF4-FFF2-40B4-BE49-F238E27FC236}">
                <a16:creationId xmlns:a16="http://schemas.microsoft.com/office/drawing/2014/main" id="{0460FB62-CE57-48BC-B928-0167C6FB0A93}"/>
              </a:ext>
            </a:extLst>
          </p:cNvPr>
          <p:cNvSpPr/>
          <p:nvPr/>
        </p:nvSpPr>
        <p:spPr>
          <a:xfrm>
            <a:off x="8336232" y="2567232"/>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err="1"/>
              <a:t>Haustier</a:t>
            </a:r>
            <a:endParaRPr lang="en-GB" sz="1500" b="1" dirty="0"/>
          </a:p>
        </p:txBody>
      </p:sp>
      <p:sp>
        <p:nvSpPr>
          <p:cNvPr id="173" name="Rectangle 172">
            <a:extLst>
              <a:ext uri="{FF2B5EF4-FFF2-40B4-BE49-F238E27FC236}">
                <a16:creationId xmlns:a16="http://schemas.microsoft.com/office/drawing/2014/main" id="{E0DB8465-AF9C-465A-B053-C842F4F0B301}"/>
              </a:ext>
            </a:extLst>
          </p:cNvPr>
          <p:cNvSpPr/>
          <p:nvPr/>
        </p:nvSpPr>
        <p:spPr>
          <a:xfrm>
            <a:off x="11240752" y="3123935"/>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groß</a:t>
            </a:r>
            <a:endParaRPr lang="en-GB" sz="2400" b="1" dirty="0"/>
          </a:p>
        </p:txBody>
      </p:sp>
      <p:sp>
        <p:nvSpPr>
          <p:cNvPr id="174" name="Rectangle 173">
            <a:extLst>
              <a:ext uri="{FF2B5EF4-FFF2-40B4-BE49-F238E27FC236}">
                <a16:creationId xmlns:a16="http://schemas.microsoft.com/office/drawing/2014/main" id="{E94C97F6-CC83-46A0-889F-8E7A65637C3C}"/>
              </a:ext>
            </a:extLst>
          </p:cNvPr>
          <p:cNvSpPr/>
          <p:nvPr/>
        </p:nvSpPr>
        <p:spPr>
          <a:xfrm>
            <a:off x="9304602" y="3656311"/>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Tisch</a:t>
            </a:r>
          </a:p>
        </p:txBody>
      </p:sp>
      <p:sp>
        <p:nvSpPr>
          <p:cNvPr id="175" name="Rectangle 174">
            <a:extLst>
              <a:ext uri="{FF2B5EF4-FFF2-40B4-BE49-F238E27FC236}">
                <a16:creationId xmlns:a16="http://schemas.microsoft.com/office/drawing/2014/main" id="{68299766-56AD-4486-AE12-0C192DE5CAA5}"/>
              </a:ext>
            </a:extLst>
          </p:cNvPr>
          <p:cNvSpPr/>
          <p:nvPr/>
        </p:nvSpPr>
        <p:spPr>
          <a:xfrm>
            <a:off x="4447530" y="4179865"/>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t>Wasser</a:t>
            </a:r>
          </a:p>
        </p:txBody>
      </p:sp>
      <p:sp>
        <p:nvSpPr>
          <p:cNvPr id="176" name="Rectangle 175">
            <a:extLst>
              <a:ext uri="{FF2B5EF4-FFF2-40B4-BE49-F238E27FC236}">
                <a16:creationId xmlns:a16="http://schemas.microsoft.com/office/drawing/2014/main" id="{53E3201D-4962-4A01-B27E-7C906443BEC3}"/>
              </a:ext>
            </a:extLst>
          </p:cNvPr>
          <p:cNvSpPr/>
          <p:nvPr/>
        </p:nvSpPr>
        <p:spPr>
          <a:xfrm>
            <a:off x="7344225" y="4715014"/>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t>Fenster</a:t>
            </a:r>
          </a:p>
        </p:txBody>
      </p:sp>
      <p:sp>
        <p:nvSpPr>
          <p:cNvPr id="177" name="Rectangle 176">
            <a:extLst>
              <a:ext uri="{FF2B5EF4-FFF2-40B4-BE49-F238E27FC236}">
                <a16:creationId xmlns:a16="http://schemas.microsoft.com/office/drawing/2014/main" id="{CE1E0171-6C1F-4AFB-B85C-5EFDFC84219C}"/>
              </a:ext>
            </a:extLst>
          </p:cNvPr>
          <p:cNvSpPr/>
          <p:nvPr/>
        </p:nvSpPr>
        <p:spPr>
          <a:xfrm>
            <a:off x="10281938" y="5248527"/>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klein</a:t>
            </a:r>
            <a:endParaRPr lang="en-GB" b="1" dirty="0"/>
          </a:p>
        </p:txBody>
      </p:sp>
      <p:sp>
        <p:nvSpPr>
          <p:cNvPr id="178" name="Rectangle 177">
            <a:extLst>
              <a:ext uri="{FF2B5EF4-FFF2-40B4-BE49-F238E27FC236}">
                <a16:creationId xmlns:a16="http://schemas.microsoft.com/office/drawing/2014/main" id="{B54310E1-C723-4656-8092-CE82B9F5F1BF}"/>
              </a:ext>
            </a:extLst>
          </p:cNvPr>
          <p:cNvSpPr/>
          <p:nvPr/>
        </p:nvSpPr>
        <p:spPr>
          <a:xfrm>
            <a:off x="6399532" y="5782795"/>
            <a:ext cx="930653" cy="513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Mann</a:t>
            </a:r>
          </a:p>
        </p:txBody>
      </p:sp>
    </p:spTree>
    <p:extLst>
      <p:ext uri="{BB962C8B-B14F-4D97-AF65-F5344CB8AC3E}">
        <p14:creationId xmlns:p14="http://schemas.microsoft.com/office/powerpoint/2010/main" val="38254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2"/>
                                        </p:tgtEl>
                                        <p:attrNameLst>
                                          <p:attrName>style.visibility</p:attrName>
                                        </p:attrNameLst>
                                      </p:cBhvr>
                                      <p:to>
                                        <p:strVal val="visible"/>
                                      </p:to>
                                    </p:set>
                                    <p:animEffect transition="in" filter="fade">
                                      <p:cBhvr>
                                        <p:cTn id="17" dur="500"/>
                                        <p:tgtEl>
                                          <p:spTgt spid="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
                                        </p:tgtEl>
                                        <p:attrNameLst>
                                          <p:attrName>style.visibility</p:attrName>
                                        </p:attrNameLst>
                                      </p:cBhvr>
                                      <p:to>
                                        <p:strVal val="visible"/>
                                      </p:to>
                                    </p:set>
                                    <p:animEffect transition="in" filter="fade">
                                      <p:cBhvr>
                                        <p:cTn id="27" dur="500"/>
                                        <p:tgtEl>
                                          <p:spTgt spid="1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5"/>
                                        </p:tgtEl>
                                        <p:attrNameLst>
                                          <p:attrName>style.visibility</p:attrName>
                                        </p:attrNameLst>
                                      </p:cBhvr>
                                      <p:to>
                                        <p:strVal val="visible"/>
                                      </p:to>
                                    </p:set>
                                    <p:animEffect transition="in" filter="fade">
                                      <p:cBhvr>
                                        <p:cTn id="32" dur="500"/>
                                        <p:tgtEl>
                                          <p:spTgt spid="1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6"/>
                                        </p:tgtEl>
                                        <p:attrNameLst>
                                          <p:attrName>style.visibility</p:attrName>
                                        </p:attrNameLst>
                                      </p:cBhvr>
                                      <p:to>
                                        <p:strVal val="visible"/>
                                      </p:to>
                                    </p:set>
                                    <p:animEffect transition="in" filter="fade">
                                      <p:cBhvr>
                                        <p:cTn id="37" dur="500"/>
                                        <p:tgtEl>
                                          <p:spTgt spid="1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7"/>
                                        </p:tgtEl>
                                        <p:attrNameLst>
                                          <p:attrName>style.visibility</p:attrName>
                                        </p:attrNameLst>
                                      </p:cBhvr>
                                      <p:to>
                                        <p:strVal val="visible"/>
                                      </p:to>
                                    </p:set>
                                    <p:animEffect transition="in" filter="fade">
                                      <p:cBhvr>
                                        <p:cTn id="42" dur="500"/>
                                        <p:tgtEl>
                                          <p:spTgt spid="1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8"/>
                                        </p:tgtEl>
                                        <p:attrNameLst>
                                          <p:attrName>style.visibility</p:attrName>
                                        </p:attrNameLst>
                                      </p:cBhvr>
                                      <p:to>
                                        <p:strVal val="visible"/>
                                      </p:to>
                                    </p:set>
                                    <p:animEffect transition="in" filter="fade">
                                      <p:cBhvr>
                                        <p:cTn id="4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71" grpId="0" animBg="1"/>
      <p:bldP spid="172" grpId="0" animBg="1"/>
      <p:bldP spid="173" grpId="0" animBg="1"/>
      <p:bldP spid="174" grpId="0" animBg="1"/>
      <p:bldP spid="175" grpId="0" animBg="1"/>
      <p:bldP spid="176" grpId="0" animBg="1"/>
      <p:bldP spid="177" grpId="0" animBg="1"/>
      <p:bldP spid="1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6A5D-32D0-4F84-A743-23FD375CBF03}"/>
              </a:ext>
            </a:extLst>
          </p:cNvPr>
          <p:cNvSpPr>
            <a:spLocks noGrp="1"/>
          </p:cNvSpPr>
          <p:nvPr>
            <p:ph type="title"/>
          </p:nvPr>
        </p:nvSpPr>
        <p:spPr>
          <a:xfrm>
            <a:off x="0" y="213557"/>
            <a:ext cx="2213811" cy="647577"/>
          </a:xfrm>
        </p:spPr>
        <p:txBody>
          <a:bodyPr>
            <a:normAutofit/>
          </a:bodyPr>
          <a:lstStyle/>
          <a:p>
            <a:r>
              <a:rPr lang="en-GB" sz="2800" dirty="0" err="1"/>
              <a:t>Vokabeln</a:t>
            </a:r>
            <a:endParaRPr lang="en-GB" sz="2800" dirty="0"/>
          </a:p>
        </p:txBody>
      </p:sp>
      <p:sp>
        <p:nvSpPr>
          <p:cNvPr id="4" name="Rounded Rectangle 11">
            <a:extLst>
              <a:ext uri="{FF2B5EF4-FFF2-40B4-BE49-F238E27FC236}">
                <a16:creationId xmlns:a16="http://schemas.microsoft.com/office/drawing/2014/main" id="{08BFDE31-0148-4D46-A5EE-40802C23A1DF}"/>
              </a:ext>
            </a:extLst>
          </p:cNvPr>
          <p:cNvSpPr/>
          <p:nvPr/>
        </p:nvSpPr>
        <p:spPr>
          <a:xfrm>
            <a:off x="10718157" y="247046"/>
            <a:ext cx="1241043"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D66DFC3-305D-4611-BBE1-A05AAB0098D4}"/>
              </a:ext>
            </a:extLst>
          </p:cNvPr>
          <p:cNvSpPr txBox="1"/>
          <p:nvPr/>
        </p:nvSpPr>
        <p:spPr>
          <a:xfrm>
            <a:off x="0" y="1546605"/>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Wie</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sagt</a:t>
            </a:r>
            <a:r>
              <a:rPr kumimoji="0" lang="es-ES" sz="82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man</a:t>
            </a:r>
            <a:r>
              <a:rPr kumimoji="0" lang="es-ES" sz="82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das…</a:t>
            </a:r>
            <a:endParaRPr kumimoji="0" lang="fr-FR" sz="82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156EF766-A2E8-4759-B17D-86E97E0BADA2}"/>
              </a:ext>
            </a:extLst>
          </p:cNvPr>
          <p:cNvSpPr txBox="1"/>
          <p:nvPr/>
        </p:nvSpPr>
        <p:spPr>
          <a:xfrm>
            <a:off x="0" y="2949951"/>
            <a:ext cx="12192000" cy="76944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How </a:t>
            </a:r>
            <a:r>
              <a:rPr kumimoji="0" lang="en-HK" sz="4400" b="0" i="0" u="none" strike="noStrike" kern="1200" cap="none" spc="0" normalizeH="0" baseline="0" noProof="0" dirty="0">
                <a:ln>
                  <a:noFill/>
                </a:ln>
                <a:effectLst/>
                <a:uLnTx/>
                <a:uFillTx/>
                <a:latin typeface="Century Gothic" panose="020B0502020202020204" pitchFamily="34" charset="0"/>
                <a:ea typeface="+mn-ea"/>
                <a:cs typeface="+mn-cs"/>
              </a:rPr>
              <a:t>do you say that…</a:t>
            </a:r>
            <a: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74C0B12B-EA64-4CEB-8C38-8BFD6B9D23D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sp>
        <p:nvSpPr>
          <p:cNvPr id="8" name="TextBox 7">
            <a:extLst>
              <a:ext uri="{FF2B5EF4-FFF2-40B4-BE49-F238E27FC236}">
                <a16:creationId xmlns:a16="http://schemas.microsoft.com/office/drawing/2014/main" id="{3473E46F-3B79-4C7C-BB15-49BFE45DFF45}"/>
              </a:ext>
            </a:extLst>
          </p:cNvPr>
          <p:cNvSpPr txBox="1"/>
          <p:nvPr/>
        </p:nvSpPr>
        <p:spPr>
          <a:xfrm>
            <a:off x="5810491" y="4433104"/>
            <a:ext cx="38427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Century Gothic" panose="020F0302020204030204"/>
                <a:ea typeface="+mn-ea"/>
                <a:cs typeface="+mn-cs"/>
              </a:rPr>
              <a:t>… auf Deutsch?</a:t>
            </a:r>
          </a:p>
        </p:txBody>
      </p:sp>
      <p:sp>
        <p:nvSpPr>
          <p:cNvPr id="9" name="TextBox 8">
            <a:extLst>
              <a:ext uri="{FF2B5EF4-FFF2-40B4-BE49-F238E27FC236}">
                <a16:creationId xmlns:a16="http://schemas.microsoft.com/office/drawing/2014/main" id="{211C7AAD-EC0A-4754-BE96-B0AD63EFEE82}"/>
              </a:ext>
            </a:extLst>
          </p:cNvPr>
          <p:cNvSpPr txBox="1"/>
          <p:nvPr/>
        </p:nvSpPr>
        <p:spPr>
          <a:xfrm>
            <a:off x="5810492" y="5136697"/>
            <a:ext cx="4977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Century Gothic" panose="020F0302020204030204"/>
                <a:ea typeface="+mn-ea"/>
                <a:cs typeface="+mn-cs"/>
              </a:rPr>
              <a:t>… auf </a:t>
            </a:r>
            <a:r>
              <a:rPr kumimoji="0" lang="en-GB" sz="3600" b="0" i="0" u="none" strike="noStrike" kern="1200" cap="none" spc="0" normalizeH="0" baseline="0" noProof="0" dirty="0" err="1">
                <a:ln>
                  <a:noFill/>
                </a:ln>
                <a:effectLst/>
                <a:uLnTx/>
                <a:uFillTx/>
                <a:latin typeface="Century Gothic" panose="020F0302020204030204"/>
                <a:ea typeface="+mn-ea"/>
                <a:cs typeface="+mn-cs"/>
              </a:rPr>
              <a:t>Englisch</a:t>
            </a:r>
            <a:r>
              <a:rPr kumimoji="0" lang="en-GB" sz="3600" b="0" i="0" u="none" strike="noStrike" kern="1200" cap="none" spc="0" normalizeH="0" baseline="0" noProof="0" dirty="0">
                <a:ln>
                  <a:noFill/>
                </a:ln>
                <a:effectLst/>
                <a:uLnTx/>
                <a:uFillTx/>
                <a:latin typeface="Century Gothic" panose="020F0302020204030204"/>
                <a:ea typeface="+mn-ea"/>
                <a:cs typeface="+mn-cs"/>
              </a:rPr>
              <a:t>?</a:t>
            </a:r>
          </a:p>
        </p:txBody>
      </p:sp>
      <p:pic>
        <p:nvPicPr>
          <p:cNvPr id="10" name="Picture 2" descr="Germany Clip Art">
            <a:extLst>
              <a:ext uri="{FF2B5EF4-FFF2-40B4-BE49-F238E27FC236}">
                <a16:creationId xmlns:a16="http://schemas.microsoft.com/office/drawing/2014/main" id="{20583980-E187-473D-9D3F-DEC1F2B65A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3286" y="4513996"/>
            <a:ext cx="807575" cy="484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2885D48-5C29-4679-B927-BE552FE7D3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599" y="5217589"/>
            <a:ext cx="792262" cy="48454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4450409-CD25-430A-B7B3-4D35572A397A}"/>
              </a:ext>
            </a:extLst>
          </p:cNvPr>
          <p:cNvGrpSpPr/>
          <p:nvPr/>
        </p:nvGrpSpPr>
        <p:grpSpPr>
          <a:xfrm>
            <a:off x="2273968" y="4271211"/>
            <a:ext cx="2406316" cy="1730306"/>
            <a:chOff x="2273968" y="4271211"/>
            <a:chExt cx="2406316" cy="1730306"/>
          </a:xfrm>
          <a:solidFill>
            <a:schemeClr val="accent4">
              <a:lumMod val="40000"/>
              <a:lumOff val="60000"/>
            </a:schemeClr>
          </a:solidFill>
        </p:grpSpPr>
        <p:grpSp>
          <p:nvGrpSpPr>
            <p:cNvPr id="13" name="Group 12">
              <a:extLst>
                <a:ext uri="{FF2B5EF4-FFF2-40B4-BE49-F238E27FC236}">
                  <a16:creationId xmlns:a16="http://schemas.microsoft.com/office/drawing/2014/main" id="{4ED4366F-EEC4-451D-9C1C-9BB40E934C28}"/>
                </a:ext>
              </a:extLst>
            </p:cNvPr>
            <p:cNvGrpSpPr/>
            <p:nvPr/>
          </p:nvGrpSpPr>
          <p:grpSpPr>
            <a:xfrm>
              <a:off x="2273968" y="4271211"/>
              <a:ext cx="2406316" cy="1730306"/>
              <a:chOff x="2273968" y="4271211"/>
              <a:chExt cx="2406316" cy="1730306"/>
            </a:xfrm>
            <a:grpFill/>
          </p:grpSpPr>
          <p:sp>
            <p:nvSpPr>
              <p:cNvPr id="16" name="Speech Bubble: Rectangle with Corners Rounded 15">
                <a:extLst>
                  <a:ext uri="{FF2B5EF4-FFF2-40B4-BE49-F238E27FC236}">
                    <a16:creationId xmlns:a16="http://schemas.microsoft.com/office/drawing/2014/main" id="{E6F40A0C-B0B9-46CC-BC8B-1AAF4F19B50D}"/>
                  </a:ext>
                </a:extLst>
              </p:cNvPr>
              <p:cNvSpPr/>
              <p:nvPr/>
            </p:nvSpPr>
            <p:spPr>
              <a:xfrm>
                <a:off x="2273968" y="4271211"/>
                <a:ext cx="2406316" cy="1730306"/>
              </a:xfrm>
              <a:prstGeom prst="wedgeRoundRectCallout">
                <a:avLst>
                  <a:gd name="adj1" fmla="val -60333"/>
                  <a:gd name="adj2" fmla="val 17998"/>
                  <a:gd name="adj3" fmla="val 16667"/>
                </a:avLst>
              </a:prstGeom>
              <a:grp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2" descr="Germany Clip Art">
                <a:extLst>
                  <a:ext uri="{FF2B5EF4-FFF2-40B4-BE49-F238E27FC236}">
                    <a16:creationId xmlns:a16="http://schemas.microsoft.com/office/drawing/2014/main" id="{9C4B8AF8-3251-4441-A335-9B1AFB0FB8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3748" y="4513996"/>
                <a:ext cx="807575" cy="484545"/>
              </a:xfrm>
              <a:prstGeom prst="rect">
                <a:avLst/>
              </a:prstGeom>
              <a:grpFill/>
            </p:spPr>
          </p:pic>
          <p:pic>
            <p:nvPicPr>
              <p:cNvPr id="18" name="Picture 4">
                <a:extLst>
                  <a:ext uri="{FF2B5EF4-FFF2-40B4-BE49-F238E27FC236}">
                    <a16:creationId xmlns:a16="http://schemas.microsoft.com/office/drawing/2014/main" id="{1CF81146-BA3D-4F87-8A85-2E20A6625F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3748" y="5173316"/>
                <a:ext cx="792262" cy="484545"/>
              </a:xfrm>
              <a:prstGeom prst="rect">
                <a:avLst/>
              </a:prstGeom>
              <a:grpFill/>
            </p:spPr>
          </p:pic>
        </p:grpSp>
        <p:sp>
          <p:nvSpPr>
            <p:cNvPr id="14" name="Action Button: Sound 13">
              <a:hlinkClick r:id="" action="ppaction://noaction" highlightClick="1">
                <a:snd r:embed="rId9" name="wie auf deutsch.wav"/>
              </a:hlinkClick>
              <a:extLst>
                <a:ext uri="{FF2B5EF4-FFF2-40B4-BE49-F238E27FC236}">
                  <a16:creationId xmlns:a16="http://schemas.microsoft.com/office/drawing/2014/main" id="{AD4F7700-5FAC-43EA-9830-EC84007AA019}"/>
                </a:ext>
              </a:extLst>
            </p:cNvPr>
            <p:cNvSpPr/>
            <p:nvPr/>
          </p:nvSpPr>
          <p:spPr>
            <a:xfrm>
              <a:off x="2800981" y="4546400"/>
              <a:ext cx="396000" cy="396000"/>
            </a:xfrm>
            <a:prstGeom prst="actionButtonSound">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Action Button: Sound 14">
              <a:hlinkClick r:id="" action="ppaction://noaction" highlightClick="1">
                <a:snd r:embed="rId10" name="wie auf englisch.wav"/>
              </a:hlinkClick>
              <a:extLst>
                <a:ext uri="{FF2B5EF4-FFF2-40B4-BE49-F238E27FC236}">
                  <a16:creationId xmlns:a16="http://schemas.microsoft.com/office/drawing/2014/main" id="{9C2E4437-0C21-4035-8133-5232CC28F5A3}"/>
                </a:ext>
              </a:extLst>
            </p:cNvPr>
            <p:cNvSpPr/>
            <p:nvPr/>
          </p:nvSpPr>
          <p:spPr>
            <a:xfrm>
              <a:off x="2800981" y="5217589"/>
              <a:ext cx="396000" cy="396000"/>
            </a:xfrm>
            <a:prstGeom prst="actionButtonSound">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3484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ie sagt man da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uf deutsch.wav"/>
                                        </p:tgtEl>
                                      </p:cMediaNode>
                                    </p:audio>
                                  </p:sub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uf englisch.wav"/>
                                        </p:tgtEl>
                                      </p:cMediaNode>
                                    </p:audio>
                                  </p:sub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A557-86EE-46FC-95F7-39237D1C6D06}"/>
              </a:ext>
            </a:extLst>
          </p:cNvPr>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heißen</a:t>
            </a:r>
            <a:r>
              <a:rPr lang="en-GB" sz="2800" b="1" dirty="0">
                <a:solidFill>
                  <a:schemeClr val="bg1"/>
                </a:solidFill>
              </a:rPr>
              <a:t> die Dinge? </a:t>
            </a:r>
            <a:endParaRPr lang="en-GB" sz="2800" dirty="0"/>
          </a:p>
        </p:txBody>
      </p:sp>
      <p:sp>
        <p:nvSpPr>
          <p:cNvPr id="4" name="TextBox 3">
            <a:extLst>
              <a:ext uri="{FF2B5EF4-FFF2-40B4-BE49-F238E27FC236}">
                <a16:creationId xmlns:a16="http://schemas.microsoft.com/office/drawing/2014/main" id="{33746C51-FD8B-471B-90F3-37BC03FB89EA}"/>
              </a:ext>
            </a:extLst>
          </p:cNvPr>
          <p:cNvSpPr txBox="1"/>
          <p:nvPr/>
        </p:nvSpPr>
        <p:spPr>
          <a:xfrm>
            <a:off x="180000" y="1296000"/>
            <a:ext cx="117773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Wolfgang </a:t>
            </a:r>
            <a:r>
              <a:rPr kumimoji="0" lang="en-US" sz="2400" b="0" i="0" u="none" strike="noStrike" kern="0" cap="none" spc="0" normalizeH="0" baseline="0" noProof="0" dirty="0" err="1">
                <a:ln>
                  <a:noFill/>
                </a:ln>
                <a:effectLst/>
                <a:uLnTx/>
                <a:uFillTx/>
              </a:rPr>
              <a:t>hilft</a:t>
            </a:r>
            <a:r>
              <a:rPr kumimoji="0" lang="en-US" sz="2400" b="0" i="0" u="none" strike="noStrike" kern="0" cap="none" spc="0" normalizeH="0" baseline="0" noProof="0" dirty="0">
                <a:ln>
                  <a:noFill/>
                </a:ln>
                <a:effectLst/>
                <a:uLnTx/>
                <a:uFillTx/>
              </a:rPr>
              <a:t> Andrea, </a:t>
            </a:r>
            <a:r>
              <a:rPr kumimoji="0" lang="en-US" sz="2400" b="0" i="0" u="none" strike="noStrike" kern="0" cap="none" spc="0" normalizeH="0" baseline="0" noProof="0" dirty="0" err="1">
                <a:ln>
                  <a:noFill/>
                </a:ln>
                <a:effectLst/>
                <a:uLnTx/>
                <a:uFillTx/>
              </a:rPr>
              <a:t>Vokabeln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zu</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lernen</a:t>
            </a:r>
            <a:r>
              <a:rPr kumimoji="0" lang="en-US" sz="2400" b="0" i="0" u="none" strike="noStrike" kern="0" cap="none" spc="0" normalizeH="0" baseline="0" noProof="0" dirty="0">
                <a:ln>
                  <a:noFill/>
                </a:ln>
                <a:effectLst/>
                <a:uLnTx/>
                <a:uFillTx/>
              </a:rPr>
              <a:t>. Wie </a:t>
            </a:r>
            <a:r>
              <a:rPr kumimoji="0" lang="en-US" sz="2400" b="0" i="0" u="none" strike="noStrike" kern="0" cap="none" spc="0" normalizeH="0" baseline="0" noProof="0" dirty="0" err="1">
                <a:ln>
                  <a:noFill/>
                </a:ln>
                <a:effectLst/>
                <a:uLnTx/>
                <a:uFillTx/>
              </a:rPr>
              <a:t>heißen</a:t>
            </a:r>
            <a:r>
              <a:rPr kumimoji="0" lang="en-US" sz="2400" b="0" i="0" u="none" strike="noStrike" kern="0" cap="none" spc="0" normalizeH="0" baseline="0" noProof="0" dirty="0">
                <a:ln>
                  <a:noFill/>
                </a:ln>
                <a:effectLst/>
                <a:uLnTx/>
                <a:uFillTx/>
              </a:rPr>
              <a:t> die Dinge?</a:t>
            </a:r>
          </a:p>
        </p:txBody>
      </p:sp>
      <p:pic>
        <p:nvPicPr>
          <p:cNvPr id="5" name="Picture 4">
            <a:extLst>
              <a:ext uri="{FF2B5EF4-FFF2-40B4-BE49-F238E27FC236}">
                <a16:creationId xmlns:a16="http://schemas.microsoft.com/office/drawing/2014/main" id="{31CB450C-8C11-4976-B89D-3A2B743DB6A8}"/>
              </a:ext>
            </a:extLst>
          </p:cNvPr>
          <p:cNvPicPr>
            <a:picLocks noChangeAspect="1"/>
          </p:cNvPicPr>
          <p:nvPr/>
        </p:nvPicPr>
        <p:blipFill>
          <a:blip r:embed="rId3"/>
          <a:stretch>
            <a:fillRect/>
          </a:stretch>
        </p:blipFill>
        <p:spPr>
          <a:xfrm>
            <a:off x="10918753" y="900491"/>
            <a:ext cx="1140977" cy="1252681"/>
          </a:xfrm>
          <a:prstGeom prst="rect">
            <a:avLst/>
          </a:prstGeom>
        </p:spPr>
      </p:pic>
      <p:sp>
        <p:nvSpPr>
          <p:cNvPr id="6" name="TextBox 5">
            <a:extLst>
              <a:ext uri="{FF2B5EF4-FFF2-40B4-BE49-F238E27FC236}">
                <a16:creationId xmlns:a16="http://schemas.microsoft.com/office/drawing/2014/main" id="{58B879A6-90E5-483C-9173-0C30C752B912}"/>
              </a:ext>
            </a:extLst>
          </p:cNvPr>
          <p:cNvSpPr txBox="1"/>
          <p:nvPr/>
        </p:nvSpPr>
        <p:spPr>
          <a:xfrm>
            <a:off x="1014631" y="4690655"/>
            <a:ext cx="25617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0" i="0" u="none" strike="noStrike" kern="0" cap="none" spc="0" normalizeH="0" baseline="0" noProof="0" dirty="0" err="1">
                <a:ln>
                  <a:noFill/>
                </a:ln>
                <a:effectLst/>
                <a:uLnTx/>
                <a:uFillTx/>
              </a:rPr>
              <a:t>Kühlschrank</a:t>
            </a:r>
            <a:endParaRPr kumimoji="0" lang="en-GB" sz="2400" b="0"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0A1F6814-FB5D-4000-A5EB-6E3455BDC35A}"/>
              </a:ext>
            </a:extLst>
          </p:cNvPr>
          <p:cNvSpPr txBox="1"/>
          <p:nvPr/>
        </p:nvSpPr>
        <p:spPr>
          <a:xfrm>
            <a:off x="3818060" y="4672844"/>
            <a:ext cx="23496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0" i="0" u="none" strike="noStrike" kern="0" cap="none" spc="0" normalizeH="0" baseline="0" noProof="0" dirty="0" err="1">
                <a:ln>
                  <a:noFill/>
                </a:ln>
                <a:effectLst/>
                <a:uLnTx/>
                <a:uFillTx/>
              </a:rPr>
              <a:t>Mikrowelle</a:t>
            </a:r>
            <a:endParaRPr kumimoji="0" lang="en-GB" sz="2400" b="0"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98F21DF0-C802-43E4-A89B-B03C38E2DDB3}"/>
              </a:ext>
            </a:extLst>
          </p:cNvPr>
          <p:cNvSpPr txBox="1"/>
          <p:nvPr/>
        </p:nvSpPr>
        <p:spPr>
          <a:xfrm>
            <a:off x="6611431" y="4690655"/>
            <a:ext cx="19189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Regal</a:t>
            </a:r>
          </a:p>
        </p:txBody>
      </p:sp>
      <p:sp>
        <p:nvSpPr>
          <p:cNvPr id="9" name="TextBox 8">
            <a:extLst>
              <a:ext uri="{FF2B5EF4-FFF2-40B4-BE49-F238E27FC236}">
                <a16:creationId xmlns:a16="http://schemas.microsoft.com/office/drawing/2014/main" id="{7A94A85C-F530-458E-9533-5C00D3CF5BDD}"/>
              </a:ext>
            </a:extLst>
          </p:cNvPr>
          <p:cNvSpPr txBox="1"/>
          <p:nvPr/>
        </p:nvSpPr>
        <p:spPr>
          <a:xfrm>
            <a:off x="9227567" y="4690655"/>
            <a:ext cx="191895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Toilette</a:t>
            </a:r>
          </a:p>
        </p:txBody>
      </p:sp>
      <p:pic>
        <p:nvPicPr>
          <p:cNvPr id="10" name="Picture 2" descr="Microwave Oven Clip Art">
            <a:extLst>
              <a:ext uri="{FF2B5EF4-FFF2-40B4-BE49-F238E27FC236}">
                <a16:creationId xmlns:a16="http://schemas.microsoft.com/office/drawing/2014/main" id="{45304024-7D2F-44B0-A93F-3A712506C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966" y="2682525"/>
            <a:ext cx="1927816" cy="1721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ilet Seat Closed Clip Art">
            <a:extLst>
              <a:ext uri="{FF2B5EF4-FFF2-40B4-BE49-F238E27FC236}">
                <a16:creationId xmlns:a16="http://schemas.microsoft.com/office/drawing/2014/main" id="{8890B901-91CE-4D63-B723-146929174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279" y="2682523"/>
            <a:ext cx="1631531" cy="1688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idge With Food Jhelebrant Clip Art">
            <a:extLst>
              <a:ext uri="{FF2B5EF4-FFF2-40B4-BE49-F238E27FC236}">
                <a16:creationId xmlns:a16="http://schemas.microsoft.com/office/drawing/2014/main" id="{039862F6-A7EF-4618-AFC7-265074742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668" y="2541236"/>
            <a:ext cx="2327661" cy="19707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hlinkClick r:id="" action="ppaction://noaction">
              <a:snd r:embed="rId7" name="Dinge_1.wav"/>
            </a:hlinkClick>
            <a:extLst>
              <a:ext uri="{FF2B5EF4-FFF2-40B4-BE49-F238E27FC236}">
                <a16:creationId xmlns:a16="http://schemas.microsoft.com/office/drawing/2014/main" id="{E10E6A76-B46C-40D8-AE36-D0AF0753F30E}"/>
              </a:ext>
            </a:extLst>
          </p:cNvPr>
          <p:cNvSpPr txBox="1"/>
          <p:nvPr/>
        </p:nvSpPr>
        <p:spPr>
          <a:xfrm>
            <a:off x="2184441"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14" name="TextBox 13">
            <a:hlinkClick r:id="" action="ppaction://noaction">
              <a:snd r:embed="rId8" name="Dinge_2.wav"/>
            </a:hlinkClick>
            <a:extLst>
              <a:ext uri="{FF2B5EF4-FFF2-40B4-BE49-F238E27FC236}">
                <a16:creationId xmlns:a16="http://schemas.microsoft.com/office/drawing/2014/main" id="{583B655A-A170-41C7-8F6C-4FABD5D16F34}"/>
              </a:ext>
            </a:extLst>
          </p:cNvPr>
          <p:cNvSpPr txBox="1"/>
          <p:nvPr/>
        </p:nvSpPr>
        <p:spPr>
          <a:xfrm>
            <a:off x="4762475"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15" name="TextBox 14">
            <a:hlinkClick r:id="" action="ppaction://noaction">
              <a:snd r:embed="rId9" name="Dinge_3.wav"/>
            </a:hlinkClick>
            <a:extLst>
              <a:ext uri="{FF2B5EF4-FFF2-40B4-BE49-F238E27FC236}">
                <a16:creationId xmlns:a16="http://schemas.microsoft.com/office/drawing/2014/main" id="{74C24B7C-43DF-4A9C-96A2-DD99C24805F9}"/>
              </a:ext>
            </a:extLst>
          </p:cNvPr>
          <p:cNvSpPr txBox="1"/>
          <p:nvPr/>
        </p:nvSpPr>
        <p:spPr>
          <a:xfrm>
            <a:off x="7340509"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16" name="TextBox 15">
            <a:hlinkClick r:id="" action="ppaction://noaction">
              <a:snd r:embed="rId10" name="Dinge_4.wav"/>
            </a:hlinkClick>
            <a:extLst>
              <a:ext uri="{FF2B5EF4-FFF2-40B4-BE49-F238E27FC236}">
                <a16:creationId xmlns:a16="http://schemas.microsoft.com/office/drawing/2014/main" id="{43D9BB7C-E3EF-4660-A31B-A9D998E41AA7}"/>
              </a:ext>
            </a:extLst>
          </p:cNvPr>
          <p:cNvSpPr txBox="1"/>
          <p:nvPr/>
        </p:nvSpPr>
        <p:spPr>
          <a:xfrm>
            <a:off x="9918542" y="5403333"/>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pic>
        <p:nvPicPr>
          <p:cNvPr id="17" name="Picture 12" descr="Shelf, Wood, Wall, Hanging, Wooden, Design, Interior">
            <a:extLst>
              <a:ext uri="{FF2B5EF4-FFF2-40B4-BE49-F238E27FC236}">
                <a16:creationId xmlns:a16="http://schemas.microsoft.com/office/drawing/2014/main" id="{D7810BF7-FCFB-4B4A-B91C-5C02EEF56C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43582" y="3526612"/>
            <a:ext cx="2254651" cy="112732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1">
            <a:extLst>
              <a:ext uri="{FF2B5EF4-FFF2-40B4-BE49-F238E27FC236}">
                <a16:creationId xmlns:a16="http://schemas.microsoft.com/office/drawing/2014/main" id="{C795226D-177D-40F8-9C0C-765E4A44760D}"/>
              </a:ext>
            </a:extLst>
          </p:cNvPr>
          <p:cNvSpPr/>
          <p:nvPr/>
        </p:nvSpPr>
        <p:spPr>
          <a:xfrm>
            <a:off x="8499641" y="247046"/>
            <a:ext cx="3457686" cy="38462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73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A557-86EE-46FC-95F7-39237D1C6D06}"/>
              </a:ext>
            </a:extLst>
          </p:cNvPr>
          <p:cNvSpPr>
            <a:spLocks noGrp="1"/>
          </p:cNvSpPr>
          <p:nvPr>
            <p:ph type="title"/>
          </p:nvPr>
        </p:nvSpPr>
        <p:spPr>
          <a:xfrm>
            <a:off x="0" y="213557"/>
            <a:ext cx="5630238" cy="647577"/>
          </a:xfrm>
        </p:spPr>
        <p:txBody>
          <a:bodyPr>
            <a:normAutofit/>
          </a:bodyPr>
          <a:lstStyle/>
          <a:p>
            <a:r>
              <a:rPr lang="en-GB" sz="2800" b="1" dirty="0">
                <a:solidFill>
                  <a:schemeClr val="bg1"/>
                </a:solidFill>
              </a:rPr>
              <a:t>Wie </a:t>
            </a:r>
            <a:r>
              <a:rPr lang="en-GB" sz="2800" b="1" dirty="0" err="1">
                <a:solidFill>
                  <a:schemeClr val="bg1"/>
                </a:solidFill>
              </a:rPr>
              <a:t>heißen</a:t>
            </a:r>
            <a:r>
              <a:rPr lang="en-GB" sz="2800" b="1" dirty="0">
                <a:solidFill>
                  <a:schemeClr val="bg1"/>
                </a:solidFill>
              </a:rPr>
              <a:t> die Dinge? </a:t>
            </a:r>
            <a:r>
              <a:rPr lang="en-GB" sz="2800" b="0" dirty="0">
                <a:solidFill>
                  <a:schemeClr val="bg1"/>
                </a:solidFill>
              </a:rPr>
              <a:t>(1/2)</a:t>
            </a:r>
            <a:r>
              <a:rPr lang="en-GB" sz="2800" b="1" dirty="0">
                <a:solidFill>
                  <a:schemeClr val="bg1"/>
                </a:solidFill>
              </a:rPr>
              <a:t> </a:t>
            </a:r>
            <a:endParaRPr lang="en-GB" sz="2800" dirty="0"/>
          </a:p>
        </p:txBody>
      </p:sp>
      <p:sp>
        <p:nvSpPr>
          <p:cNvPr id="18" name="Rounded Rectangle 11">
            <a:extLst>
              <a:ext uri="{FF2B5EF4-FFF2-40B4-BE49-F238E27FC236}">
                <a16:creationId xmlns:a16="http://schemas.microsoft.com/office/drawing/2014/main" id="{C795226D-177D-40F8-9C0C-765E4A44760D}"/>
              </a:ext>
            </a:extLst>
          </p:cNvPr>
          <p:cNvSpPr/>
          <p:nvPr/>
        </p:nvSpPr>
        <p:spPr>
          <a:xfrm>
            <a:off x="8499641" y="247046"/>
            <a:ext cx="3457686" cy="38462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F98C565C-0537-44B9-8B70-8DB1CB316AD9}"/>
              </a:ext>
            </a:extLst>
          </p:cNvPr>
          <p:cNvSpPr txBox="1"/>
          <p:nvPr/>
        </p:nvSpPr>
        <p:spPr>
          <a:xfrm>
            <a:off x="207336" y="1376149"/>
            <a:ext cx="117773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Wie </a:t>
            </a:r>
            <a:r>
              <a:rPr kumimoji="0" lang="en-US" sz="2400" b="0" i="0" u="none" strike="noStrike" kern="0" cap="none" spc="0" normalizeH="0" baseline="0" noProof="0" dirty="0" err="1">
                <a:ln>
                  <a:noFill/>
                </a:ln>
                <a:effectLst/>
                <a:uLnTx/>
                <a:uFillTx/>
              </a:rPr>
              <a:t>heißen</a:t>
            </a:r>
            <a:r>
              <a:rPr kumimoji="0" lang="en-US" sz="2400" b="0" i="0" u="none" strike="noStrike" kern="0" cap="none" spc="0" normalizeH="0" baseline="0" noProof="0" dirty="0">
                <a:ln>
                  <a:noFill/>
                </a:ln>
                <a:effectLst/>
                <a:uLnTx/>
                <a:uFillTx/>
              </a:rPr>
              <a:t> die Dinge?</a:t>
            </a:r>
          </a:p>
        </p:txBody>
      </p:sp>
      <p:sp>
        <p:nvSpPr>
          <p:cNvPr id="20" name="TextBox 19">
            <a:extLst>
              <a:ext uri="{FF2B5EF4-FFF2-40B4-BE49-F238E27FC236}">
                <a16:creationId xmlns:a16="http://schemas.microsoft.com/office/drawing/2014/main" id="{B1D9FBDB-FC06-424A-8199-7B805B84D2BB}"/>
              </a:ext>
            </a:extLst>
          </p:cNvPr>
          <p:cNvSpPr txBox="1"/>
          <p:nvPr/>
        </p:nvSpPr>
        <p:spPr>
          <a:xfrm>
            <a:off x="1213185" y="4672844"/>
            <a:ext cx="225538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0" i="0" u="none" strike="noStrike" kern="0" cap="none" spc="0" normalizeH="0" baseline="0" noProof="0" dirty="0" err="1">
                <a:ln>
                  <a:noFill/>
                </a:ln>
                <a:effectLst/>
                <a:uLnTx/>
                <a:uFillTx/>
              </a:rPr>
              <a:t>Vorhänge</a:t>
            </a:r>
            <a:endParaRPr kumimoji="0" lang="en-GB" sz="2400" b="0" i="0" u="none" strike="noStrike" kern="0" cap="none" spc="0" normalizeH="0" baseline="0" noProof="0" dirty="0">
              <a:ln>
                <a:noFill/>
              </a:ln>
              <a:effectLst/>
              <a:uLnTx/>
              <a:uFillTx/>
            </a:endParaRPr>
          </a:p>
        </p:txBody>
      </p:sp>
      <p:sp>
        <p:nvSpPr>
          <p:cNvPr id="21" name="TextBox 20">
            <a:extLst>
              <a:ext uri="{FF2B5EF4-FFF2-40B4-BE49-F238E27FC236}">
                <a16:creationId xmlns:a16="http://schemas.microsoft.com/office/drawing/2014/main" id="{5ABBCF51-09DF-487B-A357-7612F7379A4B}"/>
              </a:ext>
            </a:extLst>
          </p:cNvPr>
          <p:cNvSpPr txBox="1"/>
          <p:nvPr/>
        </p:nvSpPr>
        <p:spPr>
          <a:xfrm>
            <a:off x="3746370" y="4672844"/>
            <a:ext cx="234962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0" i="0" u="none" strike="noStrike" kern="0" cap="none" spc="0" normalizeH="0" baseline="0" noProof="0" dirty="0" err="1">
                <a:ln>
                  <a:noFill/>
                </a:ln>
                <a:effectLst/>
                <a:uLnTx/>
                <a:uFillTx/>
              </a:rPr>
              <a:t>Teppich</a:t>
            </a:r>
            <a:endParaRPr kumimoji="0" lang="en-GB" sz="2400" b="0" i="0" u="none" strike="noStrike" kern="0" cap="none" spc="0" normalizeH="0" baseline="0" noProof="0" dirty="0">
              <a:ln>
                <a:noFill/>
              </a:ln>
              <a:effectLst/>
              <a:uLnTx/>
              <a:uFillTx/>
            </a:endParaRPr>
          </a:p>
        </p:txBody>
      </p:sp>
      <p:sp>
        <p:nvSpPr>
          <p:cNvPr id="22" name="TextBox 21">
            <a:extLst>
              <a:ext uri="{FF2B5EF4-FFF2-40B4-BE49-F238E27FC236}">
                <a16:creationId xmlns:a16="http://schemas.microsoft.com/office/drawing/2014/main" id="{BEFD1BEE-689A-4B1B-8754-C52FDD9BC558}"/>
              </a:ext>
            </a:extLst>
          </p:cNvPr>
          <p:cNvSpPr txBox="1"/>
          <p:nvPr/>
        </p:nvSpPr>
        <p:spPr>
          <a:xfrm>
            <a:off x="6605604" y="4667881"/>
            <a:ext cx="19189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0" i="0" u="none" strike="noStrike" kern="0" cap="none" spc="0" normalizeH="0" baseline="0" noProof="0" dirty="0" err="1">
                <a:ln>
                  <a:noFill/>
                </a:ln>
                <a:effectLst/>
                <a:uLnTx/>
                <a:uFillTx/>
              </a:rPr>
              <a:t>Sessel</a:t>
            </a:r>
            <a:endParaRPr kumimoji="0" lang="en-GB" sz="2400" b="0" i="0" u="none" strike="noStrike" kern="0" cap="none" spc="0" normalizeH="0" baseline="0" noProof="0" dirty="0">
              <a:ln>
                <a:noFill/>
              </a:ln>
              <a:effectLst/>
              <a:uLnTx/>
              <a:uFillTx/>
            </a:endParaRPr>
          </a:p>
        </p:txBody>
      </p:sp>
      <p:sp>
        <p:nvSpPr>
          <p:cNvPr id="23" name="TextBox 22">
            <a:extLst>
              <a:ext uri="{FF2B5EF4-FFF2-40B4-BE49-F238E27FC236}">
                <a16:creationId xmlns:a16="http://schemas.microsoft.com/office/drawing/2014/main" id="{D5E5A571-5A20-4E6A-B511-902964512076}"/>
              </a:ext>
            </a:extLst>
          </p:cNvPr>
          <p:cNvSpPr txBox="1"/>
          <p:nvPr/>
        </p:nvSpPr>
        <p:spPr>
          <a:xfrm>
            <a:off x="9269006" y="4667881"/>
            <a:ext cx="19189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Vase</a:t>
            </a:r>
          </a:p>
        </p:txBody>
      </p:sp>
      <p:pic>
        <p:nvPicPr>
          <p:cNvPr id="24" name="Picture 2" descr="Window With Draperies Clip Art">
            <a:extLst>
              <a:ext uri="{FF2B5EF4-FFF2-40B4-BE49-F238E27FC236}">
                <a16:creationId xmlns:a16="http://schemas.microsoft.com/office/drawing/2014/main" id="{05DA619A-7ED0-4631-B11C-50F7346E6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364" y="2446105"/>
            <a:ext cx="1781131" cy="21316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Loveseat Clip Art">
            <a:extLst>
              <a:ext uri="{FF2B5EF4-FFF2-40B4-BE49-F238E27FC236}">
                <a16:creationId xmlns:a16="http://schemas.microsoft.com/office/drawing/2014/main" id="{DB7A2F65-89E9-4C3F-868D-6CC567EE8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0" y="2635846"/>
            <a:ext cx="1816383" cy="15863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Vase Clip Art">
            <a:extLst>
              <a:ext uri="{FF2B5EF4-FFF2-40B4-BE49-F238E27FC236}">
                <a16:creationId xmlns:a16="http://schemas.microsoft.com/office/drawing/2014/main" id="{A37D5436-012F-41E1-B60F-4532D1901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2888" y="2373688"/>
            <a:ext cx="1471190" cy="2073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ug, Carpet, Brown, White, Oval, Round, Decor">
            <a:extLst>
              <a:ext uri="{FF2B5EF4-FFF2-40B4-BE49-F238E27FC236}">
                <a16:creationId xmlns:a16="http://schemas.microsoft.com/office/drawing/2014/main" id="{2ADC817C-B434-456C-9BFB-6513968A7D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1531" y="3056021"/>
            <a:ext cx="2782688" cy="13913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 action="ppaction://noaction">
              <a:snd r:embed="rId7" name="Vorhaenge.wav"/>
            </a:hlinkClick>
            <a:extLst>
              <a:ext uri="{FF2B5EF4-FFF2-40B4-BE49-F238E27FC236}">
                <a16:creationId xmlns:a16="http://schemas.microsoft.com/office/drawing/2014/main" id="{D7C6FF06-AA20-4C4D-A63B-1843BC15C610}"/>
              </a:ext>
            </a:extLst>
          </p:cNvPr>
          <p:cNvSpPr txBox="1"/>
          <p:nvPr/>
        </p:nvSpPr>
        <p:spPr>
          <a:xfrm>
            <a:off x="2184441"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29" name="TextBox 28">
            <a:hlinkClick r:id="" action="ppaction://noaction">
              <a:snd r:embed="rId8" name="Teppich.wav"/>
            </a:hlinkClick>
            <a:extLst>
              <a:ext uri="{FF2B5EF4-FFF2-40B4-BE49-F238E27FC236}">
                <a16:creationId xmlns:a16="http://schemas.microsoft.com/office/drawing/2014/main" id="{317805C7-B217-4E5E-93C8-9601F5CE7C18}"/>
              </a:ext>
            </a:extLst>
          </p:cNvPr>
          <p:cNvSpPr txBox="1"/>
          <p:nvPr/>
        </p:nvSpPr>
        <p:spPr>
          <a:xfrm>
            <a:off x="4762475"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30" name="TextBox 29">
            <a:hlinkClick r:id="" action="ppaction://noaction">
              <a:snd r:embed="rId9" name="Sessel.wav"/>
            </a:hlinkClick>
            <a:extLst>
              <a:ext uri="{FF2B5EF4-FFF2-40B4-BE49-F238E27FC236}">
                <a16:creationId xmlns:a16="http://schemas.microsoft.com/office/drawing/2014/main" id="{3A0547B5-BB8D-4AFB-AE27-BBA8889ED40C}"/>
              </a:ext>
            </a:extLst>
          </p:cNvPr>
          <p:cNvSpPr txBox="1"/>
          <p:nvPr/>
        </p:nvSpPr>
        <p:spPr>
          <a:xfrm>
            <a:off x="7340509"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31" name="TextBox 30">
            <a:hlinkClick r:id="" action="ppaction://noaction">
              <a:snd r:embed="rId10" name="Vase.wav"/>
            </a:hlinkClick>
            <a:extLst>
              <a:ext uri="{FF2B5EF4-FFF2-40B4-BE49-F238E27FC236}">
                <a16:creationId xmlns:a16="http://schemas.microsoft.com/office/drawing/2014/main" id="{A9F363D3-25FF-410D-AAB2-7BAFE7A3FBD1}"/>
              </a:ext>
            </a:extLst>
          </p:cNvPr>
          <p:cNvSpPr txBox="1"/>
          <p:nvPr/>
        </p:nvSpPr>
        <p:spPr>
          <a:xfrm>
            <a:off x="9918542" y="5403333"/>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Tree>
    <p:extLst>
      <p:ext uri="{BB962C8B-B14F-4D97-AF65-F5344CB8AC3E}">
        <p14:creationId xmlns:p14="http://schemas.microsoft.com/office/powerpoint/2010/main" val="90179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A557-86EE-46FC-95F7-39237D1C6D06}"/>
              </a:ext>
            </a:extLst>
          </p:cNvPr>
          <p:cNvSpPr>
            <a:spLocks noGrp="1"/>
          </p:cNvSpPr>
          <p:nvPr>
            <p:ph type="title"/>
          </p:nvPr>
        </p:nvSpPr>
        <p:spPr>
          <a:xfrm>
            <a:off x="0" y="213557"/>
            <a:ext cx="5630238" cy="647577"/>
          </a:xfrm>
        </p:spPr>
        <p:txBody>
          <a:bodyPr>
            <a:normAutofit/>
          </a:bodyPr>
          <a:lstStyle/>
          <a:p>
            <a:r>
              <a:rPr lang="en-GB" sz="2800" b="1" dirty="0">
                <a:solidFill>
                  <a:schemeClr val="bg1"/>
                </a:solidFill>
              </a:rPr>
              <a:t>Wie </a:t>
            </a:r>
            <a:r>
              <a:rPr lang="en-GB" sz="2800" b="1" dirty="0" err="1">
                <a:solidFill>
                  <a:schemeClr val="bg1"/>
                </a:solidFill>
              </a:rPr>
              <a:t>heißen</a:t>
            </a:r>
            <a:r>
              <a:rPr lang="en-GB" sz="2800" b="1" dirty="0">
                <a:solidFill>
                  <a:schemeClr val="bg1"/>
                </a:solidFill>
              </a:rPr>
              <a:t> die Dinge? </a:t>
            </a:r>
            <a:r>
              <a:rPr lang="en-GB" sz="2800" b="0" dirty="0">
                <a:solidFill>
                  <a:schemeClr val="bg1"/>
                </a:solidFill>
              </a:rPr>
              <a:t>(2/2)</a:t>
            </a:r>
            <a:r>
              <a:rPr lang="en-GB" sz="2800" b="1" dirty="0">
                <a:solidFill>
                  <a:schemeClr val="bg1"/>
                </a:solidFill>
              </a:rPr>
              <a:t> </a:t>
            </a:r>
            <a:endParaRPr lang="en-GB" sz="2800" dirty="0"/>
          </a:p>
        </p:txBody>
      </p:sp>
      <p:sp>
        <p:nvSpPr>
          <p:cNvPr id="18" name="Rounded Rectangle 11">
            <a:extLst>
              <a:ext uri="{FF2B5EF4-FFF2-40B4-BE49-F238E27FC236}">
                <a16:creationId xmlns:a16="http://schemas.microsoft.com/office/drawing/2014/main" id="{C795226D-177D-40F8-9C0C-765E4A44760D}"/>
              </a:ext>
            </a:extLst>
          </p:cNvPr>
          <p:cNvSpPr/>
          <p:nvPr/>
        </p:nvSpPr>
        <p:spPr>
          <a:xfrm>
            <a:off x="8499641" y="247046"/>
            <a:ext cx="3457686" cy="38462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F98C565C-0537-44B9-8B70-8DB1CB316AD9}"/>
              </a:ext>
            </a:extLst>
          </p:cNvPr>
          <p:cNvSpPr txBox="1"/>
          <p:nvPr/>
        </p:nvSpPr>
        <p:spPr>
          <a:xfrm>
            <a:off x="207336" y="1376149"/>
            <a:ext cx="117773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Wie </a:t>
            </a:r>
            <a:r>
              <a:rPr kumimoji="0" lang="en-US" sz="2400" b="0" i="0" u="none" strike="noStrike" kern="0" cap="none" spc="0" normalizeH="0" baseline="0" noProof="0" dirty="0" err="1">
                <a:ln>
                  <a:noFill/>
                </a:ln>
                <a:effectLst/>
                <a:uLnTx/>
                <a:uFillTx/>
              </a:rPr>
              <a:t>heißen</a:t>
            </a:r>
            <a:r>
              <a:rPr kumimoji="0" lang="en-US" sz="2400" b="0" i="0" u="none" strike="noStrike" kern="0" cap="none" spc="0" normalizeH="0" baseline="0" noProof="0" dirty="0">
                <a:ln>
                  <a:noFill/>
                </a:ln>
                <a:effectLst/>
                <a:uLnTx/>
                <a:uFillTx/>
              </a:rPr>
              <a:t> die Dinge?</a:t>
            </a:r>
          </a:p>
        </p:txBody>
      </p:sp>
      <p:sp>
        <p:nvSpPr>
          <p:cNvPr id="17" name="TextBox 16">
            <a:extLst>
              <a:ext uri="{FF2B5EF4-FFF2-40B4-BE49-F238E27FC236}">
                <a16:creationId xmlns:a16="http://schemas.microsoft.com/office/drawing/2014/main" id="{2371C57B-6BC1-4C5B-88C1-4968ED5D45C3}"/>
              </a:ext>
            </a:extLst>
          </p:cNvPr>
          <p:cNvSpPr txBox="1"/>
          <p:nvPr/>
        </p:nvSpPr>
        <p:spPr>
          <a:xfrm>
            <a:off x="1461120" y="4672844"/>
            <a:ext cx="191895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Spiegel</a:t>
            </a:r>
          </a:p>
        </p:txBody>
      </p:sp>
      <p:sp>
        <p:nvSpPr>
          <p:cNvPr id="32" name="TextBox 31">
            <a:extLst>
              <a:ext uri="{FF2B5EF4-FFF2-40B4-BE49-F238E27FC236}">
                <a16:creationId xmlns:a16="http://schemas.microsoft.com/office/drawing/2014/main" id="{AAEB86F5-0AE1-4D49-862F-993BC632296A}"/>
              </a:ext>
            </a:extLst>
          </p:cNvPr>
          <p:cNvSpPr txBox="1"/>
          <p:nvPr/>
        </p:nvSpPr>
        <p:spPr>
          <a:xfrm>
            <a:off x="3818059" y="4672844"/>
            <a:ext cx="234962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Bild</a:t>
            </a:r>
          </a:p>
        </p:txBody>
      </p:sp>
      <p:pic>
        <p:nvPicPr>
          <p:cNvPr id="33" name="Picture 32">
            <a:extLst>
              <a:ext uri="{FF2B5EF4-FFF2-40B4-BE49-F238E27FC236}">
                <a16:creationId xmlns:a16="http://schemas.microsoft.com/office/drawing/2014/main" id="{9DC76110-A1A6-4C08-8EE8-546E648253D5}"/>
              </a:ext>
            </a:extLst>
          </p:cNvPr>
          <p:cNvPicPr>
            <a:picLocks noChangeAspect="1"/>
          </p:cNvPicPr>
          <p:nvPr/>
        </p:nvPicPr>
        <p:blipFill>
          <a:blip r:embed="rId3"/>
          <a:stretch>
            <a:fillRect/>
          </a:stretch>
        </p:blipFill>
        <p:spPr>
          <a:xfrm>
            <a:off x="6436003" y="2351128"/>
            <a:ext cx="2208321" cy="2155741"/>
          </a:xfrm>
          <a:prstGeom prst="rect">
            <a:avLst/>
          </a:prstGeom>
        </p:spPr>
      </p:pic>
      <p:sp>
        <p:nvSpPr>
          <p:cNvPr id="34" name="TextBox 33">
            <a:extLst>
              <a:ext uri="{FF2B5EF4-FFF2-40B4-BE49-F238E27FC236}">
                <a16:creationId xmlns:a16="http://schemas.microsoft.com/office/drawing/2014/main" id="{0E2D5B78-0472-447F-840D-865F5EAD3B83}"/>
              </a:ext>
            </a:extLst>
          </p:cNvPr>
          <p:cNvSpPr txBox="1"/>
          <p:nvPr/>
        </p:nvSpPr>
        <p:spPr>
          <a:xfrm>
            <a:off x="6605673" y="4672844"/>
            <a:ext cx="19189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0" i="0" u="none" strike="noStrike" kern="0" cap="none" spc="0" normalizeH="0" baseline="0" noProof="0" dirty="0" err="1">
                <a:ln>
                  <a:noFill/>
                </a:ln>
                <a:effectLst/>
                <a:uLnTx/>
                <a:uFillTx/>
              </a:rPr>
              <a:t>Treppe</a:t>
            </a:r>
            <a:endParaRPr kumimoji="0" lang="en-GB" sz="2400" b="0" i="0" u="none" strike="noStrike" kern="0" cap="none" spc="0" normalizeH="0" baseline="0" noProof="0" dirty="0">
              <a:ln>
                <a:noFill/>
              </a:ln>
              <a:effectLst/>
              <a:uLnTx/>
              <a:uFillTx/>
            </a:endParaRPr>
          </a:p>
        </p:txBody>
      </p:sp>
      <p:sp>
        <p:nvSpPr>
          <p:cNvPr id="35" name="TextBox 34">
            <a:extLst>
              <a:ext uri="{FF2B5EF4-FFF2-40B4-BE49-F238E27FC236}">
                <a16:creationId xmlns:a16="http://schemas.microsoft.com/office/drawing/2014/main" id="{AE354F9A-817C-476D-BE2A-9487CD410159}"/>
              </a:ext>
            </a:extLst>
          </p:cNvPr>
          <p:cNvSpPr txBox="1"/>
          <p:nvPr/>
        </p:nvSpPr>
        <p:spPr>
          <a:xfrm>
            <a:off x="8694961" y="4655033"/>
            <a:ext cx="2907963" cy="4794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0" i="0" u="none" strike="noStrike" kern="0" cap="none" spc="0" normalizeH="0" baseline="0" noProof="0" dirty="0" err="1">
                <a:ln>
                  <a:noFill/>
                </a:ln>
                <a:effectLst/>
                <a:uLnTx/>
                <a:uFillTx/>
              </a:rPr>
              <a:t>Kleiderschrank</a:t>
            </a:r>
            <a:r>
              <a:rPr kumimoji="0" lang="en-GB" sz="2400" b="0" i="0" u="none" strike="noStrike" kern="0" cap="none" spc="0" normalizeH="0" baseline="0" noProof="0" dirty="0">
                <a:ln>
                  <a:noFill/>
                </a:ln>
                <a:effectLst/>
                <a:uLnTx/>
                <a:uFillTx/>
              </a:rPr>
              <a:t> </a:t>
            </a:r>
          </a:p>
        </p:txBody>
      </p:sp>
      <p:pic>
        <p:nvPicPr>
          <p:cNvPr id="36" name="Picture 2" descr="Mirror, Decoration, Mobile, Classic Mobile, Old Mobile">
            <a:extLst>
              <a:ext uri="{FF2B5EF4-FFF2-40B4-BE49-F238E27FC236}">
                <a16:creationId xmlns:a16="http://schemas.microsoft.com/office/drawing/2014/main" id="{EE653D64-25F5-4080-90B2-192AE82C0E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9593" y="2482499"/>
            <a:ext cx="1835159" cy="18930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upboard, Wooden, Storage, Brown, Cabinet, Mirrors">
            <a:extLst>
              <a:ext uri="{FF2B5EF4-FFF2-40B4-BE49-F238E27FC236}">
                <a16:creationId xmlns:a16="http://schemas.microsoft.com/office/drawing/2014/main" id="{A06B8FAE-024E-4C23-9B16-C49EB09966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5984" y="2257737"/>
            <a:ext cx="1725916" cy="22927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Paintings, Canvas, Frames, Prints, Artwork, Trees">
            <a:extLst>
              <a:ext uri="{FF2B5EF4-FFF2-40B4-BE49-F238E27FC236}">
                <a16:creationId xmlns:a16="http://schemas.microsoft.com/office/drawing/2014/main" id="{9448238B-B39B-455C-8517-A30152407A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397" y="2728687"/>
            <a:ext cx="1918955" cy="177818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7" name="Spiegel.wav"/>
            </a:hlinkClick>
            <a:extLst>
              <a:ext uri="{FF2B5EF4-FFF2-40B4-BE49-F238E27FC236}">
                <a16:creationId xmlns:a16="http://schemas.microsoft.com/office/drawing/2014/main" id="{5FD21BA7-0DC9-4866-9A89-7040F2E2E22C}"/>
              </a:ext>
            </a:extLst>
          </p:cNvPr>
          <p:cNvSpPr txBox="1"/>
          <p:nvPr/>
        </p:nvSpPr>
        <p:spPr>
          <a:xfrm>
            <a:off x="2184441"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40" name="TextBox 39">
            <a:hlinkClick r:id="" action="ppaction://noaction">
              <a:snd r:embed="rId8" name="Bild.wav"/>
            </a:hlinkClick>
            <a:extLst>
              <a:ext uri="{FF2B5EF4-FFF2-40B4-BE49-F238E27FC236}">
                <a16:creationId xmlns:a16="http://schemas.microsoft.com/office/drawing/2014/main" id="{A42C693D-F333-4E7A-A032-D3F7F9779309}"/>
              </a:ext>
            </a:extLst>
          </p:cNvPr>
          <p:cNvSpPr txBox="1"/>
          <p:nvPr/>
        </p:nvSpPr>
        <p:spPr>
          <a:xfrm>
            <a:off x="4762475"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41" name="TextBox 40">
            <a:hlinkClick r:id="" action="ppaction://noaction">
              <a:snd r:embed="rId9" name="Treppe.wav"/>
            </a:hlinkClick>
            <a:extLst>
              <a:ext uri="{FF2B5EF4-FFF2-40B4-BE49-F238E27FC236}">
                <a16:creationId xmlns:a16="http://schemas.microsoft.com/office/drawing/2014/main" id="{6A19EC53-9D9A-4BAF-9A3A-E4E3DABB883A}"/>
              </a:ext>
            </a:extLst>
          </p:cNvPr>
          <p:cNvSpPr txBox="1"/>
          <p:nvPr/>
        </p:nvSpPr>
        <p:spPr>
          <a:xfrm>
            <a:off x="7340509" y="5403334"/>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42" name="TextBox 41">
            <a:hlinkClick r:id="" action="ppaction://noaction">
              <a:snd r:embed="rId10" name="Kleiderschrank.wav"/>
            </a:hlinkClick>
            <a:extLst>
              <a:ext uri="{FF2B5EF4-FFF2-40B4-BE49-F238E27FC236}">
                <a16:creationId xmlns:a16="http://schemas.microsoft.com/office/drawing/2014/main" id="{CD0F4213-03BF-4F35-86A3-B21747C187BB}"/>
              </a:ext>
            </a:extLst>
          </p:cNvPr>
          <p:cNvSpPr txBox="1"/>
          <p:nvPr/>
        </p:nvSpPr>
        <p:spPr>
          <a:xfrm>
            <a:off x="9918542" y="5403333"/>
            <a:ext cx="460800"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Tree>
    <p:extLst>
      <p:ext uri="{BB962C8B-B14F-4D97-AF65-F5344CB8AC3E}">
        <p14:creationId xmlns:p14="http://schemas.microsoft.com/office/powerpoint/2010/main" val="40112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F722-DC99-47F2-BD5B-447FB15DEFCA}"/>
              </a:ext>
            </a:extLst>
          </p:cNvPr>
          <p:cNvSpPr>
            <a:spLocks noGrp="1"/>
          </p:cNvSpPr>
          <p:nvPr>
            <p:ph type="title"/>
          </p:nvPr>
        </p:nvSpPr>
        <p:spPr/>
        <p:txBody>
          <a:bodyPr/>
          <a:lstStyle/>
          <a:p>
            <a:r>
              <a:rPr lang="en-GB" dirty="0"/>
              <a:t>‘den’ und ‘</a:t>
            </a:r>
            <a:r>
              <a:rPr lang="en-GB" dirty="0" err="1"/>
              <a:t>einen</a:t>
            </a:r>
            <a:r>
              <a:rPr lang="en-GB" dirty="0"/>
              <a:t>’</a:t>
            </a:r>
          </a:p>
        </p:txBody>
      </p:sp>
      <p:sp>
        <p:nvSpPr>
          <p:cNvPr id="4" name="TextBox 3">
            <a:extLst>
              <a:ext uri="{FF2B5EF4-FFF2-40B4-BE49-F238E27FC236}">
                <a16:creationId xmlns:a16="http://schemas.microsoft.com/office/drawing/2014/main" id="{5CE24E85-973D-4855-9DEE-E1367BF7DF00}"/>
              </a:ext>
            </a:extLst>
          </p:cNvPr>
          <p:cNvSpPr txBox="1"/>
          <p:nvPr/>
        </p:nvSpPr>
        <p:spPr>
          <a:xfrm>
            <a:off x="180000" y="1292157"/>
            <a:ext cx="11777328" cy="4893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As you know, the masculine words for ‘the’ and ‘a’ change after most verbs: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This </a:t>
            </a:r>
            <a:r>
              <a:rPr kumimoji="0" lang="en-US" sz="2400" b="1" i="0" u="none" strike="noStrike" kern="0" cap="none" spc="0" normalizeH="0" baseline="0" noProof="0" dirty="0">
                <a:ln>
                  <a:noFill/>
                </a:ln>
                <a:effectLst/>
                <a:uLnTx/>
                <a:uFillTx/>
              </a:rPr>
              <a:t>does not</a:t>
            </a:r>
            <a:r>
              <a:rPr kumimoji="0" lang="en-US" sz="2400" b="0" i="0" u="none" strike="noStrike" kern="0" cap="none" spc="0" normalizeH="0" baseline="0" noProof="0" dirty="0">
                <a:ln>
                  <a:noFill/>
                </a:ln>
                <a:effectLst/>
                <a:uLnTx/>
                <a:uFillTx/>
              </a:rPr>
              <a:t> happen after </a:t>
            </a:r>
            <a:r>
              <a:rPr kumimoji="0" lang="en-US" sz="2400" b="0" i="1" u="none" strike="noStrike" kern="0" cap="none" spc="0" normalizeH="0" baseline="0" noProof="0" dirty="0">
                <a:ln>
                  <a:noFill/>
                </a:ln>
                <a:effectLst/>
                <a:uLnTx/>
                <a:uFillTx/>
              </a:rPr>
              <a:t>sein</a:t>
            </a:r>
            <a:r>
              <a:rPr kumimoji="0" lang="en-US" sz="24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Feminine </a:t>
            </a:r>
            <a:r>
              <a:rPr kumimoji="0" lang="en-US" sz="2400" b="0" i="0" u="none" strike="noStrike" kern="0" cap="none" spc="0" normalizeH="0" baseline="0" noProof="0" dirty="0">
                <a:ln>
                  <a:noFill/>
                </a:ln>
                <a:effectLst/>
                <a:uLnTx/>
                <a:uFillTx/>
              </a:rPr>
              <a:t>and </a:t>
            </a:r>
            <a:r>
              <a:rPr kumimoji="0" lang="en-US" sz="2400" b="1" i="0" u="none" strike="noStrike" kern="0" cap="none" spc="0" normalizeH="0" baseline="0" noProof="0" dirty="0">
                <a:ln>
                  <a:noFill/>
                </a:ln>
                <a:effectLst/>
                <a:uLnTx/>
                <a:uFillTx/>
              </a:rPr>
              <a:t>neuter</a:t>
            </a:r>
            <a:r>
              <a:rPr kumimoji="0" lang="en-US" sz="2400" b="0" i="0" u="none" strike="noStrike" kern="0" cap="none" spc="0" normalizeH="0" baseline="0" noProof="0" dirty="0">
                <a:ln>
                  <a:noFill/>
                </a:ln>
                <a:effectLst/>
                <a:uLnTx/>
                <a:uFillTx/>
              </a:rPr>
              <a:t> words for ‘the’ and ‘a’ </a:t>
            </a:r>
            <a:r>
              <a:rPr kumimoji="0" lang="en-US" sz="2400" b="1" i="0" u="none" strike="noStrike" kern="0" cap="none" spc="0" normalizeH="0" baseline="0" noProof="0" dirty="0">
                <a:ln>
                  <a:noFill/>
                </a:ln>
                <a:effectLst/>
                <a:uLnTx/>
                <a:uFillTx/>
              </a:rPr>
              <a:t>do not change </a:t>
            </a:r>
            <a:r>
              <a:rPr kumimoji="0" lang="en-US" sz="2400" b="0" i="0" u="none" strike="noStrike" kern="0" cap="none" spc="0" normalizeH="0" baseline="0" noProof="0" dirty="0">
                <a:ln>
                  <a:noFill/>
                </a:ln>
                <a:effectLst/>
                <a:uLnTx/>
                <a:uFillTx/>
              </a:rPr>
              <a:t>after a verb.</a:t>
            </a:r>
            <a:endParaRPr kumimoji="0" lang="en-US" sz="2400" b="1" i="0" u="none" strike="noStrike" kern="0" cap="none" spc="0" normalizeH="0" baseline="0" noProof="0" dirty="0">
              <a:ln>
                <a:noFill/>
              </a:ln>
              <a:effectLst/>
              <a:uLnTx/>
              <a:uFillTx/>
            </a:endParaRPr>
          </a:p>
        </p:txBody>
      </p:sp>
      <p:sp>
        <p:nvSpPr>
          <p:cNvPr id="5" name="TextBox 4">
            <a:extLst>
              <a:ext uri="{FF2B5EF4-FFF2-40B4-BE49-F238E27FC236}">
                <a16:creationId xmlns:a16="http://schemas.microsoft.com/office/drawing/2014/main" id="{F46D42E7-BBB2-4314-B129-E80765577307}"/>
              </a:ext>
            </a:extLst>
          </p:cNvPr>
          <p:cNvSpPr txBox="1"/>
          <p:nvPr/>
        </p:nvSpPr>
        <p:spPr>
          <a:xfrm>
            <a:off x="1341238" y="2136063"/>
            <a:ext cx="34697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Der</a:t>
            </a:r>
            <a:r>
              <a:rPr kumimoji="0" lang="en-GB" sz="2400" b="0" i="0" u="none" strike="noStrike" kern="0" cap="none" spc="0" normalizeH="0" baseline="0" noProof="0" dirty="0">
                <a:ln>
                  <a:noFill/>
                </a:ln>
                <a:effectLst/>
                <a:uLnTx/>
                <a:uFillTx/>
              </a:rPr>
              <a:t> Hund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glücklich</a:t>
            </a:r>
            <a:r>
              <a:rPr kumimoji="0" lang="en-GB" sz="2400" b="0" i="0" u="none" strike="noStrike" kern="0" cap="none" spc="0" normalizeH="0" baseline="0" noProof="0" dirty="0">
                <a:ln>
                  <a:noFill/>
                </a:ln>
                <a:effectLst/>
                <a:uLnTx/>
                <a:uFillTx/>
              </a:rPr>
              <a:t>.</a:t>
            </a:r>
          </a:p>
        </p:txBody>
      </p:sp>
      <p:pic>
        <p:nvPicPr>
          <p:cNvPr id="6" name="Picture 5" descr="A close up of a logo&#10;&#10;Description automatically generated">
            <a:extLst>
              <a:ext uri="{FF2B5EF4-FFF2-40B4-BE49-F238E27FC236}">
                <a16:creationId xmlns:a16="http://schemas.microsoft.com/office/drawing/2014/main" id="{2F56FB63-EC08-4EC4-ACE3-AB515C871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865" y="1892320"/>
            <a:ext cx="1532836" cy="1532836"/>
          </a:xfrm>
          <a:prstGeom prst="rect">
            <a:avLst/>
          </a:prstGeom>
        </p:spPr>
      </p:pic>
      <p:pic>
        <p:nvPicPr>
          <p:cNvPr id="7" name="Picture 6">
            <a:extLst>
              <a:ext uri="{FF2B5EF4-FFF2-40B4-BE49-F238E27FC236}">
                <a16:creationId xmlns:a16="http://schemas.microsoft.com/office/drawing/2014/main" id="{ECFE267E-93B6-46EA-9E43-D05F94DCAF34}"/>
              </a:ext>
            </a:extLst>
          </p:cNvPr>
          <p:cNvPicPr>
            <a:picLocks noChangeAspect="1"/>
          </p:cNvPicPr>
          <p:nvPr/>
        </p:nvPicPr>
        <p:blipFill>
          <a:blip r:embed="rId4"/>
          <a:stretch>
            <a:fillRect/>
          </a:stretch>
        </p:blipFill>
        <p:spPr>
          <a:xfrm>
            <a:off x="180000" y="1892321"/>
            <a:ext cx="1161239" cy="1532835"/>
          </a:xfrm>
          <a:prstGeom prst="rect">
            <a:avLst/>
          </a:prstGeom>
        </p:spPr>
      </p:pic>
      <p:sp>
        <p:nvSpPr>
          <p:cNvPr id="8" name="TextBox 7">
            <a:extLst>
              <a:ext uri="{FF2B5EF4-FFF2-40B4-BE49-F238E27FC236}">
                <a16:creationId xmlns:a16="http://schemas.microsoft.com/office/drawing/2014/main" id="{E571624C-6DDB-46E1-AC63-5BA00916EB5C}"/>
              </a:ext>
            </a:extLst>
          </p:cNvPr>
          <p:cNvSpPr txBox="1"/>
          <p:nvPr/>
        </p:nvSpPr>
        <p:spPr>
          <a:xfrm>
            <a:off x="7951659" y="2139905"/>
            <a:ext cx="34697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sucht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a:ln>
                  <a:noFill/>
                </a:ln>
                <a:effectLst/>
                <a:uLnTx/>
                <a:uFillTx/>
              </a:rPr>
              <a:t>den</a:t>
            </a:r>
            <a:r>
              <a:rPr kumimoji="0" lang="en-GB" sz="2400" b="0" i="0" u="none" strike="noStrike" kern="0" cap="none" spc="0" normalizeH="0" baseline="0" noProof="0" dirty="0">
                <a:ln>
                  <a:noFill/>
                </a:ln>
                <a:effectLst/>
                <a:uLnTx/>
                <a:uFillTx/>
              </a:rPr>
              <a:t> Hund.</a:t>
            </a:r>
          </a:p>
        </p:txBody>
      </p:sp>
      <p:sp>
        <p:nvSpPr>
          <p:cNvPr id="9" name="TextBox 8">
            <a:extLst>
              <a:ext uri="{FF2B5EF4-FFF2-40B4-BE49-F238E27FC236}">
                <a16:creationId xmlns:a16="http://schemas.microsoft.com/office/drawing/2014/main" id="{324338F9-900F-4962-8366-B42CA5CE91A0}"/>
              </a:ext>
            </a:extLst>
          </p:cNvPr>
          <p:cNvSpPr txBox="1"/>
          <p:nvPr/>
        </p:nvSpPr>
        <p:spPr>
          <a:xfrm>
            <a:off x="1341238" y="2727988"/>
            <a:ext cx="34697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Hund.</a:t>
            </a:r>
          </a:p>
        </p:txBody>
      </p:sp>
      <p:sp>
        <p:nvSpPr>
          <p:cNvPr id="10" name="TextBox 9">
            <a:extLst>
              <a:ext uri="{FF2B5EF4-FFF2-40B4-BE49-F238E27FC236}">
                <a16:creationId xmlns:a16="http://schemas.microsoft.com/office/drawing/2014/main" id="{2BB42E94-24A9-46B5-B8F2-7250C7DC5C9E}"/>
              </a:ext>
            </a:extLst>
          </p:cNvPr>
          <p:cNvSpPr txBox="1"/>
          <p:nvPr/>
        </p:nvSpPr>
        <p:spPr>
          <a:xfrm>
            <a:off x="7951659" y="2745159"/>
            <a:ext cx="34697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findet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einen</a:t>
            </a:r>
            <a:r>
              <a:rPr kumimoji="0" lang="en-GB" sz="2400" b="0" i="0" u="none" strike="noStrike" kern="0" cap="none" spc="0" normalizeH="0" baseline="0" noProof="0" dirty="0">
                <a:ln>
                  <a:noFill/>
                </a:ln>
                <a:effectLst/>
                <a:uLnTx/>
                <a:uFillTx/>
              </a:rPr>
              <a:t> Hund.</a:t>
            </a:r>
          </a:p>
        </p:txBody>
      </p:sp>
      <p:sp>
        <p:nvSpPr>
          <p:cNvPr id="11" name="TextBox 10">
            <a:extLst>
              <a:ext uri="{FF2B5EF4-FFF2-40B4-BE49-F238E27FC236}">
                <a16:creationId xmlns:a16="http://schemas.microsoft.com/office/drawing/2014/main" id="{9E67B27F-4674-4D43-B2F1-BAFE7BFF46B1}"/>
              </a:ext>
            </a:extLst>
          </p:cNvPr>
          <p:cNvSpPr txBox="1"/>
          <p:nvPr/>
        </p:nvSpPr>
        <p:spPr>
          <a:xfrm>
            <a:off x="1296578" y="4564747"/>
            <a:ext cx="34697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Ich </a:t>
            </a:r>
            <a:r>
              <a:rPr kumimoji="0" lang="en-GB" sz="2400" b="0" i="0" u="sng" strike="noStrike" kern="0" cap="none" spc="0" normalizeH="0" baseline="0" noProof="0" dirty="0">
                <a:ln>
                  <a:noFill/>
                </a:ln>
                <a:effectLst/>
                <a:uLnTx/>
                <a:uFillTx/>
              </a:rPr>
              <a:t>bin</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kein</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a:ln>
                  <a:noFill/>
                </a:ln>
                <a:effectLst/>
                <a:uLnTx/>
                <a:uFillTx/>
              </a:rPr>
              <a:t>Hund!</a:t>
            </a:r>
          </a:p>
        </p:txBody>
      </p:sp>
      <p:sp>
        <p:nvSpPr>
          <p:cNvPr id="12" name="TextBox 11">
            <a:extLst>
              <a:ext uri="{FF2B5EF4-FFF2-40B4-BE49-F238E27FC236}">
                <a16:creationId xmlns:a16="http://schemas.microsoft.com/office/drawing/2014/main" id="{302986D6-443A-430F-B120-19019AB9A5FD}"/>
              </a:ext>
            </a:extLst>
          </p:cNvPr>
          <p:cNvSpPr txBox="1"/>
          <p:nvPr/>
        </p:nvSpPr>
        <p:spPr>
          <a:xfrm>
            <a:off x="7951658" y="4564747"/>
            <a:ext cx="369551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Ich </a:t>
            </a:r>
            <a:r>
              <a:rPr kumimoji="0" lang="en-GB" sz="2400" b="0" i="0" u="none" strike="noStrike" kern="0" cap="none" spc="0" normalizeH="0" baseline="0" noProof="0" dirty="0" err="1">
                <a:ln>
                  <a:noFill/>
                </a:ln>
                <a:effectLst/>
                <a:uLnTx/>
                <a:uFillTx/>
              </a:rPr>
              <a:t>sehe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keinen</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a:ln>
                  <a:noFill/>
                </a:ln>
                <a:effectLst/>
                <a:uLnTx/>
                <a:uFillTx/>
              </a:rPr>
              <a:t>Hund!</a:t>
            </a:r>
          </a:p>
        </p:txBody>
      </p:sp>
      <p:sp>
        <p:nvSpPr>
          <p:cNvPr id="13" name="TextBox 12">
            <a:extLst>
              <a:ext uri="{FF2B5EF4-FFF2-40B4-BE49-F238E27FC236}">
                <a16:creationId xmlns:a16="http://schemas.microsoft.com/office/drawing/2014/main" id="{D8579270-6694-4B56-88E0-84FF79B5F9CE}"/>
              </a:ext>
            </a:extLst>
          </p:cNvPr>
          <p:cNvSpPr txBox="1"/>
          <p:nvPr/>
        </p:nvSpPr>
        <p:spPr>
          <a:xfrm>
            <a:off x="9214988" y="2139904"/>
            <a:ext cx="1635773"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 _____</a:t>
            </a:r>
          </a:p>
        </p:txBody>
      </p:sp>
      <p:sp>
        <p:nvSpPr>
          <p:cNvPr id="14" name="TextBox 13">
            <a:extLst>
              <a:ext uri="{FF2B5EF4-FFF2-40B4-BE49-F238E27FC236}">
                <a16:creationId xmlns:a16="http://schemas.microsoft.com/office/drawing/2014/main" id="{A761BED5-2BA1-4D4C-87AD-FE63D71F9454}"/>
              </a:ext>
            </a:extLst>
          </p:cNvPr>
          <p:cNvSpPr txBox="1"/>
          <p:nvPr/>
        </p:nvSpPr>
        <p:spPr>
          <a:xfrm>
            <a:off x="9235689" y="2721521"/>
            <a:ext cx="1912475"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 _____</a:t>
            </a:r>
          </a:p>
        </p:txBody>
      </p:sp>
      <p:pic>
        <p:nvPicPr>
          <p:cNvPr id="15" name="Picture 2" descr="Cartoon Cat 3 Clip Art">
            <a:extLst>
              <a:ext uri="{FF2B5EF4-FFF2-40B4-BE49-F238E27FC236}">
                <a16:creationId xmlns:a16="http://schemas.microsoft.com/office/drawing/2014/main" id="{362E8938-7D9C-4E1D-A39C-38F4A972C2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949" y="4456827"/>
            <a:ext cx="903339" cy="6775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980986-B03D-46E3-8C42-F67D7C304E76}"/>
              </a:ext>
            </a:extLst>
          </p:cNvPr>
          <p:cNvPicPr>
            <a:picLocks noChangeAspect="1"/>
          </p:cNvPicPr>
          <p:nvPr/>
        </p:nvPicPr>
        <p:blipFill>
          <a:blip r:embed="rId6"/>
          <a:stretch>
            <a:fillRect/>
          </a:stretch>
        </p:blipFill>
        <p:spPr>
          <a:xfrm>
            <a:off x="5767657" y="4025319"/>
            <a:ext cx="1182631" cy="1450397"/>
          </a:xfrm>
          <a:prstGeom prst="rect">
            <a:avLst/>
          </a:prstGeom>
        </p:spPr>
      </p:pic>
      <p:pic>
        <p:nvPicPr>
          <p:cNvPr id="17" name="Picture 2" descr="Cartoon Cat 3 Clip Art">
            <a:extLst>
              <a:ext uri="{FF2B5EF4-FFF2-40B4-BE49-F238E27FC236}">
                <a16:creationId xmlns:a16="http://schemas.microsoft.com/office/drawing/2014/main" id="{A63D8B67-629F-42EE-91A8-B1C221CF4F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7200" y="4846378"/>
            <a:ext cx="615555" cy="46166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1">
            <a:extLst>
              <a:ext uri="{FF2B5EF4-FFF2-40B4-BE49-F238E27FC236}">
                <a16:creationId xmlns:a16="http://schemas.microsoft.com/office/drawing/2014/main" id="{8E00804A-103B-47AD-B14E-CA9EB7C98F5B}"/>
              </a:ext>
            </a:extLst>
          </p:cNvPr>
          <p:cNvSpPr/>
          <p:nvPr/>
        </p:nvSpPr>
        <p:spPr>
          <a:xfrm>
            <a:off x="10234863" y="247046"/>
            <a:ext cx="17243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708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animBg="1"/>
      <p:bldP spid="13" grpId="1" animBg="1"/>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08B7-E56F-412E-90DE-5C5822F2DC4B}"/>
              </a:ext>
            </a:extLst>
          </p:cNvPr>
          <p:cNvSpPr>
            <a:spLocks noGrp="1"/>
          </p:cNvSpPr>
          <p:nvPr>
            <p:ph type="title"/>
          </p:nvPr>
        </p:nvSpPr>
        <p:spPr>
          <a:xfrm>
            <a:off x="0" y="213557"/>
            <a:ext cx="2866490" cy="647577"/>
          </a:xfrm>
        </p:spPr>
        <p:txBody>
          <a:bodyPr>
            <a:normAutofit/>
          </a:bodyPr>
          <a:lstStyle/>
          <a:p>
            <a:r>
              <a:rPr lang="en-GB" sz="2800" dirty="0"/>
              <a:t>Andreas Tag</a:t>
            </a:r>
          </a:p>
        </p:txBody>
      </p:sp>
      <p:sp>
        <p:nvSpPr>
          <p:cNvPr id="4" name="Rounded Rectangle 11">
            <a:extLst>
              <a:ext uri="{FF2B5EF4-FFF2-40B4-BE49-F238E27FC236}">
                <a16:creationId xmlns:a16="http://schemas.microsoft.com/office/drawing/2014/main" id="{FE0201BA-8A3F-477C-88E6-5520601187B9}"/>
              </a:ext>
            </a:extLst>
          </p:cNvPr>
          <p:cNvSpPr/>
          <p:nvPr/>
        </p:nvSpPr>
        <p:spPr>
          <a:xfrm>
            <a:off x="8499641" y="247046"/>
            <a:ext cx="3457686" cy="38462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40203D91-571F-445F-A992-058B1643E163}"/>
              </a:ext>
            </a:extLst>
          </p:cNvPr>
          <p:cNvPicPr>
            <a:picLocks noChangeAspect="1"/>
          </p:cNvPicPr>
          <p:nvPr/>
        </p:nvPicPr>
        <p:blipFill>
          <a:blip r:embed="rId5"/>
          <a:stretch>
            <a:fillRect/>
          </a:stretch>
        </p:blipFill>
        <p:spPr>
          <a:xfrm>
            <a:off x="9240661" y="3617419"/>
            <a:ext cx="1210569" cy="1329086"/>
          </a:xfrm>
          <a:prstGeom prst="rect">
            <a:avLst/>
          </a:prstGeom>
        </p:spPr>
      </p:pic>
      <p:sp>
        <p:nvSpPr>
          <p:cNvPr id="6" name="Speech Bubble: Rectangle with Corners Rounded 5">
            <a:extLst>
              <a:ext uri="{FF2B5EF4-FFF2-40B4-BE49-F238E27FC236}">
                <a16:creationId xmlns:a16="http://schemas.microsoft.com/office/drawing/2014/main" id="{2AF2DDF1-5A26-43AE-9B4E-2F9C8E790AE5}"/>
              </a:ext>
            </a:extLst>
          </p:cNvPr>
          <p:cNvSpPr/>
          <p:nvPr/>
        </p:nvSpPr>
        <p:spPr>
          <a:xfrm>
            <a:off x="180934" y="1900048"/>
            <a:ext cx="8797745" cy="4020251"/>
          </a:xfrm>
          <a:prstGeom prst="wedgeRoundRectCallout">
            <a:avLst>
              <a:gd name="adj1" fmla="val 53452"/>
              <a:gd name="adj2" fmla="val 15562"/>
              <a:gd name="adj3" fmla="val 16667"/>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5FDDCBD-D7CE-472B-8467-15CB98EAF381}"/>
              </a:ext>
            </a:extLst>
          </p:cNvPr>
          <p:cNvSpPr txBox="1"/>
          <p:nvPr/>
        </p:nvSpPr>
        <p:spPr>
          <a:xfrm>
            <a:off x="101985" y="1351364"/>
            <a:ext cx="85351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Was hat Andrea </a:t>
            </a:r>
            <a:r>
              <a:rPr kumimoji="0" lang="en-US" sz="2400" b="0" i="0" u="none" strike="noStrike" kern="0" cap="none" spc="0" normalizeH="0" baseline="0" noProof="0" dirty="0" err="1">
                <a:ln>
                  <a:noFill/>
                </a:ln>
                <a:effectLst/>
                <a:uLnTx/>
                <a:uFillTx/>
              </a:rPr>
              <a:t>heute</a:t>
            </a:r>
            <a:r>
              <a:rPr kumimoji="0" lang="en-US" sz="2400" b="0" i="0" u="none" strike="noStrike" kern="0" cap="none" spc="0" normalizeH="0" baseline="0" noProof="0" dirty="0">
                <a:ln>
                  <a:noFill/>
                </a:ln>
                <a:effectLst/>
                <a:uLnTx/>
                <a:uFillTx/>
              </a:rPr>
              <a:t> in Berlin </a:t>
            </a:r>
            <a:r>
              <a:rPr kumimoji="0" lang="en-US" sz="2400" b="0" i="0" u="none" strike="noStrike" kern="0" cap="none" spc="0" normalizeH="0" baseline="0" noProof="0" dirty="0" err="1">
                <a:ln>
                  <a:noFill/>
                </a:ln>
                <a:effectLst/>
                <a:uLnTx/>
                <a:uFillTx/>
              </a:rPr>
              <a:t>gemacht</a:t>
            </a:r>
            <a:r>
              <a:rPr kumimoji="0" lang="en-US" sz="2400" b="0" i="0" u="none" strike="noStrike" kern="0" cap="none" spc="0" normalizeH="0" baseline="0" noProof="0" dirty="0">
                <a:ln>
                  <a:noFill/>
                </a:ln>
                <a:effectLst/>
                <a:uLnTx/>
                <a:uFillTx/>
              </a:rPr>
              <a:t>?</a:t>
            </a:r>
          </a:p>
        </p:txBody>
      </p:sp>
      <p:sp>
        <p:nvSpPr>
          <p:cNvPr id="10" name="TextBox 9">
            <a:extLst>
              <a:ext uri="{FF2B5EF4-FFF2-40B4-BE49-F238E27FC236}">
                <a16:creationId xmlns:a16="http://schemas.microsoft.com/office/drawing/2014/main" id="{75344559-A85A-4668-92FE-583482137AD4}"/>
              </a:ext>
            </a:extLst>
          </p:cNvPr>
          <p:cNvSpPr txBox="1"/>
          <p:nvPr/>
        </p:nvSpPr>
        <p:spPr>
          <a:xfrm>
            <a:off x="311926" y="2062593"/>
            <a:ext cx="8512739" cy="381642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Heute habe ich einen </a:t>
            </a:r>
            <a:r>
              <a:rPr kumimoji="0" lang="de-DE" sz="2200" b="1" i="0" u="none" strike="noStrike" kern="0" cap="none" spc="0" normalizeH="0" baseline="0" noProof="0" dirty="0">
                <a:ln>
                  <a:noFill/>
                </a:ln>
                <a:effectLst/>
                <a:uLnTx/>
                <a:uFillTx/>
              </a:rPr>
              <a:t>Ort/Haus</a:t>
            </a:r>
            <a:r>
              <a:rPr kumimoji="0" lang="de-DE" sz="2200" b="0" i="0" u="none" strike="noStrike" kern="0" cap="none" spc="0" normalizeH="0" baseline="0" noProof="0" dirty="0">
                <a:ln>
                  <a:noFill/>
                </a:ln>
                <a:effectLst/>
                <a:uLnTx/>
                <a:uFillTx/>
              </a:rPr>
              <a:t> im Stadtzentrum besucht. Der Alexanderplatz! Dort habe ich einen </a:t>
            </a:r>
            <a:r>
              <a:rPr kumimoji="0" lang="de-DE" sz="2200" b="1" i="0" u="none" strike="noStrike" kern="0" cap="none" spc="0" normalizeH="0" baseline="0" noProof="0" dirty="0">
                <a:ln>
                  <a:noFill/>
                </a:ln>
                <a:effectLst/>
                <a:uLnTx/>
                <a:uFillTx/>
              </a:rPr>
              <a:t>Mann/Frau </a:t>
            </a:r>
            <a:r>
              <a:rPr kumimoji="0" lang="de-DE" sz="2200" b="0" i="0" u="none" strike="noStrike" kern="0" cap="none" spc="0" normalizeH="0" baseline="0" noProof="0" dirty="0">
                <a:ln>
                  <a:noFill/>
                </a:ln>
                <a:effectLst/>
                <a:uLnTx/>
                <a:uFillTx/>
              </a:rPr>
              <a:t>auf der Straße getroffen. Er hat einen Grill vor dem Bauch* getragen! Er hat gefragt: „Wollen Sie eine </a:t>
            </a:r>
            <a:r>
              <a:rPr kumimoji="0" lang="de-DE" sz="2200" b="1" i="0" u="none" strike="noStrike" kern="0" cap="none" spc="0" normalizeH="0" baseline="0" noProof="0" dirty="0">
                <a:ln>
                  <a:noFill/>
                </a:ln>
                <a:effectLst/>
                <a:uLnTx/>
                <a:uFillTx/>
              </a:rPr>
              <a:t>Butterbrot/Wurst</a:t>
            </a:r>
            <a:r>
              <a:rPr kumimoji="0" lang="de-DE" sz="2200" b="0" i="0" u="none" strike="noStrike" kern="0" cap="none" spc="0" normalizeH="0" baseline="0" noProof="0" dirty="0">
                <a:ln>
                  <a:noFill/>
                </a:ln>
                <a:effectLst/>
                <a:uLnTx/>
                <a:uFillTx/>
              </a:rPr>
              <a:t>*?“</a:t>
            </a:r>
            <a:r>
              <a:rPr kumimoji="0" lang="de-DE" sz="2200" b="1" i="0" u="none" strike="noStrike" kern="0" cap="none" spc="0" normalizeH="0" baseline="0" noProof="0" dirty="0">
                <a:ln>
                  <a:noFill/>
                </a:ln>
                <a:effectLst/>
                <a:uLnTx/>
                <a:uFillTx/>
              </a:rPr>
              <a:t> </a:t>
            </a:r>
            <a:r>
              <a:rPr kumimoji="0" lang="de-DE" sz="2200" b="0" i="0" u="none" strike="noStrike" kern="0" cap="none" spc="0" normalizeH="0" baseline="0" noProof="0" dirty="0">
                <a:ln>
                  <a:noFill/>
                </a:ln>
                <a:effectLst/>
                <a:uLnTx/>
                <a:uFillTx/>
              </a:rPr>
              <a:t>Ich habe keinen </a:t>
            </a:r>
            <a:r>
              <a:rPr kumimoji="0" lang="de-DE" sz="2200" b="1" i="0" u="none" strike="noStrike" kern="0" cap="none" spc="0" normalizeH="0" baseline="0" noProof="0" dirty="0">
                <a:ln>
                  <a:noFill/>
                </a:ln>
                <a:effectLst/>
                <a:uLnTx/>
                <a:uFillTx/>
              </a:rPr>
              <a:t>Hunger/Lust </a:t>
            </a:r>
            <a:r>
              <a:rPr kumimoji="0" lang="de-DE" sz="2200" b="0" i="0" u="none" strike="noStrike" kern="0" cap="none" spc="0" normalizeH="0" baseline="0" noProof="0" dirty="0">
                <a:ln>
                  <a:noFill/>
                </a:ln>
                <a:effectLst/>
                <a:uLnTx/>
                <a:uFillTx/>
              </a:rPr>
              <a:t>gehabt, aber ich habe eine </a:t>
            </a:r>
            <a:r>
              <a:rPr kumimoji="0" lang="de-DE" sz="2200" b="1" i="0" u="none" strike="noStrike" kern="0" cap="none" spc="0" normalizeH="0" baseline="0" noProof="0" dirty="0">
                <a:ln>
                  <a:noFill/>
                </a:ln>
                <a:effectLst/>
                <a:uLnTx/>
                <a:uFillTx/>
              </a:rPr>
              <a:t>Kaffee</a:t>
            </a:r>
            <a:r>
              <a:rPr kumimoji="0" lang="de-DE" sz="2200" b="0" i="0" u="none" strike="noStrike" kern="0" cap="none" spc="0" normalizeH="0" baseline="0" noProof="0" dirty="0">
                <a:ln>
                  <a:noFill/>
                </a:ln>
                <a:effectLst/>
                <a:uLnTx/>
                <a:uFillTx/>
              </a:rPr>
              <a:t>/</a:t>
            </a:r>
            <a:r>
              <a:rPr kumimoji="0" lang="de-DE" sz="2200" b="1" i="0" u="none" strike="noStrike" kern="0" cap="none" spc="0" normalizeH="0" baseline="0" noProof="0" dirty="0">
                <a:ln>
                  <a:noFill/>
                </a:ln>
                <a:effectLst/>
                <a:uLnTx/>
                <a:uFillTx/>
              </a:rPr>
              <a:t>Flasche Wasser </a:t>
            </a:r>
            <a:r>
              <a:rPr kumimoji="0" lang="de-DE" sz="2200" b="0" i="0" u="none" strike="noStrike" kern="0" cap="none" spc="0" normalizeH="0" baseline="0" noProof="0" dirty="0">
                <a:ln>
                  <a:noFill/>
                </a:ln>
                <a:effectLst/>
                <a:uLnTx/>
                <a:uFillTx/>
              </a:rPr>
              <a:t>gekauft. Das war nett.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Später habe ich die </a:t>
            </a:r>
            <a:r>
              <a:rPr kumimoji="0" lang="de-DE" sz="2200" b="1" i="0" u="none" strike="noStrike" kern="0" cap="none" spc="0" normalizeH="0" baseline="0" noProof="0" dirty="0">
                <a:ln>
                  <a:noFill/>
                </a:ln>
                <a:effectLst/>
                <a:uLnTx/>
                <a:uFillTx/>
              </a:rPr>
              <a:t>Marienkirche/Permagonmuseum</a:t>
            </a:r>
            <a:r>
              <a:rPr kumimoji="0" lang="de-DE" sz="2200" b="0" i="0" u="none" strike="noStrike" kern="0" cap="none" spc="0" normalizeH="0" baseline="0" noProof="0" dirty="0">
                <a:ln>
                  <a:noFill/>
                </a:ln>
                <a:effectLst/>
                <a:uLnTx/>
                <a:uFillTx/>
              </a:rPr>
              <a:t> besucht. Leider habe ich mein </a:t>
            </a:r>
            <a:r>
              <a:rPr kumimoji="0" lang="de-DE" sz="2200" b="1" i="0" u="none" strike="noStrike" kern="0" cap="none" spc="0" normalizeH="0" baseline="0" noProof="0" dirty="0">
                <a:ln>
                  <a:noFill/>
                </a:ln>
                <a:effectLst/>
                <a:uLnTx/>
                <a:uFillTx/>
              </a:rPr>
              <a:t>Handy/Tasche </a:t>
            </a:r>
            <a:r>
              <a:rPr kumimoji="0" lang="de-DE" sz="2200" b="0" i="0" u="none" strike="noStrike" kern="0" cap="none" spc="0" normalizeH="0" baseline="0" noProof="0" dirty="0">
                <a:ln>
                  <a:noFill/>
                </a:ln>
                <a:effectLst/>
                <a:uLnTx/>
                <a:uFillTx/>
              </a:rPr>
              <a:t>vergessen. Deshalb habe ich keine </a:t>
            </a:r>
            <a:r>
              <a:rPr kumimoji="0" lang="de-DE" sz="2200" b="1" i="0" u="none" strike="noStrike" kern="0" cap="none" spc="0" normalizeH="0" baseline="0" noProof="0" dirty="0">
                <a:ln>
                  <a:noFill/>
                </a:ln>
                <a:effectLst/>
                <a:uLnTx/>
                <a:uFillTx/>
              </a:rPr>
              <a:t>Film/Fotos </a:t>
            </a:r>
            <a:r>
              <a:rPr kumimoji="0" lang="de-DE" sz="2200" b="0" i="0" u="none" strike="noStrike" kern="0" cap="none" spc="0" normalizeH="0" baseline="0" noProof="0" dirty="0">
                <a:ln>
                  <a:noFill/>
                </a:ln>
                <a:effectLst/>
                <a:uLnTx/>
                <a:uFillTx/>
              </a:rPr>
              <a:t>gemacht. Ich habe aber sehr viel Spaß gehabt!</a:t>
            </a:r>
            <a:endParaRPr kumimoji="0" lang="en-GB" sz="2200" b="0" i="0" u="none" strike="noStrike" kern="0" cap="none" spc="0" normalizeH="0" baseline="0" noProof="0" dirty="0">
              <a:ln>
                <a:noFill/>
              </a:ln>
              <a:effectLst/>
              <a:uLnTx/>
              <a:uFillTx/>
            </a:endParaRPr>
          </a:p>
        </p:txBody>
      </p:sp>
      <p:sp>
        <p:nvSpPr>
          <p:cNvPr id="12" name="Rectangle 11">
            <a:extLst>
              <a:ext uri="{FF2B5EF4-FFF2-40B4-BE49-F238E27FC236}">
                <a16:creationId xmlns:a16="http://schemas.microsoft.com/office/drawing/2014/main" id="{441AAEB4-1C21-4CF8-933E-3382C4FF2E15}"/>
              </a:ext>
            </a:extLst>
          </p:cNvPr>
          <p:cNvSpPr/>
          <p:nvPr/>
        </p:nvSpPr>
        <p:spPr>
          <a:xfrm>
            <a:off x="3865166" y="2062593"/>
            <a:ext cx="790328" cy="41174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1010C49E-E1D0-4413-9A89-E5D6E69BB0DB}"/>
              </a:ext>
            </a:extLst>
          </p:cNvPr>
          <p:cNvSpPr/>
          <p:nvPr/>
        </p:nvSpPr>
        <p:spPr>
          <a:xfrm>
            <a:off x="6723160" y="2474338"/>
            <a:ext cx="790328" cy="28577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DF2B9C5-FC22-456D-8A99-9AB181C14FE4}"/>
              </a:ext>
            </a:extLst>
          </p:cNvPr>
          <p:cNvSpPr/>
          <p:nvPr/>
        </p:nvSpPr>
        <p:spPr>
          <a:xfrm>
            <a:off x="4802903" y="3135891"/>
            <a:ext cx="1436337" cy="31750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CCB3B25C-C3EF-4664-A30D-DCEC75405893}"/>
              </a:ext>
            </a:extLst>
          </p:cNvPr>
          <p:cNvSpPr/>
          <p:nvPr/>
        </p:nvSpPr>
        <p:spPr>
          <a:xfrm>
            <a:off x="2673922" y="3458669"/>
            <a:ext cx="984044" cy="31750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1E1117AB-0579-4196-9AE2-0F0F524073E3}"/>
              </a:ext>
            </a:extLst>
          </p:cNvPr>
          <p:cNvSpPr/>
          <p:nvPr/>
        </p:nvSpPr>
        <p:spPr>
          <a:xfrm>
            <a:off x="371302" y="3812056"/>
            <a:ext cx="1018475" cy="3010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58BBBF6D-EBE7-4E6C-9921-98CABFC3C8CF}"/>
              </a:ext>
            </a:extLst>
          </p:cNvPr>
          <p:cNvSpPr/>
          <p:nvPr/>
        </p:nvSpPr>
        <p:spPr>
          <a:xfrm>
            <a:off x="6033689" y="4507456"/>
            <a:ext cx="2743201" cy="2899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9CCB161-7E9D-4164-A970-58C16D7D6DC5}"/>
              </a:ext>
            </a:extLst>
          </p:cNvPr>
          <p:cNvSpPr/>
          <p:nvPr/>
        </p:nvSpPr>
        <p:spPr>
          <a:xfrm>
            <a:off x="6033688" y="4840433"/>
            <a:ext cx="1068121" cy="2899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D6D78CF-3039-4C82-8E4B-B017F2895FD5}"/>
              </a:ext>
            </a:extLst>
          </p:cNvPr>
          <p:cNvSpPr/>
          <p:nvPr/>
        </p:nvSpPr>
        <p:spPr>
          <a:xfrm>
            <a:off x="3819975" y="5158211"/>
            <a:ext cx="633638" cy="30118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nvGrpSpPr>
          <p:cNvPr id="20" name="Group 19">
            <a:extLst>
              <a:ext uri="{FF2B5EF4-FFF2-40B4-BE49-F238E27FC236}">
                <a16:creationId xmlns:a16="http://schemas.microsoft.com/office/drawing/2014/main" id="{A8CB547B-87F6-4563-9B8A-AF68E776A9C4}"/>
              </a:ext>
            </a:extLst>
          </p:cNvPr>
          <p:cNvGrpSpPr/>
          <p:nvPr/>
        </p:nvGrpSpPr>
        <p:grpSpPr>
          <a:xfrm>
            <a:off x="9146470" y="907710"/>
            <a:ext cx="2864595" cy="2252513"/>
            <a:chOff x="8909088" y="866055"/>
            <a:chExt cx="3101978" cy="2398349"/>
          </a:xfrm>
        </p:grpSpPr>
        <p:pic>
          <p:nvPicPr>
            <p:cNvPr id="21" name="Picture 2" descr="Alexanderplatz Free Stock Photo - Public Domain Pictures">
              <a:extLst>
                <a:ext uri="{FF2B5EF4-FFF2-40B4-BE49-F238E27FC236}">
                  <a16:creationId xmlns:a16="http://schemas.microsoft.com/office/drawing/2014/main" id="{14F0318B-F587-4FE5-BDA0-EE613F36B4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9088" y="866055"/>
              <a:ext cx="3101978" cy="20679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335C3CE-0659-4B2D-A2AA-B98B1859AE32}"/>
                </a:ext>
              </a:extLst>
            </p:cNvPr>
            <p:cNvSpPr txBox="1"/>
            <p:nvPr/>
          </p:nvSpPr>
          <p:spPr>
            <a:xfrm>
              <a:off x="9114750" y="2838389"/>
              <a:ext cx="2683817" cy="426015"/>
            </a:xfrm>
            <a:prstGeom prst="rect">
              <a:avLst/>
            </a:prstGeom>
            <a:solidFill>
              <a:schemeClr val="accent4">
                <a:lumMod val="75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a:t>
              </a:r>
              <a:r>
                <a:rPr kumimoji="0" lang="en-GB" sz="2000" b="1" i="0" u="none" strike="noStrike" kern="0" cap="none" spc="0" normalizeH="0" baseline="0" noProof="0" dirty="0" err="1">
                  <a:ln>
                    <a:noFill/>
                  </a:ln>
                  <a:effectLst/>
                  <a:uLnTx/>
                  <a:uFillTx/>
                </a:rPr>
                <a:t>Alexanderplatz</a:t>
              </a:r>
              <a:endParaRPr kumimoji="0" lang="en-GB" sz="2000" b="1" i="0" u="none" strike="noStrike" kern="0" cap="none" spc="0" normalizeH="0" baseline="0" noProof="0" dirty="0">
                <a:ln>
                  <a:noFill/>
                </a:ln>
                <a:effectLst/>
                <a:uLnTx/>
                <a:uFillTx/>
              </a:endParaRPr>
            </a:p>
          </p:txBody>
        </p:sp>
      </p:grpSp>
      <p:grpSp>
        <p:nvGrpSpPr>
          <p:cNvPr id="23" name="Group 22">
            <a:extLst>
              <a:ext uri="{FF2B5EF4-FFF2-40B4-BE49-F238E27FC236}">
                <a16:creationId xmlns:a16="http://schemas.microsoft.com/office/drawing/2014/main" id="{9E9223A9-BEC8-4502-9843-13B6F3C84E2F}"/>
              </a:ext>
            </a:extLst>
          </p:cNvPr>
          <p:cNvGrpSpPr/>
          <p:nvPr/>
        </p:nvGrpSpPr>
        <p:grpSpPr>
          <a:xfrm>
            <a:off x="9240661" y="3485194"/>
            <a:ext cx="2770405" cy="2725387"/>
            <a:chOff x="9240661" y="3485194"/>
            <a:chExt cx="2770405" cy="2725387"/>
          </a:xfrm>
        </p:grpSpPr>
        <p:pic>
          <p:nvPicPr>
            <p:cNvPr id="24" name="Picture 23">
              <a:extLst>
                <a:ext uri="{FF2B5EF4-FFF2-40B4-BE49-F238E27FC236}">
                  <a16:creationId xmlns:a16="http://schemas.microsoft.com/office/drawing/2014/main" id="{A2065AF7-270B-4C13-8672-9F2884E350DD}"/>
                </a:ext>
              </a:extLst>
            </p:cNvPr>
            <p:cNvPicPr>
              <a:picLocks noChangeAspect="1"/>
            </p:cNvPicPr>
            <p:nvPr/>
          </p:nvPicPr>
          <p:blipFill>
            <a:blip r:embed="rId7"/>
            <a:stretch>
              <a:fillRect/>
            </a:stretch>
          </p:blipFill>
          <p:spPr>
            <a:xfrm>
              <a:off x="10575610" y="3485194"/>
              <a:ext cx="1435456" cy="2725387"/>
            </a:xfrm>
            <a:prstGeom prst="rect">
              <a:avLst/>
            </a:prstGeom>
          </p:spPr>
        </p:pic>
        <p:sp>
          <p:nvSpPr>
            <p:cNvPr id="25" name="TextBox 24">
              <a:extLst>
                <a:ext uri="{FF2B5EF4-FFF2-40B4-BE49-F238E27FC236}">
                  <a16:creationId xmlns:a16="http://schemas.microsoft.com/office/drawing/2014/main" id="{21265F55-812D-484E-BA8B-79C24279EB94}"/>
                </a:ext>
              </a:extLst>
            </p:cNvPr>
            <p:cNvSpPr txBox="1"/>
            <p:nvPr/>
          </p:nvSpPr>
          <p:spPr>
            <a:xfrm>
              <a:off x="9240661" y="5581752"/>
              <a:ext cx="2163043" cy="400110"/>
            </a:xfrm>
            <a:prstGeom prst="rect">
              <a:avLst/>
            </a:prstGeom>
            <a:solidFill>
              <a:schemeClr val="accent4">
                <a:lumMod val="75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a:t>
              </a:r>
              <a:r>
                <a:rPr kumimoji="0" lang="en-GB" sz="2000" b="1" i="0" u="none" strike="noStrike" kern="0" cap="none" spc="0" normalizeH="0" baseline="0" noProof="0" dirty="0">
                  <a:ln>
                    <a:noFill/>
                  </a:ln>
                  <a:effectLst/>
                  <a:uLnTx/>
                  <a:uFillTx/>
                </a:rPr>
                <a:t> </a:t>
              </a:r>
              <a:r>
                <a:rPr kumimoji="0" lang="de-DE" sz="2000" b="1" i="0" u="none" strike="noStrike" kern="0" cap="none" spc="0" normalizeH="0" baseline="0" noProof="0" dirty="0">
                  <a:ln>
                    <a:noFill/>
                  </a:ln>
                  <a:effectLst/>
                  <a:uLnTx/>
                  <a:uFillTx/>
                </a:rPr>
                <a:t>„Grillwalker“</a:t>
              </a:r>
              <a:r>
                <a:rPr kumimoji="0" lang="en-GB" sz="2000" b="1" i="0" u="none" strike="noStrike" kern="0" cap="none" spc="0" normalizeH="0" baseline="0" noProof="0" dirty="0">
                  <a:ln>
                    <a:noFill/>
                  </a:ln>
                  <a:effectLst/>
                  <a:uLnTx/>
                  <a:uFillTx/>
                </a:rPr>
                <a:t> </a:t>
              </a:r>
            </a:p>
          </p:txBody>
        </p:sp>
      </p:grpSp>
      <p:sp>
        <p:nvSpPr>
          <p:cNvPr id="26" name="TextBox 25">
            <a:extLst>
              <a:ext uri="{FF2B5EF4-FFF2-40B4-BE49-F238E27FC236}">
                <a16:creationId xmlns:a16="http://schemas.microsoft.com/office/drawing/2014/main" id="{23E9D773-3019-41ED-83EE-D3D202B264F9}"/>
              </a:ext>
            </a:extLst>
          </p:cNvPr>
          <p:cNvSpPr txBox="1"/>
          <p:nvPr/>
        </p:nvSpPr>
        <p:spPr>
          <a:xfrm>
            <a:off x="3550013" y="5725231"/>
            <a:ext cx="5165139" cy="400110"/>
          </a:xfrm>
          <a:prstGeom prst="rect">
            <a:avLst/>
          </a:prstGeom>
          <a:solidFill>
            <a:sysClr val="window" lastClr="FFFFFF"/>
          </a:solidFill>
          <a:ln w="19050">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effectLst/>
                <a:uLnTx/>
                <a:uFillTx/>
              </a:rPr>
              <a:t>*die Wurst </a:t>
            </a:r>
            <a:r>
              <a:rPr kumimoji="0" lang="en-GB" sz="2000" b="0" i="0" u="none" strike="noStrike" kern="0" cap="none" spc="0" normalizeH="0" baseline="0" noProof="0" dirty="0">
                <a:ln>
                  <a:noFill/>
                </a:ln>
                <a:effectLst/>
                <a:uLnTx/>
                <a:uFillTx/>
              </a:rPr>
              <a:t>– sausage; </a:t>
            </a:r>
            <a:r>
              <a:rPr kumimoji="0" lang="en-GB" sz="2000" b="0" i="1" u="none" strike="noStrike" kern="0" cap="none" spc="0" normalizeH="0" baseline="0" noProof="0" dirty="0">
                <a:ln>
                  <a:noFill/>
                </a:ln>
                <a:effectLst/>
                <a:uLnTx/>
                <a:uFillTx/>
              </a:rPr>
              <a:t>der </a:t>
            </a:r>
            <a:r>
              <a:rPr kumimoji="0" lang="en-GB" sz="2000" b="0" i="1" u="none" strike="noStrike" kern="0" cap="none" spc="0" normalizeH="0" baseline="0" noProof="0" dirty="0" err="1">
                <a:ln>
                  <a:noFill/>
                </a:ln>
                <a:effectLst/>
                <a:uLnTx/>
                <a:uFillTx/>
              </a:rPr>
              <a:t>Bauch</a:t>
            </a:r>
            <a:r>
              <a:rPr kumimoji="0" lang="en-GB" sz="2000" b="0" i="0" u="none" strike="noStrike" kern="0" cap="none" spc="0" normalizeH="0" baseline="0" noProof="0" dirty="0">
                <a:ln>
                  <a:noFill/>
                </a:ln>
                <a:effectLst/>
                <a:uLnTx/>
                <a:uFillTx/>
              </a:rPr>
              <a:t> - tummy</a:t>
            </a:r>
            <a:endParaRPr kumimoji="0" lang="en-GB" sz="2000" b="0" i="1" u="none" strike="noStrike" kern="0" cap="none" spc="0" normalizeH="0" baseline="0" noProof="0" dirty="0">
              <a:ln>
                <a:noFill/>
              </a:ln>
              <a:effectLst/>
              <a:uLnTx/>
              <a:uFillTx/>
            </a:endParaRPr>
          </a:p>
        </p:txBody>
      </p:sp>
      <p:pic>
        <p:nvPicPr>
          <p:cNvPr id="27" name="Andreas Tag (slide 21)">
            <a:hlinkClick r:id="" action="ppaction://media"/>
            <a:extLst>
              <a:ext uri="{FF2B5EF4-FFF2-40B4-BE49-F238E27FC236}">
                <a16:creationId xmlns:a16="http://schemas.microsoft.com/office/drawing/2014/main" id="{9E5C9177-EEBF-4E53-B9F0-A3624AF148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53152" y="5645490"/>
            <a:ext cx="609600" cy="609600"/>
          </a:xfrm>
          <a:prstGeom prst="rect">
            <a:avLst/>
          </a:prstGeom>
        </p:spPr>
      </p:pic>
      <p:sp>
        <p:nvSpPr>
          <p:cNvPr id="28" name="TextBox 27">
            <a:hlinkClick r:id="" action="ppaction://noaction">
              <a:snd r:embed="rId9" name="AT_1.wav"/>
            </a:hlinkClick>
            <a:extLst>
              <a:ext uri="{FF2B5EF4-FFF2-40B4-BE49-F238E27FC236}">
                <a16:creationId xmlns:a16="http://schemas.microsoft.com/office/drawing/2014/main" id="{2DC8CD97-D604-4146-8E50-12CF4CB151EC}"/>
              </a:ext>
            </a:extLst>
          </p:cNvPr>
          <p:cNvSpPr txBox="1"/>
          <p:nvPr/>
        </p:nvSpPr>
        <p:spPr>
          <a:xfrm>
            <a:off x="2953201" y="30972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1</a:t>
            </a:r>
          </a:p>
        </p:txBody>
      </p:sp>
      <p:sp>
        <p:nvSpPr>
          <p:cNvPr id="29" name="TextBox 28">
            <a:hlinkClick r:id="" action="ppaction://noaction">
              <a:snd r:embed="rId10" name="AT_2.wav"/>
            </a:hlinkClick>
            <a:extLst>
              <a:ext uri="{FF2B5EF4-FFF2-40B4-BE49-F238E27FC236}">
                <a16:creationId xmlns:a16="http://schemas.microsoft.com/office/drawing/2014/main" id="{75E45184-A530-453B-95CF-712DC13B2C17}"/>
              </a:ext>
            </a:extLst>
          </p:cNvPr>
          <p:cNvSpPr txBox="1"/>
          <p:nvPr/>
        </p:nvSpPr>
        <p:spPr>
          <a:xfrm>
            <a:off x="3446517" y="30972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2</a:t>
            </a:r>
          </a:p>
        </p:txBody>
      </p:sp>
      <p:sp>
        <p:nvSpPr>
          <p:cNvPr id="30" name="TextBox 29">
            <a:hlinkClick r:id="" action="ppaction://noaction">
              <a:snd r:embed="rId11" name="AT_3.wav"/>
            </a:hlinkClick>
            <a:extLst>
              <a:ext uri="{FF2B5EF4-FFF2-40B4-BE49-F238E27FC236}">
                <a16:creationId xmlns:a16="http://schemas.microsoft.com/office/drawing/2014/main" id="{3AA0E940-BE72-488F-ABBD-5A9910896254}"/>
              </a:ext>
            </a:extLst>
          </p:cNvPr>
          <p:cNvSpPr txBox="1"/>
          <p:nvPr/>
        </p:nvSpPr>
        <p:spPr>
          <a:xfrm>
            <a:off x="3950912" y="30972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3</a:t>
            </a:r>
          </a:p>
        </p:txBody>
      </p:sp>
      <p:sp>
        <p:nvSpPr>
          <p:cNvPr id="31" name="TextBox 30">
            <a:hlinkClick r:id="" action="ppaction://noaction">
              <a:snd r:embed="rId12" name="AT_4.wav"/>
            </a:hlinkClick>
            <a:extLst>
              <a:ext uri="{FF2B5EF4-FFF2-40B4-BE49-F238E27FC236}">
                <a16:creationId xmlns:a16="http://schemas.microsoft.com/office/drawing/2014/main" id="{DCFDF8B1-7027-4B6B-BB40-3E9A33F2320B}"/>
              </a:ext>
            </a:extLst>
          </p:cNvPr>
          <p:cNvSpPr txBox="1"/>
          <p:nvPr/>
        </p:nvSpPr>
        <p:spPr>
          <a:xfrm>
            <a:off x="4435188" y="30972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4</a:t>
            </a:r>
          </a:p>
        </p:txBody>
      </p:sp>
      <p:sp>
        <p:nvSpPr>
          <p:cNvPr id="32" name="TextBox 31">
            <a:hlinkClick r:id="" action="ppaction://noaction">
              <a:snd r:embed="rId13" name="AT_5.wav"/>
            </a:hlinkClick>
            <a:extLst>
              <a:ext uri="{FF2B5EF4-FFF2-40B4-BE49-F238E27FC236}">
                <a16:creationId xmlns:a16="http://schemas.microsoft.com/office/drawing/2014/main" id="{0C1E6C69-5CC7-44C2-8AD4-910558CA8E52}"/>
              </a:ext>
            </a:extLst>
          </p:cNvPr>
          <p:cNvSpPr txBox="1"/>
          <p:nvPr/>
        </p:nvSpPr>
        <p:spPr>
          <a:xfrm>
            <a:off x="4944863" y="29519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5</a:t>
            </a:r>
          </a:p>
        </p:txBody>
      </p:sp>
      <p:sp>
        <p:nvSpPr>
          <p:cNvPr id="33" name="TextBox 32">
            <a:hlinkClick r:id="" action="ppaction://noaction">
              <a:snd r:embed="rId14" name="AT_6.wav"/>
            </a:hlinkClick>
            <a:extLst>
              <a:ext uri="{FF2B5EF4-FFF2-40B4-BE49-F238E27FC236}">
                <a16:creationId xmlns:a16="http://schemas.microsoft.com/office/drawing/2014/main" id="{4CD47979-FABF-4EF3-9767-9A8554CE7431}"/>
              </a:ext>
            </a:extLst>
          </p:cNvPr>
          <p:cNvSpPr txBox="1"/>
          <p:nvPr/>
        </p:nvSpPr>
        <p:spPr>
          <a:xfrm>
            <a:off x="5438179" y="29519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6</a:t>
            </a:r>
          </a:p>
        </p:txBody>
      </p:sp>
      <p:sp>
        <p:nvSpPr>
          <p:cNvPr id="34" name="TextBox 33">
            <a:hlinkClick r:id="" action="ppaction://noaction">
              <a:snd r:embed="rId15" name="AT_7.wav"/>
            </a:hlinkClick>
            <a:extLst>
              <a:ext uri="{FF2B5EF4-FFF2-40B4-BE49-F238E27FC236}">
                <a16:creationId xmlns:a16="http://schemas.microsoft.com/office/drawing/2014/main" id="{8F2A0B4C-D49F-4EB8-A296-C599538D3A5C}"/>
              </a:ext>
            </a:extLst>
          </p:cNvPr>
          <p:cNvSpPr txBox="1"/>
          <p:nvPr/>
        </p:nvSpPr>
        <p:spPr>
          <a:xfrm>
            <a:off x="5942574" y="29519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7</a:t>
            </a:r>
          </a:p>
        </p:txBody>
      </p:sp>
      <p:sp>
        <p:nvSpPr>
          <p:cNvPr id="35" name="TextBox 34">
            <a:hlinkClick r:id="" action="ppaction://noaction">
              <a:snd r:embed="rId16" name="AT_8.wav"/>
            </a:hlinkClick>
            <a:extLst>
              <a:ext uri="{FF2B5EF4-FFF2-40B4-BE49-F238E27FC236}">
                <a16:creationId xmlns:a16="http://schemas.microsoft.com/office/drawing/2014/main" id="{A99FD4BE-D78A-4051-9D98-7B222B089BE3}"/>
              </a:ext>
            </a:extLst>
          </p:cNvPr>
          <p:cNvSpPr txBox="1"/>
          <p:nvPr/>
        </p:nvSpPr>
        <p:spPr>
          <a:xfrm>
            <a:off x="6426850" y="29519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8</a:t>
            </a:r>
          </a:p>
        </p:txBody>
      </p:sp>
      <p:sp>
        <p:nvSpPr>
          <p:cNvPr id="36" name="TextBox 35">
            <a:hlinkClick r:id="" action="ppaction://noaction">
              <a:snd r:embed="rId17" name="AT_9.wav"/>
            </a:hlinkClick>
            <a:extLst>
              <a:ext uri="{FF2B5EF4-FFF2-40B4-BE49-F238E27FC236}">
                <a16:creationId xmlns:a16="http://schemas.microsoft.com/office/drawing/2014/main" id="{1242CDA5-5A0E-4834-A7FE-CCC3279C3FAF}"/>
              </a:ext>
            </a:extLst>
          </p:cNvPr>
          <p:cNvSpPr txBox="1"/>
          <p:nvPr/>
        </p:nvSpPr>
        <p:spPr>
          <a:xfrm>
            <a:off x="6911126" y="295198"/>
            <a:ext cx="381366" cy="338554"/>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rPr>
              <a:t>9</a:t>
            </a:r>
          </a:p>
        </p:txBody>
      </p:sp>
    </p:spTree>
    <p:extLst>
      <p:ext uri="{BB962C8B-B14F-4D97-AF65-F5344CB8AC3E}">
        <p14:creationId xmlns:p14="http://schemas.microsoft.com/office/powerpoint/2010/main" val="3612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4317" fill="hold"/>
                                        <p:tgtEl>
                                          <p:spTgt spid="27"/>
                                        </p:tgtEl>
                                      </p:cBhvr>
                                    </p:cmd>
                                  </p:childTnLst>
                                </p:cTn>
                              </p:par>
                            </p:childTnLst>
                          </p:cTn>
                        </p:par>
                      </p:childTnLst>
                    </p:cTn>
                  </p:par>
                </p:childTnLst>
              </p:cTn>
              <p:nextCondLst>
                <p:cond evt="onClick" delay="0">
                  <p:tgtEl>
                    <p:spTgt spid="27"/>
                  </p:tgtEl>
                </p:cond>
              </p:nextCondLst>
            </p:seq>
            <p:audio>
              <p:cMediaNode vol="80000">
                <p:cTn id="44" fill="hold" display="0">
                  <p:stCondLst>
                    <p:cond delay="indefinite"/>
                  </p:stCondLst>
                  <p:endCondLst>
                    <p:cond evt="onStopAudio" delay="0">
                      <p:tgtEl>
                        <p:sldTgt/>
                      </p:tgtEl>
                    </p:cond>
                  </p:endCondLst>
                </p:cTn>
                <p:tgtEl>
                  <p:spTgt spid="27"/>
                </p:tgtEl>
              </p:cMediaNode>
            </p:audio>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1E82-7470-4D31-B7ED-E833CD62B726}"/>
              </a:ext>
            </a:extLst>
          </p:cNvPr>
          <p:cNvSpPr>
            <a:spLocks noGrp="1"/>
          </p:cNvSpPr>
          <p:nvPr>
            <p:ph type="title"/>
          </p:nvPr>
        </p:nvSpPr>
        <p:spPr/>
        <p:txBody>
          <a:bodyPr>
            <a:normAutofit/>
          </a:bodyPr>
          <a:lstStyle/>
          <a:p>
            <a:r>
              <a:rPr lang="en-GB" sz="2400" dirty="0"/>
              <a:t>Welches Verb </a:t>
            </a:r>
            <a:r>
              <a:rPr lang="en-GB" sz="2400" dirty="0" err="1"/>
              <a:t>ist</a:t>
            </a:r>
            <a:r>
              <a:rPr lang="en-GB" sz="2400" dirty="0"/>
              <a:t> </a:t>
            </a:r>
            <a:r>
              <a:rPr lang="en-GB" sz="2400" dirty="0" err="1"/>
              <a:t>richtig</a:t>
            </a:r>
            <a:r>
              <a:rPr lang="en-GB" sz="2400" dirty="0"/>
              <a:t>?</a:t>
            </a:r>
          </a:p>
        </p:txBody>
      </p:sp>
      <p:sp>
        <p:nvSpPr>
          <p:cNvPr id="4" name="Rounded Rectangle 11">
            <a:extLst>
              <a:ext uri="{FF2B5EF4-FFF2-40B4-BE49-F238E27FC236}">
                <a16:creationId xmlns:a16="http://schemas.microsoft.com/office/drawing/2014/main" id="{E2005892-CF9F-44BC-9A71-8098B8B0F94D}"/>
              </a:ext>
            </a:extLst>
          </p:cNvPr>
          <p:cNvSpPr/>
          <p:nvPr/>
        </p:nvSpPr>
        <p:spPr>
          <a:xfrm>
            <a:off x="10911155" y="247046"/>
            <a:ext cx="1048045"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 name="Table 104">
            <a:extLst>
              <a:ext uri="{FF2B5EF4-FFF2-40B4-BE49-F238E27FC236}">
                <a16:creationId xmlns:a16="http://schemas.microsoft.com/office/drawing/2014/main" id="{4394969B-38F3-4C04-83F7-3C1B12A3ECCE}"/>
              </a:ext>
            </a:extLst>
          </p:cNvPr>
          <p:cNvGraphicFramePr>
            <a:graphicFrameLocks noGrp="1"/>
          </p:cNvGraphicFramePr>
          <p:nvPr>
            <p:extLst>
              <p:ext uri="{D42A27DB-BD31-4B8C-83A1-F6EECF244321}">
                <p14:modId xmlns:p14="http://schemas.microsoft.com/office/powerpoint/2010/main" val="3329154252"/>
              </p:ext>
            </p:extLst>
          </p:nvPr>
        </p:nvGraphicFramePr>
        <p:xfrm>
          <a:off x="180798" y="1334782"/>
          <a:ext cx="11830404" cy="4938830"/>
        </p:xfrm>
        <a:graphic>
          <a:graphicData uri="http://schemas.openxmlformats.org/drawingml/2006/table">
            <a:tbl>
              <a:tblPr firstRow="1" bandRow="1"/>
              <a:tblGrid>
                <a:gridCol w="2957601">
                  <a:extLst>
                    <a:ext uri="{9D8B030D-6E8A-4147-A177-3AD203B41FA5}">
                      <a16:colId xmlns:a16="http://schemas.microsoft.com/office/drawing/2014/main" val="2643333250"/>
                    </a:ext>
                  </a:extLst>
                </a:gridCol>
                <a:gridCol w="2957601">
                  <a:extLst>
                    <a:ext uri="{9D8B030D-6E8A-4147-A177-3AD203B41FA5}">
                      <a16:colId xmlns:a16="http://schemas.microsoft.com/office/drawing/2014/main" val="561385645"/>
                    </a:ext>
                  </a:extLst>
                </a:gridCol>
                <a:gridCol w="2957601">
                  <a:extLst>
                    <a:ext uri="{9D8B030D-6E8A-4147-A177-3AD203B41FA5}">
                      <a16:colId xmlns:a16="http://schemas.microsoft.com/office/drawing/2014/main" val="1578395226"/>
                    </a:ext>
                  </a:extLst>
                </a:gridCol>
                <a:gridCol w="2957601">
                  <a:extLst>
                    <a:ext uri="{9D8B030D-6E8A-4147-A177-3AD203B41FA5}">
                      <a16:colId xmlns:a16="http://schemas.microsoft.com/office/drawing/2014/main" val="3215278971"/>
                    </a:ext>
                  </a:extLst>
                </a:gridCol>
              </a:tblGrid>
              <a:tr h="246941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50277239"/>
                  </a:ext>
                </a:extLst>
              </a:tr>
              <a:tr h="246941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5141033"/>
                  </a:ext>
                </a:extLst>
              </a:tr>
            </a:tbl>
          </a:graphicData>
        </a:graphic>
      </p:graphicFrame>
      <p:sp>
        <p:nvSpPr>
          <p:cNvPr id="6" name="Action Button: Custom 16">
            <a:hlinkClick r:id="" action="ppaction://noaction" highlightClick="1">
              <a:snd r:embed="rId3" name="Q1.wav"/>
            </a:hlinkClick>
            <a:extLst>
              <a:ext uri="{FF2B5EF4-FFF2-40B4-BE49-F238E27FC236}">
                <a16:creationId xmlns:a16="http://schemas.microsoft.com/office/drawing/2014/main" id="{1A33FE74-15A8-4610-980C-783150D6E144}"/>
              </a:ext>
            </a:extLst>
          </p:cNvPr>
          <p:cNvSpPr/>
          <p:nvPr/>
        </p:nvSpPr>
        <p:spPr>
          <a:xfrm>
            <a:off x="330272" y="290871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Q1</a:t>
            </a:r>
          </a:p>
        </p:txBody>
      </p:sp>
      <p:sp>
        <p:nvSpPr>
          <p:cNvPr id="7" name="Action Button: Custom 16">
            <a:hlinkClick r:id="" action="ppaction://noaction" highlightClick="1">
              <a:snd r:embed="rId4" name="A1.wav"/>
            </a:hlinkClick>
            <a:extLst>
              <a:ext uri="{FF2B5EF4-FFF2-40B4-BE49-F238E27FC236}">
                <a16:creationId xmlns:a16="http://schemas.microsoft.com/office/drawing/2014/main" id="{7B45BB6F-088F-4B36-B79D-357E9E6E1467}"/>
              </a:ext>
            </a:extLst>
          </p:cNvPr>
          <p:cNvSpPr/>
          <p:nvPr/>
        </p:nvSpPr>
        <p:spPr>
          <a:xfrm>
            <a:off x="782798" y="290871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A1</a:t>
            </a:r>
          </a:p>
        </p:txBody>
      </p:sp>
      <p:sp>
        <p:nvSpPr>
          <p:cNvPr id="8" name="Action Button: Custom 16">
            <a:hlinkClick r:id="" action="ppaction://noaction" highlightClick="1">
              <a:snd r:embed="rId5" name="A2.wav"/>
            </a:hlinkClick>
            <a:extLst>
              <a:ext uri="{FF2B5EF4-FFF2-40B4-BE49-F238E27FC236}">
                <a16:creationId xmlns:a16="http://schemas.microsoft.com/office/drawing/2014/main" id="{8E37BD26-D8D2-4761-81B3-2DF963583A95}"/>
              </a:ext>
            </a:extLst>
          </p:cNvPr>
          <p:cNvSpPr/>
          <p:nvPr/>
        </p:nvSpPr>
        <p:spPr>
          <a:xfrm>
            <a:off x="3724998" y="290871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A2</a:t>
            </a:r>
          </a:p>
        </p:txBody>
      </p:sp>
      <p:sp>
        <p:nvSpPr>
          <p:cNvPr id="9" name="Action Button: Custom 16">
            <a:hlinkClick r:id="" action="ppaction://noaction" highlightClick="1">
              <a:snd r:embed="rId6" name="Q3.wav"/>
            </a:hlinkClick>
            <a:extLst>
              <a:ext uri="{FF2B5EF4-FFF2-40B4-BE49-F238E27FC236}">
                <a16:creationId xmlns:a16="http://schemas.microsoft.com/office/drawing/2014/main" id="{B44B5DA2-0615-4C69-B0DB-71063BE0795E}"/>
              </a:ext>
            </a:extLst>
          </p:cNvPr>
          <p:cNvSpPr/>
          <p:nvPr/>
        </p:nvSpPr>
        <p:spPr>
          <a:xfrm>
            <a:off x="6213857" y="290871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Q3</a:t>
            </a:r>
          </a:p>
        </p:txBody>
      </p:sp>
      <p:sp>
        <p:nvSpPr>
          <p:cNvPr id="10" name="Action Button: Custom 16">
            <a:hlinkClick r:id="" action="ppaction://noaction" highlightClick="1">
              <a:snd r:embed="rId7" name="A3.wav"/>
            </a:hlinkClick>
            <a:extLst>
              <a:ext uri="{FF2B5EF4-FFF2-40B4-BE49-F238E27FC236}">
                <a16:creationId xmlns:a16="http://schemas.microsoft.com/office/drawing/2014/main" id="{2A447F68-A4E1-43D0-9CC0-579C83395093}"/>
              </a:ext>
            </a:extLst>
          </p:cNvPr>
          <p:cNvSpPr/>
          <p:nvPr/>
        </p:nvSpPr>
        <p:spPr>
          <a:xfrm>
            <a:off x="6666383" y="290871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A3</a:t>
            </a:r>
          </a:p>
        </p:txBody>
      </p:sp>
      <p:sp>
        <p:nvSpPr>
          <p:cNvPr id="11" name="Action Button: Custom 16">
            <a:hlinkClick r:id="" action="ppaction://noaction" highlightClick="1">
              <a:snd r:embed="rId8" name="Q4.wav"/>
            </a:hlinkClick>
            <a:extLst>
              <a:ext uri="{FF2B5EF4-FFF2-40B4-BE49-F238E27FC236}">
                <a16:creationId xmlns:a16="http://schemas.microsoft.com/office/drawing/2014/main" id="{3250C40F-4AF1-493B-B3F3-58B0F31B1D73}"/>
              </a:ext>
            </a:extLst>
          </p:cNvPr>
          <p:cNvSpPr/>
          <p:nvPr/>
        </p:nvSpPr>
        <p:spPr>
          <a:xfrm>
            <a:off x="9172328" y="291137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Q4</a:t>
            </a:r>
          </a:p>
        </p:txBody>
      </p:sp>
      <p:sp>
        <p:nvSpPr>
          <p:cNvPr id="12" name="Action Button: Custom 16">
            <a:hlinkClick r:id="" action="ppaction://noaction" highlightClick="1">
              <a:snd r:embed="rId9" name="A4.wav"/>
            </a:hlinkClick>
            <a:extLst>
              <a:ext uri="{FF2B5EF4-FFF2-40B4-BE49-F238E27FC236}">
                <a16:creationId xmlns:a16="http://schemas.microsoft.com/office/drawing/2014/main" id="{FA4C8A90-9274-4A12-8964-AF86A496683C}"/>
              </a:ext>
            </a:extLst>
          </p:cNvPr>
          <p:cNvSpPr/>
          <p:nvPr/>
        </p:nvSpPr>
        <p:spPr>
          <a:xfrm>
            <a:off x="9624854" y="2911378"/>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A4</a:t>
            </a:r>
          </a:p>
        </p:txBody>
      </p:sp>
      <p:sp>
        <p:nvSpPr>
          <p:cNvPr id="13" name="Action Button: Custom 16">
            <a:hlinkClick r:id="" action="ppaction://noaction" highlightClick="1">
              <a:snd r:embed="rId10" name="Q5.wav"/>
            </a:hlinkClick>
            <a:extLst>
              <a:ext uri="{FF2B5EF4-FFF2-40B4-BE49-F238E27FC236}">
                <a16:creationId xmlns:a16="http://schemas.microsoft.com/office/drawing/2014/main" id="{F2FC31A7-DA58-4A7F-869F-2083FEFDCB2B}"/>
              </a:ext>
            </a:extLst>
          </p:cNvPr>
          <p:cNvSpPr/>
          <p:nvPr/>
        </p:nvSpPr>
        <p:spPr>
          <a:xfrm>
            <a:off x="330272" y="5304034"/>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Q5</a:t>
            </a:r>
          </a:p>
        </p:txBody>
      </p:sp>
      <p:sp>
        <p:nvSpPr>
          <p:cNvPr id="14" name="Action Button: Custom 16">
            <a:hlinkClick r:id="" action="ppaction://noaction" highlightClick="1">
              <a:snd r:embed="rId11" name="A5.wav"/>
            </a:hlinkClick>
            <a:extLst>
              <a:ext uri="{FF2B5EF4-FFF2-40B4-BE49-F238E27FC236}">
                <a16:creationId xmlns:a16="http://schemas.microsoft.com/office/drawing/2014/main" id="{1AE50354-F5E8-43AE-BE4F-C6E20D430DDE}"/>
              </a:ext>
            </a:extLst>
          </p:cNvPr>
          <p:cNvSpPr/>
          <p:nvPr/>
        </p:nvSpPr>
        <p:spPr>
          <a:xfrm>
            <a:off x="782798" y="5304034"/>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A5</a:t>
            </a:r>
          </a:p>
        </p:txBody>
      </p:sp>
      <p:sp>
        <p:nvSpPr>
          <p:cNvPr id="15" name="Action Button: Custom 16">
            <a:hlinkClick r:id="" action="ppaction://noaction" highlightClick="1">
              <a:snd r:embed="rId12" name="Q6.wav"/>
            </a:hlinkClick>
            <a:extLst>
              <a:ext uri="{FF2B5EF4-FFF2-40B4-BE49-F238E27FC236}">
                <a16:creationId xmlns:a16="http://schemas.microsoft.com/office/drawing/2014/main" id="{65F33182-3B38-47E9-8656-DD239847CDA3}"/>
              </a:ext>
            </a:extLst>
          </p:cNvPr>
          <p:cNvSpPr/>
          <p:nvPr/>
        </p:nvSpPr>
        <p:spPr>
          <a:xfrm>
            <a:off x="3315650" y="5299625"/>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Q6</a:t>
            </a:r>
          </a:p>
        </p:txBody>
      </p:sp>
      <p:sp>
        <p:nvSpPr>
          <p:cNvPr id="16" name="Action Button: Custom 16">
            <a:hlinkClick r:id="" action="ppaction://noaction" highlightClick="1">
              <a:snd r:embed="rId13" name="A6.wav"/>
            </a:hlinkClick>
            <a:extLst>
              <a:ext uri="{FF2B5EF4-FFF2-40B4-BE49-F238E27FC236}">
                <a16:creationId xmlns:a16="http://schemas.microsoft.com/office/drawing/2014/main" id="{ADDBB46C-1156-4BFB-B48D-7B7481DA0706}"/>
              </a:ext>
            </a:extLst>
          </p:cNvPr>
          <p:cNvSpPr/>
          <p:nvPr/>
        </p:nvSpPr>
        <p:spPr>
          <a:xfrm>
            <a:off x="3768176" y="5299625"/>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A6</a:t>
            </a:r>
          </a:p>
        </p:txBody>
      </p:sp>
      <p:sp>
        <p:nvSpPr>
          <p:cNvPr id="17" name="Action Button: Custom 16">
            <a:hlinkClick r:id="" action="ppaction://noaction" highlightClick="1">
              <a:snd r:embed="rId14" name="Q7.wav"/>
            </a:hlinkClick>
            <a:extLst>
              <a:ext uri="{FF2B5EF4-FFF2-40B4-BE49-F238E27FC236}">
                <a16:creationId xmlns:a16="http://schemas.microsoft.com/office/drawing/2014/main" id="{8A119F8A-C953-4564-9002-E98CBBCD921D}"/>
              </a:ext>
            </a:extLst>
          </p:cNvPr>
          <p:cNvSpPr/>
          <p:nvPr/>
        </p:nvSpPr>
        <p:spPr>
          <a:xfrm>
            <a:off x="6214912" y="5254947"/>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Q7</a:t>
            </a:r>
          </a:p>
        </p:txBody>
      </p:sp>
      <p:sp>
        <p:nvSpPr>
          <p:cNvPr id="18" name="Action Button: Custom 16">
            <a:hlinkClick r:id="" action="ppaction://noaction" highlightClick="1">
              <a:snd r:embed="rId15" name="A7.wav"/>
            </a:hlinkClick>
            <a:extLst>
              <a:ext uri="{FF2B5EF4-FFF2-40B4-BE49-F238E27FC236}">
                <a16:creationId xmlns:a16="http://schemas.microsoft.com/office/drawing/2014/main" id="{2F28C170-72ED-4008-B97F-B0B1B837660C}"/>
              </a:ext>
            </a:extLst>
          </p:cNvPr>
          <p:cNvSpPr/>
          <p:nvPr/>
        </p:nvSpPr>
        <p:spPr>
          <a:xfrm>
            <a:off x="6667438" y="5254947"/>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A7</a:t>
            </a:r>
          </a:p>
        </p:txBody>
      </p:sp>
      <p:sp>
        <p:nvSpPr>
          <p:cNvPr id="19" name="Action Button: Custom 16">
            <a:hlinkClick r:id="" action="ppaction://noaction" highlightClick="1">
              <a:snd r:embed="rId16" name="Q8.wav"/>
            </a:hlinkClick>
            <a:extLst>
              <a:ext uri="{FF2B5EF4-FFF2-40B4-BE49-F238E27FC236}">
                <a16:creationId xmlns:a16="http://schemas.microsoft.com/office/drawing/2014/main" id="{8AF5B8ED-1212-4A8A-8036-2547886F1AFC}"/>
              </a:ext>
            </a:extLst>
          </p:cNvPr>
          <p:cNvSpPr/>
          <p:nvPr/>
        </p:nvSpPr>
        <p:spPr>
          <a:xfrm>
            <a:off x="9161284" y="5295776"/>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Q8</a:t>
            </a:r>
          </a:p>
        </p:txBody>
      </p:sp>
      <p:sp>
        <p:nvSpPr>
          <p:cNvPr id="20" name="Action Button: Custom 16">
            <a:hlinkClick r:id="" action="ppaction://noaction" highlightClick="1">
              <a:snd r:embed="rId17" name="A8.wav"/>
            </a:hlinkClick>
            <a:extLst>
              <a:ext uri="{FF2B5EF4-FFF2-40B4-BE49-F238E27FC236}">
                <a16:creationId xmlns:a16="http://schemas.microsoft.com/office/drawing/2014/main" id="{30FBA2E4-DA7F-48B7-9AD5-B47B9B087BB9}"/>
              </a:ext>
            </a:extLst>
          </p:cNvPr>
          <p:cNvSpPr/>
          <p:nvPr/>
        </p:nvSpPr>
        <p:spPr>
          <a:xfrm>
            <a:off x="9613810" y="5295776"/>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A8</a:t>
            </a:r>
          </a:p>
        </p:txBody>
      </p:sp>
      <p:sp>
        <p:nvSpPr>
          <p:cNvPr id="21" name="TextBox 20">
            <a:extLst>
              <a:ext uri="{FF2B5EF4-FFF2-40B4-BE49-F238E27FC236}">
                <a16:creationId xmlns:a16="http://schemas.microsoft.com/office/drawing/2014/main" id="{12DD018F-DE96-4E66-97FF-524667E81678}"/>
              </a:ext>
            </a:extLst>
          </p:cNvPr>
          <p:cNvSpPr txBox="1"/>
          <p:nvPr/>
        </p:nvSpPr>
        <p:spPr>
          <a:xfrm>
            <a:off x="273746" y="1394538"/>
            <a:ext cx="132097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Ich bin… </a:t>
            </a:r>
          </a:p>
        </p:txBody>
      </p:sp>
      <p:sp>
        <p:nvSpPr>
          <p:cNvPr id="22" name="TextBox 21">
            <a:extLst>
              <a:ext uri="{FF2B5EF4-FFF2-40B4-BE49-F238E27FC236}">
                <a16:creationId xmlns:a16="http://schemas.microsoft.com/office/drawing/2014/main" id="{C2011705-B679-42D4-9325-AE8BE8A8219B}"/>
              </a:ext>
            </a:extLst>
          </p:cNvPr>
          <p:cNvSpPr txBox="1"/>
          <p:nvPr/>
        </p:nvSpPr>
        <p:spPr>
          <a:xfrm>
            <a:off x="273746" y="1758361"/>
            <a:ext cx="18321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Ich </a:t>
            </a:r>
            <a:r>
              <a:rPr kumimoji="0" lang="en-GB" sz="2000" b="0" i="0" u="none" strike="noStrike" kern="0" cap="none" spc="0" normalizeH="0" baseline="0" noProof="0" dirty="0" err="1">
                <a:ln>
                  <a:noFill/>
                </a:ln>
                <a:effectLst/>
                <a:uLnTx/>
                <a:uFillTx/>
              </a:rPr>
              <a:t>habe</a:t>
            </a:r>
            <a:r>
              <a:rPr kumimoji="0" lang="en-GB" sz="2000" b="0" i="0" u="none" strike="noStrike" kern="0" cap="none" spc="0" normalizeH="0" baseline="0" noProof="0" dirty="0">
                <a:ln>
                  <a:noFill/>
                </a:ln>
                <a:effectLst/>
                <a:uLnTx/>
                <a:uFillTx/>
              </a:rPr>
              <a:t>… </a:t>
            </a:r>
          </a:p>
        </p:txBody>
      </p:sp>
      <p:sp>
        <p:nvSpPr>
          <p:cNvPr id="23" name="TextBox 22">
            <a:extLst>
              <a:ext uri="{FF2B5EF4-FFF2-40B4-BE49-F238E27FC236}">
                <a16:creationId xmlns:a16="http://schemas.microsoft.com/office/drawing/2014/main" id="{49DD5E0A-3B7F-4328-9D42-4BE975D16F0D}"/>
              </a:ext>
            </a:extLst>
          </p:cNvPr>
          <p:cNvSpPr txBox="1"/>
          <p:nvPr/>
        </p:nvSpPr>
        <p:spPr>
          <a:xfrm>
            <a:off x="273745" y="2122183"/>
            <a:ext cx="182790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grpSp>
        <p:nvGrpSpPr>
          <p:cNvPr id="24" name="Group 23">
            <a:extLst>
              <a:ext uri="{FF2B5EF4-FFF2-40B4-BE49-F238E27FC236}">
                <a16:creationId xmlns:a16="http://schemas.microsoft.com/office/drawing/2014/main" id="{D258E2C7-D49C-4EB3-9E21-FFF3B3B0D545}"/>
              </a:ext>
            </a:extLst>
          </p:cNvPr>
          <p:cNvGrpSpPr/>
          <p:nvPr/>
        </p:nvGrpSpPr>
        <p:grpSpPr>
          <a:xfrm>
            <a:off x="1549198" y="1559913"/>
            <a:ext cx="1560801" cy="2156139"/>
            <a:chOff x="1322702" y="1398751"/>
            <a:chExt cx="1560801" cy="2197638"/>
          </a:xfrm>
        </p:grpSpPr>
        <p:pic>
          <p:nvPicPr>
            <p:cNvPr id="25" name="Picture 24" descr="A picture containing graffiti, drawing&#10;&#10;Description automatically generated">
              <a:extLst>
                <a:ext uri="{FF2B5EF4-FFF2-40B4-BE49-F238E27FC236}">
                  <a16:creationId xmlns:a16="http://schemas.microsoft.com/office/drawing/2014/main" id="{45A1A9BF-9A44-4A97-BF05-C4E12937EE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322702" y="2636137"/>
              <a:ext cx="743683" cy="960252"/>
            </a:xfrm>
            <a:prstGeom prst="rect">
              <a:avLst/>
            </a:prstGeom>
          </p:spPr>
        </p:pic>
        <p:sp>
          <p:nvSpPr>
            <p:cNvPr id="26" name="Thought Bubble: Cloud 25">
              <a:extLst>
                <a:ext uri="{FF2B5EF4-FFF2-40B4-BE49-F238E27FC236}">
                  <a16:creationId xmlns:a16="http://schemas.microsoft.com/office/drawing/2014/main" id="{A45D0ABD-BC22-407C-8134-91842DA7CA4A}"/>
                </a:ext>
              </a:extLst>
            </p:cNvPr>
            <p:cNvSpPr/>
            <p:nvPr/>
          </p:nvSpPr>
          <p:spPr>
            <a:xfrm>
              <a:off x="1630428" y="1398751"/>
              <a:ext cx="1253075" cy="1091776"/>
            </a:xfrm>
            <a:prstGeom prst="cloudCallout">
              <a:avLst>
                <a:gd name="adj1" fmla="val -6609"/>
                <a:gd name="adj2" fmla="val 84094"/>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33DA25A8-9478-4C92-8070-BC80BBD236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75156" y="1523233"/>
              <a:ext cx="784623" cy="858535"/>
            </a:xfrm>
            <a:prstGeom prst="rect">
              <a:avLst/>
            </a:prstGeom>
          </p:spPr>
        </p:pic>
      </p:grpSp>
      <p:sp>
        <p:nvSpPr>
          <p:cNvPr id="28" name="TextBox 27">
            <a:extLst>
              <a:ext uri="{FF2B5EF4-FFF2-40B4-BE49-F238E27FC236}">
                <a16:creationId xmlns:a16="http://schemas.microsoft.com/office/drawing/2014/main" id="{424A8307-8EE7-49DB-B98C-764A604316BB}"/>
              </a:ext>
            </a:extLst>
          </p:cNvPr>
          <p:cNvSpPr txBox="1"/>
          <p:nvPr/>
        </p:nvSpPr>
        <p:spPr>
          <a:xfrm>
            <a:off x="9115068" y="1382604"/>
            <a:ext cx="132097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Du </a:t>
            </a:r>
            <a:r>
              <a:rPr kumimoji="0" lang="en-GB" sz="2000" b="0" i="0" u="none" strike="noStrike" kern="0" cap="none" spc="0" normalizeH="0" baseline="0" noProof="0" dirty="0" err="1">
                <a:ln>
                  <a:noFill/>
                </a:ln>
                <a:effectLst/>
                <a:uLnTx/>
                <a:uFillTx/>
              </a:rPr>
              <a:t>bist</a:t>
            </a:r>
            <a:r>
              <a:rPr kumimoji="0" lang="en-GB" sz="2000" b="0" i="0" u="none" strike="noStrike" kern="0" cap="none" spc="0" normalizeH="0" baseline="0" noProof="0" dirty="0">
                <a:ln>
                  <a:noFill/>
                </a:ln>
                <a:effectLst/>
                <a:uLnTx/>
                <a:uFillTx/>
              </a:rPr>
              <a:t>… </a:t>
            </a:r>
          </a:p>
        </p:txBody>
      </p:sp>
      <p:sp>
        <p:nvSpPr>
          <p:cNvPr id="29" name="TextBox 28">
            <a:extLst>
              <a:ext uri="{FF2B5EF4-FFF2-40B4-BE49-F238E27FC236}">
                <a16:creationId xmlns:a16="http://schemas.microsoft.com/office/drawing/2014/main" id="{C3FF5A58-8C19-4EDE-9ED6-A0893B7D027D}"/>
              </a:ext>
            </a:extLst>
          </p:cNvPr>
          <p:cNvSpPr txBox="1"/>
          <p:nvPr/>
        </p:nvSpPr>
        <p:spPr>
          <a:xfrm>
            <a:off x="9115068" y="1746427"/>
            <a:ext cx="18321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Wir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suchen</a:t>
            </a:r>
            <a:r>
              <a:rPr kumimoji="0" lang="en-GB" sz="2000" b="0" i="0" u="none" strike="noStrike" kern="0" cap="none" spc="0" normalizeH="0" baseline="0" noProof="0" dirty="0">
                <a:ln>
                  <a:noFill/>
                </a:ln>
                <a:effectLst/>
                <a:uLnTx/>
                <a:uFillTx/>
              </a:rPr>
              <a:t>… </a:t>
            </a:r>
          </a:p>
        </p:txBody>
      </p:sp>
      <p:sp>
        <p:nvSpPr>
          <p:cNvPr id="30" name="TextBox 29">
            <a:extLst>
              <a:ext uri="{FF2B5EF4-FFF2-40B4-BE49-F238E27FC236}">
                <a16:creationId xmlns:a16="http://schemas.microsoft.com/office/drawing/2014/main" id="{DE6F180F-AB1C-4296-93E9-75BCFDCC09B3}"/>
              </a:ext>
            </a:extLst>
          </p:cNvPr>
          <p:cNvSpPr txBox="1"/>
          <p:nvPr/>
        </p:nvSpPr>
        <p:spPr>
          <a:xfrm>
            <a:off x="9115067" y="2110250"/>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pic>
        <p:nvPicPr>
          <p:cNvPr id="31" name="Picture 8" descr="Man Face Clip Art">
            <a:extLst>
              <a:ext uri="{FF2B5EF4-FFF2-40B4-BE49-F238E27FC236}">
                <a16:creationId xmlns:a16="http://schemas.microsoft.com/office/drawing/2014/main" id="{12E55F9A-EE13-46CC-A95E-1F1315FDA6C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55905" y="2917220"/>
            <a:ext cx="592949" cy="77499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8A66DC3-B2AD-4D70-9980-40C4103F3761}"/>
              </a:ext>
            </a:extLst>
          </p:cNvPr>
          <p:cNvSpPr txBox="1"/>
          <p:nvPr/>
        </p:nvSpPr>
        <p:spPr>
          <a:xfrm>
            <a:off x="9115068" y="3804197"/>
            <a:ext cx="160231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a:t>
            </a:r>
          </a:p>
        </p:txBody>
      </p:sp>
      <p:sp>
        <p:nvSpPr>
          <p:cNvPr id="33" name="TextBox 32">
            <a:extLst>
              <a:ext uri="{FF2B5EF4-FFF2-40B4-BE49-F238E27FC236}">
                <a16:creationId xmlns:a16="http://schemas.microsoft.com/office/drawing/2014/main" id="{B00406C1-79BB-43BA-9B66-93E8F6AE9202}"/>
              </a:ext>
            </a:extLst>
          </p:cNvPr>
          <p:cNvSpPr txBox="1"/>
          <p:nvPr/>
        </p:nvSpPr>
        <p:spPr>
          <a:xfrm>
            <a:off x="9115067" y="4168020"/>
            <a:ext cx="200833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Sie </a:t>
            </a:r>
            <a:r>
              <a:rPr kumimoji="0" lang="en-GB" sz="2000" b="0" i="0" u="none" strike="noStrike" kern="0" cap="none" spc="0" normalizeH="0" baseline="0" noProof="0" dirty="0" err="1">
                <a:ln>
                  <a:noFill/>
                </a:ln>
                <a:effectLst/>
                <a:uLnTx/>
                <a:uFillTx/>
              </a:rPr>
              <a:t>besucht</a:t>
            </a:r>
            <a:r>
              <a:rPr kumimoji="0" lang="en-GB" sz="2000" b="0" i="0" u="none" strike="noStrike" kern="0" cap="none" spc="0" normalizeH="0" baseline="0" noProof="0" dirty="0">
                <a:ln>
                  <a:noFill/>
                </a:ln>
                <a:effectLst/>
                <a:uLnTx/>
                <a:uFillTx/>
              </a:rPr>
              <a:t>… </a:t>
            </a:r>
          </a:p>
        </p:txBody>
      </p:sp>
      <p:sp>
        <p:nvSpPr>
          <p:cNvPr id="34" name="TextBox 33">
            <a:extLst>
              <a:ext uri="{FF2B5EF4-FFF2-40B4-BE49-F238E27FC236}">
                <a16:creationId xmlns:a16="http://schemas.microsoft.com/office/drawing/2014/main" id="{4EFCD374-585F-4936-B81F-6D37BBFEC408}"/>
              </a:ext>
            </a:extLst>
          </p:cNvPr>
          <p:cNvSpPr txBox="1"/>
          <p:nvPr/>
        </p:nvSpPr>
        <p:spPr>
          <a:xfrm>
            <a:off x="9115067" y="4531843"/>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pic>
        <p:nvPicPr>
          <p:cNvPr id="35" name="Picture 34" descr="A picture containing drawing&#10;&#10;Description automatically generated">
            <a:extLst>
              <a:ext uri="{FF2B5EF4-FFF2-40B4-BE49-F238E27FC236}">
                <a16:creationId xmlns:a16="http://schemas.microsoft.com/office/drawing/2014/main" id="{B8EBD6A3-B4A6-428C-ACA3-9619F4A0E25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102613" y="5000163"/>
            <a:ext cx="803435" cy="1096753"/>
          </a:xfrm>
          <a:prstGeom prst="rect">
            <a:avLst/>
          </a:prstGeom>
        </p:spPr>
      </p:pic>
      <p:sp>
        <p:nvSpPr>
          <p:cNvPr id="36" name="TextBox 35">
            <a:extLst>
              <a:ext uri="{FF2B5EF4-FFF2-40B4-BE49-F238E27FC236}">
                <a16:creationId xmlns:a16="http://schemas.microsoft.com/office/drawing/2014/main" id="{38B1D1D1-F528-4F42-9AF5-28BFF1DDF3E4}"/>
              </a:ext>
            </a:extLst>
          </p:cNvPr>
          <p:cNvSpPr txBox="1"/>
          <p:nvPr/>
        </p:nvSpPr>
        <p:spPr>
          <a:xfrm>
            <a:off x="6161600" y="1394538"/>
            <a:ext cx="19727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a:t>
            </a:r>
          </a:p>
        </p:txBody>
      </p:sp>
      <p:sp>
        <p:nvSpPr>
          <p:cNvPr id="37" name="TextBox 36">
            <a:extLst>
              <a:ext uri="{FF2B5EF4-FFF2-40B4-BE49-F238E27FC236}">
                <a16:creationId xmlns:a16="http://schemas.microsoft.com/office/drawing/2014/main" id="{78C340A7-3A39-498A-9D1B-F9A196A13648}"/>
              </a:ext>
            </a:extLst>
          </p:cNvPr>
          <p:cNvSpPr txBox="1"/>
          <p:nvPr/>
        </p:nvSpPr>
        <p:spPr>
          <a:xfrm>
            <a:off x="6161600" y="1758361"/>
            <a:ext cx="18321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Wir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sehen</a:t>
            </a:r>
            <a:r>
              <a:rPr kumimoji="0" lang="en-GB" sz="2000" b="0" i="0" u="none" strike="noStrike" kern="0" cap="none" spc="0" normalizeH="0" baseline="0" noProof="0" dirty="0">
                <a:ln>
                  <a:noFill/>
                </a:ln>
                <a:effectLst/>
                <a:uLnTx/>
                <a:uFillTx/>
              </a:rPr>
              <a:t>… </a:t>
            </a:r>
          </a:p>
        </p:txBody>
      </p:sp>
      <p:sp>
        <p:nvSpPr>
          <p:cNvPr id="38" name="TextBox 37">
            <a:extLst>
              <a:ext uri="{FF2B5EF4-FFF2-40B4-BE49-F238E27FC236}">
                <a16:creationId xmlns:a16="http://schemas.microsoft.com/office/drawing/2014/main" id="{D7D249C8-BC92-4458-880B-CAD805DDDEE1}"/>
              </a:ext>
            </a:extLst>
          </p:cNvPr>
          <p:cNvSpPr txBox="1"/>
          <p:nvPr/>
        </p:nvSpPr>
        <p:spPr>
          <a:xfrm>
            <a:off x="6161599" y="2122184"/>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sp>
        <p:nvSpPr>
          <p:cNvPr id="39" name="TextBox 38">
            <a:extLst>
              <a:ext uri="{FF2B5EF4-FFF2-40B4-BE49-F238E27FC236}">
                <a16:creationId xmlns:a16="http://schemas.microsoft.com/office/drawing/2014/main" id="{90FBC131-B740-440B-ADA1-9CD1EEE277DF}"/>
              </a:ext>
            </a:extLst>
          </p:cNvPr>
          <p:cNvSpPr txBox="1"/>
          <p:nvPr/>
        </p:nvSpPr>
        <p:spPr>
          <a:xfrm>
            <a:off x="3252647" y="1362591"/>
            <a:ext cx="19727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das … </a:t>
            </a:r>
          </a:p>
        </p:txBody>
      </p:sp>
      <p:sp>
        <p:nvSpPr>
          <p:cNvPr id="40" name="TextBox 39">
            <a:extLst>
              <a:ext uri="{FF2B5EF4-FFF2-40B4-BE49-F238E27FC236}">
                <a16:creationId xmlns:a16="http://schemas.microsoft.com/office/drawing/2014/main" id="{C81FD125-CFCF-4814-8B90-AD0CA81CF919}"/>
              </a:ext>
            </a:extLst>
          </p:cNvPr>
          <p:cNvSpPr txBox="1"/>
          <p:nvPr/>
        </p:nvSpPr>
        <p:spPr>
          <a:xfrm>
            <a:off x="3252647" y="1726414"/>
            <a:ext cx="18321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Kaufst</a:t>
            </a:r>
            <a:r>
              <a:rPr kumimoji="0" lang="en-GB" sz="2000" b="0" i="0" u="none" strike="noStrike" kern="0" cap="none" spc="0" normalizeH="0" baseline="0" noProof="0" dirty="0">
                <a:ln>
                  <a:noFill/>
                </a:ln>
                <a:effectLst/>
                <a:uLnTx/>
                <a:uFillTx/>
              </a:rPr>
              <a:t> du … </a:t>
            </a:r>
          </a:p>
        </p:txBody>
      </p:sp>
      <p:sp>
        <p:nvSpPr>
          <p:cNvPr id="41" name="TextBox 40">
            <a:extLst>
              <a:ext uri="{FF2B5EF4-FFF2-40B4-BE49-F238E27FC236}">
                <a16:creationId xmlns:a16="http://schemas.microsoft.com/office/drawing/2014/main" id="{42361BC1-0813-44A1-90B9-F721E7521B3B}"/>
              </a:ext>
            </a:extLst>
          </p:cNvPr>
          <p:cNvSpPr txBox="1"/>
          <p:nvPr/>
        </p:nvSpPr>
        <p:spPr>
          <a:xfrm>
            <a:off x="3252646" y="2090237"/>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grpSp>
        <p:nvGrpSpPr>
          <p:cNvPr id="42" name="Group 41">
            <a:extLst>
              <a:ext uri="{FF2B5EF4-FFF2-40B4-BE49-F238E27FC236}">
                <a16:creationId xmlns:a16="http://schemas.microsoft.com/office/drawing/2014/main" id="{6B45B84A-E704-46A0-9A15-AAFE13C501BE}"/>
              </a:ext>
            </a:extLst>
          </p:cNvPr>
          <p:cNvGrpSpPr/>
          <p:nvPr/>
        </p:nvGrpSpPr>
        <p:grpSpPr>
          <a:xfrm>
            <a:off x="4565691" y="2577327"/>
            <a:ext cx="1315646" cy="994873"/>
            <a:chOff x="9964480" y="2269987"/>
            <a:chExt cx="1847950" cy="1372100"/>
          </a:xfrm>
        </p:grpSpPr>
        <p:pic>
          <p:nvPicPr>
            <p:cNvPr id="43" name="Picture 42" descr="A close up of a logo&#10;&#10;Description automatically generated">
              <a:extLst>
                <a:ext uri="{FF2B5EF4-FFF2-40B4-BE49-F238E27FC236}">
                  <a16:creationId xmlns:a16="http://schemas.microsoft.com/office/drawing/2014/main" id="{55AFCB0B-4F73-4DCB-B8AA-5AFCDFA31FD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9999259" y="2269987"/>
              <a:ext cx="1813171" cy="1372100"/>
            </a:xfrm>
            <a:prstGeom prst="rect">
              <a:avLst/>
            </a:prstGeom>
          </p:spPr>
        </p:pic>
        <p:pic>
          <p:nvPicPr>
            <p:cNvPr id="44" name="Picture 4" descr="Wooden Table Clip Art">
              <a:extLst>
                <a:ext uri="{FF2B5EF4-FFF2-40B4-BE49-F238E27FC236}">
                  <a16:creationId xmlns:a16="http://schemas.microsoft.com/office/drawing/2014/main" id="{4C5CCCEB-7353-4811-B85F-299491C3C84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46363">
              <a:off x="9802196" y="2624028"/>
              <a:ext cx="832225" cy="507657"/>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A207E8A1-A138-493B-9245-BECA0B0BB94B}"/>
              </a:ext>
            </a:extLst>
          </p:cNvPr>
          <p:cNvSpPr txBox="1"/>
          <p:nvPr/>
        </p:nvSpPr>
        <p:spPr>
          <a:xfrm>
            <a:off x="273746" y="3818263"/>
            <a:ext cx="160231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Bist</a:t>
            </a:r>
            <a:r>
              <a:rPr kumimoji="0" lang="en-GB" sz="2000" b="0" i="0" u="none" strike="noStrike" kern="0" cap="none" spc="0" normalizeH="0" baseline="0" noProof="0" dirty="0">
                <a:ln>
                  <a:noFill/>
                </a:ln>
                <a:effectLst/>
                <a:uLnTx/>
                <a:uFillTx/>
              </a:rPr>
              <a:t> du … </a:t>
            </a:r>
          </a:p>
        </p:txBody>
      </p:sp>
      <p:sp>
        <p:nvSpPr>
          <p:cNvPr id="46" name="TextBox 45">
            <a:extLst>
              <a:ext uri="{FF2B5EF4-FFF2-40B4-BE49-F238E27FC236}">
                <a16:creationId xmlns:a16="http://schemas.microsoft.com/office/drawing/2014/main" id="{C592DE45-8A7C-4FA4-830C-30AD342DE257}"/>
              </a:ext>
            </a:extLst>
          </p:cNvPr>
          <p:cNvSpPr txBox="1"/>
          <p:nvPr/>
        </p:nvSpPr>
        <p:spPr>
          <a:xfrm>
            <a:off x="273745" y="4182086"/>
            <a:ext cx="200833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Hast du … </a:t>
            </a:r>
          </a:p>
        </p:txBody>
      </p:sp>
      <p:sp>
        <p:nvSpPr>
          <p:cNvPr id="47" name="TextBox 46">
            <a:extLst>
              <a:ext uri="{FF2B5EF4-FFF2-40B4-BE49-F238E27FC236}">
                <a16:creationId xmlns:a16="http://schemas.microsoft.com/office/drawing/2014/main" id="{6A8AAC72-E419-4716-9FFE-F818314510E7}"/>
              </a:ext>
            </a:extLst>
          </p:cNvPr>
          <p:cNvSpPr txBox="1"/>
          <p:nvPr/>
        </p:nvSpPr>
        <p:spPr>
          <a:xfrm>
            <a:off x="273745" y="4545909"/>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grpSp>
        <p:nvGrpSpPr>
          <p:cNvPr id="48" name="Group 47">
            <a:extLst>
              <a:ext uri="{FF2B5EF4-FFF2-40B4-BE49-F238E27FC236}">
                <a16:creationId xmlns:a16="http://schemas.microsoft.com/office/drawing/2014/main" id="{8C5744F4-2D16-4DE6-8CA8-9C79AB735EB3}"/>
              </a:ext>
            </a:extLst>
          </p:cNvPr>
          <p:cNvGrpSpPr/>
          <p:nvPr/>
        </p:nvGrpSpPr>
        <p:grpSpPr>
          <a:xfrm>
            <a:off x="7361877" y="1411884"/>
            <a:ext cx="1674271" cy="2190197"/>
            <a:chOff x="7266278" y="1359632"/>
            <a:chExt cx="1674271" cy="2190197"/>
          </a:xfrm>
        </p:grpSpPr>
        <p:grpSp>
          <p:nvGrpSpPr>
            <p:cNvPr id="49" name="Group 48">
              <a:extLst>
                <a:ext uri="{FF2B5EF4-FFF2-40B4-BE49-F238E27FC236}">
                  <a16:creationId xmlns:a16="http://schemas.microsoft.com/office/drawing/2014/main" id="{39C3402C-DEE6-4F6C-A6F9-D7B635A90456}"/>
                </a:ext>
              </a:extLst>
            </p:cNvPr>
            <p:cNvGrpSpPr/>
            <p:nvPr/>
          </p:nvGrpSpPr>
          <p:grpSpPr>
            <a:xfrm>
              <a:off x="7266278" y="1359632"/>
              <a:ext cx="1674271" cy="2190197"/>
              <a:chOff x="7266278" y="1359632"/>
              <a:chExt cx="1674271" cy="2190197"/>
            </a:xfrm>
          </p:grpSpPr>
          <p:pic>
            <p:nvPicPr>
              <p:cNvPr id="52" name="Picture 51">
                <a:extLst>
                  <a:ext uri="{FF2B5EF4-FFF2-40B4-BE49-F238E27FC236}">
                    <a16:creationId xmlns:a16="http://schemas.microsoft.com/office/drawing/2014/main" id="{514DCAA2-0E2A-4C69-BBDC-D2337F6C64B6}"/>
                  </a:ext>
                </a:extLst>
              </p:cNvPr>
              <p:cNvPicPr>
                <a:picLocks noChangeAspect="1"/>
              </p:cNvPicPr>
              <p:nvPr/>
            </p:nvPicPr>
            <p:blipFill>
              <a:blip r:embed="rId24"/>
              <a:stretch>
                <a:fillRect/>
              </a:stretch>
            </p:blipFill>
            <p:spPr>
              <a:xfrm>
                <a:off x="7266278" y="2764042"/>
                <a:ext cx="1071754" cy="785787"/>
              </a:xfrm>
              <a:prstGeom prst="rect">
                <a:avLst/>
              </a:prstGeom>
            </p:spPr>
          </p:pic>
          <p:pic>
            <p:nvPicPr>
              <p:cNvPr id="53" name="Picture 2" descr="Cartoon Cat 3 Clip Art">
                <a:extLst>
                  <a:ext uri="{FF2B5EF4-FFF2-40B4-BE49-F238E27FC236}">
                    <a16:creationId xmlns:a16="http://schemas.microsoft.com/office/drawing/2014/main" id="{88B653AB-9D69-47CD-A5BD-8DD7E6FA8AA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79395">
                <a:off x="8144562" y="2460519"/>
                <a:ext cx="728001" cy="47690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artoon Cat 3 Clip Art">
                <a:extLst>
                  <a:ext uri="{FF2B5EF4-FFF2-40B4-BE49-F238E27FC236}">
                    <a16:creationId xmlns:a16="http://schemas.microsoft.com/office/drawing/2014/main" id="{8EF142BA-3403-4F7A-AAD3-7A48DB9DA29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1420848" flipH="1">
                <a:off x="8138119" y="1359632"/>
                <a:ext cx="802430" cy="65790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Arrow: Right 49">
              <a:extLst>
                <a:ext uri="{FF2B5EF4-FFF2-40B4-BE49-F238E27FC236}">
                  <a16:creationId xmlns:a16="http://schemas.microsoft.com/office/drawing/2014/main" id="{2944B26C-75DF-47B8-96CC-1B74A6910BA5}"/>
                </a:ext>
              </a:extLst>
            </p:cNvPr>
            <p:cNvSpPr/>
            <p:nvPr/>
          </p:nvSpPr>
          <p:spPr>
            <a:xfrm rot="5400000">
              <a:off x="7508766" y="2546762"/>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51" name="Arrow: Right 50">
              <a:extLst>
                <a:ext uri="{FF2B5EF4-FFF2-40B4-BE49-F238E27FC236}">
                  <a16:creationId xmlns:a16="http://schemas.microsoft.com/office/drawing/2014/main" id="{5B49175D-F337-498E-BE7E-9BF5BB2A00A4}"/>
                </a:ext>
              </a:extLst>
            </p:cNvPr>
            <p:cNvSpPr/>
            <p:nvPr/>
          </p:nvSpPr>
          <p:spPr>
            <a:xfrm>
              <a:off x="7767687" y="1542341"/>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grpSp>
        <p:nvGrpSpPr>
          <p:cNvPr id="55" name="Group 54">
            <a:extLst>
              <a:ext uri="{FF2B5EF4-FFF2-40B4-BE49-F238E27FC236}">
                <a16:creationId xmlns:a16="http://schemas.microsoft.com/office/drawing/2014/main" id="{CA3ABF27-026D-4798-AC06-E565E589DCA6}"/>
              </a:ext>
            </a:extLst>
          </p:cNvPr>
          <p:cNvGrpSpPr/>
          <p:nvPr/>
        </p:nvGrpSpPr>
        <p:grpSpPr>
          <a:xfrm>
            <a:off x="2130553" y="3892610"/>
            <a:ext cx="997346" cy="2300787"/>
            <a:chOff x="2034954" y="3840358"/>
            <a:chExt cx="997346" cy="2300787"/>
          </a:xfrm>
        </p:grpSpPr>
        <p:grpSp>
          <p:nvGrpSpPr>
            <p:cNvPr id="56" name="Group 55">
              <a:extLst>
                <a:ext uri="{FF2B5EF4-FFF2-40B4-BE49-F238E27FC236}">
                  <a16:creationId xmlns:a16="http://schemas.microsoft.com/office/drawing/2014/main" id="{385C1126-EA28-40CE-A6E3-CF3B46E02DE7}"/>
                </a:ext>
              </a:extLst>
            </p:cNvPr>
            <p:cNvGrpSpPr/>
            <p:nvPr/>
          </p:nvGrpSpPr>
          <p:grpSpPr>
            <a:xfrm>
              <a:off x="2241843" y="3840358"/>
              <a:ext cx="734129" cy="764297"/>
              <a:chOff x="2241843" y="3840358"/>
              <a:chExt cx="734129" cy="764297"/>
            </a:xfrm>
          </p:grpSpPr>
          <p:pic>
            <p:nvPicPr>
              <p:cNvPr id="62" name="Picture 61" descr="A close up of a logo&#10;&#10;Description automatically generated">
                <a:extLst>
                  <a:ext uri="{FF2B5EF4-FFF2-40B4-BE49-F238E27FC236}">
                    <a16:creationId xmlns:a16="http://schemas.microsoft.com/office/drawing/2014/main" id="{A1B7E449-5BB7-4862-B39F-50575AC19AB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241843" y="3866531"/>
                <a:ext cx="734129" cy="738124"/>
              </a:xfrm>
              <a:prstGeom prst="rect">
                <a:avLst/>
              </a:prstGeom>
            </p:spPr>
          </p:pic>
          <p:sp>
            <p:nvSpPr>
              <p:cNvPr id="63" name="Arrow: Right 62">
                <a:extLst>
                  <a:ext uri="{FF2B5EF4-FFF2-40B4-BE49-F238E27FC236}">
                    <a16:creationId xmlns:a16="http://schemas.microsoft.com/office/drawing/2014/main" id="{67F35368-8E16-4419-92C8-70665AC89FC6}"/>
                  </a:ext>
                </a:extLst>
              </p:cNvPr>
              <p:cNvSpPr/>
              <p:nvPr/>
            </p:nvSpPr>
            <p:spPr>
              <a:xfrm rot="5400000">
                <a:off x="2686386" y="3912621"/>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grpSp>
          <p:nvGrpSpPr>
            <p:cNvPr id="57" name="Group 56">
              <a:extLst>
                <a:ext uri="{FF2B5EF4-FFF2-40B4-BE49-F238E27FC236}">
                  <a16:creationId xmlns:a16="http://schemas.microsoft.com/office/drawing/2014/main" id="{B88D5625-8AC3-43AC-ACF0-799961CE4F18}"/>
                </a:ext>
              </a:extLst>
            </p:cNvPr>
            <p:cNvGrpSpPr/>
            <p:nvPr/>
          </p:nvGrpSpPr>
          <p:grpSpPr>
            <a:xfrm>
              <a:off x="2034954" y="4791202"/>
              <a:ext cx="997346" cy="1349943"/>
              <a:chOff x="2034954" y="4791202"/>
              <a:chExt cx="997346" cy="1349943"/>
            </a:xfrm>
          </p:grpSpPr>
          <p:grpSp>
            <p:nvGrpSpPr>
              <p:cNvPr id="58" name="Group 57">
                <a:extLst>
                  <a:ext uri="{FF2B5EF4-FFF2-40B4-BE49-F238E27FC236}">
                    <a16:creationId xmlns:a16="http://schemas.microsoft.com/office/drawing/2014/main" id="{B9E65813-DB6D-4173-A09F-BA5AA16A8E8E}"/>
                  </a:ext>
                </a:extLst>
              </p:cNvPr>
              <p:cNvGrpSpPr/>
              <p:nvPr/>
            </p:nvGrpSpPr>
            <p:grpSpPr>
              <a:xfrm>
                <a:off x="2141257" y="4791202"/>
                <a:ext cx="891043" cy="1349943"/>
                <a:chOff x="4011600" y="5141220"/>
                <a:chExt cx="1043586" cy="1716780"/>
              </a:xfrm>
            </p:grpSpPr>
            <p:pic>
              <p:nvPicPr>
                <p:cNvPr id="60" name="Picture 59" descr="A picture containing building, window&#10;&#10;Description automatically generated">
                  <a:extLst>
                    <a:ext uri="{FF2B5EF4-FFF2-40B4-BE49-F238E27FC236}">
                      <a16:creationId xmlns:a16="http://schemas.microsoft.com/office/drawing/2014/main" id="{91AEB42E-E329-458D-8CD4-0389F8B91D3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011600" y="5141220"/>
                  <a:ext cx="1043586" cy="1716780"/>
                </a:xfrm>
                <a:prstGeom prst="rect">
                  <a:avLst/>
                </a:prstGeom>
              </p:spPr>
            </p:pic>
            <p:pic>
              <p:nvPicPr>
                <p:cNvPr id="61" name="Picture 60" descr="A close up of a logo&#10;&#10;Description automatically generated">
                  <a:extLst>
                    <a:ext uri="{FF2B5EF4-FFF2-40B4-BE49-F238E27FC236}">
                      <a16:creationId xmlns:a16="http://schemas.microsoft.com/office/drawing/2014/main" id="{5362BF08-66C6-4609-AC3B-6EF76404947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106812" y="5810059"/>
                  <a:ext cx="859809" cy="938704"/>
                </a:xfrm>
                <a:prstGeom prst="rect">
                  <a:avLst/>
                </a:prstGeom>
              </p:spPr>
            </p:pic>
          </p:grpSp>
          <p:sp>
            <p:nvSpPr>
              <p:cNvPr id="59" name="Arrow: Right 58">
                <a:extLst>
                  <a:ext uri="{FF2B5EF4-FFF2-40B4-BE49-F238E27FC236}">
                    <a16:creationId xmlns:a16="http://schemas.microsoft.com/office/drawing/2014/main" id="{1BB0C982-530B-4232-91DE-76232174C8D2}"/>
                  </a:ext>
                </a:extLst>
              </p:cNvPr>
              <p:cNvSpPr/>
              <p:nvPr/>
            </p:nvSpPr>
            <p:spPr>
              <a:xfrm>
                <a:off x="2034954" y="5110744"/>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grpSp>
      <p:sp>
        <p:nvSpPr>
          <p:cNvPr id="64" name="TextBox 63">
            <a:extLst>
              <a:ext uri="{FF2B5EF4-FFF2-40B4-BE49-F238E27FC236}">
                <a16:creationId xmlns:a16="http://schemas.microsoft.com/office/drawing/2014/main" id="{2B79BF39-A365-4ED6-89C5-B6FF21E95A1D}"/>
              </a:ext>
            </a:extLst>
          </p:cNvPr>
          <p:cNvSpPr txBox="1"/>
          <p:nvPr/>
        </p:nvSpPr>
        <p:spPr>
          <a:xfrm>
            <a:off x="3235612" y="3825861"/>
            <a:ext cx="160231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a:t>
            </a:r>
          </a:p>
        </p:txBody>
      </p:sp>
      <p:sp>
        <p:nvSpPr>
          <p:cNvPr id="65" name="TextBox 64">
            <a:extLst>
              <a:ext uri="{FF2B5EF4-FFF2-40B4-BE49-F238E27FC236}">
                <a16:creationId xmlns:a16="http://schemas.microsoft.com/office/drawing/2014/main" id="{63C02865-648C-4B74-A195-F9F0F163635B}"/>
              </a:ext>
            </a:extLst>
          </p:cNvPr>
          <p:cNvSpPr txBox="1"/>
          <p:nvPr/>
        </p:nvSpPr>
        <p:spPr>
          <a:xfrm>
            <a:off x="3235611" y="4189684"/>
            <a:ext cx="200833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Ich </a:t>
            </a:r>
            <a:r>
              <a:rPr kumimoji="0" lang="en-GB" sz="2000" b="0" i="0" u="none" strike="noStrike" kern="0" cap="none" spc="0" normalizeH="0" baseline="0" noProof="0" dirty="0" err="1">
                <a:ln>
                  <a:noFill/>
                </a:ln>
                <a:effectLst/>
                <a:uLnTx/>
                <a:uFillTx/>
              </a:rPr>
              <a:t>besuche</a:t>
            </a:r>
            <a:r>
              <a:rPr kumimoji="0" lang="en-GB" sz="2000" b="0" i="0" u="none" strike="noStrike" kern="0" cap="none" spc="0" normalizeH="0" baseline="0" noProof="0" dirty="0">
                <a:ln>
                  <a:noFill/>
                </a:ln>
                <a:effectLst/>
                <a:uLnTx/>
                <a:uFillTx/>
              </a:rPr>
              <a:t>… </a:t>
            </a:r>
          </a:p>
        </p:txBody>
      </p:sp>
      <p:sp>
        <p:nvSpPr>
          <p:cNvPr id="66" name="TextBox 65">
            <a:extLst>
              <a:ext uri="{FF2B5EF4-FFF2-40B4-BE49-F238E27FC236}">
                <a16:creationId xmlns:a16="http://schemas.microsoft.com/office/drawing/2014/main" id="{89BC1B03-9C0B-4C08-B697-DD95F836F309}"/>
              </a:ext>
            </a:extLst>
          </p:cNvPr>
          <p:cNvSpPr txBox="1"/>
          <p:nvPr/>
        </p:nvSpPr>
        <p:spPr>
          <a:xfrm>
            <a:off x="3235611" y="4553507"/>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grpSp>
        <p:nvGrpSpPr>
          <p:cNvPr id="67" name="Group 66">
            <a:extLst>
              <a:ext uri="{FF2B5EF4-FFF2-40B4-BE49-F238E27FC236}">
                <a16:creationId xmlns:a16="http://schemas.microsoft.com/office/drawing/2014/main" id="{83A2EC96-8111-4897-BCEB-0B40176B52A9}"/>
              </a:ext>
            </a:extLst>
          </p:cNvPr>
          <p:cNvGrpSpPr/>
          <p:nvPr/>
        </p:nvGrpSpPr>
        <p:grpSpPr>
          <a:xfrm>
            <a:off x="4617448" y="3840537"/>
            <a:ext cx="1495358" cy="2345110"/>
            <a:chOff x="4521849" y="3788285"/>
            <a:chExt cx="1495358" cy="2345110"/>
          </a:xfrm>
        </p:grpSpPr>
        <p:pic>
          <p:nvPicPr>
            <p:cNvPr id="68" name="Picture 67" descr="A picture containing room, drawing&#10;&#10;Description automatically generated">
              <a:extLst>
                <a:ext uri="{FF2B5EF4-FFF2-40B4-BE49-F238E27FC236}">
                  <a16:creationId xmlns:a16="http://schemas.microsoft.com/office/drawing/2014/main" id="{A3AFD92D-0DB1-454A-A5DB-019FADC0701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21849" y="4791203"/>
              <a:ext cx="1342192" cy="1342192"/>
            </a:xfrm>
            <a:prstGeom prst="rect">
              <a:avLst/>
            </a:prstGeom>
          </p:spPr>
        </p:pic>
        <p:pic>
          <p:nvPicPr>
            <p:cNvPr id="69" name="Picture 68">
              <a:extLst>
                <a:ext uri="{FF2B5EF4-FFF2-40B4-BE49-F238E27FC236}">
                  <a16:creationId xmlns:a16="http://schemas.microsoft.com/office/drawing/2014/main" id="{D941DA5B-3B43-4087-A3D8-E31FF4683159}"/>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9709" b="98058" l="9804" r="89216">
                          <a14:foregroundMark x1="27451" y1="87379" x2="31373" y2="98058"/>
                        </a14:backgroundRemoval>
                      </a14:imgEffect>
                    </a14:imgLayer>
                  </a14:imgProps>
                </a:ext>
              </a:extLst>
            </a:blip>
            <a:stretch>
              <a:fillRect/>
            </a:stretch>
          </p:blipFill>
          <p:spPr>
            <a:xfrm>
              <a:off x="5281754" y="3788285"/>
              <a:ext cx="735453" cy="742663"/>
            </a:xfrm>
            <a:prstGeom prst="rect">
              <a:avLst/>
            </a:prstGeom>
          </p:spPr>
        </p:pic>
        <p:sp>
          <p:nvSpPr>
            <p:cNvPr id="70" name="Arrow: Right 69">
              <a:extLst>
                <a:ext uri="{FF2B5EF4-FFF2-40B4-BE49-F238E27FC236}">
                  <a16:creationId xmlns:a16="http://schemas.microsoft.com/office/drawing/2014/main" id="{2531524A-F064-4A32-9FEA-2F5343AE96B7}"/>
                </a:ext>
              </a:extLst>
            </p:cNvPr>
            <p:cNvSpPr/>
            <p:nvPr/>
          </p:nvSpPr>
          <p:spPr>
            <a:xfrm>
              <a:off x="5018003" y="4029491"/>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71" name="Arrow: Right 70">
              <a:extLst>
                <a:ext uri="{FF2B5EF4-FFF2-40B4-BE49-F238E27FC236}">
                  <a16:creationId xmlns:a16="http://schemas.microsoft.com/office/drawing/2014/main" id="{4DD7FF14-B8D7-4340-8A7C-B6BC04E66944}"/>
                </a:ext>
              </a:extLst>
            </p:cNvPr>
            <p:cNvSpPr/>
            <p:nvPr/>
          </p:nvSpPr>
          <p:spPr>
            <a:xfrm rot="5400000">
              <a:off x="5482800" y="5060608"/>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72" name="TextBox 71">
            <a:extLst>
              <a:ext uri="{FF2B5EF4-FFF2-40B4-BE49-F238E27FC236}">
                <a16:creationId xmlns:a16="http://schemas.microsoft.com/office/drawing/2014/main" id="{00316372-9D2B-4303-8BC0-0C9A96B1D249}"/>
              </a:ext>
            </a:extLst>
          </p:cNvPr>
          <p:cNvSpPr txBox="1"/>
          <p:nvPr/>
        </p:nvSpPr>
        <p:spPr>
          <a:xfrm>
            <a:off x="6171087" y="3804197"/>
            <a:ext cx="23185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Wo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 </a:t>
            </a:r>
          </a:p>
        </p:txBody>
      </p:sp>
      <p:sp>
        <p:nvSpPr>
          <p:cNvPr id="73" name="TextBox 72">
            <a:extLst>
              <a:ext uri="{FF2B5EF4-FFF2-40B4-BE49-F238E27FC236}">
                <a16:creationId xmlns:a16="http://schemas.microsoft.com/office/drawing/2014/main" id="{3425E069-9D1A-4E89-A09A-A91716375C20}"/>
              </a:ext>
            </a:extLst>
          </p:cNvPr>
          <p:cNvSpPr txBox="1"/>
          <p:nvPr/>
        </p:nvSpPr>
        <p:spPr>
          <a:xfrm>
            <a:off x="6171087" y="4168020"/>
            <a:ext cx="200833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Erreichen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wir</a:t>
            </a:r>
            <a:r>
              <a:rPr kumimoji="0" lang="en-GB" sz="2000" b="0" i="0" u="none" strike="noStrike" kern="0" cap="none" spc="0" normalizeH="0" baseline="0" noProof="0" dirty="0">
                <a:ln>
                  <a:noFill/>
                </a:ln>
                <a:effectLst/>
                <a:uLnTx/>
                <a:uFillTx/>
              </a:rPr>
              <a:t>… </a:t>
            </a:r>
          </a:p>
        </p:txBody>
      </p:sp>
      <p:sp>
        <p:nvSpPr>
          <p:cNvPr id="74" name="TextBox 73">
            <a:extLst>
              <a:ext uri="{FF2B5EF4-FFF2-40B4-BE49-F238E27FC236}">
                <a16:creationId xmlns:a16="http://schemas.microsoft.com/office/drawing/2014/main" id="{8BB044C1-C128-4C45-B6F6-3C253D4904C4}"/>
              </a:ext>
            </a:extLst>
          </p:cNvPr>
          <p:cNvSpPr txBox="1"/>
          <p:nvPr/>
        </p:nvSpPr>
        <p:spPr>
          <a:xfrm>
            <a:off x="6171087" y="4531843"/>
            <a:ext cx="26337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could be either </a:t>
            </a:r>
          </a:p>
        </p:txBody>
      </p:sp>
      <p:grpSp>
        <p:nvGrpSpPr>
          <p:cNvPr id="75" name="Group 74">
            <a:extLst>
              <a:ext uri="{FF2B5EF4-FFF2-40B4-BE49-F238E27FC236}">
                <a16:creationId xmlns:a16="http://schemas.microsoft.com/office/drawing/2014/main" id="{10109FF3-27E0-4672-83F2-CBF4227605F9}"/>
              </a:ext>
            </a:extLst>
          </p:cNvPr>
          <p:cNvGrpSpPr/>
          <p:nvPr/>
        </p:nvGrpSpPr>
        <p:grpSpPr>
          <a:xfrm>
            <a:off x="7725355" y="5003654"/>
            <a:ext cx="1248178" cy="1135062"/>
            <a:chOff x="7629756" y="4951402"/>
            <a:chExt cx="1248178" cy="1135062"/>
          </a:xfrm>
        </p:grpSpPr>
        <p:pic>
          <p:nvPicPr>
            <p:cNvPr id="76" name="Picture 75" descr="A close up of text on a black background&#10;&#10;Description automatically generated">
              <a:extLst>
                <a:ext uri="{FF2B5EF4-FFF2-40B4-BE49-F238E27FC236}">
                  <a16:creationId xmlns:a16="http://schemas.microsoft.com/office/drawing/2014/main" id="{55588E5E-B763-46E4-9820-79E14CA95C4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629756" y="4951402"/>
              <a:ext cx="1248178" cy="1135062"/>
            </a:xfrm>
            <a:prstGeom prst="rect">
              <a:avLst/>
            </a:prstGeom>
          </p:spPr>
        </p:pic>
        <p:pic>
          <p:nvPicPr>
            <p:cNvPr id="77" name="Picture 76" descr="A picture containing graphics, food, drawing&#10;&#10;Description automatically generated">
              <a:extLst>
                <a:ext uri="{FF2B5EF4-FFF2-40B4-BE49-F238E27FC236}">
                  <a16:creationId xmlns:a16="http://schemas.microsoft.com/office/drawing/2014/main" id="{564090A5-4F77-41A7-8BB0-E0E6B405579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303818" y="5327195"/>
              <a:ext cx="442433" cy="656977"/>
            </a:xfrm>
            <a:prstGeom prst="rect">
              <a:avLst/>
            </a:prstGeom>
          </p:spPr>
        </p:pic>
      </p:grpSp>
      <p:sp>
        <p:nvSpPr>
          <p:cNvPr id="78" name="Action Button: Custom 16">
            <a:hlinkClick r:id="" action="ppaction://noaction" highlightClick="1">
              <a:snd r:embed="rId34" name="Q2.wav"/>
            </a:hlinkClick>
            <a:extLst>
              <a:ext uri="{FF2B5EF4-FFF2-40B4-BE49-F238E27FC236}">
                <a16:creationId xmlns:a16="http://schemas.microsoft.com/office/drawing/2014/main" id="{2F62FBFE-C59A-422C-BBE4-9C0C95322435}"/>
              </a:ext>
            </a:extLst>
          </p:cNvPr>
          <p:cNvSpPr/>
          <p:nvPr/>
        </p:nvSpPr>
        <p:spPr>
          <a:xfrm>
            <a:off x="3232042" y="2917220"/>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Q2</a:t>
            </a:r>
          </a:p>
        </p:txBody>
      </p:sp>
    </p:spTree>
    <p:extLst>
      <p:ext uri="{BB962C8B-B14F-4D97-AF65-F5344CB8AC3E}">
        <p14:creationId xmlns:p14="http://schemas.microsoft.com/office/powerpoint/2010/main" val="400363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P spid="33" grpId="0"/>
      <p:bldP spid="34" grpId="0"/>
      <p:bldP spid="36" grpId="0"/>
      <p:bldP spid="37" grpId="0"/>
      <p:bldP spid="39" grpId="0"/>
      <p:bldP spid="41" grpId="0"/>
      <p:bldP spid="45" grpId="0"/>
      <p:bldP spid="46" grpId="0"/>
      <p:bldP spid="64" grpId="0"/>
      <p:bldP spid="65" grpId="0"/>
      <p:bldP spid="73" grpId="0"/>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(1/4)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09C1576-E112-4A6C-86A5-6927169973E8}"/>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Band</a:t>
            </a:r>
          </a:p>
        </p:txBody>
      </p:sp>
      <p:sp>
        <p:nvSpPr>
          <p:cNvPr id="6" name="TextBox 5">
            <a:extLst>
              <a:ext uri="{FF2B5EF4-FFF2-40B4-BE49-F238E27FC236}">
                <a16:creationId xmlns:a16="http://schemas.microsoft.com/office/drawing/2014/main" id="{163EFE56-2A30-4D7E-BF24-753FC41A4723}"/>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0" i="0" u="none" strike="noStrike" kern="0" cap="none" spc="0" normalizeH="0" baseline="0" noProof="0" dirty="0" err="1">
                <a:ln>
                  <a:noFill/>
                </a:ln>
                <a:effectLst/>
                <a:uLnTx/>
                <a:uFillTx/>
              </a:rPr>
              <a:t>Sänger</a:t>
            </a:r>
            <a:endParaRPr kumimoji="0" lang="en-GB" sz="2400" b="0"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723198BD-87DA-4AD3-B0A9-80B023280B7A}"/>
              </a:ext>
            </a:extLst>
          </p:cNvPr>
          <p:cNvSpPr txBox="1"/>
          <p:nvPr/>
        </p:nvSpPr>
        <p:spPr>
          <a:xfrm>
            <a:off x="7519591" y="183995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hat</a:t>
            </a:r>
          </a:p>
        </p:txBody>
      </p:sp>
      <p:sp>
        <p:nvSpPr>
          <p:cNvPr id="8" name="TextBox 7">
            <a:extLst>
              <a:ext uri="{FF2B5EF4-FFF2-40B4-BE49-F238E27FC236}">
                <a16:creationId xmlns:a16="http://schemas.microsoft.com/office/drawing/2014/main" id="{324EE53E-5CC3-467F-AC6D-726AC0E8AFF3}"/>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Band</a:t>
            </a:r>
          </a:p>
        </p:txBody>
      </p:sp>
      <p:sp>
        <p:nvSpPr>
          <p:cNvPr id="9" name="TextBox 8">
            <a:extLst>
              <a:ext uri="{FF2B5EF4-FFF2-40B4-BE49-F238E27FC236}">
                <a16:creationId xmlns:a16="http://schemas.microsoft.com/office/drawing/2014/main" id="{7427F1A9-FC74-491A-B7E5-27BDD67818EE}"/>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0" i="0" u="none" strike="noStrike" kern="0" cap="none" spc="0" normalizeH="0" baseline="0" noProof="0" dirty="0" err="1">
                <a:ln>
                  <a:noFill/>
                </a:ln>
                <a:effectLst/>
                <a:uLnTx/>
                <a:uFillTx/>
              </a:rPr>
              <a:t>Sänger</a:t>
            </a:r>
            <a:endParaRPr kumimoji="0" lang="en-GB" sz="2400" b="0" i="0" u="none" strike="noStrike" kern="0" cap="none" spc="0" normalizeH="0" baseline="0" noProof="0" dirty="0">
              <a:ln>
                <a:noFill/>
              </a:ln>
              <a:effectLst/>
              <a:uLnTx/>
              <a:uFillTx/>
            </a:endParaRPr>
          </a:p>
        </p:txBody>
      </p:sp>
      <p:sp>
        <p:nvSpPr>
          <p:cNvPr id="10" name="TextBox 9">
            <a:extLst>
              <a:ext uri="{FF2B5EF4-FFF2-40B4-BE49-F238E27FC236}">
                <a16:creationId xmlns:a16="http://schemas.microsoft.com/office/drawing/2014/main" id="{979B160F-F29A-40EE-99ED-63C7316FCB3A}"/>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hat</a:t>
            </a:r>
          </a:p>
        </p:txBody>
      </p:sp>
      <p:pic>
        <p:nvPicPr>
          <p:cNvPr id="11" name="Picture 4" descr="Troubadour, Musician, Ukulele, Musical Instrument, Lute">
            <a:extLst>
              <a:ext uri="{FF2B5EF4-FFF2-40B4-BE49-F238E27FC236}">
                <a16:creationId xmlns:a16="http://schemas.microsoft.com/office/drawing/2014/main" id="{0DE6EF24-27E0-4691-B7EE-814431E9F5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388" y="3751241"/>
            <a:ext cx="1562719" cy="2324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iddlers In Silhouette Clip Art">
            <a:extLst>
              <a:ext uri="{FF2B5EF4-FFF2-40B4-BE49-F238E27FC236}">
                <a16:creationId xmlns:a16="http://schemas.microsoft.com/office/drawing/2014/main" id="{E0CE36AE-56E4-4586-A2B9-B35A45462E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9591" y="5001926"/>
            <a:ext cx="1210366" cy="68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8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(2/4)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04F1271E-6650-457B-884E-F3EC1685E111}"/>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Pizza</a:t>
            </a:r>
          </a:p>
        </p:txBody>
      </p:sp>
      <p:sp>
        <p:nvSpPr>
          <p:cNvPr id="14" name="TextBox 13">
            <a:extLst>
              <a:ext uri="{FF2B5EF4-FFF2-40B4-BE49-F238E27FC236}">
                <a16:creationId xmlns:a16="http://schemas.microsoft.com/office/drawing/2014/main" id="{162298F8-22A7-4682-907A-D29A5ABB19CB}"/>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den Hund</a:t>
            </a:r>
          </a:p>
        </p:txBody>
      </p:sp>
      <p:sp>
        <p:nvSpPr>
          <p:cNvPr id="15" name="TextBox 14">
            <a:extLst>
              <a:ext uri="{FF2B5EF4-FFF2-40B4-BE49-F238E27FC236}">
                <a16:creationId xmlns:a16="http://schemas.microsoft.com/office/drawing/2014/main" id="{7B0F3CCB-BE92-49A4-B3F0-7311F710C594}"/>
              </a:ext>
            </a:extLst>
          </p:cNvPr>
          <p:cNvSpPr txBox="1"/>
          <p:nvPr/>
        </p:nvSpPr>
        <p:spPr>
          <a:xfrm>
            <a:off x="7519591" y="183995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isst</a:t>
            </a:r>
            <a:endParaRPr kumimoji="0" lang="en-GB" sz="2400" b="0"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2EBE3661-B85B-48DA-B86C-7885644BD4B1}"/>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den</a:t>
            </a:r>
            <a:r>
              <a:rPr kumimoji="0" lang="en-GB" sz="2400" b="0" i="0" u="none" strike="noStrike" kern="0" cap="none" spc="0" normalizeH="0" baseline="0" noProof="0" dirty="0">
                <a:ln>
                  <a:noFill/>
                </a:ln>
                <a:effectLst/>
                <a:uLnTx/>
                <a:uFillTx/>
              </a:rPr>
              <a:t> Hund</a:t>
            </a:r>
          </a:p>
        </p:txBody>
      </p:sp>
      <p:sp>
        <p:nvSpPr>
          <p:cNvPr id="17" name="TextBox 16">
            <a:extLst>
              <a:ext uri="{FF2B5EF4-FFF2-40B4-BE49-F238E27FC236}">
                <a16:creationId xmlns:a16="http://schemas.microsoft.com/office/drawing/2014/main" id="{C7262ECB-C86F-4D86-A132-82AC22C64D07}"/>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Pizza</a:t>
            </a:r>
          </a:p>
        </p:txBody>
      </p:sp>
      <p:sp>
        <p:nvSpPr>
          <p:cNvPr id="18" name="TextBox 17">
            <a:extLst>
              <a:ext uri="{FF2B5EF4-FFF2-40B4-BE49-F238E27FC236}">
                <a16:creationId xmlns:a16="http://schemas.microsoft.com/office/drawing/2014/main" id="{7DF9082D-342F-4D9D-A2CE-86231A861592}"/>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isst</a:t>
            </a:r>
            <a:endParaRPr kumimoji="0" lang="en-GB" sz="2400" b="0" i="0" u="none" strike="noStrike" kern="0" cap="none" spc="0" normalizeH="0" baseline="0" noProof="0" dirty="0">
              <a:ln>
                <a:noFill/>
              </a:ln>
              <a:effectLst/>
              <a:uLnTx/>
              <a:uFillTx/>
            </a:endParaRPr>
          </a:p>
        </p:txBody>
      </p:sp>
      <p:pic>
        <p:nvPicPr>
          <p:cNvPr id="19" name="Picture 2" descr="Pizza Slices Clip Art">
            <a:extLst>
              <a:ext uri="{FF2B5EF4-FFF2-40B4-BE49-F238E27FC236}">
                <a16:creationId xmlns:a16="http://schemas.microsoft.com/office/drawing/2014/main" id="{73644E88-42D3-45F1-9600-410A44E0B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3120">
            <a:off x="5080321" y="3735253"/>
            <a:ext cx="2422411" cy="23332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g 04 Drawn With Straight Lines Clip Art">
            <a:extLst>
              <a:ext uri="{FF2B5EF4-FFF2-40B4-BE49-F238E27FC236}">
                <a16:creationId xmlns:a16="http://schemas.microsoft.com/office/drawing/2014/main" id="{22B8320F-5E78-49B5-8A0E-23BC886AA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02108" y="4393588"/>
            <a:ext cx="1559093" cy="60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8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(3/4)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0FAA6A8-A40A-4CC8-8900-935C7E9E8AF3}"/>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Frau</a:t>
            </a:r>
          </a:p>
        </p:txBody>
      </p:sp>
      <p:sp>
        <p:nvSpPr>
          <p:cNvPr id="21" name="TextBox 20">
            <a:extLst>
              <a:ext uri="{FF2B5EF4-FFF2-40B4-BE49-F238E27FC236}">
                <a16:creationId xmlns:a16="http://schemas.microsoft.com/office/drawing/2014/main" id="{8D2677F6-D429-48FE-A7FC-45212B509EFE}"/>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Auto</a:t>
            </a:r>
          </a:p>
        </p:txBody>
      </p:sp>
      <p:sp>
        <p:nvSpPr>
          <p:cNvPr id="22" name="TextBox 21">
            <a:extLst>
              <a:ext uri="{FF2B5EF4-FFF2-40B4-BE49-F238E27FC236}">
                <a16:creationId xmlns:a16="http://schemas.microsoft.com/office/drawing/2014/main" id="{4ED8D317-CA6E-45B6-96E3-A38E459BF767}"/>
              </a:ext>
            </a:extLst>
          </p:cNvPr>
          <p:cNvSpPr txBox="1"/>
          <p:nvPr/>
        </p:nvSpPr>
        <p:spPr>
          <a:xfrm>
            <a:off x="7519591" y="183995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putzt</a:t>
            </a:r>
            <a:endParaRPr kumimoji="0" lang="en-GB" sz="2400" b="0" i="0" u="none" strike="noStrike" kern="0" cap="none" spc="0" normalizeH="0" baseline="0" noProof="0" dirty="0">
              <a:ln>
                <a:noFill/>
              </a:ln>
              <a:effectLst/>
              <a:uLnTx/>
              <a:uFillTx/>
            </a:endParaRPr>
          </a:p>
        </p:txBody>
      </p:sp>
      <p:sp>
        <p:nvSpPr>
          <p:cNvPr id="23" name="TextBox 22">
            <a:extLst>
              <a:ext uri="{FF2B5EF4-FFF2-40B4-BE49-F238E27FC236}">
                <a16:creationId xmlns:a16="http://schemas.microsoft.com/office/drawing/2014/main" id="{1BC4E733-B492-4F71-A865-6961627DE5B7}"/>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das</a:t>
            </a:r>
            <a:r>
              <a:rPr kumimoji="0" lang="en-GB" sz="2400" b="0" i="0" u="none" strike="noStrike" kern="0" cap="none" spc="0" normalizeH="0" baseline="0" noProof="0" dirty="0">
                <a:ln>
                  <a:noFill/>
                </a:ln>
                <a:effectLst/>
                <a:uLnTx/>
                <a:uFillTx/>
              </a:rPr>
              <a:t> Auto</a:t>
            </a:r>
          </a:p>
        </p:txBody>
      </p:sp>
      <p:sp>
        <p:nvSpPr>
          <p:cNvPr id="24" name="TextBox 23">
            <a:extLst>
              <a:ext uri="{FF2B5EF4-FFF2-40B4-BE49-F238E27FC236}">
                <a16:creationId xmlns:a16="http://schemas.microsoft.com/office/drawing/2014/main" id="{B8E1B1CE-E135-4E92-88C5-A4D37DE10D94}"/>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Frau</a:t>
            </a:r>
          </a:p>
        </p:txBody>
      </p:sp>
      <p:sp>
        <p:nvSpPr>
          <p:cNvPr id="25" name="TextBox 24">
            <a:extLst>
              <a:ext uri="{FF2B5EF4-FFF2-40B4-BE49-F238E27FC236}">
                <a16:creationId xmlns:a16="http://schemas.microsoft.com/office/drawing/2014/main" id="{4636905E-DBA0-424A-8972-A3395AB08AE9}"/>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putzt</a:t>
            </a:r>
            <a:endParaRPr kumimoji="0" lang="en-GB" sz="2400" b="0" i="0" u="none" strike="noStrike" kern="0" cap="none" spc="0" normalizeH="0" baseline="0" noProof="0" dirty="0">
              <a:ln>
                <a:noFill/>
              </a:ln>
              <a:effectLst/>
              <a:uLnTx/>
              <a:uFillTx/>
            </a:endParaRPr>
          </a:p>
        </p:txBody>
      </p:sp>
      <p:sp>
        <p:nvSpPr>
          <p:cNvPr id="26" name="TextBox 25">
            <a:extLst>
              <a:ext uri="{FF2B5EF4-FFF2-40B4-BE49-F238E27FC236}">
                <a16:creationId xmlns:a16="http://schemas.microsoft.com/office/drawing/2014/main" id="{7676BE7A-684F-44F9-A8B6-D755E8352993}"/>
              </a:ext>
            </a:extLst>
          </p:cNvPr>
          <p:cNvSpPr txBox="1"/>
          <p:nvPr/>
        </p:nvSpPr>
        <p:spPr>
          <a:xfrm>
            <a:off x="7519591" y="3422720"/>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die</a:t>
            </a:r>
            <a:r>
              <a:rPr kumimoji="0" lang="en-GB" sz="2400" b="0" i="0" u="none" strike="noStrike" kern="0" cap="none" spc="0" normalizeH="0" baseline="0" noProof="0" dirty="0">
                <a:ln>
                  <a:noFill/>
                </a:ln>
                <a:effectLst/>
                <a:uLnTx/>
                <a:uFillTx/>
              </a:rPr>
              <a:t> Frau</a:t>
            </a:r>
          </a:p>
        </p:txBody>
      </p:sp>
      <p:sp>
        <p:nvSpPr>
          <p:cNvPr id="27" name="TextBox 26">
            <a:extLst>
              <a:ext uri="{FF2B5EF4-FFF2-40B4-BE49-F238E27FC236}">
                <a16:creationId xmlns:a16="http://schemas.microsoft.com/office/drawing/2014/main" id="{CB6E044D-62EB-414F-839C-A22826332539}"/>
              </a:ext>
            </a:extLst>
          </p:cNvPr>
          <p:cNvSpPr txBox="1"/>
          <p:nvPr/>
        </p:nvSpPr>
        <p:spPr>
          <a:xfrm>
            <a:off x="3187622" y="342847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Auto</a:t>
            </a:r>
          </a:p>
        </p:txBody>
      </p:sp>
      <p:sp>
        <p:nvSpPr>
          <p:cNvPr id="28" name="TextBox 27">
            <a:extLst>
              <a:ext uri="{FF2B5EF4-FFF2-40B4-BE49-F238E27FC236}">
                <a16:creationId xmlns:a16="http://schemas.microsoft.com/office/drawing/2014/main" id="{4D94965D-11C6-4E4E-8AC6-046A12220698}"/>
              </a:ext>
            </a:extLst>
          </p:cNvPr>
          <p:cNvSpPr txBox="1"/>
          <p:nvPr/>
        </p:nvSpPr>
        <p:spPr>
          <a:xfrm>
            <a:off x="5353543" y="3422721"/>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putzt</a:t>
            </a:r>
            <a:endParaRPr kumimoji="0" lang="en-GB" sz="2400" b="0" i="0" u="none" strike="noStrike" kern="0" cap="none" spc="0" normalizeH="0" baseline="0" noProof="0" dirty="0">
              <a:ln>
                <a:noFill/>
              </a:ln>
              <a:effectLst/>
              <a:uLnTx/>
              <a:uFillTx/>
            </a:endParaRPr>
          </a:p>
        </p:txBody>
      </p:sp>
      <p:pic>
        <p:nvPicPr>
          <p:cNvPr id="29" name="Picture 2" descr="Car Wash, Washing, Vehicle, Cleaning, Car Wash Service">
            <a:extLst>
              <a:ext uri="{FF2B5EF4-FFF2-40B4-BE49-F238E27FC236}">
                <a16:creationId xmlns:a16="http://schemas.microsoft.com/office/drawing/2014/main" id="{A6C7A83A-E80E-4086-AFCA-74B18487D7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749" y="4561418"/>
            <a:ext cx="2530642" cy="16791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r, Transportation, Cartoon, Comic, Automobile, Auto">
            <a:extLst>
              <a:ext uri="{FF2B5EF4-FFF2-40B4-BE49-F238E27FC236}">
                <a16:creationId xmlns:a16="http://schemas.microsoft.com/office/drawing/2014/main" id="{3E3A91EA-32CC-428C-AD83-74373CB83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30692">
            <a:off x="9881742" y="3251790"/>
            <a:ext cx="2120816" cy="3181225"/>
          </a:xfrm>
          <a:prstGeom prst="rect">
            <a:avLst/>
          </a:prstGeom>
          <a:noFill/>
        </p:spPr>
      </p:pic>
      <p:pic>
        <p:nvPicPr>
          <p:cNvPr id="31" name="Picture 6" descr="Cleaning Bucket Sponge Water Clip Art">
            <a:extLst>
              <a:ext uri="{FF2B5EF4-FFF2-40B4-BE49-F238E27FC236}">
                <a16:creationId xmlns:a16="http://schemas.microsoft.com/office/drawing/2014/main" id="{6F9CCCE1-5709-488C-8712-70A01A2E63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05487">
            <a:off x="10739284" y="4414096"/>
            <a:ext cx="711777" cy="8699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Woman Fashion 02 Clip Art">
            <a:extLst>
              <a:ext uri="{FF2B5EF4-FFF2-40B4-BE49-F238E27FC236}">
                <a16:creationId xmlns:a16="http://schemas.microsoft.com/office/drawing/2014/main" id="{901363E0-9246-4D6A-862A-693E1391A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9231" y="5005483"/>
            <a:ext cx="323559" cy="106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72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(4/4)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73F9050-0260-4B26-B2F7-8ED4EF34BACB}"/>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Junge</a:t>
            </a:r>
            <a:endParaRPr kumimoji="0" lang="en-GB" sz="2400" b="0"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FD91A1DC-2518-4395-954C-B2F86428B031}"/>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Welt</a:t>
            </a:r>
          </a:p>
        </p:txBody>
      </p:sp>
      <p:sp>
        <p:nvSpPr>
          <p:cNvPr id="19" name="TextBox 18">
            <a:extLst>
              <a:ext uri="{FF2B5EF4-FFF2-40B4-BE49-F238E27FC236}">
                <a16:creationId xmlns:a16="http://schemas.microsoft.com/office/drawing/2014/main" id="{211797E2-9207-4FAA-9067-0528CA930F76}"/>
              </a:ext>
            </a:extLst>
          </p:cNvPr>
          <p:cNvSpPr txBox="1"/>
          <p:nvPr/>
        </p:nvSpPr>
        <p:spPr>
          <a:xfrm>
            <a:off x="7519591" y="183995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sieht</a:t>
            </a:r>
            <a:endParaRPr kumimoji="0" lang="en-GB" sz="2400" b="0" i="0" u="none" strike="noStrike" kern="0" cap="none" spc="0" normalizeH="0" baseline="0" noProof="0" dirty="0">
              <a:ln>
                <a:noFill/>
              </a:ln>
              <a:effectLst/>
              <a:uLnTx/>
              <a:uFillTx/>
            </a:endParaRPr>
          </a:p>
        </p:txBody>
      </p:sp>
      <p:sp>
        <p:nvSpPr>
          <p:cNvPr id="20" name="TextBox 19">
            <a:extLst>
              <a:ext uri="{FF2B5EF4-FFF2-40B4-BE49-F238E27FC236}">
                <a16:creationId xmlns:a16="http://schemas.microsoft.com/office/drawing/2014/main" id="{F28DE893-CD53-4AF8-83DA-34D26AAD6BB7}"/>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die</a:t>
            </a:r>
            <a:r>
              <a:rPr kumimoji="0" lang="en-GB" sz="2400" b="0" i="0" u="none" strike="noStrike" kern="0" cap="none" spc="0" normalizeH="0" baseline="0" noProof="0" dirty="0">
                <a:ln>
                  <a:noFill/>
                </a:ln>
                <a:effectLst/>
                <a:uLnTx/>
                <a:uFillTx/>
              </a:rPr>
              <a:t> Welt</a:t>
            </a:r>
          </a:p>
        </p:txBody>
      </p:sp>
      <p:sp>
        <p:nvSpPr>
          <p:cNvPr id="33" name="TextBox 32">
            <a:extLst>
              <a:ext uri="{FF2B5EF4-FFF2-40B4-BE49-F238E27FC236}">
                <a16:creationId xmlns:a16="http://schemas.microsoft.com/office/drawing/2014/main" id="{8D73F280-291A-41C0-B72D-29440041461D}"/>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Junge</a:t>
            </a:r>
            <a:endParaRPr kumimoji="0" lang="en-GB" sz="2400" b="0" i="0" u="none" strike="noStrike" kern="0" cap="none" spc="0" normalizeH="0" baseline="0" noProof="0" dirty="0">
              <a:ln>
                <a:noFill/>
              </a:ln>
              <a:effectLst/>
              <a:uLnTx/>
              <a:uFillTx/>
            </a:endParaRPr>
          </a:p>
        </p:txBody>
      </p:sp>
      <p:sp>
        <p:nvSpPr>
          <p:cNvPr id="34" name="TextBox 33">
            <a:extLst>
              <a:ext uri="{FF2B5EF4-FFF2-40B4-BE49-F238E27FC236}">
                <a16:creationId xmlns:a16="http://schemas.microsoft.com/office/drawing/2014/main" id="{050B4D03-AF3F-468D-AB49-9D1D80E6F30E}"/>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sieht</a:t>
            </a:r>
            <a:endParaRPr kumimoji="0" lang="en-GB" sz="2400" b="0" i="0" u="none" strike="noStrike" kern="0" cap="none" spc="0" normalizeH="0" baseline="0" noProof="0" dirty="0">
              <a:ln>
                <a:noFill/>
              </a:ln>
              <a:effectLst/>
              <a:uLnTx/>
              <a:uFillTx/>
            </a:endParaRPr>
          </a:p>
        </p:txBody>
      </p:sp>
      <p:pic>
        <p:nvPicPr>
          <p:cNvPr id="35" name="Picture 34" descr="A close up of a toy&#10;&#10;Description automatically generated">
            <a:extLst>
              <a:ext uri="{FF2B5EF4-FFF2-40B4-BE49-F238E27FC236}">
                <a16:creationId xmlns:a16="http://schemas.microsoft.com/office/drawing/2014/main" id="{B6680D72-3DA9-4DA4-BB45-26A973E2C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969" y="3649581"/>
            <a:ext cx="2616200" cy="2616200"/>
          </a:xfrm>
          <a:prstGeom prst="rect">
            <a:avLst/>
          </a:prstGeom>
        </p:spPr>
      </p:pic>
      <p:pic>
        <p:nvPicPr>
          <p:cNvPr id="36" name="Picture 2" descr="Globe 2 Clip Art">
            <a:extLst>
              <a:ext uri="{FF2B5EF4-FFF2-40B4-BE49-F238E27FC236}">
                <a16:creationId xmlns:a16="http://schemas.microsoft.com/office/drawing/2014/main" id="{299EA2A0-37BA-43F9-841E-6B2966847A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733" y="4946320"/>
            <a:ext cx="591467" cy="58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257">
            <a:extLst>
              <a:ext uri="{FF2B5EF4-FFF2-40B4-BE49-F238E27FC236}">
                <a16:creationId xmlns:a16="http://schemas.microsoft.com/office/drawing/2014/main" id="{506344B2-5CFC-4245-B1B5-64052255D54B}"/>
              </a:ext>
            </a:extLst>
          </p:cNvPr>
          <p:cNvPicPr>
            <a:picLocks noChangeAspect="1"/>
          </p:cNvPicPr>
          <p:nvPr/>
        </p:nvPicPr>
        <p:blipFill>
          <a:blip r:embed="rId3"/>
          <a:stretch>
            <a:fillRect/>
          </a:stretch>
        </p:blipFill>
        <p:spPr>
          <a:xfrm>
            <a:off x="1067567" y="597256"/>
            <a:ext cx="10087357" cy="5612732"/>
          </a:xfrm>
          <a:prstGeom prst="rect">
            <a:avLst/>
          </a:prstGeom>
        </p:spPr>
      </p:pic>
      <p:pic>
        <p:nvPicPr>
          <p:cNvPr id="259" name="Picture 258">
            <a:extLst>
              <a:ext uri="{FF2B5EF4-FFF2-40B4-BE49-F238E27FC236}">
                <a16:creationId xmlns:a16="http://schemas.microsoft.com/office/drawing/2014/main" id="{DC2D3B25-AED9-45CA-81F4-826E683B32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9020" y="710239"/>
            <a:ext cx="1010087" cy="778059"/>
          </a:xfrm>
          <a:prstGeom prst="rect">
            <a:avLst/>
          </a:prstGeom>
        </p:spPr>
      </p:pic>
      <p:sp>
        <p:nvSpPr>
          <p:cNvPr id="260" name="TextBox 259">
            <a:hlinkClick r:id="" action="ppaction://noaction">
              <a:snd r:embed="rId5" name="sagen_source.wav"/>
            </a:hlinkClick>
            <a:extLst>
              <a:ext uri="{FF2B5EF4-FFF2-40B4-BE49-F238E27FC236}">
                <a16:creationId xmlns:a16="http://schemas.microsoft.com/office/drawing/2014/main" id="{5E7EF1C0-A622-4F49-B44A-9D8C8554E514}"/>
              </a:ext>
            </a:extLst>
          </p:cNvPr>
          <p:cNvSpPr txBox="1"/>
          <p:nvPr/>
        </p:nvSpPr>
        <p:spPr>
          <a:xfrm rot="10800000" flipV="1">
            <a:off x="1027249" y="1360800"/>
            <a:ext cx="1353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gen</a:t>
            </a:r>
          </a:p>
        </p:txBody>
      </p:sp>
      <p:sp>
        <p:nvSpPr>
          <p:cNvPr id="261" name="TextBox 260">
            <a:hlinkClick r:id="" action="ppaction://noaction">
              <a:snd r:embed="rId6" name="a_long.wav"/>
            </a:hlinkClick>
            <a:extLst>
              <a:ext uri="{FF2B5EF4-FFF2-40B4-BE49-F238E27FC236}">
                <a16:creationId xmlns:a16="http://schemas.microsoft.com/office/drawing/2014/main" id="{561F4D13-9956-468C-BB88-77AE3B3A444E}"/>
              </a:ext>
            </a:extLst>
          </p:cNvPr>
          <p:cNvSpPr txBox="1"/>
          <p:nvPr/>
        </p:nvSpPr>
        <p:spPr>
          <a:xfrm>
            <a:off x="1063785" y="50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263" name="TextBox 262">
            <a:hlinkClick r:id="" action="ppaction://noaction">
              <a:snd r:embed="rId7" name="geben_source.wav"/>
            </a:hlinkClick>
            <a:extLst>
              <a:ext uri="{FF2B5EF4-FFF2-40B4-BE49-F238E27FC236}">
                <a16:creationId xmlns:a16="http://schemas.microsoft.com/office/drawing/2014/main" id="{B01B9F2D-E791-40CD-991C-05775A7D4954}"/>
              </a:ext>
            </a:extLst>
          </p:cNvPr>
          <p:cNvSpPr txBox="1"/>
          <p:nvPr/>
        </p:nvSpPr>
        <p:spPr>
          <a:xfrm rot="10800000" flipV="1">
            <a:off x="3087262" y="1360800"/>
            <a:ext cx="1018508" cy="410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64" name="TextBox 263">
            <a:hlinkClick r:id="" action="ppaction://noaction">
              <a:snd r:embed="rId8" name="ei.wav"/>
            </a:hlinkClick>
            <a:extLst>
              <a:ext uri="{FF2B5EF4-FFF2-40B4-BE49-F238E27FC236}">
                <a16:creationId xmlns:a16="http://schemas.microsoft.com/office/drawing/2014/main" id="{6A51DDF3-A914-4F4A-99C0-506B08BDC780}"/>
              </a:ext>
            </a:extLst>
          </p:cNvPr>
          <p:cNvSpPr txBox="1"/>
          <p:nvPr/>
        </p:nvSpPr>
        <p:spPr>
          <a:xfrm>
            <a:off x="5074578" y="50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5" name="TextBox 264">
            <a:hlinkClick r:id="" action="ppaction://noaction">
              <a:snd r:embed="rId9" name="frei_source.wav"/>
            </a:hlinkClick>
            <a:extLst>
              <a:ext uri="{FF2B5EF4-FFF2-40B4-BE49-F238E27FC236}">
                <a16:creationId xmlns:a16="http://schemas.microsoft.com/office/drawing/2014/main" id="{61F970A6-008E-49B8-886B-529F0A71AB22}"/>
              </a:ext>
            </a:extLst>
          </p:cNvPr>
          <p:cNvSpPr txBox="1"/>
          <p:nvPr/>
        </p:nvSpPr>
        <p:spPr>
          <a:xfrm rot="10800000" flipV="1">
            <a:off x="5498543" y="1360800"/>
            <a:ext cx="1168432"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fr</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a:t>
            </a:r>
          </a:p>
        </p:txBody>
      </p:sp>
      <p:sp>
        <p:nvSpPr>
          <p:cNvPr id="266" name="TextBox 265">
            <a:hlinkClick r:id="" action="ppaction://noaction">
              <a:snd r:embed="rId10" name="w.wav"/>
            </a:hlinkClick>
            <a:extLst>
              <a:ext uri="{FF2B5EF4-FFF2-40B4-BE49-F238E27FC236}">
                <a16:creationId xmlns:a16="http://schemas.microsoft.com/office/drawing/2014/main" id="{1E7E92A1-33F7-4DC7-8C1E-0A24448E59BD}"/>
              </a:ext>
            </a:extLst>
          </p:cNvPr>
          <p:cNvSpPr txBox="1"/>
          <p:nvPr/>
        </p:nvSpPr>
        <p:spPr>
          <a:xfrm>
            <a:off x="7108832" y="50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t>
            </a:r>
          </a:p>
        </p:txBody>
      </p:sp>
      <p:sp>
        <p:nvSpPr>
          <p:cNvPr id="267" name="TextBox 266">
            <a:hlinkClick r:id="" action="ppaction://noaction">
              <a:snd r:embed="rId11" name="z.wav"/>
            </a:hlinkClick>
            <a:extLst>
              <a:ext uri="{FF2B5EF4-FFF2-40B4-BE49-F238E27FC236}">
                <a16:creationId xmlns:a16="http://schemas.microsoft.com/office/drawing/2014/main" id="{F2192D2D-F329-4C7E-8589-1CBF129D671B}"/>
              </a:ext>
            </a:extLst>
          </p:cNvPr>
          <p:cNvSpPr txBox="1"/>
          <p:nvPr/>
        </p:nvSpPr>
        <p:spPr>
          <a:xfrm>
            <a:off x="9131878" y="50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sp>
        <p:nvSpPr>
          <p:cNvPr id="268" name="TextBox 267">
            <a:hlinkClick r:id="" action="ppaction://noaction">
              <a:snd r:embed="rId12" name="Welt_source.wav"/>
            </a:hlinkClick>
            <a:extLst>
              <a:ext uri="{FF2B5EF4-FFF2-40B4-BE49-F238E27FC236}">
                <a16:creationId xmlns:a16="http://schemas.microsoft.com/office/drawing/2014/main" id="{56D6BA26-94F4-41D2-B7ED-2C77FD50033F}"/>
              </a:ext>
            </a:extLst>
          </p:cNvPr>
          <p:cNvSpPr txBox="1"/>
          <p:nvPr/>
        </p:nvSpPr>
        <p:spPr>
          <a:xfrm rot="10800000" flipV="1">
            <a:off x="7532712" y="1358955"/>
            <a:ext cx="1168432"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W</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elt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9" name="TextBox 268">
            <a:hlinkClick r:id="" action="ppaction://noaction">
              <a:snd r:embed="rId13" name="i_long.wav"/>
            </a:hlinkClick>
            <a:extLst>
              <a:ext uri="{FF2B5EF4-FFF2-40B4-BE49-F238E27FC236}">
                <a16:creationId xmlns:a16="http://schemas.microsoft.com/office/drawing/2014/main" id="{80E24F9E-CE3D-4247-83F8-E08DD0BF4DBF}"/>
              </a:ext>
            </a:extLst>
          </p:cNvPr>
          <p:cNvSpPr txBox="1"/>
          <p:nvPr/>
        </p:nvSpPr>
        <p:spPr>
          <a:xfrm>
            <a:off x="1096386" y="1692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0" name="TextBox 269">
            <a:hlinkClick r:id="" action="ppaction://noaction">
              <a:snd r:embed="rId14" name="ie.wav"/>
            </a:hlinkClick>
            <a:extLst>
              <a:ext uri="{FF2B5EF4-FFF2-40B4-BE49-F238E27FC236}">
                <a16:creationId xmlns:a16="http://schemas.microsoft.com/office/drawing/2014/main" id="{1E14AC75-7E7D-415C-BE5C-94D39B77F229}"/>
              </a:ext>
            </a:extLst>
          </p:cNvPr>
          <p:cNvSpPr txBox="1"/>
          <p:nvPr/>
        </p:nvSpPr>
        <p:spPr>
          <a:xfrm>
            <a:off x="3599625" y="1683104"/>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1" name="TextBox 270">
            <a:hlinkClick r:id="" action="ppaction://noaction">
              <a:snd r:embed="rId15" name="ch_soft.wav"/>
            </a:hlinkClick>
            <a:extLst>
              <a:ext uri="{FF2B5EF4-FFF2-40B4-BE49-F238E27FC236}">
                <a16:creationId xmlns:a16="http://schemas.microsoft.com/office/drawing/2014/main" id="{1AE186E8-B687-46A4-917F-1EE14C7DF4C6}"/>
              </a:ext>
            </a:extLst>
          </p:cNvPr>
          <p:cNvSpPr txBox="1"/>
          <p:nvPr/>
        </p:nvSpPr>
        <p:spPr>
          <a:xfrm>
            <a:off x="6088278" y="1692000"/>
            <a:ext cx="707776"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2" name="TextBox 271">
            <a:hlinkClick r:id="" action="ppaction://noaction">
              <a:snd r:embed="rId16" name="sch.wav"/>
            </a:hlinkClick>
            <a:extLst>
              <a:ext uri="{FF2B5EF4-FFF2-40B4-BE49-F238E27FC236}">
                <a16:creationId xmlns:a16="http://schemas.microsoft.com/office/drawing/2014/main" id="{6BF4F6E4-8DB4-4C6A-B1F6-B6402D0BFE5F}"/>
              </a:ext>
            </a:extLst>
          </p:cNvPr>
          <p:cNvSpPr txBox="1"/>
          <p:nvPr/>
        </p:nvSpPr>
        <p:spPr>
          <a:xfrm>
            <a:off x="8616113" y="1692000"/>
            <a:ext cx="699945"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3" name="TextBox 272">
            <a:hlinkClick r:id="" action="ppaction://noaction">
              <a:snd r:embed="rId17" name="o_long.wav"/>
            </a:hlinkClick>
            <a:extLst>
              <a:ext uri="{FF2B5EF4-FFF2-40B4-BE49-F238E27FC236}">
                <a16:creationId xmlns:a16="http://schemas.microsoft.com/office/drawing/2014/main" id="{D0D3BBAD-976E-4559-B1B2-1239479DC156}"/>
              </a:ext>
            </a:extLst>
          </p:cNvPr>
          <p:cNvSpPr txBox="1"/>
          <p:nvPr/>
        </p:nvSpPr>
        <p:spPr>
          <a:xfrm>
            <a:off x="1044443" y="27972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274" name="TextBox 273">
            <a:hlinkClick r:id="" action="ppaction://noaction">
              <a:snd r:embed="rId18" name="u_long2.wav"/>
            </a:hlinkClick>
            <a:extLst>
              <a:ext uri="{FF2B5EF4-FFF2-40B4-BE49-F238E27FC236}">
                <a16:creationId xmlns:a16="http://schemas.microsoft.com/office/drawing/2014/main" id="{2E26193E-D289-484F-84D7-015CD3451939}"/>
              </a:ext>
            </a:extLst>
          </p:cNvPr>
          <p:cNvSpPr txBox="1"/>
          <p:nvPr/>
        </p:nvSpPr>
        <p:spPr>
          <a:xfrm>
            <a:off x="2632666" y="2796617"/>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275" name="TextBox 274">
            <a:hlinkClick r:id="" action="ppaction://noaction">
              <a:snd r:embed="rId19" name="-er_stressed.wav"/>
            </a:hlinkClick>
            <a:extLst>
              <a:ext uri="{FF2B5EF4-FFF2-40B4-BE49-F238E27FC236}">
                <a16:creationId xmlns:a16="http://schemas.microsoft.com/office/drawing/2014/main" id="{11154C29-E69E-4BD2-AFB4-A96708DFCC63}"/>
              </a:ext>
            </a:extLst>
          </p:cNvPr>
          <p:cNvSpPr txBox="1"/>
          <p:nvPr/>
        </p:nvSpPr>
        <p:spPr>
          <a:xfrm>
            <a:off x="4402202" y="2796617"/>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276" name="TextBox 275">
            <a:hlinkClick r:id="" action="ppaction://noaction">
              <a:snd r:embed="rId20" name="r_consonantal.wav"/>
            </a:hlinkClick>
            <a:extLst>
              <a:ext uri="{FF2B5EF4-FFF2-40B4-BE49-F238E27FC236}">
                <a16:creationId xmlns:a16="http://schemas.microsoft.com/office/drawing/2014/main" id="{B380A812-530E-4A59-9AD5-21AB85F8D507}"/>
              </a:ext>
            </a:extLst>
          </p:cNvPr>
          <p:cNvSpPr txBox="1"/>
          <p:nvPr/>
        </p:nvSpPr>
        <p:spPr>
          <a:xfrm>
            <a:off x="6091358" y="2798693"/>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277" name="TextBox 276">
            <a:hlinkClick r:id="" action="ppaction://noaction">
              <a:snd r:embed="rId21" name="s.wav"/>
            </a:hlinkClick>
            <a:extLst>
              <a:ext uri="{FF2B5EF4-FFF2-40B4-BE49-F238E27FC236}">
                <a16:creationId xmlns:a16="http://schemas.microsoft.com/office/drawing/2014/main" id="{4222FBDA-59B1-429F-8DE8-F4376DAEA2A2}"/>
              </a:ext>
            </a:extLst>
          </p:cNvPr>
          <p:cNvSpPr txBox="1"/>
          <p:nvPr/>
        </p:nvSpPr>
        <p:spPr>
          <a:xfrm>
            <a:off x="9434560" y="27972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p>
        </p:txBody>
      </p:sp>
      <p:sp>
        <p:nvSpPr>
          <p:cNvPr id="278" name="TextBox 277">
            <a:hlinkClick r:id="" action="ppaction://noaction">
              <a:snd r:embed="rId22" name="V.wav"/>
            </a:hlinkClick>
            <a:extLst>
              <a:ext uri="{FF2B5EF4-FFF2-40B4-BE49-F238E27FC236}">
                <a16:creationId xmlns:a16="http://schemas.microsoft.com/office/drawing/2014/main" id="{F52D637C-7321-4B94-9BFE-2F5C7CEA4148}"/>
              </a:ext>
            </a:extLst>
          </p:cNvPr>
          <p:cNvSpPr txBox="1"/>
          <p:nvPr/>
        </p:nvSpPr>
        <p:spPr>
          <a:xfrm>
            <a:off x="7764973" y="27972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279" name="TextBox 278">
            <a:hlinkClick r:id="" action="ppaction://noaction">
              <a:snd r:embed="rId23" name="ss.wav"/>
            </a:hlinkClick>
            <a:extLst>
              <a:ext uri="{FF2B5EF4-FFF2-40B4-BE49-F238E27FC236}">
                <a16:creationId xmlns:a16="http://schemas.microsoft.com/office/drawing/2014/main" id="{15F16642-5739-41A9-81E3-899BB0D755CF}"/>
              </a:ext>
            </a:extLst>
          </p:cNvPr>
          <p:cNvSpPr txBox="1"/>
          <p:nvPr/>
        </p:nvSpPr>
        <p:spPr>
          <a:xfrm>
            <a:off x="10197973" y="2797200"/>
            <a:ext cx="407923"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ß</a:t>
            </a:r>
          </a:p>
        </p:txBody>
      </p:sp>
      <p:sp>
        <p:nvSpPr>
          <p:cNvPr id="280" name="TextBox 279">
            <a:hlinkClick r:id="" action="ppaction://noaction">
              <a:snd r:embed="rId24" name="u_umlaut_long.wav"/>
            </a:hlinkClick>
            <a:extLst>
              <a:ext uri="{FF2B5EF4-FFF2-40B4-BE49-F238E27FC236}">
                <a16:creationId xmlns:a16="http://schemas.microsoft.com/office/drawing/2014/main" id="{391D362A-4827-4A5B-85D9-B2F099593ECF}"/>
              </a:ext>
            </a:extLst>
          </p:cNvPr>
          <p:cNvSpPr txBox="1"/>
          <p:nvPr/>
        </p:nvSpPr>
        <p:spPr>
          <a:xfrm>
            <a:off x="1044443" y="392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281" name="TextBox 280">
            <a:hlinkClick r:id="" action="ppaction://noaction">
              <a:snd r:embed="rId25" name="o_umlaut_long.wav"/>
            </a:hlinkClick>
            <a:extLst>
              <a:ext uri="{FF2B5EF4-FFF2-40B4-BE49-F238E27FC236}">
                <a16:creationId xmlns:a16="http://schemas.microsoft.com/office/drawing/2014/main" id="{0DB22107-E39D-4FC3-9B8C-41DCDA8B0874}"/>
              </a:ext>
            </a:extLst>
          </p:cNvPr>
          <p:cNvSpPr txBox="1"/>
          <p:nvPr/>
        </p:nvSpPr>
        <p:spPr>
          <a:xfrm>
            <a:off x="2641107" y="392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282" name="TextBox 281">
            <a:hlinkClick r:id="" action="ppaction://noaction">
              <a:snd r:embed="rId26" name="a_umlaut_long.wav"/>
            </a:hlinkClick>
            <a:extLst>
              <a:ext uri="{FF2B5EF4-FFF2-40B4-BE49-F238E27FC236}">
                <a16:creationId xmlns:a16="http://schemas.microsoft.com/office/drawing/2014/main" id="{90BE2987-4F8E-4AAB-BAC0-50F345E7A4FC}"/>
              </a:ext>
            </a:extLst>
          </p:cNvPr>
          <p:cNvSpPr txBox="1"/>
          <p:nvPr/>
        </p:nvSpPr>
        <p:spPr>
          <a:xfrm>
            <a:off x="4432133" y="392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sp>
        <p:nvSpPr>
          <p:cNvPr id="283" name="TextBox 282">
            <a:hlinkClick r:id="" action="ppaction://noaction">
              <a:snd r:embed="rId27" name="au.wav"/>
            </a:hlinkClick>
            <a:extLst>
              <a:ext uri="{FF2B5EF4-FFF2-40B4-BE49-F238E27FC236}">
                <a16:creationId xmlns:a16="http://schemas.microsoft.com/office/drawing/2014/main" id="{B461AE78-C600-407C-890C-0E7879C5548B}"/>
              </a:ext>
            </a:extLst>
          </p:cNvPr>
          <p:cNvSpPr txBox="1"/>
          <p:nvPr/>
        </p:nvSpPr>
        <p:spPr>
          <a:xfrm>
            <a:off x="6092907" y="3924000"/>
            <a:ext cx="662285"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au</a:t>
            </a:r>
          </a:p>
        </p:txBody>
      </p:sp>
      <p:sp>
        <p:nvSpPr>
          <p:cNvPr id="284" name="TextBox 283">
            <a:hlinkClick r:id="" action="ppaction://noaction">
              <a:snd r:embed="rId28" name="eu.wav"/>
            </a:hlinkClick>
            <a:extLst>
              <a:ext uri="{FF2B5EF4-FFF2-40B4-BE49-F238E27FC236}">
                <a16:creationId xmlns:a16="http://schemas.microsoft.com/office/drawing/2014/main" id="{31E16910-C22A-4CE1-A9B0-4913AE9C3158}"/>
              </a:ext>
            </a:extLst>
          </p:cNvPr>
          <p:cNvSpPr txBox="1"/>
          <p:nvPr/>
        </p:nvSpPr>
        <p:spPr>
          <a:xfrm>
            <a:off x="9459607" y="3924000"/>
            <a:ext cx="565279"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äu</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5" name="TextBox 284">
            <a:hlinkClick r:id="" action="ppaction://noaction">
              <a:snd r:embed="rId28" name="eu.wav"/>
            </a:hlinkClick>
            <a:extLst>
              <a:ext uri="{FF2B5EF4-FFF2-40B4-BE49-F238E27FC236}">
                <a16:creationId xmlns:a16="http://schemas.microsoft.com/office/drawing/2014/main" id="{C01DA888-E48D-4620-9D58-E3C1E2195CA7}"/>
              </a:ext>
            </a:extLst>
          </p:cNvPr>
          <p:cNvSpPr txBox="1"/>
          <p:nvPr/>
        </p:nvSpPr>
        <p:spPr>
          <a:xfrm>
            <a:off x="7755595" y="3924000"/>
            <a:ext cx="547481"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6" name="TextBox 285">
            <a:hlinkClick r:id="" action="ppaction://noaction">
              <a:snd r:embed="rId29" name="-d.wav"/>
            </a:hlinkClick>
            <a:extLst>
              <a:ext uri="{FF2B5EF4-FFF2-40B4-BE49-F238E27FC236}">
                <a16:creationId xmlns:a16="http://schemas.microsoft.com/office/drawing/2014/main" id="{A0B21529-106C-4537-9A67-F7861F594725}"/>
              </a:ext>
            </a:extLst>
          </p:cNvPr>
          <p:cNvSpPr txBox="1"/>
          <p:nvPr/>
        </p:nvSpPr>
        <p:spPr>
          <a:xfrm>
            <a:off x="1044443" y="5040000"/>
            <a:ext cx="6306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287" name="TextBox 286">
            <a:hlinkClick r:id="" action="ppaction://noaction">
              <a:snd r:embed="rId30" name="-ig.wav"/>
            </a:hlinkClick>
            <a:extLst>
              <a:ext uri="{FF2B5EF4-FFF2-40B4-BE49-F238E27FC236}">
                <a16:creationId xmlns:a16="http://schemas.microsoft.com/office/drawing/2014/main" id="{7356D5C1-1467-4B12-A6F0-14274B4DC00A}"/>
              </a:ext>
            </a:extLst>
          </p:cNvPr>
          <p:cNvSpPr txBox="1"/>
          <p:nvPr/>
        </p:nvSpPr>
        <p:spPr>
          <a:xfrm>
            <a:off x="2735124" y="5040000"/>
            <a:ext cx="6436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ig</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8" name="TextBox 287">
            <a:hlinkClick r:id="" action="ppaction://noaction">
              <a:snd r:embed="rId31" name="ST.wav"/>
            </a:hlinkClick>
            <a:extLst>
              <a:ext uri="{FF2B5EF4-FFF2-40B4-BE49-F238E27FC236}">
                <a16:creationId xmlns:a16="http://schemas.microsoft.com/office/drawing/2014/main" id="{3FC6B626-9E2B-4975-85BA-15D381112DD2}"/>
              </a:ext>
            </a:extLst>
          </p:cNvPr>
          <p:cNvSpPr txBox="1"/>
          <p:nvPr/>
        </p:nvSpPr>
        <p:spPr>
          <a:xfrm>
            <a:off x="4397160" y="5040000"/>
            <a:ext cx="6391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89" name="TextBox 288">
            <a:hlinkClick r:id="" action="ppaction://noaction">
              <a:snd r:embed="rId32" name="sp.wav"/>
            </a:hlinkClick>
            <a:extLst>
              <a:ext uri="{FF2B5EF4-FFF2-40B4-BE49-F238E27FC236}">
                <a16:creationId xmlns:a16="http://schemas.microsoft.com/office/drawing/2014/main" id="{5D596EA6-D06C-4B93-A3AC-7D28E24C30F7}"/>
              </a:ext>
            </a:extLst>
          </p:cNvPr>
          <p:cNvSpPr txBox="1"/>
          <p:nvPr/>
        </p:nvSpPr>
        <p:spPr>
          <a:xfrm>
            <a:off x="6096816" y="5040000"/>
            <a:ext cx="7162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90" name="TextBox 289">
            <a:hlinkClick r:id="" action="ppaction://noaction">
              <a:snd r:embed="rId33" name="th.wav"/>
            </a:hlinkClick>
            <a:extLst>
              <a:ext uri="{FF2B5EF4-FFF2-40B4-BE49-F238E27FC236}">
                <a16:creationId xmlns:a16="http://schemas.microsoft.com/office/drawing/2014/main" id="{D0FBFC5B-D431-414C-89AA-A2FACE2DAF91}"/>
              </a:ext>
            </a:extLst>
          </p:cNvPr>
          <p:cNvSpPr txBox="1"/>
          <p:nvPr/>
        </p:nvSpPr>
        <p:spPr>
          <a:xfrm>
            <a:off x="9455493" y="5040000"/>
            <a:ext cx="5311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th</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91" name="TextBox 290">
            <a:hlinkClick r:id="" action="ppaction://noaction">
              <a:snd r:embed="rId34" name="j.wav"/>
            </a:hlinkClick>
            <a:extLst>
              <a:ext uri="{FF2B5EF4-FFF2-40B4-BE49-F238E27FC236}">
                <a16:creationId xmlns:a16="http://schemas.microsoft.com/office/drawing/2014/main" id="{E550D728-D0B0-4DCC-B362-E442A8D0321D}"/>
              </a:ext>
            </a:extLst>
          </p:cNvPr>
          <p:cNvSpPr txBox="1"/>
          <p:nvPr/>
        </p:nvSpPr>
        <p:spPr>
          <a:xfrm>
            <a:off x="7801303" y="5040000"/>
            <a:ext cx="5311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pic>
        <p:nvPicPr>
          <p:cNvPr id="292" name="Picture 291">
            <a:extLst>
              <a:ext uri="{FF2B5EF4-FFF2-40B4-BE49-F238E27FC236}">
                <a16:creationId xmlns:a16="http://schemas.microsoft.com/office/drawing/2014/main" id="{F86804DB-BF37-4E9F-9E56-B7C5C33C295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535" y="818780"/>
            <a:ext cx="1029743" cy="521151"/>
          </a:xfrm>
          <a:prstGeom prst="rect">
            <a:avLst/>
          </a:prstGeom>
        </p:spPr>
      </p:pic>
      <p:pic>
        <p:nvPicPr>
          <p:cNvPr id="293" name="Picture 292">
            <a:extLst>
              <a:ext uri="{FF2B5EF4-FFF2-40B4-BE49-F238E27FC236}">
                <a16:creationId xmlns:a16="http://schemas.microsoft.com/office/drawing/2014/main" id="{B5CBF899-DAFB-4BA7-9B93-852A354A0978}"/>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6704" y="848498"/>
            <a:ext cx="425451" cy="574037"/>
          </a:xfrm>
          <a:prstGeom prst="rect">
            <a:avLst/>
          </a:prstGeom>
        </p:spPr>
      </p:pic>
      <p:sp>
        <p:nvSpPr>
          <p:cNvPr id="294" name="TextBox 293">
            <a:hlinkClick r:id="" action="ppaction://noaction">
              <a:snd r:embed="rId37" name="kalt_source.wav"/>
            </a:hlinkClick>
            <a:extLst>
              <a:ext uri="{FF2B5EF4-FFF2-40B4-BE49-F238E27FC236}">
                <a16:creationId xmlns:a16="http://schemas.microsoft.com/office/drawing/2014/main" id="{37AB8F8C-A283-4437-885B-92A9AB9C5725}"/>
              </a:ext>
            </a:extLst>
          </p:cNvPr>
          <p:cNvSpPr txBox="1"/>
          <p:nvPr/>
        </p:nvSpPr>
        <p:spPr>
          <a:xfrm rot="10800000" flipV="1">
            <a:off x="2388130" y="1360800"/>
            <a:ext cx="6847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k</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295" name="Picture 294">
            <a:extLst>
              <a:ext uri="{FF2B5EF4-FFF2-40B4-BE49-F238E27FC236}">
                <a16:creationId xmlns:a16="http://schemas.microsoft.com/office/drawing/2014/main" id="{0CD1350C-FBB2-4336-846E-3462635E88A3}"/>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6795" y="710509"/>
            <a:ext cx="806176" cy="687202"/>
          </a:xfrm>
          <a:prstGeom prst="rect">
            <a:avLst/>
          </a:prstGeom>
        </p:spPr>
      </p:pic>
      <p:pic>
        <p:nvPicPr>
          <p:cNvPr id="296" name="Picture 295">
            <a:extLst>
              <a:ext uri="{FF2B5EF4-FFF2-40B4-BE49-F238E27FC236}">
                <a16:creationId xmlns:a16="http://schemas.microsoft.com/office/drawing/2014/main" id="{6449324D-1B55-4BDB-BFE9-BCDDC1F44F98}"/>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2393" y="724897"/>
            <a:ext cx="628835" cy="718442"/>
          </a:xfrm>
          <a:prstGeom prst="rect">
            <a:avLst/>
          </a:prstGeom>
        </p:spPr>
      </p:pic>
      <p:sp>
        <p:nvSpPr>
          <p:cNvPr id="297" name="TextBox 296">
            <a:hlinkClick r:id="" action="ppaction://noaction">
              <a:snd r:embed="rId40" name="denken_source.wav"/>
            </a:hlinkClick>
            <a:extLst>
              <a:ext uri="{FF2B5EF4-FFF2-40B4-BE49-F238E27FC236}">
                <a16:creationId xmlns:a16="http://schemas.microsoft.com/office/drawing/2014/main" id="{EC0ADECF-1ED8-451F-9DC8-6D92C6C7AB45}"/>
              </a:ext>
            </a:extLst>
          </p:cNvPr>
          <p:cNvSpPr txBox="1"/>
          <p:nvPr/>
        </p:nvSpPr>
        <p:spPr>
          <a:xfrm rot="10800000" flipV="1">
            <a:off x="4096307" y="1360800"/>
            <a:ext cx="100862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nken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298" name="Picture 297">
            <a:extLst>
              <a:ext uri="{FF2B5EF4-FFF2-40B4-BE49-F238E27FC236}">
                <a16:creationId xmlns:a16="http://schemas.microsoft.com/office/drawing/2014/main" id="{E8E31DC9-A463-4CAC-9D88-9CE5702DA7F4}"/>
              </a:ext>
            </a:extLst>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9791" y="658998"/>
            <a:ext cx="1082155" cy="730165"/>
          </a:xfrm>
          <a:prstGeom prst="rect">
            <a:avLst/>
          </a:prstGeom>
        </p:spPr>
      </p:pic>
      <p:pic>
        <p:nvPicPr>
          <p:cNvPr id="299" name="Picture 298">
            <a:extLst>
              <a:ext uri="{FF2B5EF4-FFF2-40B4-BE49-F238E27FC236}">
                <a16:creationId xmlns:a16="http://schemas.microsoft.com/office/drawing/2014/main" id="{CEDC7460-428A-4683-94F0-64C8CFD85B03}"/>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64602" y="758142"/>
            <a:ext cx="1266738" cy="614025"/>
          </a:xfrm>
          <a:prstGeom prst="rect">
            <a:avLst/>
          </a:prstGeom>
        </p:spPr>
      </p:pic>
      <p:pic>
        <p:nvPicPr>
          <p:cNvPr id="300" name="Picture 299">
            <a:extLst>
              <a:ext uri="{FF2B5EF4-FFF2-40B4-BE49-F238E27FC236}">
                <a16:creationId xmlns:a16="http://schemas.microsoft.com/office/drawing/2014/main" id="{7426A6DA-36BE-4103-A972-11F05B6A0839}"/>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1751" y="1852952"/>
            <a:ext cx="1199202" cy="708191"/>
          </a:xfrm>
          <a:prstGeom prst="rect">
            <a:avLst/>
          </a:prstGeom>
        </p:spPr>
      </p:pic>
      <p:sp>
        <p:nvSpPr>
          <p:cNvPr id="301" name="TextBox 300">
            <a:hlinkClick r:id="" action="ppaction://noaction">
              <a:snd r:embed="rId44" name="wir_source.wav"/>
            </a:hlinkClick>
            <a:extLst>
              <a:ext uri="{FF2B5EF4-FFF2-40B4-BE49-F238E27FC236}">
                <a16:creationId xmlns:a16="http://schemas.microsoft.com/office/drawing/2014/main" id="{B34CD15A-5B09-4D8F-8E68-E813B85ECFB9}"/>
              </a:ext>
            </a:extLst>
          </p:cNvPr>
          <p:cNvSpPr txBox="1"/>
          <p:nvPr/>
        </p:nvSpPr>
        <p:spPr>
          <a:xfrm rot="10800000" flipV="1">
            <a:off x="1223639" y="2530800"/>
            <a:ext cx="1168432"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02" name="Picture 301">
            <a:extLst>
              <a:ext uri="{FF2B5EF4-FFF2-40B4-BE49-F238E27FC236}">
                <a16:creationId xmlns:a16="http://schemas.microsoft.com/office/drawing/2014/main" id="{6600A4BE-678C-4BCE-A950-8C02E6D59F0A}"/>
              </a:ext>
            </a:extLst>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6416" y="1821170"/>
            <a:ext cx="617114" cy="705988"/>
          </a:xfrm>
          <a:prstGeom prst="rect">
            <a:avLst/>
          </a:prstGeom>
        </p:spPr>
      </p:pic>
      <p:sp>
        <p:nvSpPr>
          <p:cNvPr id="303" name="TextBox 302">
            <a:hlinkClick r:id="" action="ppaction://noaction">
              <a:snd r:embed="rId46" name="finden_source.wav"/>
            </a:hlinkClick>
            <a:extLst>
              <a:ext uri="{FF2B5EF4-FFF2-40B4-BE49-F238E27FC236}">
                <a16:creationId xmlns:a16="http://schemas.microsoft.com/office/drawing/2014/main" id="{5F4B36BD-9C31-4FFB-93B4-39CA00A70CA7}"/>
              </a:ext>
            </a:extLst>
          </p:cNvPr>
          <p:cNvSpPr txBox="1"/>
          <p:nvPr/>
        </p:nvSpPr>
        <p:spPr>
          <a:xfrm rot="10800000" flipV="1">
            <a:off x="2579014" y="2530800"/>
            <a:ext cx="1018507" cy="4009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nden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304" name="Picture 303">
            <a:extLst>
              <a:ext uri="{FF2B5EF4-FFF2-40B4-BE49-F238E27FC236}">
                <a16:creationId xmlns:a16="http://schemas.microsoft.com/office/drawing/2014/main" id="{0DFF3A8D-FAA5-45A1-A7F3-0F3DD0C8212A}"/>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1821" y="1831905"/>
            <a:ext cx="893422" cy="695992"/>
          </a:xfrm>
          <a:prstGeom prst="rect">
            <a:avLst/>
          </a:prstGeom>
        </p:spPr>
      </p:pic>
      <p:sp>
        <p:nvSpPr>
          <p:cNvPr id="305" name="TextBox 304">
            <a:hlinkClick r:id="" action="ppaction://noaction">
              <a:snd r:embed="rId48" name="Liebe_source.wav"/>
            </a:hlinkClick>
            <a:extLst>
              <a:ext uri="{FF2B5EF4-FFF2-40B4-BE49-F238E27FC236}">
                <a16:creationId xmlns:a16="http://schemas.microsoft.com/office/drawing/2014/main" id="{7F286FBB-1B5A-4047-BB1E-B4882B37F803}"/>
              </a:ext>
            </a:extLst>
          </p:cNvPr>
          <p:cNvSpPr txBox="1"/>
          <p:nvPr/>
        </p:nvSpPr>
        <p:spPr>
          <a:xfrm rot="10800000" flipV="1">
            <a:off x="4213900" y="2530800"/>
            <a:ext cx="1168432"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L</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be</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06" name="Picture 305">
            <a:extLst>
              <a:ext uri="{FF2B5EF4-FFF2-40B4-BE49-F238E27FC236}">
                <a16:creationId xmlns:a16="http://schemas.microsoft.com/office/drawing/2014/main" id="{C0538390-1BBA-4B27-BBE2-9D7CF699F4F0}"/>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4595" y="2041558"/>
            <a:ext cx="943337" cy="557089"/>
          </a:xfrm>
          <a:prstGeom prst="rect">
            <a:avLst/>
          </a:prstGeom>
        </p:spPr>
      </p:pic>
      <p:sp>
        <p:nvSpPr>
          <p:cNvPr id="307" name="TextBox 306">
            <a:hlinkClick r:id="" action="ppaction://noaction">
              <a:snd r:embed="rId50" name="ich_source.wav"/>
            </a:hlinkClick>
            <a:extLst>
              <a:ext uri="{FF2B5EF4-FFF2-40B4-BE49-F238E27FC236}">
                <a16:creationId xmlns:a16="http://schemas.microsoft.com/office/drawing/2014/main" id="{F1F376F2-0096-47C5-A29B-1446B0C9CDB7}"/>
              </a:ext>
            </a:extLst>
          </p:cNvPr>
          <p:cNvSpPr txBox="1"/>
          <p:nvPr/>
        </p:nvSpPr>
        <p:spPr>
          <a:xfrm rot="10800000" flipV="1">
            <a:off x="6300000" y="2530800"/>
            <a:ext cx="1168432"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i</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308" name="Picture 307">
            <a:extLst>
              <a:ext uri="{FF2B5EF4-FFF2-40B4-BE49-F238E27FC236}">
                <a16:creationId xmlns:a16="http://schemas.microsoft.com/office/drawing/2014/main" id="{B5A16582-D507-4A30-BBB7-D62DF93EE4B8}"/>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836236" y="2028686"/>
            <a:ext cx="608734" cy="488749"/>
          </a:xfrm>
          <a:prstGeom prst="rect">
            <a:avLst/>
          </a:prstGeom>
        </p:spPr>
      </p:pic>
      <p:sp>
        <p:nvSpPr>
          <p:cNvPr id="309" name="TextBox 308">
            <a:hlinkClick r:id="" action="ppaction://noaction">
              <a:snd r:embed="rId52" name="Buch_source.wav"/>
            </a:hlinkClick>
            <a:extLst>
              <a:ext uri="{FF2B5EF4-FFF2-40B4-BE49-F238E27FC236}">
                <a16:creationId xmlns:a16="http://schemas.microsoft.com/office/drawing/2014/main" id="{C1D3941A-52D0-4F97-B5AD-B1229B0718D0}"/>
              </a:ext>
            </a:extLst>
          </p:cNvPr>
          <p:cNvSpPr txBox="1"/>
          <p:nvPr/>
        </p:nvSpPr>
        <p:spPr>
          <a:xfrm rot="10800000" flipV="1">
            <a:off x="7602188" y="2530800"/>
            <a:ext cx="979248" cy="412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Bu</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310" name="Picture 309">
            <a:extLst>
              <a:ext uri="{FF2B5EF4-FFF2-40B4-BE49-F238E27FC236}">
                <a16:creationId xmlns:a16="http://schemas.microsoft.com/office/drawing/2014/main" id="{195A2C38-BCA6-47EC-845B-E3D2E3740D8A}"/>
              </a:ext>
            </a:extLst>
          </p:cNvPr>
          <p:cNvPicPr>
            <a:picLocks noChangeAspect="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94167" y="1852892"/>
            <a:ext cx="748026" cy="682314"/>
          </a:xfrm>
          <a:prstGeom prst="rect">
            <a:avLst/>
          </a:prstGeom>
        </p:spPr>
      </p:pic>
      <p:sp>
        <p:nvSpPr>
          <p:cNvPr id="311" name="TextBox 310">
            <a:hlinkClick r:id="" action="ppaction://noaction">
              <a:snd r:embed="rId54" name="schreiben_source.wav"/>
            </a:hlinkClick>
            <a:extLst>
              <a:ext uri="{FF2B5EF4-FFF2-40B4-BE49-F238E27FC236}">
                <a16:creationId xmlns:a16="http://schemas.microsoft.com/office/drawing/2014/main" id="{F7A11D90-47AF-409C-8541-CEDC7D8F40E8}"/>
              </a:ext>
            </a:extLst>
          </p:cNvPr>
          <p:cNvSpPr txBox="1"/>
          <p:nvPr/>
        </p:nvSpPr>
        <p:spPr>
          <a:xfrm rot="10800000" flipV="1">
            <a:off x="8966085" y="2531966"/>
            <a:ext cx="1886143"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reiben</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2" name="TextBox 311">
            <a:hlinkClick r:id="" action="ppaction://noaction">
              <a:snd r:embed="rId55" name="wo_source.wav"/>
            </a:hlinkClick>
            <a:extLst>
              <a:ext uri="{FF2B5EF4-FFF2-40B4-BE49-F238E27FC236}">
                <a16:creationId xmlns:a16="http://schemas.microsoft.com/office/drawing/2014/main" id="{157DDD97-82EE-43DA-9147-8085C8D2E659}"/>
              </a:ext>
            </a:extLst>
          </p:cNvPr>
          <p:cNvSpPr txBox="1"/>
          <p:nvPr/>
        </p:nvSpPr>
        <p:spPr>
          <a:xfrm rot="10800000" flipV="1">
            <a:off x="1037076" y="3605972"/>
            <a:ext cx="843533" cy="406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t>
            </a:r>
            <a:endParaRPr kumimoji="0" lang="en-GB" sz="1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13" name="Picture 312">
            <a:extLst>
              <a:ext uri="{FF2B5EF4-FFF2-40B4-BE49-F238E27FC236}">
                <a16:creationId xmlns:a16="http://schemas.microsoft.com/office/drawing/2014/main" id="{B69AAD19-549D-4656-9153-CC81F1D793CE}"/>
              </a:ext>
            </a:extLst>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9540" y="2995998"/>
            <a:ext cx="676723" cy="647306"/>
          </a:xfrm>
          <a:prstGeom prst="rect">
            <a:avLst/>
          </a:prstGeom>
        </p:spPr>
      </p:pic>
      <p:sp>
        <p:nvSpPr>
          <p:cNvPr id="314" name="TextBox 313">
            <a:hlinkClick r:id="" action="ppaction://noaction">
              <a:snd r:embed="rId57" name="Kopf_source.wav"/>
            </a:hlinkClick>
            <a:extLst>
              <a:ext uri="{FF2B5EF4-FFF2-40B4-BE49-F238E27FC236}">
                <a16:creationId xmlns:a16="http://schemas.microsoft.com/office/drawing/2014/main" id="{0F07483A-F9E7-476D-A75D-2EC26ACBD686}"/>
              </a:ext>
            </a:extLst>
          </p:cNvPr>
          <p:cNvSpPr txBox="1"/>
          <p:nvPr/>
        </p:nvSpPr>
        <p:spPr>
          <a:xfrm rot="10800000" flipV="1">
            <a:off x="1908927" y="3607200"/>
            <a:ext cx="8382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K</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pf</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15" name="Picture 314">
            <a:extLst>
              <a:ext uri="{FF2B5EF4-FFF2-40B4-BE49-F238E27FC236}">
                <a16:creationId xmlns:a16="http://schemas.microsoft.com/office/drawing/2014/main" id="{A31F4C8A-9852-4AA8-87B0-B3360484AECA}"/>
              </a:ext>
            </a:extLst>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26823" y="3229018"/>
            <a:ext cx="667516" cy="394203"/>
          </a:xfrm>
          <a:prstGeom prst="rect">
            <a:avLst/>
          </a:prstGeom>
        </p:spPr>
      </p:pic>
      <p:sp>
        <p:nvSpPr>
          <p:cNvPr id="316" name="TextBox 315">
            <a:hlinkClick r:id="" action="ppaction://noaction">
              <a:snd r:embed="rId59" name="du_source.wav"/>
            </a:hlinkClick>
            <a:extLst>
              <a:ext uri="{FF2B5EF4-FFF2-40B4-BE49-F238E27FC236}">
                <a16:creationId xmlns:a16="http://schemas.microsoft.com/office/drawing/2014/main" id="{B39832A8-775E-4A45-82B9-2466B881EAED}"/>
              </a:ext>
            </a:extLst>
          </p:cNvPr>
          <p:cNvSpPr txBox="1"/>
          <p:nvPr/>
        </p:nvSpPr>
        <p:spPr>
          <a:xfrm rot="10800000" flipV="1">
            <a:off x="2766414" y="3607200"/>
            <a:ext cx="7459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p>
        </p:txBody>
      </p:sp>
      <p:pic>
        <p:nvPicPr>
          <p:cNvPr id="317" name="Picture 316">
            <a:extLst>
              <a:ext uri="{FF2B5EF4-FFF2-40B4-BE49-F238E27FC236}">
                <a16:creationId xmlns:a16="http://schemas.microsoft.com/office/drawing/2014/main" id="{67846A78-3822-4F42-952B-40ADB079CBB3}"/>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3882762" y="3308683"/>
            <a:ext cx="250449" cy="216172"/>
          </a:xfrm>
          <a:prstGeom prst="rect">
            <a:avLst/>
          </a:prstGeom>
        </p:spPr>
      </p:pic>
      <p:sp>
        <p:nvSpPr>
          <p:cNvPr id="318" name="TextBox 317">
            <a:hlinkClick r:id="" action="ppaction://noaction">
              <a:snd r:embed="rId61" name="Punkt_source.wav"/>
            </a:hlinkClick>
            <a:extLst>
              <a:ext uri="{FF2B5EF4-FFF2-40B4-BE49-F238E27FC236}">
                <a16:creationId xmlns:a16="http://schemas.microsoft.com/office/drawing/2014/main" id="{CD2E7783-9DB7-410D-8565-005CD5F34860}"/>
              </a:ext>
            </a:extLst>
          </p:cNvPr>
          <p:cNvSpPr txBox="1"/>
          <p:nvPr/>
        </p:nvSpPr>
        <p:spPr>
          <a:xfrm rot="10800000" flipV="1">
            <a:off x="3569357" y="3607200"/>
            <a:ext cx="856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nkt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19" name="Picture 318">
            <a:extLst>
              <a:ext uri="{FF2B5EF4-FFF2-40B4-BE49-F238E27FC236}">
                <a16:creationId xmlns:a16="http://schemas.microsoft.com/office/drawing/2014/main" id="{9ACA3B20-BB61-4EB0-A2E6-AAFF6D873910}"/>
              </a:ext>
            </a:extLst>
          </p:cNvPr>
          <p:cNvPicPr>
            <a:picLocks noChangeAspect="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1211" y="3192016"/>
            <a:ext cx="724213" cy="427686"/>
          </a:xfrm>
          <a:prstGeom prst="rect">
            <a:avLst/>
          </a:prstGeom>
        </p:spPr>
      </p:pic>
      <p:pic>
        <p:nvPicPr>
          <p:cNvPr id="321" name="Picture 320">
            <a:extLst>
              <a:ext uri="{FF2B5EF4-FFF2-40B4-BE49-F238E27FC236}">
                <a16:creationId xmlns:a16="http://schemas.microsoft.com/office/drawing/2014/main" id="{DB5484D2-BE08-4ED4-AE2E-C3A09A56DA4A}"/>
              </a:ext>
            </a:extLst>
          </p:cNvPr>
          <p:cNvPicPr>
            <a:picLocks noChangeAspect="1"/>
          </p:cNvPicPr>
          <p:nvPr/>
        </p:nvPicPr>
        <p:blipFill>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2350" y="3227374"/>
            <a:ext cx="497171" cy="427687"/>
          </a:xfrm>
          <a:prstGeom prst="rect">
            <a:avLst/>
          </a:prstGeom>
        </p:spPr>
      </p:pic>
      <p:sp>
        <p:nvSpPr>
          <p:cNvPr id="322" name="TextBox 321">
            <a:hlinkClick r:id="" action="ppaction://noaction">
              <a:snd r:embed="rId64" name="wieder_source.wav"/>
            </a:hlinkClick>
            <a:extLst>
              <a:ext uri="{FF2B5EF4-FFF2-40B4-BE49-F238E27FC236}">
                <a16:creationId xmlns:a16="http://schemas.microsoft.com/office/drawing/2014/main" id="{49D28865-08A1-47D5-B2B6-9760BFC95EDD}"/>
              </a:ext>
            </a:extLst>
          </p:cNvPr>
          <p:cNvSpPr txBox="1"/>
          <p:nvPr/>
        </p:nvSpPr>
        <p:spPr>
          <a:xfrm rot="10800000" flipV="1">
            <a:off x="5258175" y="3642793"/>
            <a:ext cx="848239" cy="361637"/>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5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wied</a:t>
            </a:r>
            <a:r>
              <a:rPr kumimoji="0" lang="en-GB" sz="175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er</a:t>
            </a:r>
            <a:endParaRPr kumimoji="0" lang="en-GB" sz="175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23" name="Picture 322">
            <a:extLst>
              <a:ext uri="{FF2B5EF4-FFF2-40B4-BE49-F238E27FC236}">
                <a16:creationId xmlns:a16="http://schemas.microsoft.com/office/drawing/2014/main" id="{3DF48438-9EA1-4AEB-B7AD-7D6DBBA0EFBC}"/>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8211" y="3157049"/>
            <a:ext cx="713950" cy="440684"/>
          </a:xfrm>
          <a:prstGeom prst="rect">
            <a:avLst/>
          </a:prstGeom>
        </p:spPr>
      </p:pic>
      <p:pic>
        <p:nvPicPr>
          <p:cNvPr id="324" name="Picture 323">
            <a:extLst>
              <a:ext uri="{FF2B5EF4-FFF2-40B4-BE49-F238E27FC236}">
                <a16:creationId xmlns:a16="http://schemas.microsoft.com/office/drawing/2014/main" id="{5F505FF1-7CB0-48AE-98C4-7594BA594A2A}"/>
              </a:ext>
            </a:extLst>
          </p:cNvPr>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436509" y="3380517"/>
            <a:ext cx="553205" cy="278341"/>
          </a:xfrm>
          <a:prstGeom prst="rect">
            <a:avLst/>
          </a:prstGeom>
        </p:spPr>
      </p:pic>
      <p:sp>
        <p:nvSpPr>
          <p:cNvPr id="325" name="TextBox 324">
            <a:hlinkClick r:id="" action="ppaction://noaction">
              <a:snd r:embed="rId67" name="reden_source.wav"/>
            </a:hlinkClick>
            <a:extLst>
              <a:ext uri="{FF2B5EF4-FFF2-40B4-BE49-F238E27FC236}">
                <a16:creationId xmlns:a16="http://schemas.microsoft.com/office/drawing/2014/main" id="{A3F166DE-FC51-4FDA-A14B-8912FA5F1806}"/>
              </a:ext>
            </a:extLst>
          </p:cNvPr>
          <p:cNvSpPr txBox="1"/>
          <p:nvPr/>
        </p:nvSpPr>
        <p:spPr>
          <a:xfrm rot="10800000" flipV="1">
            <a:off x="6104587" y="3607200"/>
            <a:ext cx="9354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ed</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326" name="Picture 325">
            <a:extLst>
              <a:ext uri="{FF2B5EF4-FFF2-40B4-BE49-F238E27FC236}">
                <a16:creationId xmlns:a16="http://schemas.microsoft.com/office/drawing/2014/main" id="{C75B84AD-0A3A-4B18-B0A6-789A2D7D0216}"/>
              </a:ext>
            </a:extLst>
          </p:cNvPr>
          <p:cNvPicPr>
            <a:picLocks noChangeAspect="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7424" y="3131762"/>
            <a:ext cx="672357" cy="552910"/>
          </a:xfrm>
          <a:prstGeom prst="rect">
            <a:avLst/>
          </a:prstGeom>
        </p:spPr>
      </p:pic>
      <p:sp>
        <p:nvSpPr>
          <p:cNvPr id="327" name="TextBox 326">
            <a:hlinkClick r:id="" action="ppaction://noaction">
              <a:snd r:embed="rId69" name="Uhr_source.wav"/>
            </a:hlinkClick>
            <a:extLst>
              <a:ext uri="{FF2B5EF4-FFF2-40B4-BE49-F238E27FC236}">
                <a16:creationId xmlns:a16="http://schemas.microsoft.com/office/drawing/2014/main" id="{255539EE-DD46-422D-B819-8C14EFBC007F}"/>
              </a:ext>
            </a:extLst>
          </p:cNvPr>
          <p:cNvSpPr txBox="1"/>
          <p:nvPr/>
        </p:nvSpPr>
        <p:spPr>
          <a:xfrm rot="10800000" flipV="1">
            <a:off x="7060217" y="3607200"/>
            <a:ext cx="704756" cy="40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Uh</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328" name="Picture 327">
            <a:extLst>
              <a:ext uri="{FF2B5EF4-FFF2-40B4-BE49-F238E27FC236}">
                <a16:creationId xmlns:a16="http://schemas.microsoft.com/office/drawing/2014/main" id="{3E2601BD-EA36-4D3A-9920-1AD789A731BF}"/>
              </a:ext>
            </a:extLst>
          </p:cNvPr>
          <p:cNvPicPr>
            <a:picLocks noChangeAspect="1"/>
          </p:cNvPicPr>
          <p:nvPr/>
        </p:nvPicPr>
        <p:blipFill>
          <a:blip r:embed="rId7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3680" y="3004033"/>
            <a:ext cx="894260" cy="697350"/>
          </a:xfrm>
          <a:prstGeom prst="rect">
            <a:avLst/>
          </a:prstGeom>
        </p:spPr>
      </p:pic>
      <p:sp>
        <p:nvSpPr>
          <p:cNvPr id="329" name="TextBox 328">
            <a:hlinkClick r:id="" action="ppaction://noaction">
              <a:snd r:embed="rId71" name="vor_source.wav"/>
            </a:hlinkClick>
            <a:extLst>
              <a:ext uri="{FF2B5EF4-FFF2-40B4-BE49-F238E27FC236}">
                <a16:creationId xmlns:a16="http://schemas.microsoft.com/office/drawing/2014/main" id="{4749EC23-3030-459B-9A15-640B9DC48FBB}"/>
              </a:ext>
            </a:extLst>
          </p:cNvPr>
          <p:cNvSpPr txBox="1"/>
          <p:nvPr/>
        </p:nvSpPr>
        <p:spPr>
          <a:xfrm rot="10800000" flipV="1">
            <a:off x="8116928" y="3607200"/>
            <a:ext cx="974744"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v</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or</a:t>
            </a:r>
          </a:p>
        </p:txBody>
      </p:sp>
      <p:pic>
        <p:nvPicPr>
          <p:cNvPr id="330" name="Picture 329">
            <a:extLst>
              <a:ext uri="{FF2B5EF4-FFF2-40B4-BE49-F238E27FC236}">
                <a16:creationId xmlns:a16="http://schemas.microsoft.com/office/drawing/2014/main" id="{CAF5193A-99A5-43E5-A33C-ACC96611B428}"/>
              </a:ext>
            </a:extLst>
          </p:cNvPr>
          <p:cNvPicPr>
            <a:picLocks noChangeAspect="1"/>
          </p:cNvPicPr>
          <p:nvPr/>
        </p:nvPicPr>
        <p:blipFill rotWithShape="1">
          <a:blip r:embed="rId7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9621002" y="3134674"/>
            <a:ext cx="524992" cy="516731"/>
          </a:xfrm>
          <a:prstGeom prst="rect">
            <a:avLst/>
          </a:prstGeom>
        </p:spPr>
      </p:pic>
      <p:sp>
        <p:nvSpPr>
          <p:cNvPr id="331" name="TextBox 330">
            <a:hlinkClick r:id="" action="ppaction://noaction">
              <a:snd r:embed="rId73" name="sollen_source.wav"/>
            </a:hlinkClick>
            <a:extLst>
              <a:ext uri="{FF2B5EF4-FFF2-40B4-BE49-F238E27FC236}">
                <a16:creationId xmlns:a16="http://schemas.microsoft.com/office/drawing/2014/main" id="{25DB8F5B-E4F7-409A-BA9D-A7DC935DF942}"/>
              </a:ext>
            </a:extLst>
          </p:cNvPr>
          <p:cNvSpPr txBox="1"/>
          <p:nvPr/>
        </p:nvSpPr>
        <p:spPr>
          <a:xfrm rot="10800000" flipV="1">
            <a:off x="9466479" y="3607200"/>
            <a:ext cx="774357"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ollen</a:t>
            </a:r>
          </a:p>
        </p:txBody>
      </p:sp>
      <p:pic>
        <p:nvPicPr>
          <p:cNvPr id="332" name="Picture 331">
            <a:extLst>
              <a:ext uri="{FF2B5EF4-FFF2-40B4-BE49-F238E27FC236}">
                <a16:creationId xmlns:a16="http://schemas.microsoft.com/office/drawing/2014/main" id="{798E2500-0984-4B9F-981E-547170692B62}"/>
              </a:ext>
            </a:extLst>
          </p:cNvPr>
          <p:cNvPicPr>
            <a:picLocks noChangeAspect="1"/>
          </p:cNvPicPr>
          <p:nvPr/>
        </p:nvPicPr>
        <p:blipFill>
          <a:blip r:embed="rId7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543141" y="2985997"/>
            <a:ext cx="329018" cy="706092"/>
          </a:xfrm>
          <a:prstGeom prst="rect">
            <a:avLst/>
          </a:prstGeom>
        </p:spPr>
      </p:pic>
      <p:sp>
        <p:nvSpPr>
          <p:cNvPr id="333" name="TextBox 332">
            <a:hlinkClick r:id="" action="ppaction://noaction">
              <a:snd r:embed="rId75" name="gross_source.wav"/>
            </a:hlinkClick>
            <a:extLst>
              <a:ext uri="{FF2B5EF4-FFF2-40B4-BE49-F238E27FC236}">
                <a16:creationId xmlns:a16="http://schemas.microsoft.com/office/drawing/2014/main" id="{F57637A6-F897-4CBE-A682-A0C98EC16DDA}"/>
              </a:ext>
            </a:extLst>
          </p:cNvPr>
          <p:cNvSpPr txBox="1"/>
          <p:nvPr/>
        </p:nvSpPr>
        <p:spPr>
          <a:xfrm rot="10800000" flipV="1">
            <a:off x="10248203" y="3603477"/>
            <a:ext cx="8993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gro</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ß</a:t>
            </a:r>
          </a:p>
        </p:txBody>
      </p:sp>
      <p:pic>
        <p:nvPicPr>
          <p:cNvPr id="334" name="Picture 333">
            <a:extLst>
              <a:ext uri="{FF2B5EF4-FFF2-40B4-BE49-F238E27FC236}">
                <a16:creationId xmlns:a16="http://schemas.microsoft.com/office/drawing/2014/main" id="{1788D215-856E-4880-A9D7-DCA49895C728}"/>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1347570" y="4255132"/>
            <a:ext cx="355193" cy="497787"/>
          </a:xfrm>
          <a:prstGeom prst="rect">
            <a:avLst/>
          </a:prstGeom>
        </p:spPr>
      </p:pic>
      <p:sp>
        <p:nvSpPr>
          <p:cNvPr id="335" name="TextBox 334">
            <a:hlinkClick r:id="" action="ppaction://noaction">
              <a:snd r:embed="rId77" name="Tür_source.wav"/>
            </a:hlinkClick>
            <a:extLst>
              <a:ext uri="{FF2B5EF4-FFF2-40B4-BE49-F238E27FC236}">
                <a16:creationId xmlns:a16="http://schemas.microsoft.com/office/drawing/2014/main" id="{8D70714A-81FC-48FC-8B67-4DEC518D0B39}"/>
              </a:ext>
            </a:extLst>
          </p:cNvPr>
          <p:cNvSpPr txBox="1"/>
          <p:nvPr/>
        </p:nvSpPr>
        <p:spPr>
          <a:xfrm rot="10800000" flipV="1">
            <a:off x="1043780" y="4755600"/>
            <a:ext cx="860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6" name="Picture 335">
            <a:extLst>
              <a:ext uri="{FF2B5EF4-FFF2-40B4-BE49-F238E27FC236}">
                <a16:creationId xmlns:a16="http://schemas.microsoft.com/office/drawing/2014/main" id="{BDB415FB-9997-42EF-98A6-EBAFD3EF7088}"/>
              </a:ext>
            </a:extLst>
          </p:cNvPr>
          <p:cNvPicPr>
            <a:picLocks noChangeAspect="1"/>
          </p:cNvPicPr>
          <p:nvPr/>
        </p:nvPicPr>
        <p:blipFill>
          <a:blip r:embed="rId7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5337" y="4296222"/>
            <a:ext cx="454341" cy="466469"/>
          </a:xfrm>
          <a:prstGeom prst="rect">
            <a:avLst/>
          </a:prstGeom>
        </p:spPr>
      </p:pic>
      <p:sp>
        <p:nvSpPr>
          <p:cNvPr id="337" name="TextBox 336">
            <a:hlinkClick r:id="" action="ppaction://noaction">
              <a:snd r:embed="rId79" name="fünf_source.wav"/>
            </a:hlinkClick>
            <a:extLst>
              <a:ext uri="{FF2B5EF4-FFF2-40B4-BE49-F238E27FC236}">
                <a16:creationId xmlns:a16="http://schemas.microsoft.com/office/drawing/2014/main" id="{0116625F-5763-486D-B87B-566F2B7FC6BB}"/>
              </a:ext>
            </a:extLst>
          </p:cNvPr>
          <p:cNvSpPr txBox="1"/>
          <p:nvPr/>
        </p:nvSpPr>
        <p:spPr>
          <a:xfrm rot="10800000" flipV="1">
            <a:off x="1948375" y="4755600"/>
            <a:ext cx="7792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f</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nf</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8" name="Picture 337">
            <a:extLst>
              <a:ext uri="{FF2B5EF4-FFF2-40B4-BE49-F238E27FC236}">
                <a16:creationId xmlns:a16="http://schemas.microsoft.com/office/drawing/2014/main" id="{B111E90F-0A15-4C9A-BF9F-093EEEA3DAB2}"/>
              </a:ext>
            </a:extLst>
          </p:cNvPr>
          <p:cNvPicPr>
            <a:picLocks noChangeAspect="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4578" y="4253489"/>
            <a:ext cx="392005" cy="508346"/>
          </a:xfrm>
          <a:prstGeom prst="rect">
            <a:avLst/>
          </a:prstGeom>
        </p:spPr>
      </p:pic>
      <p:sp>
        <p:nvSpPr>
          <p:cNvPr id="339" name="TextBox 338">
            <a:hlinkClick r:id="" action="ppaction://noaction">
              <a:snd r:embed="rId81" name="schön_source.wav"/>
            </a:hlinkClick>
            <a:extLst>
              <a:ext uri="{FF2B5EF4-FFF2-40B4-BE49-F238E27FC236}">
                <a16:creationId xmlns:a16="http://schemas.microsoft.com/office/drawing/2014/main" id="{CDAF2148-5E6B-4985-83E7-966F2309C98C}"/>
              </a:ext>
            </a:extLst>
          </p:cNvPr>
          <p:cNvSpPr txBox="1"/>
          <p:nvPr/>
        </p:nvSpPr>
        <p:spPr>
          <a:xfrm rot="10800000" flipV="1">
            <a:off x="2747136" y="4755600"/>
            <a:ext cx="814881"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sch</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40" name="Picture 339">
            <a:extLst>
              <a:ext uri="{FF2B5EF4-FFF2-40B4-BE49-F238E27FC236}">
                <a16:creationId xmlns:a16="http://schemas.microsoft.com/office/drawing/2014/main" id="{88D98AC4-8ABF-4256-8575-7EF38A39DB7A}"/>
              </a:ext>
            </a:extLst>
          </p:cNvPr>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5822" y="4123250"/>
            <a:ext cx="613934" cy="773013"/>
          </a:xfrm>
          <a:prstGeom prst="rect">
            <a:avLst/>
          </a:prstGeom>
        </p:spPr>
      </p:pic>
      <p:sp>
        <p:nvSpPr>
          <p:cNvPr id="341" name="TextBox 340">
            <a:hlinkClick r:id="" action="ppaction://noaction">
              <a:snd r:embed="rId83" name="plötzlich_source.wav"/>
            </a:hlinkClick>
            <a:extLst>
              <a:ext uri="{FF2B5EF4-FFF2-40B4-BE49-F238E27FC236}">
                <a16:creationId xmlns:a16="http://schemas.microsoft.com/office/drawing/2014/main" id="{FFE76DEC-FDB7-4530-BF00-64EDFC2CBB8A}"/>
              </a:ext>
            </a:extLst>
          </p:cNvPr>
          <p:cNvSpPr txBox="1"/>
          <p:nvPr/>
        </p:nvSpPr>
        <p:spPr>
          <a:xfrm rot="10800000" flipV="1">
            <a:off x="3566885" y="4780619"/>
            <a:ext cx="866781" cy="3539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pl</a:t>
            </a:r>
            <a:r>
              <a:rPr kumimoji="0" lang="en-GB" sz="17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tzlich</a:t>
            </a:r>
            <a:endParaRPr kumimoji="0" lang="en-GB" sz="17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42" name="Picture 341">
            <a:extLst>
              <a:ext uri="{FF2B5EF4-FFF2-40B4-BE49-F238E27FC236}">
                <a16:creationId xmlns:a16="http://schemas.microsoft.com/office/drawing/2014/main" id="{C9A695B4-888E-4061-947B-F5C23642FD49}"/>
              </a:ext>
            </a:extLst>
          </p:cNvPr>
          <p:cNvPicPr>
            <a:picLocks noChangeAspect="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1085" y="4225001"/>
            <a:ext cx="695926" cy="643489"/>
          </a:xfrm>
          <a:prstGeom prst="rect">
            <a:avLst/>
          </a:prstGeom>
        </p:spPr>
      </p:pic>
      <p:sp>
        <p:nvSpPr>
          <p:cNvPr id="343" name="TextBox 342">
            <a:hlinkClick r:id="" action="ppaction://noaction">
              <a:snd r:embed="rId85" name="spät_source.wav"/>
            </a:hlinkClick>
            <a:extLst>
              <a:ext uri="{FF2B5EF4-FFF2-40B4-BE49-F238E27FC236}">
                <a16:creationId xmlns:a16="http://schemas.microsoft.com/office/drawing/2014/main" id="{BAB82988-DAE3-4DC6-8265-F415C1705BCA}"/>
              </a:ext>
            </a:extLst>
          </p:cNvPr>
          <p:cNvSpPr txBox="1"/>
          <p:nvPr/>
        </p:nvSpPr>
        <p:spPr>
          <a:xfrm rot="10800000" flipV="1">
            <a:off x="4481594" y="4755600"/>
            <a:ext cx="7338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sp</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44" name="Picture 343">
            <a:extLst>
              <a:ext uri="{FF2B5EF4-FFF2-40B4-BE49-F238E27FC236}">
                <a16:creationId xmlns:a16="http://schemas.microsoft.com/office/drawing/2014/main" id="{7EE476FC-5E0F-4D2B-8EF0-66F85667AB82}"/>
              </a:ext>
            </a:extLst>
          </p:cNvPr>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2865" y="4232166"/>
            <a:ext cx="649700" cy="558900"/>
          </a:xfrm>
          <a:prstGeom prst="rect">
            <a:avLst/>
          </a:prstGeom>
        </p:spPr>
      </p:pic>
      <p:sp>
        <p:nvSpPr>
          <p:cNvPr id="345" name="TextBox 344">
            <a:hlinkClick r:id="" action="ppaction://noaction">
              <a:snd r:embed="rId87" name="lächeln_source.wav"/>
            </a:hlinkClick>
            <a:extLst>
              <a:ext uri="{FF2B5EF4-FFF2-40B4-BE49-F238E27FC236}">
                <a16:creationId xmlns:a16="http://schemas.microsoft.com/office/drawing/2014/main" id="{9E7A645B-15CA-4DBA-BCE0-0AE1A3C89FB1}"/>
              </a:ext>
            </a:extLst>
          </p:cNvPr>
          <p:cNvSpPr txBox="1"/>
          <p:nvPr/>
        </p:nvSpPr>
        <p:spPr>
          <a:xfrm rot="10800000" flipV="1">
            <a:off x="5222460" y="4801535"/>
            <a:ext cx="880228" cy="3539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l</a:t>
            </a:r>
            <a:r>
              <a:rPr kumimoji="0" lang="en-GB" sz="17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cheln</a:t>
            </a:r>
            <a:endParaRPr kumimoji="0" lang="en-GB" sz="17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46" name="Picture 345">
            <a:extLst>
              <a:ext uri="{FF2B5EF4-FFF2-40B4-BE49-F238E27FC236}">
                <a16:creationId xmlns:a16="http://schemas.microsoft.com/office/drawing/2014/main" id="{1B67541D-503E-4FA6-836D-075206C1F99E}"/>
              </a:ext>
            </a:extLst>
          </p:cNvPr>
          <p:cNvPicPr>
            <a:picLocks noChangeAspect="1"/>
          </p:cNvPicPr>
          <p:nvPr/>
        </p:nvPicPr>
        <p:blipFill>
          <a:blip r:embed="rId8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318" y="4243312"/>
            <a:ext cx="991689" cy="561759"/>
          </a:xfrm>
          <a:prstGeom prst="rect">
            <a:avLst/>
          </a:prstGeom>
        </p:spPr>
      </p:pic>
      <p:sp>
        <p:nvSpPr>
          <p:cNvPr id="347" name="TextBox 346">
            <a:hlinkClick r:id="" action="ppaction://noaction">
              <a:snd r:embed="rId89" name="Haus_source.wav"/>
            </a:hlinkClick>
            <a:extLst>
              <a:ext uri="{FF2B5EF4-FFF2-40B4-BE49-F238E27FC236}">
                <a16:creationId xmlns:a16="http://schemas.microsoft.com/office/drawing/2014/main" id="{6555B3A2-A601-40A3-8AC7-C30D319157EC}"/>
              </a:ext>
            </a:extLst>
          </p:cNvPr>
          <p:cNvSpPr txBox="1"/>
          <p:nvPr/>
        </p:nvSpPr>
        <p:spPr>
          <a:xfrm rot="10800000" flipV="1">
            <a:off x="6381359" y="4755600"/>
            <a:ext cx="11684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H</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49" name="TextBox 348">
            <a:hlinkClick r:id="" action="ppaction://noaction">
              <a:snd r:embed="rId90" name="Deutschland.wav"/>
            </a:hlinkClick>
            <a:extLst>
              <a:ext uri="{FF2B5EF4-FFF2-40B4-BE49-F238E27FC236}">
                <a16:creationId xmlns:a16="http://schemas.microsoft.com/office/drawing/2014/main" id="{09717D50-728F-4151-8BE6-D2766241B648}"/>
              </a:ext>
            </a:extLst>
          </p:cNvPr>
          <p:cNvSpPr txBox="1"/>
          <p:nvPr/>
        </p:nvSpPr>
        <p:spPr>
          <a:xfrm rot="10800000" flipV="1">
            <a:off x="7764972" y="4755600"/>
            <a:ext cx="1701507"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tschland</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50" name="Picture 349">
            <a:extLst>
              <a:ext uri="{FF2B5EF4-FFF2-40B4-BE49-F238E27FC236}">
                <a16:creationId xmlns:a16="http://schemas.microsoft.com/office/drawing/2014/main" id="{8A84C9EF-294B-43C6-986F-C36CF9D0667E}"/>
              </a:ext>
            </a:extLst>
          </p:cNvPr>
          <p:cNvPicPr>
            <a:picLocks noChangeAspect="1"/>
          </p:cNvPicPr>
          <p:nvPr/>
        </p:nvPicPr>
        <p:blipFill>
          <a:blip r:embed="rId9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4130" y="4250547"/>
            <a:ext cx="931254" cy="566165"/>
          </a:xfrm>
          <a:prstGeom prst="rect">
            <a:avLst/>
          </a:prstGeom>
        </p:spPr>
      </p:pic>
      <p:sp>
        <p:nvSpPr>
          <p:cNvPr id="351" name="TextBox 350">
            <a:hlinkClick r:id="" action="ppaction://noaction">
              <a:snd r:embed="rId92" name="Mäuse_source.wav"/>
            </a:hlinkClick>
            <a:extLst>
              <a:ext uri="{FF2B5EF4-FFF2-40B4-BE49-F238E27FC236}">
                <a16:creationId xmlns:a16="http://schemas.microsoft.com/office/drawing/2014/main" id="{D013F027-62A4-46C4-A0F5-A812B4A4CF36}"/>
              </a:ext>
            </a:extLst>
          </p:cNvPr>
          <p:cNvSpPr txBox="1"/>
          <p:nvPr/>
        </p:nvSpPr>
        <p:spPr>
          <a:xfrm rot="10800000" flipV="1">
            <a:off x="9754185" y="4754835"/>
            <a:ext cx="11206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M</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se</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2" name="TextBox 351">
            <a:hlinkClick r:id="" action="ppaction://noaction">
              <a:snd r:embed="rId93" name="und_source.wav"/>
            </a:hlinkClick>
            <a:extLst>
              <a:ext uri="{FF2B5EF4-FFF2-40B4-BE49-F238E27FC236}">
                <a16:creationId xmlns:a16="http://schemas.microsoft.com/office/drawing/2014/main" id="{6FA47FF3-B1EA-4A29-927E-B8DC2AC8119C}"/>
              </a:ext>
            </a:extLst>
          </p:cNvPr>
          <p:cNvSpPr txBox="1"/>
          <p:nvPr/>
        </p:nvSpPr>
        <p:spPr>
          <a:xfrm rot="10800000" flipV="1">
            <a:off x="1347966" y="5832000"/>
            <a:ext cx="1168432"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un</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sp>
        <p:nvSpPr>
          <p:cNvPr id="353" name="TextBox 352">
            <a:hlinkClick r:id="" action="ppaction://noaction">
              <a:snd r:embed="rId94" name="richtig_source.wav"/>
            </a:hlinkClick>
            <a:extLst>
              <a:ext uri="{FF2B5EF4-FFF2-40B4-BE49-F238E27FC236}">
                <a16:creationId xmlns:a16="http://schemas.microsoft.com/office/drawing/2014/main" id="{0D050FB5-7137-4CA5-A7DD-63CD79D69595}"/>
              </a:ext>
            </a:extLst>
          </p:cNvPr>
          <p:cNvSpPr txBox="1"/>
          <p:nvPr/>
        </p:nvSpPr>
        <p:spPr>
          <a:xfrm rot="10800000" flipV="1">
            <a:off x="2887698" y="5832000"/>
            <a:ext cx="1443078"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richt</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ig</a:t>
            </a:r>
          </a:p>
        </p:txBody>
      </p:sp>
      <p:sp>
        <p:nvSpPr>
          <p:cNvPr id="354" name="TextBox 353">
            <a:hlinkClick r:id="" action="ppaction://noaction">
              <a:snd r:embed="rId95" name="stark_source.wav"/>
            </a:hlinkClick>
            <a:extLst>
              <a:ext uri="{FF2B5EF4-FFF2-40B4-BE49-F238E27FC236}">
                <a16:creationId xmlns:a16="http://schemas.microsoft.com/office/drawing/2014/main" id="{C5461A99-FD38-4846-BC0F-D931BA8FBB0C}"/>
              </a:ext>
            </a:extLst>
          </p:cNvPr>
          <p:cNvSpPr txBox="1"/>
          <p:nvPr/>
        </p:nvSpPr>
        <p:spPr>
          <a:xfrm rot="10800000" flipV="1">
            <a:off x="4519508" y="5832000"/>
            <a:ext cx="1443078"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ark</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5" name="TextBox 354">
            <a:hlinkClick r:id="" action="ppaction://noaction">
              <a:snd r:embed="rId96" name="spielen_source.wav"/>
            </a:hlinkClick>
            <a:extLst>
              <a:ext uri="{FF2B5EF4-FFF2-40B4-BE49-F238E27FC236}">
                <a16:creationId xmlns:a16="http://schemas.microsoft.com/office/drawing/2014/main" id="{34023501-057F-4CD8-B3F5-BA9C6856BBC4}"/>
              </a:ext>
            </a:extLst>
          </p:cNvPr>
          <p:cNvSpPr txBox="1"/>
          <p:nvPr/>
        </p:nvSpPr>
        <p:spPr>
          <a:xfrm rot="10800000" flipV="1">
            <a:off x="6226361" y="5832000"/>
            <a:ext cx="1443078"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sp</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ielen</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6" name="TextBox 355">
            <a:hlinkClick r:id="" action="ppaction://noaction">
              <a:snd r:embed="rId97" name="Jahr_source.wav"/>
            </a:hlinkClick>
            <a:extLst>
              <a:ext uri="{FF2B5EF4-FFF2-40B4-BE49-F238E27FC236}">
                <a16:creationId xmlns:a16="http://schemas.microsoft.com/office/drawing/2014/main" id="{D122F808-2EF6-4FB9-9C76-BF2D83B9C41C}"/>
              </a:ext>
            </a:extLst>
          </p:cNvPr>
          <p:cNvSpPr txBox="1"/>
          <p:nvPr/>
        </p:nvSpPr>
        <p:spPr>
          <a:xfrm rot="10800000" flipV="1">
            <a:off x="8353658" y="5832000"/>
            <a:ext cx="570180" cy="329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57" name="Picture 356">
            <a:extLst>
              <a:ext uri="{FF2B5EF4-FFF2-40B4-BE49-F238E27FC236}">
                <a16:creationId xmlns:a16="http://schemas.microsoft.com/office/drawing/2014/main" id="{480E2F5D-47D1-4FA0-B29B-ACF5977541FD}"/>
              </a:ext>
            </a:extLst>
          </p:cNvPr>
          <p:cNvPicPr>
            <a:picLocks noChangeAspect="1"/>
          </p:cNvPicPr>
          <p:nvPr/>
        </p:nvPicPr>
        <p:blipFill>
          <a:blip r:embed="rId9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14282" y="5226172"/>
            <a:ext cx="821769" cy="706921"/>
          </a:xfrm>
          <a:prstGeom prst="rect">
            <a:avLst/>
          </a:prstGeom>
        </p:spPr>
      </p:pic>
      <p:pic>
        <p:nvPicPr>
          <p:cNvPr id="358" name="Picture 357">
            <a:extLst>
              <a:ext uri="{FF2B5EF4-FFF2-40B4-BE49-F238E27FC236}">
                <a16:creationId xmlns:a16="http://schemas.microsoft.com/office/drawing/2014/main" id="{3889D5D4-9057-44B9-AC17-098B8FEF86AE}"/>
              </a:ext>
            </a:extLst>
          </p:cNvPr>
          <p:cNvPicPr>
            <a:picLocks noChangeAspect="1"/>
          </p:cNvPicPr>
          <p:nvPr/>
        </p:nvPicPr>
        <p:blipFill>
          <a:blip r:embed="rId9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2507" y="5142740"/>
            <a:ext cx="855713" cy="736120"/>
          </a:xfrm>
          <a:prstGeom prst="rect">
            <a:avLst/>
          </a:prstGeom>
        </p:spPr>
      </p:pic>
      <p:pic>
        <p:nvPicPr>
          <p:cNvPr id="359" name="Picture 358">
            <a:extLst>
              <a:ext uri="{FF2B5EF4-FFF2-40B4-BE49-F238E27FC236}">
                <a16:creationId xmlns:a16="http://schemas.microsoft.com/office/drawing/2014/main" id="{36D19D33-E12B-401D-8884-CF456B266A37}"/>
              </a:ext>
            </a:extLst>
          </p:cNvPr>
          <p:cNvPicPr>
            <a:picLocks noChangeAspect="1"/>
          </p:cNvPicPr>
          <p:nvPr/>
        </p:nvPicPr>
        <p:blipFill>
          <a:blip r:embed="rId10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7696" y="5226172"/>
            <a:ext cx="638926" cy="652688"/>
          </a:xfrm>
          <a:prstGeom prst="rect">
            <a:avLst/>
          </a:prstGeom>
        </p:spPr>
      </p:pic>
      <p:pic>
        <p:nvPicPr>
          <p:cNvPr id="360" name="Picture 359">
            <a:extLst>
              <a:ext uri="{FF2B5EF4-FFF2-40B4-BE49-F238E27FC236}">
                <a16:creationId xmlns:a16="http://schemas.microsoft.com/office/drawing/2014/main" id="{1FADFBF6-7ECB-4023-8FE7-70B40A0B95BB}"/>
              </a:ext>
            </a:extLst>
          </p:cNvPr>
          <p:cNvPicPr>
            <a:picLocks noChangeAspect="1"/>
          </p:cNvPicPr>
          <p:nvPr/>
        </p:nvPicPr>
        <p:blipFill>
          <a:blip r:embed="rId10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0168" y="5278740"/>
            <a:ext cx="798202" cy="590125"/>
          </a:xfrm>
          <a:prstGeom prst="rect">
            <a:avLst/>
          </a:prstGeom>
        </p:spPr>
      </p:pic>
      <p:pic>
        <p:nvPicPr>
          <p:cNvPr id="361" name="Picture 360">
            <a:extLst>
              <a:ext uri="{FF2B5EF4-FFF2-40B4-BE49-F238E27FC236}">
                <a16:creationId xmlns:a16="http://schemas.microsoft.com/office/drawing/2014/main" id="{A15489B9-88BD-40F3-9CA3-766B2EFF1453}"/>
              </a:ext>
            </a:extLst>
          </p:cNvPr>
          <p:cNvPicPr>
            <a:picLocks noChangeAspect="1"/>
          </p:cNvPicPr>
          <p:nvPr/>
        </p:nvPicPr>
        <p:blipFill>
          <a:blip r:embed="rId10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8933" y="5241208"/>
            <a:ext cx="831580" cy="612439"/>
          </a:xfrm>
          <a:prstGeom prst="rect">
            <a:avLst/>
          </a:prstGeom>
        </p:spPr>
      </p:pic>
      <p:pic>
        <p:nvPicPr>
          <p:cNvPr id="362" name="Picture 361">
            <a:extLst>
              <a:ext uri="{FF2B5EF4-FFF2-40B4-BE49-F238E27FC236}">
                <a16:creationId xmlns:a16="http://schemas.microsoft.com/office/drawing/2014/main" id="{56CC3611-B83F-4D9F-BC4E-F59AE8CD2823}"/>
              </a:ext>
            </a:extLst>
          </p:cNvPr>
          <p:cNvPicPr>
            <a:picLocks noChangeAspect="1"/>
          </p:cNvPicPr>
          <p:nvPr/>
        </p:nvPicPr>
        <p:blipFill>
          <a:blip r:embed="rId10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9157" y="5283935"/>
            <a:ext cx="838159" cy="571668"/>
          </a:xfrm>
          <a:prstGeom prst="rect">
            <a:avLst/>
          </a:prstGeom>
        </p:spPr>
      </p:pic>
      <p:sp>
        <p:nvSpPr>
          <p:cNvPr id="363" name="TextBox 362">
            <a:hlinkClick r:id="" action="ppaction://noaction">
              <a:snd r:embed="rId104" name="Theater_source.wav"/>
            </a:hlinkClick>
            <a:extLst>
              <a:ext uri="{FF2B5EF4-FFF2-40B4-BE49-F238E27FC236}">
                <a16:creationId xmlns:a16="http://schemas.microsoft.com/office/drawing/2014/main" id="{A924B558-2436-43F5-9D60-9C497AB31515}"/>
              </a:ext>
            </a:extLst>
          </p:cNvPr>
          <p:cNvSpPr txBox="1"/>
          <p:nvPr/>
        </p:nvSpPr>
        <p:spPr>
          <a:xfrm rot="10800000" flipV="1">
            <a:off x="9788921" y="5832000"/>
            <a:ext cx="1304602" cy="3293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eater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cxnSp>
        <p:nvCxnSpPr>
          <p:cNvPr id="364" name="Straight Connector 363">
            <a:extLst>
              <a:ext uri="{FF2B5EF4-FFF2-40B4-BE49-F238E27FC236}">
                <a16:creationId xmlns:a16="http://schemas.microsoft.com/office/drawing/2014/main" id="{C1D0DBF2-A316-4205-AC7C-9647D1F4492F}"/>
              </a:ext>
            </a:extLst>
          </p:cNvPr>
          <p:cNvCxnSpPr/>
          <p:nvPr/>
        </p:nvCxnSpPr>
        <p:spPr>
          <a:xfrm>
            <a:off x="7556250" y="1747343"/>
            <a:ext cx="6192" cy="1140358"/>
          </a:xfrm>
          <a:prstGeom prst="line">
            <a:avLst/>
          </a:prstGeom>
        </p:spPr>
        <p:style>
          <a:lnRef idx="1">
            <a:schemeClr val="accent1"/>
          </a:lnRef>
          <a:fillRef idx="0">
            <a:schemeClr val="accent1"/>
          </a:fillRef>
          <a:effectRef idx="0">
            <a:schemeClr val="accent1"/>
          </a:effectRef>
          <a:fontRef idx="minor">
            <a:schemeClr val="tx1"/>
          </a:fontRef>
        </p:style>
      </p:cxnSp>
      <p:sp>
        <p:nvSpPr>
          <p:cNvPr id="365" name="TextBox 364">
            <a:hlinkClick r:id="" action="ppaction://noaction">
              <a:snd r:embed="rId105" name="a_short.wav"/>
            </a:hlinkClick>
            <a:extLst>
              <a:ext uri="{FF2B5EF4-FFF2-40B4-BE49-F238E27FC236}">
                <a16:creationId xmlns:a16="http://schemas.microsoft.com/office/drawing/2014/main" id="{868D3F22-62A2-4A37-97C3-6BB654290D64}"/>
              </a:ext>
            </a:extLst>
          </p:cNvPr>
          <p:cNvSpPr txBox="1"/>
          <p:nvPr/>
        </p:nvSpPr>
        <p:spPr>
          <a:xfrm>
            <a:off x="2313066" y="502955"/>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366" name="TextBox 365">
            <a:hlinkClick r:id="" action="ppaction://noaction">
              <a:snd r:embed="rId106" name="e_short.wav"/>
            </a:hlinkClick>
            <a:extLst>
              <a:ext uri="{FF2B5EF4-FFF2-40B4-BE49-F238E27FC236}">
                <a16:creationId xmlns:a16="http://schemas.microsoft.com/office/drawing/2014/main" id="{733548FE-40C1-4739-B3AA-E814ECC21434}"/>
              </a:ext>
            </a:extLst>
          </p:cNvPr>
          <p:cNvSpPr txBox="1"/>
          <p:nvPr/>
        </p:nvSpPr>
        <p:spPr>
          <a:xfrm>
            <a:off x="3983504" y="50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sp>
        <p:nvSpPr>
          <p:cNvPr id="367" name="TextBox 366">
            <a:hlinkClick r:id="" action="ppaction://noaction">
              <a:snd r:embed="rId107" name="i_short.wav"/>
            </a:hlinkClick>
            <a:extLst>
              <a:ext uri="{FF2B5EF4-FFF2-40B4-BE49-F238E27FC236}">
                <a16:creationId xmlns:a16="http://schemas.microsoft.com/office/drawing/2014/main" id="{247C0718-BB30-4ED3-8BD5-F5E495830E41}"/>
              </a:ext>
            </a:extLst>
          </p:cNvPr>
          <p:cNvSpPr txBox="1"/>
          <p:nvPr/>
        </p:nvSpPr>
        <p:spPr>
          <a:xfrm>
            <a:off x="2556158" y="1692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8" name="TextBox 367">
            <a:hlinkClick r:id="" action="ppaction://noaction">
              <a:snd r:embed="rId108" name="ch_hard.wav"/>
            </a:hlinkClick>
            <a:extLst>
              <a:ext uri="{FF2B5EF4-FFF2-40B4-BE49-F238E27FC236}">
                <a16:creationId xmlns:a16="http://schemas.microsoft.com/office/drawing/2014/main" id="{D12BA81C-91D6-4E53-9BAF-AB6F6D96045D}"/>
              </a:ext>
            </a:extLst>
          </p:cNvPr>
          <p:cNvSpPr txBox="1"/>
          <p:nvPr/>
        </p:nvSpPr>
        <p:spPr>
          <a:xfrm>
            <a:off x="7514727" y="1692221"/>
            <a:ext cx="707776"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9" name="TextBox 368">
            <a:hlinkClick r:id="" action="ppaction://noaction">
              <a:snd r:embed="rId109" name="o_short.wav"/>
            </a:hlinkClick>
            <a:extLst>
              <a:ext uri="{FF2B5EF4-FFF2-40B4-BE49-F238E27FC236}">
                <a16:creationId xmlns:a16="http://schemas.microsoft.com/office/drawing/2014/main" id="{18756643-DA5B-4135-A2E2-EB21E9DC1B0A}"/>
              </a:ext>
            </a:extLst>
          </p:cNvPr>
          <p:cNvSpPr txBox="1"/>
          <p:nvPr/>
        </p:nvSpPr>
        <p:spPr>
          <a:xfrm>
            <a:off x="1862742" y="2796287"/>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370" name="TextBox 369">
            <a:hlinkClick r:id="" action="ppaction://noaction">
              <a:snd r:embed="rId110" name="u_short.wav"/>
            </a:hlinkClick>
            <a:extLst>
              <a:ext uri="{FF2B5EF4-FFF2-40B4-BE49-F238E27FC236}">
                <a16:creationId xmlns:a16="http://schemas.microsoft.com/office/drawing/2014/main" id="{5CBD1426-6FAD-42E0-B843-EE42407FD987}"/>
              </a:ext>
            </a:extLst>
          </p:cNvPr>
          <p:cNvSpPr txBox="1"/>
          <p:nvPr/>
        </p:nvSpPr>
        <p:spPr>
          <a:xfrm>
            <a:off x="3423283" y="27972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371" name="TextBox 370">
            <a:hlinkClick r:id="" action="ppaction://noaction">
              <a:snd r:embed="rId111" name="-er_unstressed.wav"/>
            </a:hlinkClick>
            <a:extLst>
              <a:ext uri="{FF2B5EF4-FFF2-40B4-BE49-F238E27FC236}">
                <a16:creationId xmlns:a16="http://schemas.microsoft.com/office/drawing/2014/main" id="{B1CBE4BB-0B93-49C1-B795-D09E3FD9A984}"/>
              </a:ext>
            </a:extLst>
          </p:cNvPr>
          <p:cNvSpPr txBox="1"/>
          <p:nvPr/>
        </p:nvSpPr>
        <p:spPr>
          <a:xfrm>
            <a:off x="5228333" y="27972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372" name="TextBox 371">
            <a:hlinkClick r:id="" action="ppaction://noaction">
              <a:snd r:embed="rId112" name="r_vocalic.wav"/>
            </a:hlinkClick>
            <a:extLst>
              <a:ext uri="{FF2B5EF4-FFF2-40B4-BE49-F238E27FC236}">
                <a16:creationId xmlns:a16="http://schemas.microsoft.com/office/drawing/2014/main" id="{DA710F82-794B-4D57-B4E6-B68EBE34F567}"/>
              </a:ext>
            </a:extLst>
          </p:cNvPr>
          <p:cNvSpPr txBox="1"/>
          <p:nvPr/>
        </p:nvSpPr>
        <p:spPr>
          <a:xfrm>
            <a:off x="7019106" y="27972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373" name="TextBox 372">
            <a:hlinkClick r:id="" action="ppaction://noaction">
              <a:snd r:embed="rId113" name="u_umlaut_short.wav"/>
            </a:hlinkClick>
            <a:extLst>
              <a:ext uri="{FF2B5EF4-FFF2-40B4-BE49-F238E27FC236}">
                <a16:creationId xmlns:a16="http://schemas.microsoft.com/office/drawing/2014/main" id="{D03EFA74-0D46-49D9-8EE7-70286F05BC5C}"/>
              </a:ext>
            </a:extLst>
          </p:cNvPr>
          <p:cNvSpPr txBox="1"/>
          <p:nvPr/>
        </p:nvSpPr>
        <p:spPr>
          <a:xfrm>
            <a:off x="1844274" y="392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374" name="TextBox 373">
            <a:hlinkClick r:id="" action="ppaction://noaction">
              <a:snd r:embed="rId114" name="o_umlaut_short.wav"/>
            </a:hlinkClick>
            <a:extLst>
              <a:ext uri="{FF2B5EF4-FFF2-40B4-BE49-F238E27FC236}">
                <a16:creationId xmlns:a16="http://schemas.microsoft.com/office/drawing/2014/main" id="{5DEF5C4D-31D5-4E6F-9BEC-813FC9F5FB13}"/>
              </a:ext>
            </a:extLst>
          </p:cNvPr>
          <p:cNvSpPr txBox="1"/>
          <p:nvPr/>
        </p:nvSpPr>
        <p:spPr>
          <a:xfrm>
            <a:off x="3442513" y="392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375" name="TextBox 374">
            <a:hlinkClick r:id="" action="ppaction://noaction">
              <a:snd r:embed="rId115" name="a_umlaut_short.wav"/>
            </a:hlinkClick>
            <a:extLst>
              <a:ext uri="{FF2B5EF4-FFF2-40B4-BE49-F238E27FC236}">
                <a16:creationId xmlns:a16="http://schemas.microsoft.com/office/drawing/2014/main" id="{596C6C54-F6F1-41C5-AC74-E9F6125D8F0E}"/>
              </a:ext>
            </a:extLst>
          </p:cNvPr>
          <p:cNvSpPr txBox="1"/>
          <p:nvPr/>
        </p:nvSpPr>
        <p:spPr>
          <a:xfrm>
            <a:off x="5212611" y="392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pic>
        <p:nvPicPr>
          <p:cNvPr id="376" name="Picture 375">
            <a:extLst>
              <a:ext uri="{FF2B5EF4-FFF2-40B4-BE49-F238E27FC236}">
                <a16:creationId xmlns:a16="http://schemas.microsoft.com/office/drawing/2014/main" id="{C399BB9E-A730-4CCB-93EC-DB28C4865A7A}"/>
              </a:ext>
            </a:extLst>
          </p:cNvPr>
          <p:cNvPicPr>
            <a:picLocks noChangeAspect="1"/>
          </p:cNvPicPr>
          <p:nvPr/>
        </p:nvPicPr>
        <p:blipFill>
          <a:blip r:embed="rId116" cstate="print">
            <a:extLst>
              <a:ext uri="{28A0092B-C50C-407E-A947-70E740481C1C}">
                <a14:useLocalDpi xmlns:a14="http://schemas.microsoft.com/office/drawing/2010/main" val="0"/>
              </a:ext>
            </a:extLst>
          </a:blip>
          <a:stretch>
            <a:fillRect/>
          </a:stretch>
        </p:blipFill>
        <p:spPr>
          <a:xfrm>
            <a:off x="1157152" y="3195377"/>
            <a:ext cx="634333" cy="456028"/>
          </a:xfrm>
          <a:prstGeom prst="rect">
            <a:avLst/>
          </a:prstGeom>
        </p:spPr>
      </p:pic>
      <p:sp>
        <p:nvSpPr>
          <p:cNvPr id="262" name="TextBox 261">
            <a:hlinkClick r:id="" action="ppaction://noaction">
              <a:snd r:embed="rId117" name="e_long.wav"/>
            </a:hlinkClick>
            <a:extLst>
              <a:ext uri="{FF2B5EF4-FFF2-40B4-BE49-F238E27FC236}">
                <a16:creationId xmlns:a16="http://schemas.microsoft.com/office/drawing/2014/main" id="{030D4087-323E-46F6-A9B4-FC536B1A2EE7}"/>
              </a:ext>
            </a:extLst>
          </p:cNvPr>
          <p:cNvSpPr txBox="1"/>
          <p:nvPr/>
        </p:nvSpPr>
        <p:spPr>
          <a:xfrm>
            <a:off x="2981264" y="504000"/>
            <a:ext cx="531104" cy="442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sp>
        <p:nvSpPr>
          <p:cNvPr id="378" name="Rounded Rectangle 11">
            <a:extLst>
              <a:ext uri="{FF2B5EF4-FFF2-40B4-BE49-F238E27FC236}">
                <a16:creationId xmlns:a16="http://schemas.microsoft.com/office/drawing/2014/main" id="{C465023E-973E-498C-ADDE-97E2E2984F67}"/>
              </a:ext>
            </a:extLst>
          </p:cNvPr>
          <p:cNvSpPr/>
          <p:nvPr/>
        </p:nvSpPr>
        <p:spPr>
          <a:xfrm>
            <a:off x="5643010" y="103761"/>
            <a:ext cx="1189151" cy="57274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9" name="Title 3">
            <a:extLst>
              <a:ext uri="{FF2B5EF4-FFF2-40B4-BE49-F238E27FC236}">
                <a16:creationId xmlns:a16="http://schemas.microsoft.com/office/drawing/2014/main" id="{1B36ADEC-E9D1-41F5-AA44-2D65A65AE66E}"/>
              </a:ext>
            </a:extLst>
          </p:cNvPr>
          <p:cNvSpPr>
            <a:spLocks noGrp="1"/>
          </p:cNvSpPr>
          <p:nvPr>
            <p:ph type="title"/>
          </p:nvPr>
        </p:nvSpPr>
        <p:spPr>
          <a:xfrm>
            <a:off x="5691246" y="88219"/>
            <a:ext cx="1155888" cy="629381"/>
          </a:xfrm>
        </p:spPr>
        <p:txBody>
          <a:bodyPr>
            <a:normAutofit/>
          </a:bodyPr>
          <a:lstStyle/>
          <a:p>
            <a:r>
              <a:rPr lang="en-GB" sz="3200" b="1" dirty="0">
                <a:solidFill>
                  <a:schemeClr val="bg1"/>
                </a:solidFill>
              </a:rPr>
              <a:t>SSCs</a:t>
            </a:r>
          </a:p>
        </p:txBody>
      </p:sp>
      <p:sp>
        <p:nvSpPr>
          <p:cNvPr id="380" name="TextBox 379">
            <a:hlinkClick r:id="" action="ppaction://noaction">
              <a:snd r:embed="rId118" name="Zug_source.wav"/>
            </a:hlinkClick>
            <a:extLst>
              <a:ext uri="{FF2B5EF4-FFF2-40B4-BE49-F238E27FC236}">
                <a16:creationId xmlns:a16="http://schemas.microsoft.com/office/drawing/2014/main" id="{2919A8E4-5E31-421C-86BD-369BCE76F056}"/>
              </a:ext>
            </a:extLst>
          </p:cNvPr>
          <p:cNvSpPr txBox="1"/>
          <p:nvPr/>
        </p:nvSpPr>
        <p:spPr>
          <a:xfrm rot="10800000" flipV="1">
            <a:off x="9522681" y="1360800"/>
            <a:ext cx="11684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ug</a:t>
            </a:r>
          </a:p>
        </p:txBody>
      </p:sp>
      <p:sp>
        <p:nvSpPr>
          <p:cNvPr id="381" name="TextBox 380">
            <a:hlinkClick r:id="" action="ppaction://noaction">
              <a:snd r:embed="rId119" name="er_source.wav"/>
            </a:hlinkClick>
            <a:extLst>
              <a:ext uri="{FF2B5EF4-FFF2-40B4-BE49-F238E27FC236}">
                <a16:creationId xmlns:a16="http://schemas.microsoft.com/office/drawing/2014/main" id="{4499A942-FD83-4EC4-BEAF-CD085CC6E212}"/>
              </a:ext>
            </a:extLst>
          </p:cNvPr>
          <p:cNvSpPr txBox="1"/>
          <p:nvPr/>
        </p:nvSpPr>
        <p:spPr>
          <a:xfrm rot="10800000" flipV="1">
            <a:off x="4432132" y="3607200"/>
            <a:ext cx="8304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4" name="Rounded Rectangle 11">
            <a:extLst>
              <a:ext uri="{FF2B5EF4-FFF2-40B4-BE49-F238E27FC236}">
                <a16:creationId xmlns:a16="http://schemas.microsoft.com/office/drawing/2014/main" id="{1DBC484C-04CD-4AF6-9121-7E5BCC870469}"/>
              </a:ext>
            </a:extLst>
          </p:cNvPr>
          <p:cNvSpPr/>
          <p:nvPr/>
        </p:nvSpPr>
        <p:spPr>
          <a:xfrm>
            <a:off x="9683129" y="117213"/>
            <a:ext cx="2338198"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 name="Picture 2" descr="A map of germany with a flag&#10;&#10;Description automatically generated">
            <a:extLst>
              <a:ext uri="{FF2B5EF4-FFF2-40B4-BE49-F238E27FC236}">
                <a16:creationId xmlns:a16="http://schemas.microsoft.com/office/drawing/2014/main" id="{1F76798E-655A-427A-A18B-8AF08F3A2B53}"/>
              </a:ext>
            </a:extLst>
          </p:cNvPr>
          <p:cNvPicPr>
            <a:picLocks noChangeAspect="1"/>
          </p:cNvPicPr>
          <p:nvPr/>
        </p:nvPicPr>
        <p:blipFill>
          <a:blip r:embed="rId120">
            <a:extLst>
              <a:ext uri="{28A0092B-C50C-407E-A947-70E740481C1C}">
                <a14:useLocalDpi xmlns:a14="http://schemas.microsoft.com/office/drawing/2010/main" val="0"/>
              </a:ext>
            </a:extLst>
          </a:blip>
          <a:stretch>
            <a:fillRect/>
          </a:stretch>
        </p:blipFill>
        <p:spPr>
          <a:xfrm>
            <a:off x="8514811" y="4099766"/>
            <a:ext cx="559053" cy="709475"/>
          </a:xfrm>
          <a:prstGeom prst="rect">
            <a:avLst/>
          </a:prstGeom>
        </p:spPr>
      </p:pic>
    </p:spTree>
    <p:extLst>
      <p:ext uri="{BB962C8B-B14F-4D97-AF65-F5344CB8AC3E}">
        <p14:creationId xmlns:p14="http://schemas.microsoft.com/office/powerpoint/2010/main" val="8030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8EFD-B281-4624-8FF0-4C37D794C257}"/>
              </a:ext>
            </a:extLst>
          </p:cNvPr>
          <p:cNvSpPr>
            <a:spLocks noGrp="1"/>
          </p:cNvSpPr>
          <p:nvPr>
            <p:ph type="title"/>
          </p:nvPr>
        </p:nvSpPr>
        <p:spPr>
          <a:xfrm>
            <a:off x="0" y="213557"/>
            <a:ext cx="2558265" cy="647577"/>
          </a:xfrm>
        </p:spPr>
        <p:txBody>
          <a:bodyPr>
            <a:normAutofit/>
          </a:bodyPr>
          <a:lstStyle/>
          <a:p>
            <a:r>
              <a:rPr lang="en-GB" sz="2800" dirty="0" err="1"/>
              <a:t>Miezes</a:t>
            </a:r>
            <a:r>
              <a:rPr lang="en-GB" sz="2800" dirty="0"/>
              <a:t> Tag</a:t>
            </a:r>
          </a:p>
        </p:txBody>
      </p:sp>
      <p:sp>
        <p:nvSpPr>
          <p:cNvPr id="4" name="TextBox 3">
            <a:extLst>
              <a:ext uri="{FF2B5EF4-FFF2-40B4-BE49-F238E27FC236}">
                <a16:creationId xmlns:a16="http://schemas.microsoft.com/office/drawing/2014/main" id="{5D3354DB-18D0-4140-BCA4-B4CFF96168E5}"/>
              </a:ext>
            </a:extLst>
          </p:cNvPr>
          <p:cNvSpPr txBox="1"/>
          <p:nvPr/>
        </p:nvSpPr>
        <p:spPr>
          <a:xfrm>
            <a:off x="180001" y="2154916"/>
            <a:ext cx="5867400" cy="4154984"/>
          </a:xfrm>
          <a:prstGeom prst="rect">
            <a:avLst/>
          </a:prstGeom>
          <a:noFill/>
          <a:ln w="12700">
            <a:solidFill>
              <a:srgbClr val="4472C4">
                <a:lumMod val="50000"/>
              </a:srgbClr>
            </a:solidFill>
          </a:ln>
        </p:spPr>
        <p:txBody>
          <a:bodyPr wrap="square"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sng"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Mieze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sitzt</a:t>
            </a:r>
            <a:r>
              <a:rPr kumimoji="0" lang="en-GB" sz="2000" b="0" i="0" u="none" strike="noStrike" kern="0" cap="none" spc="0" normalizeH="0" baseline="0" noProof="0" dirty="0">
                <a:ln>
                  <a:noFill/>
                </a:ln>
                <a:effectLst/>
                <a:uLnTx/>
                <a:uFillTx/>
              </a:rPr>
              <a:t> in der </a:t>
            </a:r>
            <a:r>
              <a:rPr kumimoji="0" lang="en-GB" sz="2000" b="0" i="0" u="none" strike="noStrike" kern="0" cap="none" spc="0" normalizeH="0" baseline="0" noProof="0" dirty="0" err="1">
                <a:ln>
                  <a:noFill/>
                </a:ln>
                <a:effectLst/>
                <a:uLnTx/>
                <a:uFillTx/>
              </a:rPr>
              <a:t>Wohnung</a:t>
            </a:r>
            <a:r>
              <a:rPr kumimoji="0" lang="en-GB" sz="2000" b="0" i="0" u="none" strike="noStrike" kern="0" cap="none" spc="0" normalizeH="0" baseline="0" noProof="0" dirty="0">
                <a:ln>
                  <a:noFill/>
                </a:ln>
                <a:effectLst/>
                <a:uLnTx/>
                <a:uFillTx/>
              </a:rPr>
              <a:t>. Sie </a:t>
            </a:r>
            <a:r>
              <a:rPr kumimoji="0" lang="en-GB" sz="2000" b="0" i="0" u="none" strike="noStrike" kern="0" cap="none" spc="0" normalizeH="0" baseline="0" noProof="0" dirty="0" err="1">
                <a:ln>
                  <a:noFill/>
                </a:ln>
                <a:effectLst/>
                <a:uLnTx/>
                <a:uFillTx/>
              </a:rPr>
              <a:t>findet</a:t>
            </a:r>
            <a:r>
              <a:rPr kumimoji="0" lang="en-GB" sz="2000" b="0" i="0" u="none" strike="noStrike" kern="0" cap="none" spc="0" normalizeH="0" baseline="0" noProof="0" dirty="0">
                <a:ln>
                  <a:noFill/>
                </a:ln>
                <a:effectLst/>
                <a:uLnTx/>
                <a:uFillTx/>
              </a:rPr>
              <a:t> das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Mensch/Party!</a:t>
            </a:r>
            <a:r>
              <a:rPr kumimoji="0" lang="de-DE" sz="2000" b="0" i="0" u="none" strike="noStrike" kern="0" cap="none" spc="0" normalizeH="0" baseline="0" noProof="0" dirty="0">
                <a:ln>
                  <a:noFill/>
                </a:ln>
                <a:effectLst/>
                <a:uLnTx/>
                <a:uFillTx/>
              </a:rPr>
              <a:t>“ sagt sie. „</a:t>
            </a:r>
            <a:r>
              <a:rPr kumimoji="0" lang="en-GB" sz="2000" b="0" i="0" u="none" strike="noStrike" kern="0" cap="none" spc="0" normalizeH="0" baseline="0" noProof="0" dirty="0">
                <a:ln>
                  <a:noFill/>
                </a:ln>
                <a:effectLst/>
                <a:uLnTx/>
                <a:uFillTx/>
              </a:rPr>
              <a:t>Ich </a:t>
            </a:r>
            <a:r>
              <a:rPr kumimoji="0" lang="en-GB" sz="2000" b="0" i="0" u="none" strike="noStrike" kern="0" cap="none" spc="0" normalizeH="0" baseline="0" noProof="0" dirty="0" err="1">
                <a:ln>
                  <a:noFill/>
                </a:ln>
                <a:effectLst/>
                <a:uLnTx/>
                <a:uFillTx/>
              </a:rPr>
              <a:t>gehe</a:t>
            </a:r>
            <a:r>
              <a:rPr kumimoji="0" lang="en-GB" sz="2000" b="0" i="0" u="none" strike="noStrike" kern="0" cap="none" spc="0" normalizeH="0" baseline="0" noProof="0" dirty="0">
                <a:ln>
                  <a:noFill/>
                </a:ln>
                <a:effectLst/>
                <a:uLnTx/>
                <a:uFillTx/>
              </a:rPr>
              <a:t> in die …</a:t>
            </a: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Hund/</a:t>
            </a:r>
            <a:r>
              <a:rPr kumimoji="0" lang="en-GB" sz="2000" b="1" i="0" u="none" strike="noStrike" kern="0" cap="none" spc="0" normalizeH="0" baseline="0" noProof="0" dirty="0" err="1">
                <a:ln>
                  <a:noFill/>
                </a:ln>
                <a:effectLst/>
                <a:uLnTx/>
                <a:uFillTx/>
              </a:rPr>
              <a:t>Katze</a:t>
            </a:r>
            <a:r>
              <a:rPr kumimoji="0" lang="en-GB" sz="2000" b="1" i="0" u="none" strike="noStrike" kern="0" cap="none" spc="0" normalizeH="0" baseline="0" noProof="0" dirty="0">
                <a:ln>
                  <a:noFill/>
                </a:ln>
                <a:effectLst/>
                <a:uLnTx/>
                <a:uFillTx/>
              </a:rPr>
              <a:t>/</a:t>
            </a:r>
            <a:r>
              <a:rPr kumimoji="0" lang="en-GB" sz="2000" b="1" i="0" u="none" strike="noStrike" kern="0" cap="none" spc="0" normalizeH="0" baseline="0" noProof="0" dirty="0" err="1">
                <a:ln>
                  <a:noFill/>
                </a:ln>
                <a:effectLst/>
                <a:uLnTx/>
                <a:uFillTx/>
              </a:rPr>
              <a:t>Haustier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Mieze</a:t>
            </a:r>
            <a:r>
              <a:rPr kumimoji="0" lang="en-GB" sz="2000" b="0" i="0" u="none" strike="noStrike" kern="0" cap="none" spc="0" normalizeH="0" baseline="0" noProof="0" dirty="0">
                <a:ln>
                  <a:noFill/>
                </a:ln>
                <a:effectLst/>
                <a:uLnTx/>
                <a:uFillTx/>
              </a:rPr>
              <a:t> hat </a:t>
            </a:r>
            <a:r>
              <a:rPr kumimoji="0" lang="en-GB" sz="2000" b="0" i="0" u="none" strike="noStrike" kern="0" cap="none" spc="0" normalizeH="0" baseline="0" noProof="0" dirty="0" err="1">
                <a:ln>
                  <a:noFill/>
                </a:ln>
                <a:effectLst/>
                <a:uLnTx/>
                <a:uFillTx/>
              </a:rPr>
              <a:t>keine</a:t>
            </a:r>
            <a:r>
              <a:rPr kumimoji="0" lang="en-GB" sz="2000" b="0" i="0" u="none" strike="noStrike" kern="0" cap="none" spc="0" normalizeH="0" baseline="0" noProof="0" dirty="0">
                <a:ln>
                  <a:noFill/>
                </a:ln>
                <a:effectLst/>
                <a:uLnTx/>
                <a:uFillTx/>
              </a:rPr>
              <a:t> …</a:t>
            </a:r>
            <a:endParaRPr kumimoji="0" lang="de-DE"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effectLst/>
                <a:uLnTx/>
                <a:uFillTx/>
              </a:rPr>
              <a:t>Fußball/Auto/Idee.</a:t>
            </a:r>
            <a:r>
              <a:rPr kumimoji="0" lang="de-DE" sz="2000" b="0" i="0" u="none" strike="noStrike" kern="0" cap="none" spc="0" normalizeH="0" baseline="0" noProof="0" dirty="0">
                <a:ln>
                  <a:noFill/>
                </a:ln>
                <a:effectLst/>
                <a:uLnTx/>
                <a:uFillTx/>
              </a:rPr>
              <a:t>“„Ja!“ sagt der Hund. Hier gibt es aber keinen ...</a:t>
            </a:r>
            <a:endParaRPr kumimoji="0" lang="de-DE"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effectLst/>
                <a:uLnTx/>
                <a:uFillTx/>
              </a:rPr>
              <a:t>Garten/Straße/Theater?</a:t>
            </a:r>
            <a:r>
              <a:rPr kumimoji="0" lang="de-DE" sz="2000" b="0" i="0" u="none" strike="noStrike" kern="0" cap="none" spc="0" normalizeH="0" baseline="0" noProof="0" dirty="0">
                <a:ln>
                  <a:noFill/>
                </a:ln>
                <a:effectLst/>
                <a:uLnTx/>
                <a:uFillTx/>
              </a:rPr>
              <a:t>“„Nein,“ sagt der Hund. Aber ich habe eine ...</a:t>
            </a:r>
          </a:p>
        </p:txBody>
      </p:sp>
      <p:sp>
        <p:nvSpPr>
          <p:cNvPr id="5" name="TextBox 4">
            <a:extLst>
              <a:ext uri="{FF2B5EF4-FFF2-40B4-BE49-F238E27FC236}">
                <a16:creationId xmlns:a16="http://schemas.microsoft.com/office/drawing/2014/main" id="{5AAC0B78-E666-4392-964F-C2C5B1636A01}"/>
              </a:ext>
            </a:extLst>
          </p:cNvPr>
          <p:cNvSpPr txBox="1"/>
          <p:nvPr/>
        </p:nvSpPr>
        <p:spPr>
          <a:xfrm>
            <a:off x="6155684" y="2154916"/>
            <a:ext cx="6036315" cy="4154984"/>
          </a:xfrm>
          <a:prstGeom prst="rect">
            <a:avLst/>
          </a:prstGeom>
          <a:noFill/>
          <a:ln w="12700">
            <a:solidFill>
              <a:srgbClr val="4472C4">
                <a:lumMod val="50000"/>
              </a:srgbClr>
            </a:solidFill>
          </a:ln>
        </p:spPr>
        <p:txBody>
          <a:bodyPr wrap="square"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sng"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Ort/</a:t>
            </a:r>
            <a:r>
              <a:rPr kumimoji="0" lang="en-GB" sz="2000" b="1" i="0" u="none" strike="noStrike" kern="0" cap="none" spc="0" normalizeH="0" baseline="0" noProof="0" dirty="0" err="1">
                <a:ln>
                  <a:noFill/>
                </a:ln>
                <a:effectLst/>
                <a:uLnTx/>
                <a:uFillTx/>
              </a:rPr>
              <a:t>Familie</a:t>
            </a:r>
            <a:r>
              <a:rPr kumimoji="0" lang="en-GB" sz="2000" b="1" i="0" u="none" strike="noStrike" kern="0" cap="none" spc="0" normalizeH="0" baseline="0" noProof="0" dirty="0">
                <a:ln>
                  <a:noFill/>
                </a:ln>
                <a:effectLst/>
                <a:uLnTx/>
                <a:uFillTx/>
              </a:rPr>
              <a:t>/Zimmer </a:t>
            </a:r>
            <a:r>
              <a:rPr kumimoji="0" lang="en-GB" sz="2000" b="0" i="0" u="none" strike="noStrike" kern="0" cap="none" spc="0" normalizeH="0" baseline="0" noProof="0" dirty="0" err="1">
                <a:ln>
                  <a:noFill/>
                </a:ln>
                <a:effectLst/>
                <a:uLnTx/>
                <a:uFillTx/>
              </a:rPr>
              <a:t>langweilig</a:t>
            </a:r>
            <a:r>
              <a:rPr kumimoji="0" lang="en-GB" sz="2000" b="0" i="0" u="none" strike="noStrike" kern="0" cap="none" spc="0" normalizeH="0" baseline="0" noProof="0" dirty="0">
                <a:ln>
                  <a:noFill/>
                </a:ln>
                <a:effectLst/>
                <a:uLnTx/>
                <a:uFillTx/>
              </a:rPr>
              <a:t>. </a:t>
            </a:r>
            <a:r>
              <a:rPr kumimoji="0" lang="de-DE" sz="2000" b="0" i="0" u="none" strike="noStrike" kern="0" cap="none" spc="0" normalizeH="0" baseline="0" noProof="0" dirty="0">
                <a:ln>
                  <a:noFill/>
                </a:ln>
                <a:effectLst/>
                <a:uLnTx/>
                <a:uFillTx/>
              </a:rPr>
              <a:t>„</a:t>
            </a:r>
            <a:r>
              <a:rPr kumimoji="0" lang="en-GB" sz="2000" b="0" i="0" u="none" strike="noStrike" kern="0" cap="none" spc="0" normalizeH="0" baseline="0" noProof="0" dirty="0" err="1">
                <a:ln>
                  <a:noFill/>
                </a:ln>
                <a:effectLst/>
                <a:uLnTx/>
                <a:uFillTx/>
              </a:rPr>
              <a:t>Hier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kein</a:t>
            </a:r>
            <a:r>
              <a:rPr kumimoji="0" lang="en-GB" sz="2000" b="0" i="0" u="none" strike="noStrike" kern="0" cap="none" spc="0" normalizeH="0" baseline="0" noProof="0" dirty="0">
                <a:ln>
                  <a:noFill/>
                </a:ln>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Strand/Kino/Stadt!</a:t>
            </a:r>
            <a:r>
              <a:rPr kumimoji="0" lang="de-DE" sz="2000" b="0"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Dort </a:t>
            </a:r>
            <a:r>
              <a:rPr kumimoji="0" lang="en-GB" sz="2000" b="0" i="0" u="none" strike="noStrike" kern="0" cap="none" spc="0" normalizeH="0" baseline="0" noProof="0" dirty="0" err="1">
                <a:ln>
                  <a:noFill/>
                </a:ln>
                <a:effectLst/>
                <a:uLnTx/>
                <a:uFillTx/>
              </a:rPr>
              <a:t>trifft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sie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einen</a:t>
            </a:r>
            <a:r>
              <a:rPr kumimoji="0" lang="en-GB" sz="2000" b="0" i="0" u="none" strike="noStrike" kern="0" cap="none" spc="0" normalizeH="0" baseline="0" noProof="0" dirty="0">
                <a:ln>
                  <a:noFill/>
                </a:ln>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effectLst/>
                <a:uLnTx/>
                <a:uFillTx/>
              </a:rPr>
              <a:t>Problem/Freund/Angst. </a:t>
            </a:r>
            <a:r>
              <a:rPr kumimoji="0" lang="de-DE" sz="2000" b="0" i="0" u="none" strike="noStrike" kern="0" cap="none" spc="0" normalizeH="0" baseline="0" noProof="0" dirty="0">
                <a:ln>
                  <a:noFill/>
                </a:ln>
                <a:effectLst/>
                <a:uLnTx/>
                <a:uFillTx/>
              </a:rPr>
              <a:t>Sie </a:t>
            </a:r>
            <a:r>
              <a:rPr kumimoji="0" lang="en-GB" sz="2000" b="0" i="0" u="none" strike="noStrike" kern="0" cap="none" spc="0" normalizeH="0" baseline="0" noProof="0" dirty="0" err="1">
                <a:ln>
                  <a:noFill/>
                </a:ln>
                <a:effectLst/>
                <a:uLnTx/>
                <a:uFillTx/>
              </a:rPr>
              <a:t>fragt</a:t>
            </a:r>
            <a:r>
              <a:rPr kumimoji="0" lang="en-GB" sz="2000" b="0" i="0" u="none" strike="noStrike" kern="0" cap="none" spc="0" normalizeH="0" baseline="0" noProof="0" dirty="0">
                <a:ln>
                  <a:noFill/>
                </a:ln>
                <a:effectLst/>
                <a:uLnTx/>
                <a:uFillTx/>
              </a:rPr>
              <a:t>: </a:t>
            </a:r>
            <a:r>
              <a:rPr kumimoji="0" lang="de-DE" sz="2000" b="0" i="0" u="none" strike="noStrike" kern="0" cap="none" spc="0" normalizeH="0" baseline="0" noProof="0" dirty="0">
                <a:ln>
                  <a:noFill/>
                </a:ln>
                <a:effectLst/>
                <a:uLnTx/>
                <a:uFillTx/>
              </a:rPr>
              <a:t>„Hast du Lust, zu spielen? Ich habe einen ...</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effectLst/>
                <a:uLnTx/>
                <a:uFillTx/>
              </a:rPr>
              <a:t>Spiel/Platz/Stunde.</a:t>
            </a:r>
            <a:r>
              <a:rPr kumimoji="0" lang="de-DE" sz="2000" b="0" i="0" u="none" strike="noStrike" kern="0" cap="none" spc="0" normalizeH="0" baseline="0" noProof="0" dirty="0">
                <a:ln>
                  <a:noFill/>
                </a:ln>
                <a:effectLst/>
                <a:uLnTx/>
                <a:uFillTx/>
              </a:rPr>
              <a:t>“„Das ist okay!“ sagt Mieze. „Ich will die Stadt erleben. Gibt es hier einen ...</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effectLst/>
                <a:uLnTx/>
                <a:uFillTx/>
              </a:rPr>
              <a:t>Haus/Wohnung/Ort! </a:t>
            </a:r>
            <a:r>
              <a:rPr kumimoji="0" lang="de-DE" sz="2000" b="0" i="0" u="none" strike="noStrike" kern="0" cap="none" spc="0" normalizeH="0" baseline="0" noProof="0" dirty="0">
                <a:ln>
                  <a:noFill/>
                </a:ln>
                <a:effectLst/>
                <a:uLnTx/>
                <a:uFillTx/>
              </a:rPr>
              <a:t>Dort gibt es viel Platz!</a:t>
            </a: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„Mensch*!“ denkt Mieze, und geht nach Hause.</a:t>
            </a:r>
          </a:p>
        </p:txBody>
      </p:sp>
      <p:sp>
        <p:nvSpPr>
          <p:cNvPr id="6" name="TextBox 5">
            <a:extLst>
              <a:ext uri="{FF2B5EF4-FFF2-40B4-BE49-F238E27FC236}">
                <a16:creationId xmlns:a16="http://schemas.microsoft.com/office/drawing/2014/main" id="{25A9B23D-7454-403C-8DAC-D59E1118DD3F}"/>
              </a:ext>
            </a:extLst>
          </p:cNvPr>
          <p:cNvSpPr txBox="1"/>
          <p:nvPr/>
        </p:nvSpPr>
        <p:spPr>
          <a:xfrm>
            <a:off x="180001" y="1296001"/>
            <a:ext cx="117773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Was </a:t>
            </a:r>
            <a:r>
              <a:rPr kumimoji="0" lang="en-US" sz="2400" b="0" i="0" u="none" strike="noStrike" kern="0" cap="none" spc="0" normalizeH="0" baseline="0" noProof="0" dirty="0" err="1">
                <a:ln>
                  <a:noFill/>
                </a:ln>
                <a:effectLst/>
                <a:uLnTx/>
                <a:uFillTx/>
              </a:rPr>
              <a:t>macht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Mieze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heute</a:t>
            </a:r>
            <a:r>
              <a:rPr kumimoji="0" lang="en-US" sz="2400" b="0" i="0" u="none" strike="noStrike" kern="0" cap="none" spc="0" normalizeH="0" baseline="0" noProof="0" dirty="0">
                <a:ln>
                  <a:noFill/>
                </a:ln>
                <a:effectLst/>
                <a:uLnTx/>
                <a:uFillTx/>
              </a:rPr>
              <a:t>? Lies den Text </a:t>
            </a:r>
            <a:r>
              <a:rPr kumimoji="0" lang="en-US" sz="2400" b="0" i="0" u="none" strike="noStrike" kern="0" cap="none" spc="0" normalizeH="0" baseline="0" noProof="0" dirty="0" err="1">
                <a:ln>
                  <a:noFill/>
                </a:ln>
                <a:effectLst/>
                <a:uLnTx/>
                <a:uFillTx/>
              </a:rPr>
              <a:t>zusammen</a:t>
            </a:r>
            <a:r>
              <a:rPr kumimoji="0" lang="en-US" sz="2400" b="0" i="0" u="none" strike="noStrike" kern="0" cap="none" spc="0" normalizeH="0" baseline="0" noProof="0" dirty="0">
                <a:ln>
                  <a:noFill/>
                </a:ln>
                <a:effectLst/>
                <a:uLnTx/>
                <a:uFillTx/>
              </a:rPr>
              <a:t>!</a:t>
            </a:r>
          </a:p>
        </p:txBody>
      </p:sp>
      <p:sp>
        <p:nvSpPr>
          <p:cNvPr id="7" name="TextBox 6">
            <a:extLst>
              <a:ext uri="{FF2B5EF4-FFF2-40B4-BE49-F238E27FC236}">
                <a16:creationId xmlns:a16="http://schemas.microsoft.com/office/drawing/2014/main" id="{5C40480A-7F3F-4266-84E8-A2474D544304}"/>
              </a:ext>
            </a:extLst>
          </p:cNvPr>
          <p:cNvSpPr txBox="1"/>
          <p:nvPr/>
        </p:nvSpPr>
        <p:spPr>
          <a:xfrm>
            <a:off x="1993854" y="1954861"/>
            <a:ext cx="2239694" cy="400110"/>
          </a:xfrm>
          <a:prstGeom prst="rect">
            <a:avLst/>
          </a:prstGeom>
          <a:solidFill>
            <a:schemeClr val="accent4">
              <a:lumMod val="75000"/>
            </a:schemeClr>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Partner(in) A</a:t>
            </a:r>
          </a:p>
        </p:txBody>
      </p:sp>
      <p:sp>
        <p:nvSpPr>
          <p:cNvPr id="8" name="TextBox 7">
            <a:extLst>
              <a:ext uri="{FF2B5EF4-FFF2-40B4-BE49-F238E27FC236}">
                <a16:creationId xmlns:a16="http://schemas.microsoft.com/office/drawing/2014/main" id="{F53337D7-AF3D-4930-AEEB-0FF4BEEC5C18}"/>
              </a:ext>
            </a:extLst>
          </p:cNvPr>
          <p:cNvSpPr txBox="1"/>
          <p:nvPr/>
        </p:nvSpPr>
        <p:spPr>
          <a:xfrm>
            <a:off x="7969538" y="1954861"/>
            <a:ext cx="2239694" cy="400110"/>
          </a:xfrm>
          <a:prstGeom prst="rect">
            <a:avLst/>
          </a:prstGeom>
          <a:solidFill>
            <a:schemeClr val="accent4">
              <a:lumMod val="75000"/>
            </a:schemeClr>
          </a:solidFill>
          <a:ln>
            <a:solidFill>
              <a:srgbClr val="4472C4">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Partner(in) B</a:t>
            </a:r>
          </a:p>
        </p:txBody>
      </p:sp>
      <p:pic>
        <p:nvPicPr>
          <p:cNvPr id="9" name="Picture 8">
            <a:extLst>
              <a:ext uri="{FF2B5EF4-FFF2-40B4-BE49-F238E27FC236}">
                <a16:creationId xmlns:a16="http://schemas.microsoft.com/office/drawing/2014/main" id="{20383665-D1D3-4209-825D-BBD1FDCE6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497" y="142812"/>
            <a:ext cx="1934286" cy="1508817"/>
          </a:xfrm>
          <a:prstGeom prst="rect">
            <a:avLst/>
          </a:prstGeom>
        </p:spPr>
      </p:pic>
      <p:sp>
        <p:nvSpPr>
          <p:cNvPr id="10" name="TextBox 9">
            <a:extLst>
              <a:ext uri="{FF2B5EF4-FFF2-40B4-BE49-F238E27FC236}">
                <a16:creationId xmlns:a16="http://schemas.microsoft.com/office/drawing/2014/main" id="{192FEF29-25C9-45D1-AB7C-7630CA7C9587}"/>
              </a:ext>
            </a:extLst>
          </p:cNvPr>
          <p:cNvSpPr txBox="1"/>
          <p:nvPr/>
        </p:nvSpPr>
        <p:spPr>
          <a:xfrm>
            <a:off x="1194687" y="6371322"/>
            <a:ext cx="63015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t>
            </a:r>
            <a:r>
              <a:rPr kumimoji="0" lang="en-GB" sz="2400" b="1" i="0" u="none" strike="noStrike" kern="0" cap="none" spc="0" normalizeH="0" baseline="0" noProof="0" dirty="0">
                <a:ln>
                  <a:noFill/>
                </a:ln>
                <a:effectLst/>
                <a:uLnTx/>
                <a:uFillTx/>
              </a:rPr>
              <a:t>Mensch! Gosh! Man! </a:t>
            </a:r>
            <a:r>
              <a:rPr kumimoji="0" lang="en-GB" sz="2400" b="0" i="0" u="none" strike="noStrike" kern="0" cap="none" spc="0" normalizeH="0" baseline="0" noProof="0" dirty="0">
                <a:ln>
                  <a:noFill/>
                </a:ln>
                <a:effectLst/>
                <a:uLnTx/>
                <a:uFillTx/>
              </a:rPr>
              <a:t>(literally, human)</a:t>
            </a:r>
          </a:p>
        </p:txBody>
      </p:sp>
      <p:sp>
        <p:nvSpPr>
          <p:cNvPr id="11" name="Rounded Rectangle 11">
            <a:extLst>
              <a:ext uri="{FF2B5EF4-FFF2-40B4-BE49-F238E27FC236}">
                <a16:creationId xmlns:a16="http://schemas.microsoft.com/office/drawing/2014/main" id="{B300B20F-362B-4CDE-8A7A-F9FA5D54E015}"/>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8713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8016-6274-4F2D-9CD3-3329A6FA6EBD}"/>
              </a:ext>
            </a:extLst>
          </p:cNvPr>
          <p:cNvSpPr>
            <a:spLocks noGrp="1"/>
          </p:cNvSpPr>
          <p:nvPr>
            <p:ph type="title"/>
          </p:nvPr>
        </p:nvSpPr>
        <p:spPr/>
        <p:txBody>
          <a:bodyPr>
            <a:noAutofit/>
          </a:bodyPr>
          <a:lstStyle/>
          <a:p>
            <a:r>
              <a:rPr lang="en-GB" sz="2400" dirty="0"/>
              <a:t>Ich </a:t>
            </a:r>
            <a:r>
              <a:rPr lang="en-GB" sz="2400" dirty="0" err="1"/>
              <a:t>packe</a:t>
            </a:r>
            <a:r>
              <a:rPr lang="en-GB" sz="2400" dirty="0"/>
              <a:t> </a:t>
            </a:r>
            <a:r>
              <a:rPr lang="en-GB" sz="2400" dirty="0" err="1"/>
              <a:t>meinen</a:t>
            </a:r>
            <a:r>
              <a:rPr lang="en-GB" sz="2400" dirty="0"/>
              <a:t> </a:t>
            </a:r>
            <a:r>
              <a:rPr lang="en-GB" sz="2400" dirty="0" err="1"/>
              <a:t>Koffer</a:t>
            </a:r>
            <a:r>
              <a:rPr lang="en-GB" sz="2400" dirty="0"/>
              <a:t>!</a:t>
            </a:r>
          </a:p>
        </p:txBody>
      </p:sp>
      <p:sp>
        <p:nvSpPr>
          <p:cNvPr id="4" name="Rounded Rectangle 11">
            <a:extLst>
              <a:ext uri="{FF2B5EF4-FFF2-40B4-BE49-F238E27FC236}">
                <a16:creationId xmlns:a16="http://schemas.microsoft.com/office/drawing/2014/main" id="{CC89461E-5779-480E-8E39-5CE66139A223}"/>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Rectangle 4" descr="box to hide timer as it goes off the page">
            <a:extLst>
              <a:ext uri="{FF2B5EF4-FFF2-40B4-BE49-F238E27FC236}">
                <a16:creationId xmlns:a16="http://schemas.microsoft.com/office/drawing/2014/main" id="{261BACF2-B8FC-4A49-B89C-883EE10E69A8}"/>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pic>
        <p:nvPicPr>
          <p:cNvPr id="6" name="Picture 2" descr="Suitcase, Purple, Open, Compartment, Baggage, Handle">
            <a:extLst>
              <a:ext uri="{FF2B5EF4-FFF2-40B4-BE49-F238E27FC236}">
                <a16:creationId xmlns:a16="http://schemas.microsoft.com/office/drawing/2014/main" id="{4E30F795-2D38-4135-B61A-D309367A4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239" y="2008103"/>
            <a:ext cx="2865521" cy="3632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window&#10;&#10;Description automatically generated">
            <a:extLst>
              <a:ext uri="{FF2B5EF4-FFF2-40B4-BE49-F238E27FC236}">
                <a16:creationId xmlns:a16="http://schemas.microsoft.com/office/drawing/2014/main" id="{C5BEDEED-F5D4-4F98-8D6A-29D4DA99B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8792" y="4376515"/>
            <a:ext cx="1419550" cy="1263939"/>
          </a:xfrm>
          <a:prstGeom prst="rect">
            <a:avLst/>
          </a:prstGeom>
        </p:spPr>
      </p:pic>
      <p:pic>
        <p:nvPicPr>
          <p:cNvPr id="8" name="Picture 7">
            <a:extLst>
              <a:ext uri="{FF2B5EF4-FFF2-40B4-BE49-F238E27FC236}">
                <a16:creationId xmlns:a16="http://schemas.microsoft.com/office/drawing/2014/main" id="{257199C0-E089-4B43-AFA6-F6E33A084E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3047" y="4221607"/>
            <a:ext cx="1390161" cy="1418847"/>
          </a:xfrm>
          <a:prstGeom prst="rect">
            <a:avLst/>
          </a:prstGeom>
        </p:spPr>
      </p:pic>
      <p:sp>
        <p:nvSpPr>
          <p:cNvPr id="9" name="Speech Bubble: Rectangle with Corners Rounded 8">
            <a:extLst>
              <a:ext uri="{FF2B5EF4-FFF2-40B4-BE49-F238E27FC236}">
                <a16:creationId xmlns:a16="http://schemas.microsoft.com/office/drawing/2014/main" id="{54137FE1-2B87-4B5E-A62A-953E8CFE1458}"/>
              </a:ext>
            </a:extLst>
          </p:cNvPr>
          <p:cNvSpPr/>
          <p:nvPr/>
        </p:nvSpPr>
        <p:spPr>
          <a:xfrm>
            <a:off x="1037294" y="2117557"/>
            <a:ext cx="2636348" cy="1693361"/>
          </a:xfrm>
          <a:prstGeom prst="wedgeRoundRectCallout">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Ich </a:t>
            </a:r>
            <a:r>
              <a:rPr kumimoji="0" lang="en-GB" sz="2200" b="0" i="0" u="none" strike="noStrike" kern="0" cap="none" spc="0" normalizeH="0" baseline="0" noProof="0" dirty="0" err="1">
                <a:ln>
                  <a:noFill/>
                </a:ln>
                <a:effectLst/>
                <a:uLnTx/>
                <a:uFillTx/>
                <a:latin typeface="Century Gothic" panose="020F0302020204030204"/>
                <a:ea typeface="+mn-ea"/>
                <a:cs typeface="+mn-cs"/>
              </a:rPr>
              <a:t>packe</a:t>
            </a:r>
            <a:r>
              <a:rPr kumimoji="0" lang="en-GB" sz="2200" b="0" i="0" u="none" strike="noStrike" kern="0" cap="none" spc="0" normalizeH="0" baseline="0" noProof="0" dirty="0">
                <a:ln>
                  <a:noFill/>
                </a:ln>
                <a:effectLst/>
                <a:uLnTx/>
                <a:uFillTx/>
                <a:latin typeface="Century Gothic" panose="020F0302020204030204"/>
                <a:ea typeface="+mn-ea"/>
                <a:cs typeface="+mn-cs"/>
              </a:rPr>
              <a:t> in </a:t>
            </a:r>
            <a:r>
              <a:rPr kumimoji="0" lang="en-GB" sz="2200" b="0" i="0" u="none" strike="noStrike" kern="0" cap="none" spc="0" normalizeH="0" baseline="0" noProof="0" dirty="0" err="1">
                <a:ln>
                  <a:noFill/>
                </a:ln>
                <a:effectLst/>
                <a:uLnTx/>
                <a:uFillTx/>
                <a:latin typeface="Century Gothic" panose="020F0302020204030204"/>
                <a:ea typeface="+mn-ea"/>
                <a:cs typeface="+mn-cs"/>
              </a:rPr>
              <a:t>meinen</a:t>
            </a:r>
            <a:r>
              <a:rPr kumimoji="0" lang="en-GB" sz="2200" b="0" i="0" u="none" strike="noStrike" kern="0" cap="none" spc="0" normalizeH="0" baseline="0" noProof="0" dirty="0">
                <a:ln>
                  <a:noFill/>
                </a:ln>
                <a:effectLst/>
                <a:uLnTx/>
                <a:uFillTx/>
                <a:latin typeface="Century Gothic" panose="020F0302020204030204"/>
                <a:ea typeface="+mn-ea"/>
                <a:cs typeface="+mn-cs"/>
              </a:rPr>
              <a:t> </a:t>
            </a:r>
            <a:r>
              <a:rPr kumimoji="0" lang="en-GB" sz="2200" b="0" i="0" u="none" strike="noStrike" kern="0" cap="none" spc="0" normalizeH="0" baseline="0" noProof="0" dirty="0" err="1">
                <a:ln>
                  <a:noFill/>
                </a:ln>
                <a:effectLst/>
                <a:uLnTx/>
                <a:uFillTx/>
                <a:latin typeface="Century Gothic" panose="020F0302020204030204"/>
                <a:ea typeface="+mn-ea"/>
                <a:cs typeface="+mn-cs"/>
              </a:rPr>
              <a:t>Koffer</a:t>
            </a:r>
            <a:r>
              <a:rPr kumimoji="0" lang="en-GB" sz="2200" b="0" i="0" u="none" strike="noStrike" kern="0" cap="none" spc="0" normalizeH="0" baseline="0" noProof="0" dirty="0">
                <a:ln>
                  <a:noFill/>
                </a:ln>
                <a:effectLst/>
                <a:uLnTx/>
                <a:uFillTx/>
                <a:latin typeface="Century Gothic" panose="020F0302020204030204"/>
                <a:ea typeface="+mn-ea"/>
                <a:cs typeface="+mn-cs"/>
              </a:rPr>
              <a:t> … </a:t>
            </a:r>
            <a:r>
              <a:rPr kumimoji="0" lang="en-GB" sz="2200" b="0" i="0" u="none" strike="noStrike" kern="0" cap="none" spc="0" normalizeH="0" baseline="0" noProof="0" dirty="0" err="1">
                <a:ln>
                  <a:noFill/>
                </a:ln>
                <a:effectLst/>
                <a:uLnTx/>
                <a:uFillTx/>
                <a:latin typeface="Century Gothic" panose="020F0302020204030204"/>
                <a:ea typeface="+mn-ea"/>
                <a:cs typeface="+mn-cs"/>
              </a:rPr>
              <a:t>eine</a:t>
            </a:r>
            <a:r>
              <a:rPr kumimoji="0" lang="en-GB" sz="2200" b="0" i="0" u="none" strike="noStrike" kern="0" cap="none" spc="0" normalizeH="0" baseline="0" noProof="0" dirty="0">
                <a:ln>
                  <a:noFill/>
                </a:ln>
                <a:effectLst/>
                <a:uLnTx/>
                <a:uFillTx/>
                <a:latin typeface="Century Gothic" panose="020F0302020204030204"/>
                <a:ea typeface="+mn-ea"/>
                <a:cs typeface="+mn-cs"/>
              </a:rPr>
              <a:t> Zeitung!</a:t>
            </a:r>
          </a:p>
        </p:txBody>
      </p:sp>
      <p:sp>
        <p:nvSpPr>
          <p:cNvPr id="10" name="Speech Bubble: Rectangle with Corners Rounded 9">
            <a:extLst>
              <a:ext uri="{FF2B5EF4-FFF2-40B4-BE49-F238E27FC236}">
                <a16:creationId xmlns:a16="http://schemas.microsoft.com/office/drawing/2014/main" id="{66BC55C2-A11E-4596-8E76-FFC4C1FA263B}"/>
              </a:ext>
            </a:extLst>
          </p:cNvPr>
          <p:cNvSpPr/>
          <p:nvPr/>
        </p:nvSpPr>
        <p:spPr>
          <a:xfrm flipH="1">
            <a:off x="8518359" y="2117556"/>
            <a:ext cx="2636347" cy="1693361"/>
          </a:xfrm>
          <a:prstGeom prst="wedgeRoundRectCallout">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Ich </a:t>
            </a:r>
            <a:r>
              <a:rPr kumimoji="0" lang="en-GB" sz="2200" b="0" i="0" u="none" strike="noStrike" kern="0" cap="none" spc="0" normalizeH="0" baseline="0" noProof="0" dirty="0" err="1">
                <a:ln>
                  <a:noFill/>
                </a:ln>
                <a:effectLst/>
                <a:uLnTx/>
                <a:uFillTx/>
                <a:latin typeface="Century Gothic" panose="020F0302020204030204"/>
                <a:ea typeface="+mn-ea"/>
                <a:cs typeface="+mn-cs"/>
              </a:rPr>
              <a:t>packe</a:t>
            </a:r>
            <a:r>
              <a:rPr kumimoji="0" lang="en-GB" sz="2200" b="0" i="0" u="none" strike="noStrike" kern="0" cap="none" spc="0" normalizeH="0" baseline="0" noProof="0" dirty="0">
                <a:ln>
                  <a:noFill/>
                </a:ln>
                <a:effectLst/>
                <a:uLnTx/>
                <a:uFillTx/>
                <a:latin typeface="Century Gothic" panose="020F0302020204030204"/>
                <a:ea typeface="+mn-ea"/>
                <a:cs typeface="+mn-cs"/>
              </a:rPr>
              <a:t> in </a:t>
            </a:r>
            <a:r>
              <a:rPr kumimoji="0" lang="en-GB" sz="2200" b="0" i="0" u="none" strike="noStrike" kern="0" cap="none" spc="0" normalizeH="0" baseline="0" noProof="0" dirty="0" err="1">
                <a:ln>
                  <a:noFill/>
                </a:ln>
                <a:effectLst/>
                <a:uLnTx/>
                <a:uFillTx/>
                <a:latin typeface="Century Gothic" panose="020F0302020204030204"/>
                <a:ea typeface="+mn-ea"/>
                <a:cs typeface="+mn-cs"/>
              </a:rPr>
              <a:t>meinen</a:t>
            </a:r>
            <a:r>
              <a:rPr kumimoji="0" lang="en-GB" sz="2200" b="0" i="0" u="none" strike="noStrike" kern="0" cap="none" spc="0" normalizeH="0" baseline="0" noProof="0" dirty="0">
                <a:ln>
                  <a:noFill/>
                </a:ln>
                <a:effectLst/>
                <a:uLnTx/>
                <a:uFillTx/>
                <a:latin typeface="Century Gothic" panose="020F0302020204030204"/>
                <a:ea typeface="+mn-ea"/>
                <a:cs typeface="+mn-cs"/>
              </a:rPr>
              <a:t> </a:t>
            </a:r>
            <a:r>
              <a:rPr kumimoji="0" lang="en-GB" sz="2200" b="0" i="0" u="none" strike="noStrike" kern="0" cap="none" spc="0" normalizeH="0" baseline="0" noProof="0" dirty="0" err="1">
                <a:ln>
                  <a:noFill/>
                </a:ln>
                <a:effectLst/>
                <a:uLnTx/>
                <a:uFillTx/>
                <a:latin typeface="Century Gothic" panose="020F0302020204030204"/>
                <a:ea typeface="+mn-ea"/>
                <a:cs typeface="+mn-cs"/>
              </a:rPr>
              <a:t>Koffer</a:t>
            </a:r>
            <a:r>
              <a:rPr kumimoji="0" lang="en-GB" sz="2200" b="0" i="0" u="none" strike="noStrike" kern="0" cap="none" spc="0" normalizeH="0" baseline="0" noProof="0" dirty="0">
                <a:ln>
                  <a:noFill/>
                </a:ln>
                <a:effectLst/>
                <a:uLnTx/>
                <a:uFillTx/>
                <a:latin typeface="Century Gothic" panose="020F0302020204030204"/>
                <a:ea typeface="+mn-ea"/>
                <a:cs typeface="+mn-cs"/>
              </a:rPr>
              <a:t> </a:t>
            </a:r>
            <a:r>
              <a:rPr kumimoji="0" lang="en-GB" sz="2200" b="0" i="0" u="none" strike="noStrike" kern="0" cap="none" spc="0" normalizeH="0" baseline="0" noProof="0" dirty="0" err="1">
                <a:ln>
                  <a:noFill/>
                </a:ln>
                <a:effectLst/>
                <a:uLnTx/>
                <a:uFillTx/>
                <a:latin typeface="Century Gothic" panose="020F0302020204030204"/>
                <a:ea typeface="+mn-ea"/>
                <a:cs typeface="+mn-cs"/>
              </a:rPr>
              <a:t>eine</a:t>
            </a:r>
            <a:r>
              <a:rPr kumimoji="0" lang="en-GB" sz="2200" b="0" i="0" u="none" strike="noStrike" kern="0" cap="none" spc="0" normalizeH="0" baseline="0" noProof="0" dirty="0">
                <a:ln>
                  <a:noFill/>
                </a:ln>
                <a:effectLst/>
                <a:uLnTx/>
                <a:uFillTx/>
                <a:latin typeface="Century Gothic" panose="020F0302020204030204"/>
                <a:ea typeface="+mn-ea"/>
                <a:cs typeface="+mn-cs"/>
              </a:rPr>
              <a:t> Zeitung und … </a:t>
            </a:r>
            <a:r>
              <a:rPr kumimoji="0" lang="en-GB" sz="2200" b="0" i="0" u="none" strike="noStrike" kern="0" cap="none" spc="0" normalizeH="0" baseline="0" noProof="0" dirty="0" err="1">
                <a:ln>
                  <a:noFill/>
                </a:ln>
                <a:effectLst/>
                <a:uLnTx/>
                <a:uFillTx/>
                <a:latin typeface="Century Gothic" panose="020F0302020204030204"/>
                <a:ea typeface="+mn-ea"/>
                <a:cs typeface="+mn-cs"/>
              </a:rPr>
              <a:t>einen</a:t>
            </a:r>
            <a:r>
              <a:rPr kumimoji="0" lang="en-GB" sz="2200" b="0" i="0" u="none" strike="noStrike" kern="0" cap="none" spc="0" normalizeH="0" baseline="0" noProof="0" dirty="0">
                <a:ln>
                  <a:noFill/>
                </a:ln>
                <a:effectLst/>
                <a:uLnTx/>
                <a:uFillTx/>
                <a:latin typeface="Century Gothic" panose="020F0302020204030204"/>
                <a:ea typeface="+mn-ea"/>
                <a:cs typeface="+mn-cs"/>
              </a:rPr>
              <a:t> Hut!</a:t>
            </a:r>
          </a:p>
        </p:txBody>
      </p:sp>
    </p:spTree>
    <p:extLst>
      <p:ext uri="{BB962C8B-B14F-4D97-AF65-F5344CB8AC3E}">
        <p14:creationId xmlns:p14="http://schemas.microsoft.com/office/powerpoint/2010/main" val="35183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89442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(1/4)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FB8EDA0-81D4-40E2-B374-EEA788957B5A}"/>
              </a:ext>
            </a:extLst>
          </p:cNvPr>
          <p:cNvSpPr txBox="1"/>
          <p:nvPr/>
        </p:nvSpPr>
        <p:spPr>
          <a:xfrm>
            <a:off x="3187874" y="1839957"/>
            <a:ext cx="1990674" cy="461665"/>
          </a:xfrm>
          <a:prstGeom prst="rect">
            <a:avLst/>
          </a:prstGeom>
          <a:solidFill>
            <a:schemeClr val="accent4">
              <a:lumMod val="75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einen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Bruder</a:t>
            </a:r>
            <a:endParaRPr kumimoji="0" lang="en-GB" sz="2400" b="0" i="0" u="none" strike="noStrike" kern="0" cap="none" spc="0" normalizeH="0" baseline="0" noProof="0" dirty="0">
              <a:ln>
                <a:noFill/>
              </a:ln>
              <a:effectLst/>
              <a:uLnTx/>
              <a:uFillTx/>
            </a:endParaRPr>
          </a:p>
        </p:txBody>
      </p:sp>
      <p:sp>
        <p:nvSpPr>
          <p:cNvPr id="13" name="TextBox 12">
            <a:extLst>
              <a:ext uri="{FF2B5EF4-FFF2-40B4-BE49-F238E27FC236}">
                <a16:creationId xmlns:a16="http://schemas.microsoft.com/office/drawing/2014/main" id="{9C680964-6196-4969-8ED1-805B84A097B9}"/>
              </a:ext>
            </a:extLst>
          </p:cNvPr>
          <p:cNvSpPr txBox="1"/>
          <p:nvPr/>
        </p:nvSpPr>
        <p:spPr>
          <a:xfrm>
            <a:off x="5353669" y="1839956"/>
            <a:ext cx="1990800" cy="461665"/>
          </a:xfrm>
          <a:prstGeom prst="rect">
            <a:avLst/>
          </a:prstGeom>
          <a:solidFill>
            <a:schemeClr val="accent4">
              <a:lumMod val="75000"/>
            </a:schemeClr>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Ding</a:t>
            </a:r>
          </a:p>
        </p:txBody>
      </p:sp>
      <p:sp>
        <p:nvSpPr>
          <p:cNvPr id="14" name="TextBox 13">
            <a:extLst>
              <a:ext uri="{FF2B5EF4-FFF2-40B4-BE49-F238E27FC236}">
                <a16:creationId xmlns:a16="http://schemas.microsoft.com/office/drawing/2014/main" id="{A9235B4A-C948-4EE7-ADD3-0DDDF5109C31}"/>
              </a:ext>
            </a:extLst>
          </p:cNvPr>
          <p:cNvSpPr txBox="1"/>
          <p:nvPr/>
        </p:nvSpPr>
        <p:spPr>
          <a:xfrm>
            <a:off x="7519591" y="1839957"/>
            <a:ext cx="1990800" cy="461665"/>
          </a:xfrm>
          <a:prstGeom prst="rect">
            <a:avLst/>
          </a:prstGeom>
          <a:solidFill>
            <a:schemeClr val="accent4">
              <a:lumMod val="75000"/>
            </a:schemeClr>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hat</a:t>
            </a:r>
          </a:p>
        </p:txBody>
      </p:sp>
      <p:sp>
        <p:nvSpPr>
          <p:cNvPr id="15" name="TextBox 14">
            <a:extLst>
              <a:ext uri="{FF2B5EF4-FFF2-40B4-BE49-F238E27FC236}">
                <a16:creationId xmlns:a16="http://schemas.microsoft.com/office/drawing/2014/main" id="{DFB6AF95-BF2E-4606-B324-4067AD2D7E32}"/>
              </a:ext>
            </a:extLst>
          </p:cNvPr>
          <p:cNvSpPr txBox="1"/>
          <p:nvPr/>
        </p:nvSpPr>
        <p:spPr>
          <a:xfrm>
            <a:off x="7519717" y="2740998"/>
            <a:ext cx="1990674" cy="461665"/>
          </a:xfrm>
          <a:prstGeom prst="rect">
            <a:avLst/>
          </a:prstGeom>
          <a:solidFill>
            <a:schemeClr val="accent4">
              <a:lumMod val="75000"/>
            </a:schemeClr>
          </a:solidFill>
          <a:ln>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einen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Bruder</a:t>
            </a:r>
            <a:endParaRPr kumimoji="0" lang="en-GB" sz="2400" b="0"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8724542F-06B7-4A06-80B1-379FA4F1A107}"/>
              </a:ext>
            </a:extLst>
          </p:cNvPr>
          <p:cNvSpPr txBox="1"/>
          <p:nvPr/>
        </p:nvSpPr>
        <p:spPr>
          <a:xfrm>
            <a:off x="3187748" y="2746755"/>
            <a:ext cx="1990800" cy="461665"/>
          </a:xfrm>
          <a:prstGeom prst="rect">
            <a:avLst/>
          </a:prstGeom>
          <a:solidFill>
            <a:schemeClr val="accent4">
              <a:lumMod val="75000"/>
            </a:schemeClr>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Ding</a:t>
            </a:r>
          </a:p>
        </p:txBody>
      </p:sp>
      <p:sp>
        <p:nvSpPr>
          <p:cNvPr id="21" name="TextBox 20">
            <a:extLst>
              <a:ext uri="{FF2B5EF4-FFF2-40B4-BE49-F238E27FC236}">
                <a16:creationId xmlns:a16="http://schemas.microsoft.com/office/drawing/2014/main" id="{0A6A841C-C2C1-4E29-9133-0542787EFDB8}"/>
              </a:ext>
            </a:extLst>
          </p:cNvPr>
          <p:cNvSpPr txBox="1"/>
          <p:nvPr/>
        </p:nvSpPr>
        <p:spPr>
          <a:xfrm>
            <a:off x="5353669" y="2740999"/>
            <a:ext cx="1990800" cy="461665"/>
          </a:xfrm>
          <a:prstGeom prst="rect">
            <a:avLst/>
          </a:prstGeom>
          <a:solidFill>
            <a:schemeClr val="accent4">
              <a:lumMod val="75000"/>
            </a:schemeClr>
          </a:solidFill>
          <a:ln>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hat</a:t>
            </a:r>
          </a:p>
        </p:txBody>
      </p:sp>
      <p:pic>
        <p:nvPicPr>
          <p:cNvPr id="22" name="Picture 2" descr="Green Comic Alien Clip Art">
            <a:extLst>
              <a:ext uri="{FF2B5EF4-FFF2-40B4-BE49-F238E27FC236}">
                <a16:creationId xmlns:a16="http://schemas.microsoft.com/office/drawing/2014/main" id="{87CDA78B-F793-4A7C-A9AB-B2E21C80B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140" y="3803264"/>
            <a:ext cx="1547650" cy="19643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mic Alien Clip Art">
            <a:extLst>
              <a:ext uri="{FF2B5EF4-FFF2-40B4-BE49-F238E27FC236}">
                <a16:creationId xmlns:a16="http://schemas.microsoft.com/office/drawing/2014/main" id="{8BD7A5A6-9892-4581-B083-A88EE2F7D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546" y="3803264"/>
            <a:ext cx="1547650" cy="196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(2/4)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DF848E4-CEB3-4CB9-BFC1-C867B75DE239}"/>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t>
            </a:r>
            <a:r>
              <a:rPr kumimoji="0" lang="en-GB" sz="2400" b="0" i="0" u="none" strike="noStrike" kern="0" cap="none" spc="0" normalizeH="0" baseline="0" noProof="0" dirty="0" err="1">
                <a:ln>
                  <a:noFill/>
                </a:ln>
                <a:effectLst/>
                <a:uLnTx/>
                <a:uFillTx/>
              </a:rPr>
              <a:t>Haustier</a:t>
            </a:r>
            <a:endParaRPr kumimoji="0" lang="en-GB" sz="2400" b="0"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1CF3C83C-901B-49E7-B019-AD25E3D0169C}"/>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0" i="0" u="none" strike="noStrike" kern="0" cap="none" spc="0" normalizeH="0" baseline="0" noProof="0" dirty="0" err="1">
                <a:ln>
                  <a:noFill/>
                </a:ln>
                <a:effectLst/>
                <a:uLnTx/>
                <a:uFillTx/>
              </a:rPr>
              <a:t>Lehrerin</a:t>
            </a:r>
            <a:endParaRPr kumimoji="0" lang="en-GB" sz="2400" b="0" i="0" u="none" strike="noStrike" kern="0" cap="none" spc="0" normalizeH="0" baseline="0" noProof="0" dirty="0">
              <a:ln>
                <a:noFill/>
              </a:ln>
              <a:effectLst/>
              <a:uLnTx/>
              <a:uFillTx/>
            </a:endParaRPr>
          </a:p>
        </p:txBody>
      </p:sp>
      <p:sp>
        <p:nvSpPr>
          <p:cNvPr id="19" name="TextBox 18">
            <a:extLst>
              <a:ext uri="{FF2B5EF4-FFF2-40B4-BE49-F238E27FC236}">
                <a16:creationId xmlns:a16="http://schemas.microsoft.com/office/drawing/2014/main" id="{EBB37B97-3673-4B7C-A849-31F3CFC8E8CB}"/>
              </a:ext>
            </a:extLst>
          </p:cNvPr>
          <p:cNvSpPr txBox="1"/>
          <p:nvPr/>
        </p:nvSpPr>
        <p:spPr>
          <a:xfrm>
            <a:off x="7519717"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vergisst</a:t>
            </a:r>
            <a:endParaRPr kumimoji="0" lang="en-GB" sz="2400" b="0" i="0" u="none" strike="noStrike" kern="0" cap="none" spc="0" normalizeH="0" baseline="0" noProof="0" dirty="0">
              <a:ln>
                <a:noFill/>
              </a:ln>
              <a:effectLst/>
              <a:uLnTx/>
              <a:uFillTx/>
            </a:endParaRPr>
          </a:p>
        </p:txBody>
      </p:sp>
      <p:sp>
        <p:nvSpPr>
          <p:cNvPr id="20" name="TextBox 19">
            <a:extLst>
              <a:ext uri="{FF2B5EF4-FFF2-40B4-BE49-F238E27FC236}">
                <a16:creationId xmlns:a16="http://schemas.microsoft.com/office/drawing/2014/main" id="{0D77C29F-D98F-4553-8FE8-89F144B6D60E}"/>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das</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Haustier</a:t>
            </a:r>
            <a:endParaRPr kumimoji="0" lang="en-GB" sz="2400" b="0" i="0" u="none" strike="noStrike" kern="0" cap="none" spc="0" normalizeH="0" baseline="0" noProof="0" dirty="0">
              <a:ln>
                <a:noFill/>
              </a:ln>
              <a:effectLst/>
              <a:uLnTx/>
              <a:uFillTx/>
            </a:endParaRPr>
          </a:p>
        </p:txBody>
      </p:sp>
      <p:sp>
        <p:nvSpPr>
          <p:cNvPr id="24" name="TextBox 23">
            <a:extLst>
              <a:ext uri="{FF2B5EF4-FFF2-40B4-BE49-F238E27FC236}">
                <a16:creationId xmlns:a16="http://schemas.microsoft.com/office/drawing/2014/main" id="{126E5961-D657-4C0F-9808-C314C903C3A1}"/>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0" i="0" u="none" strike="noStrike" kern="0" cap="none" spc="0" normalizeH="0" baseline="0" noProof="0" dirty="0" err="1">
                <a:ln>
                  <a:noFill/>
                </a:ln>
                <a:effectLst/>
                <a:uLnTx/>
                <a:uFillTx/>
              </a:rPr>
              <a:t>Lehrerin</a:t>
            </a:r>
            <a:r>
              <a:rPr kumimoji="0" lang="en-GB" sz="2400" b="0" i="0" u="none" strike="noStrike" kern="0" cap="none" spc="0" normalizeH="0" baseline="0" noProof="0" dirty="0">
                <a:ln>
                  <a:noFill/>
                </a:ln>
                <a:effectLst/>
                <a:uLnTx/>
                <a:uFillTx/>
              </a:rPr>
              <a:t> </a:t>
            </a:r>
          </a:p>
        </p:txBody>
      </p:sp>
      <p:sp>
        <p:nvSpPr>
          <p:cNvPr id="25" name="TextBox 24">
            <a:extLst>
              <a:ext uri="{FF2B5EF4-FFF2-40B4-BE49-F238E27FC236}">
                <a16:creationId xmlns:a16="http://schemas.microsoft.com/office/drawing/2014/main" id="{92403745-B8CB-40B0-ABB7-7BC44BFE2FB5}"/>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vergisst</a:t>
            </a:r>
            <a:endParaRPr kumimoji="0" lang="en-GB" sz="2400" b="0" i="0" u="none" strike="noStrike" kern="0" cap="none" spc="0" normalizeH="0" baseline="0" noProof="0" dirty="0">
              <a:ln>
                <a:noFill/>
              </a:ln>
              <a:effectLst/>
              <a:uLnTx/>
              <a:uFillTx/>
            </a:endParaRPr>
          </a:p>
        </p:txBody>
      </p:sp>
      <p:sp>
        <p:nvSpPr>
          <p:cNvPr id="26" name="TextBox 25">
            <a:extLst>
              <a:ext uri="{FF2B5EF4-FFF2-40B4-BE49-F238E27FC236}">
                <a16:creationId xmlns:a16="http://schemas.microsoft.com/office/drawing/2014/main" id="{C58DE44B-0871-4173-8357-DC4F2ECFDEF1}"/>
              </a:ext>
            </a:extLst>
          </p:cNvPr>
          <p:cNvSpPr txBox="1"/>
          <p:nvPr/>
        </p:nvSpPr>
        <p:spPr>
          <a:xfrm>
            <a:off x="7519591" y="3422720"/>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die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Lehrerin</a:t>
            </a:r>
            <a:endParaRPr kumimoji="0" lang="en-GB" sz="2400" b="0" i="0" u="none" strike="noStrike" kern="0" cap="none" spc="0" normalizeH="0" baseline="0" noProof="0" dirty="0">
              <a:ln>
                <a:noFill/>
              </a:ln>
              <a:effectLst/>
              <a:uLnTx/>
              <a:uFillTx/>
            </a:endParaRPr>
          </a:p>
        </p:txBody>
      </p:sp>
      <p:sp>
        <p:nvSpPr>
          <p:cNvPr id="27" name="TextBox 26">
            <a:extLst>
              <a:ext uri="{FF2B5EF4-FFF2-40B4-BE49-F238E27FC236}">
                <a16:creationId xmlns:a16="http://schemas.microsoft.com/office/drawing/2014/main" id="{369F2397-7B04-4F9E-85D3-C9698D7F9504}"/>
              </a:ext>
            </a:extLst>
          </p:cNvPr>
          <p:cNvSpPr txBox="1"/>
          <p:nvPr/>
        </p:nvSpPr>
        <p:spPr>
          <a:xfrm>
            <a:off x="3187622" y="342847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t>
            </a:r>
            <a:r>
              <a:rPr kumimoji="0" lang="en-GB" sz="2400" b="0" i="0" u="none" strike="noStrike" kern="0" cap="none" spc="0" normalizeH="0" baseline="0" noProof="0" dirty="0" err="1">
                <a:ln>
                  <a:noFill/>
                </a:ln>
                <a:effectLst/>
                <a:uLnTx/>
                <a:uFillTx/>
              </a:rPr>
              <a:t>Haustier</a:t>
            </a:r>
            <a:endParaRPr kumimoji="0" lang="en-GB" sz="2400" b="0"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5C3F145F-EB13-41FE-8B41-DAD01FA1285C}"/>
              </a:ext>
            </a:extLst>
          </p:cNvPr>
          <p:cNvSpPr txBox="1"/>
          <p:nvPr/>
        </p:nvSpPr>
        <p:spPr>
          <a:xfrm>
            <a:off x="5353543" y="3422721"/>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verisst</a:t>
            </a:r>
            <a:endParaRPr kumimoji="0" lang="en-GB" sz="2400" b="0" i="0" u="none" strike="noStrike" kern="0" cap="none" spc="0" normalizeH="0" baseline="0" noProof="0" dirty="0">
              <a:ln>
                <a:noFill/>
              </a:ln>
              <a:effectLst/>
              <a:uLnTx/>
              <a:uFillTx/>
            </a:endParaRPr>
          </a:p>
        </p:txBody>
      </p:sp>
      <p:pic>
        <p:nvPicPr>
          <p:cNvPr id="29" name="Picture 2" descr="Muslim Business Woman, Muslima, Hijab, Walking, Active">
            <a:extLst>
              <a:ext uri="{FF2B5EF4-FFF2-40B4-BE49-F238E27FC236}">
                <a16:creationId xmlns:a16="http://schemas.microsoft.com/office/drawing/2014/main" id="{4C9B9E0B-1BF3-4CD4-A9A4-4B9322A657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888" y="3884385"/>
            <a:ext cx="1783486" cy="23475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t, Grey, Sad, Surprised, Animal">
            <a:extLst>
              <a:ext uri="{FF2B5EF4-FFF2-40B4-BE49-F238E27FC236}">
                <a16:creationId xmlns:a16="http://schemas.microsoft.com/office/drawing/2014/main" id="{E6A6CA15-0863-40FE-8136-2B69ED60E8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388" y="3884385"/>
            <a:ext cx="796074" cy="8478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Dog, Running, Pet, Happy, White, Tongue">
            <a:extLst>
              <a:ext uri="{FF2B5EF4-FFF2-40B4-BE49-F238E27FC236}">
                <a16:creationId xmlns:a16="http://schemas.microsoft.com/office/drawing/2014/main" id="{63C19A2F-D397-4D0F-8B8E-4AC624327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9972" y="4732275"/>
            <a:ext cx="2113140" cy="12282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ad Clip Art">
            <a:extLst>
              <a:ext uri="{FF2B5EF4-FFF2-40B4-BE49-F238E27FC236}">
                <a16:creationId xmlns:a16="http://schemas.microsoft.com/office/drawing/2014/main" id="{89B024B3-2E63-49F0-AAA6-C2CF4DBC96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9211" y="3884385"/>
            <a:ext cx="722223" cy="75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6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4" grpId="0" animBg="1"/>
      <p:bldP spid="25" grpId="0" animBg="1"/>
      <p:bldP spid="26" grpId="0" animBg="1"/>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(3/4)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344EB60A-7F74-4CAA-B4CC-1721B3AC4496}"/>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einen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Arzt</a:t>
            </a:r>
            <a:endParaRPr kumimoji="0" lang="en-GB" sz="2400" b="0" i="0" u="none" strike="noStrike" kern="0" cap="none" spc="0" normalizeH="0" baseline="0" noProof="0" dirty="0">
              <a:ln>
                <a:noFill/>
              </a:ln>
              <a:effectLst/>
              <a:uLnTx/>
              <a:uFillTx/>
            </a:endParaRPr>
          </a:p>
        </p:txBody>
      </p:sp>
      <p:sp>
        <p:nvSpPr>
          <p:cNvPr id="22" name="TextBox 21">
            <a:extLst>
              <a:ext uri="{FF2B5EF4-FFF2-40B4-BE49-F238E27FC236}">
                <a16:creationId xmlns:a16="http://schemas.microsoft.com/office/drawing/2014/main" id="{A09AB50F-767D-4CE7-BA06-74CF6046A870}"/>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Herr</a:t>
            </a:r>
          </a:p>
        </p:txBody>
      </p:sp>
      <p:sp>
        <p:nvSpPr>
          <p:cNvPr id="23" name="TextBox 22">
            <a:extLst>
              <a:ext uri="{FF2B5EF4-FFF2-40B4-BE49-F238E27FC236}">
                <a16:creationId xmlns:a16="http://schemas.microsoft.com/office/drawing/2014/main" id="{01F9B60F-D64A-49F4-B043-6E669ED83CCB}"/>
              </a:ext>
            </a:extLst>
          </p:cNvPr>
          <p:cNvSpPr txBox="1"/>
          <p:nvPr/>
        </p:nvSpPr>
        <p:spPr>
          <a:xfrm>
            <a:off x="7519591" y="183995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sucht</a:t>
            </a:r>
            <a:endParaRPr kumimoji="0" lang="en-GB" sz="2400" b="0" i="0" u="none" strike="noStrike" kern="0" cap="none" spc="0" normalizeH="0" baseline="0" noProof="0" dirty="0">
              <a:ln>
                <a:noFill/>
              </a:ln>
              <a:effectLst/>
              <a:uLnTx/>
              <a:uFillTx/>
            </a:endParaRPr>
          </a:p>
        </p:txBody>
      </p:sp>
      <p:sp>
        <p:nvSpPr>
          <p:cNvPr id="33" name="TextBox 32">
            <a:extLst>
              <a:ext uri="{FF2B5EF4-FFF2-40B4-BE49-F238E27FC236}">
                <a16:creationId xmlns:a16="http://schemas.microsoft.com/office/drawing/2014/main" id="{C8B3122C-6E7D-4B6B-9E3B-4E6B2B755A33}"/>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einen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Arzt</a:t>
            </a:r>
            <a:endParaRPr kumimoji="0" lang="en-GB" sz="2400" b="0" i="0" u="none" strike="noStrike" kern="0" cap="none" spc="0" normalizeH="0" baseline="0" noProof="0" dirty="0">
              <a:ln>
                <a:noFill/>
              </a:ln>
              <a:effectLst/>
              <a:uLnTx/>
              <a:uFillTx/>
            </a:endParaRPr>
          </a:p>
        </p:txBody>
      </p:sp>
      <p:sp>
        <p:nvSpPr>
          <p:cNvPr id="34" name="TextBox 33">
            <a:extLst>
              <a:ext uri="{FF2B5EF4-FFF2-40B4-BE49-F238E27FC236}">
                <a16:creationId xmlns:a16="http://schemas.microsoft.com/office/drawing/2014/main" id="{5CFC5801-FA07-4D2E-AD6C-34C94B45238C}"/>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Herr</a:t>
            </a:r>
          </a:p>
        </p:txBody>
      </p:sp>
      <p:sp>
        <p:nvSpPr>
          <p:cNvPr id="35" name="TextBox 34">
            <a:extLst>
              <a:ext uri="{FF2B5EF4-FFF2-40B4-BE49-F238E27FC236}">
                <a16:creationId xmlns:a16="http://schemas.microsoft.com/office/drawing/2014/main" id="{F1464B42-C92C-4E63-834E-48E989AA1F85}"/>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sucht</a:t>
            </a:r>
            <a:endParaRPr kumimoji="0" lang="en-GB" sz="2400" b="0" i="0" u="none" strike="noStrike" kern="0" cap="none" spc="0" normalizeH="0" baseline="0" noProof="0" dirty="0">
              <a:ln>
                <a:noFill/>
              </a:ln>
              <a:effectLst/>
              <a:uLnTx/>
              <a:uFillTx/>
            </a:endParaRPr>
          </a:p>
        </p:txBody>
      </p:sp>
      <p:pic>
        <p:nvPicPr>
          <p:cNvPr id="36" name="Picture 2" descr="Man Sitting Reading Clip Art">
            <a:extLst>
              <a:ext uri="{FF2B5EF4-FFF2-40B4-BE49-F238E27FC236}">
                <a16:creationId xmlns:a16="http://schemas.microsoft.com/office/drawing/2014/main" id="{ADA34C28-08EF-4326-8E97-CD79266E9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273" y="3923421"/>
            <a:ext cx="1028950" cy="209289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EE9F0D2C-05E4-4C4E-A517-CB391D368CD8}"/>
              </a:ext>
            </a:extLst>
          </p:cNvPr>
          <p:cNvGrpSpPr/>
          <p:nvPr/>
        </p:nvGrpSpPr>
        <p:grpSpPr>
          <a:xfrm>
            <a:off x="7218947" y="3970421"/>
            <a:ext cx="1990674" cy="1203158"/>
            <a:chOff x="7218947" y="3970421"/>
            <a:chExt cx="1990674" cy="1203158"/>
          </a:xfrm>
        </p:grpSpPr>
        <p:sp>
          <p:nvSpPr>
            <p:cNvPr id="38" name="Thought Bubble: Cloud 37">
              <a:extLst>
                <a:ext uri="{FF2B5EF4-FFF2-40B4-BE49-F238E27FC236}">
                  <a16:creationId xmlns:a16="http://schemas.microsoft.com/office/drawing/2014/main" id="{01720031-8359-4CB0-BA35-894FF319FA0D}"/>
                </a:ext>
              </a:extLst>
            </p:cNvPr>
            <p:cNvSpPr/>
            <p:nvPr/>
          </p:nvSpPr>
          <p:spPr>
            <a:xfrm>
              <a:off x="7218947" y="3970421"/>
              <a:ext cx="1990674" cy="1203158"/>
            </a:xfrm>
            <a:prstGeom prst="cloudCallout">
              <a:avLst>
                <a:gd name="adj1" fmla="val -55888"/>
                <a:gd name="adj2" fmla="val -33500"/>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9" name="Picture 4" descr="Cold, Disease, Emoticon, Smiley, Smilies, Face, Flu">
              <a:extLst>
                <a:ext uri="{FF2B5EF4-FFF2-40B4-BE49-F238E27FC236}">
                  <a16:creationId xmlns:a16="http://schemas.microsoft.com/office/drawing/2014/main" id="{01E30541-3D77-4733-AB7D-73561B360D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496" y="4167432"/>
              <a:ext cx="749575" cy="8091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366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33"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172C-5C94-4959-ADD2-5CC0EA53F130}"/>
              </a:ext>
            </a:extLst>
          </p:cNvPr>
          <p:cNvSpPr>
            <a:spLocks noGrp="1"/>
          </p:cNvSpPr>
          <p:nvPr>
            <p:ph type="title"/>
          </p:nvPr>
        </p:nvSpPr>
        <p:spPr/>
        <p:txBody>
          <a:bodyPr>
            <a:normAutofit/>
          </a:bodyPr>
          <a:lstStyle/>
          <a:p>
            <a:r>
              <a:rPr lang="en-GB" sz="2800" dirty="0" err="1"/>
              <a:t>Wer</a:t>
            </a:r>
            <a:r>
              <a:rPr lang="en-GB" sz="2800" dirty="0"/>
              <a:t> </a:t>
            </a:r>
            <a:r>
              <a:rPr lang="en-GB" sz="2800" dirty="0" err="1"/>
              <a:t>macht</a:t>
            </a:r>
            <a:r>
              <a:rPr lang="en-GB" sz="2800" dirty="0"/>
              <a:t> was? </a:t>
            </a:r>
            <a:r>
              <a:rPr lang="en-GB" sz="2800" b="0" dirty="0"/>
              <a:t>(4/4)</a:t>
            </a:r>
            <a:endParaRPr lang="en-GB" sz="2800" dirty="0"/>
          </a:p>
        </p:txBody>
      </p:sp>
      <p:sp>
        <p:nvSpPr>
          <p:cNvPr id="4" name="Rounded Rectangle 11">
            <a:extLst>
              <a:ext uri="{FF2B5EF4-FFF2-40B4-BE49-F238E27FC236}">
                <a16:creationId xmlns:a16="http://schemas.microsoft.com/office/drawing/2014/main" id="{3EE8F5DE-3C2A-42A9-B75E-6E0BC024DF8E}"/>
              </a:ext>
            </a:extLst>
          </p:cNvPr>
          <p:cNvSpPr/>
          <p:nvPr/>
        </p:nvSpPr>
        <p:spPr>
          <a:xfrm>
            <a:off x="10376899" y="247046"/>
            <a:ext cx="1582301"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4525E9E3-8841-44CE-A9FE-20D402E05DC5}"/>
              </a:ext>
            </a:extLst>
          </p:cNvPr>
          <p:cNvSpPr txBox="1"/>
          <p:nvPr/>
        </p:nvSpPr>
        <p:spPr>
          <a:xfrm>
            <a:off x="3187874" y="1839957"/>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Freund</a:t>
            </a:r>
          </a:p>
        </p:txBody>
      </p:sp>
      <p:sp>
        <p:nvSpPr>
          <p:cNvPr id="15" name="TextBox 14">
            <a:extLst>
              <a:ext uri="{FF2B5EF4-FFF2-40B4-BE49-F238E27FC236}">
                <a16:creationId xmlns:a16="http://schemas.microsoft.com/office/drawing/2014/main" id="{09C2AEF4-EE3B-4669-B116-B6BB88856F47}"/>
              </a:ext>
            </a:extLst>
          </p:cNvPr>
          <p:cNvSpPr txBox="1"/>
          <p:nvPr/>
        </p:nvSpPr>
        <p:spPr>
          <a:xfrm>
            <a:off x="5353669" y="1839956"/>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Katze</a:t>
            </a:r>
            <a:endParaRPr kumimoji="0" lang="en-GB" sz="2400" b="0"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3F57F4F3-228F-4C86-96E7-E695C0F23333}"/>
              </a:ext>
            </a:extLst>
          </p:cNvPr>
          <p:cNvSpPr txBox="1"/>
          <p:nvPr/>
        </p:nvSpPr>
        <p:spPr>
          <a:xfrm>
            <a:off x="7519591" y="1839957"/>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hat</a:t>
            </a:r>
          </a:p>
        </p:txBody>
      </p:sp>
      <p:sp>
        <p:nvSpPr>
          <p:cNvPr id="17" name="TextBox 16">
            <a:extLst>
              <a:ext uri="{FF2B5EF4-FFF2-40B4-BE49-F238E27FC236}">
                <a16:creationId xmlns:a16="http://schemas.microsoft.com/office/drawing/2014/main" id="{52430625-FCA5-4FB6-B5EF-9043BD9FCCDF}"/>
              </a:ext>
            </a:extLst>
          </p:cNvPr>
          <p:cNvSpPr txBox="1"/>
          <p:nvPr/>
        </p:nvSpPr>
        <p:spPr>
          <a:xfrm>
            <a:off x="7519717" y="2740998"/>
            <a:ext cx="1990674"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Katze</a:t>
            </a:r>
            <a:endParaRPr kumimoji="0" lang="en-GB" sz="2400" b="0"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A6892637-3FBF-4E8E-9889-4AB85FCAB847}"/>
              </a:ext>
            </a:extLst>
          </p:cNvPr>
          <p:cNvSpPr txBox="1"/>
          <p:nvPr/>
        </p:nvSpPr>
        <p:spPr>
          <a:xfrm>
            <a:off x="3187748" y="2746755"/>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Freund</a:t>
            </a:r>
          </a:p>
        </p:txBody>
      </p:sp>
      <p:sp>
        <p:nvSpPr>
          <p:cNvPr id="19" name="TextBox 18">
            <a:extLst>
              <a:ext uri="{FF2B5EF4-FFF2-40B4-BE49-F238E27FC236}">
                <a16:creationId xmlns:a16="http://schemas.microsoft.com/office/drawing/2014/main" id="{55E8D8A6-3798-4AC0-B5D1-3B9BE37C2F3C}"/>
              </a:ext>
            </a:extLst>
          </p:cNvPr>
          <p:cNvSpPr txBox="1"/>
          <p:nvPr/>
        </p:nvSpPr>
        <p:spPr>
          <a:xfrm>
            <a:off x="5353669" y="2740999"/>
            <a:ext cx="1990800"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hat</a:t>
            </a:r>
          </a:p>
        </p:txBody>
      </p:sp>
      <p:pic>
        <p:nvPicPr>
          <p:cNvPr id="20" name="Picture 2" descr="Boy, Cat, Child, Happy, Joy, Childhood, Joke, Play, Pet">
            <a:extLst>
              <a:ext uri="{FF2B5EF4-FFF2-40B4-BE49-F238E27FC236}">
                <a16:creationId xmlns:a16="http://schemas.microsoft.com/office/drawing/2014/main" id="{8C0671C2-AB04-46B9-97FC-519D800C95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773" y="3774111"/>
            <a:ext cx="2539950" cy="245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5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2862D3-FA03-45BB-B58C-CDA643AFF161}"/>
              </a:ext>
            </a:extLst>
          </p:cNvPr>
          <p:cNvSpPr>
            <a:spLocks noGrp="1"/>
          </p:cNvSpPr>
          <p:nvPr>
            <p:ph type="title"/>
          </p:nvPr>
        </p:nvSpPr>
        <p:spPr/>
        <p:txBody>
          <a:bodyPr>
            <a:normAutofit/>
          </a:bodyPr>
          <a:lstStyle/>
          <a:p>
            <a:r>
              <a:rPr lang="en-GB" sz="2800" dirty="0"/>
              <a:t>Auf </a:t>
            </a:r>
            <a:r>
              <a:rPr lang="en-GB" sz="2800" dirty="0" err="1"/>
              <a:t>dem</a:t>
            </a:r>
            <a:r>
              <a:rPr lang="en-GB" sz="2800" dirty="0"/>
              <a:t> </a:t>
            </a:r>
            <a:r>
              <a:rPr lang="en-GB" sz="2800" dirty="0" err="1"/>
              <a:t>Markt</a:t>
            </a:r>
            <a:r>
              <a:rPr lang="en-GB" sz="2800" dirty="0"/>
              <a:t> </a:t>
            </a:r>
            <a:r>
              <a:rPr lang="en-GB" sz="2800" b="0" dirty="0"/>
              <a:t>(1/2)</a:t>
            </a:r>
            <a:endParaRPr lang="en-GB" sz="2800" dirty="0"/>
          </a:p>
        </p:txBody>
      </p:sp>
      <p:graphicFrame>
        <p:nvGraphicFramePr>
          <p:cNvPr id="6" name="Table 10">
            <a:extLst>
              <a:ext uri="{FF2B5EF4-FFF2-40B4-BE49-F238E27FC236}">
                <a16:creationId xmlns:a16="http://schemas.microsoft.com/office/drawing/2014/main" id="{6BE119FC-E60B-47DE-B251-E1212770BEEA}"/>
              </a:ext>
            </a:extLst>
          </p:cNvPr>
          <p:cNvGraphicFramePr>
            <a:graphicFrameLocks noGrp="1"/>
          </p:cNvGraphicFramePr>
          <p:nvPr>
            <p:extLst>
              <p:ext uri="{D42A27DB-BD31-4B8C-83A1-F6EECF244321}">
                <p14:modId xmlns:p14="http://schemas.microsoft.com/office/powerpoint/2010/main" val="2922273641"/>
              </p:ext>
            </p:extLst>
          </p:nvPr>
        </p:nvGraphicFramePr>
        <p:xfrm>
          <a:off x="6154756" y="1999825"/>
          <a:ext cx="5670127" cy="4178908"/>
        </p:xfrm>
        <a:graphic>
          <a:graphicData uri="http://schemas.openxmlformats.org/drawingml/2006/table">
            <a:tbl>
              <a:tblPr firstRow="1" bandRow="1"/>
              <a:tblGrid>
                <a:gridCol w="2107021">
                  <a:extLst>
                    <a:ext uri="{9D8B030D-6E8A-4147-A177-3AD203B41FA5}">
                      <a16:colId xmlns:a16="http://schemas.microsoft.com/office/drawing/2014/main" val="1079176891"/>
                    </a:ext>
                  </a:extLst>
                </a:gridCol>
                <a:gridCol w="3563106">
                  <a:extLst>
                    <a:ext uri="{9D8B030D-6E8A-4147-A177-3AD203B41FA5}">
                      <a16:colId xmlns:a16="http://schemas.microsoft.com/office/drawing/2014/main" val="1200058064"/>
                    </a:ext>
                  </a:extLst>
                </a:gridCol>
              </a:tblGrid>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a:t>
                      </a:r>
                      <a:r>
                        <a:rPr lang="en-GB" sz="2400" dirty="0">
                          <a:solidFill>
                            <a:schemeClr val="tx1"/>
                          </a:solidFill>
                        </a:rPr>
                        <a:t> Robe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39718918"/>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a:t>
                      </a:r>
                      <a:r>
                        <a:rPr lang="en-GB" sz="2400" dirty="0">
                          <a:solidFill>
                            <a:schemeClr val="tx1"/>
                          </a:solidFill>
                        </a:rPr>
                        <a:t> </a:t>
                      </a:r>
                      <a:r>
                        <a:rPr lang="en-GB" sz="2400" dirty="0" err="1">
                          <a:solidFill>
                            <a:schemeClr val="tx1"/>
                          </a:solidFill>
                        </a:rPr>
                        <a:t>Robbe</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82132094"/>
                  </a:ext>
                </a:extLst>
              </a:tr>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a:t>
                      </a:r>
                      <a:r>
                        <a:rPr lang="en-GB" sz="2400" dirty="0">
                          <a:solidFill>
                            <a:schemeClr val="tx1"/>
                          </a:solidFill>
                        </a:rPr>
                        <a:t> </a:t>
                      </a:r>
                      <a:r>
                        <a:rPr lang="en-GB" sz="2400" dirty="0" err="1">
                          <a:solidFill>
                            <a:schemeClr val="tx1"/>
                          </a:solidFill>
                        </a:rPr>
                        <a:t>Säge</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02938126"/>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a:t>
                      </a:r>
                      <a:r>
                        <a:rPr lang="en-GB" sz="2400" dirty="0">
                          <a:solidFill>
                            <a:schemeClr val="tx1"/>
                          </a:solidFill>
                        </a:rPr>
                        <a:t> Sage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64415524"/>
                  </a:ext>
                </a:extLst>
              </a:tr>
            </a:tbl>
          </a:graphicData>
        </a:graphic>
      </p:graphicFrame>
      <p:pic>
        <p:nvPicPr>
          <p:cNvPr id="7" name="Picture 14" descr="Smiling Man Face Clip Art">
            <a:extLst>
              <a:ext uri="{FF2B5EF4-FFF2-40B4-BE49-F238E27FC236}">
                <a16:creationId xmlns:a16="http://schemas.microsoft.com/office/drawing/2014/main" id="{C61D182C-1554-4CAE-AE30-C3799C6DE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940" y="2304659"/>
            <a:ext cx="1527671" cy="17359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10">
            <a:extLst>
              <a:ext uri="{FF2B5EF4-FFF2-40B4-BE49-F238E27FC236}">
                <a16:creationId xmlns:a16="http://schemas.microsoft.com/office/drawing/2014/main" id="{702A459F-5161-4946-A04F-7774B522EB6F}"/>
              </a:ext>
            </a:extLst>
          </p:cNvPr>
          <p:cNvGraphicFramePr>
            <a:graphicFrameLocks noGrp="1"/>
          </p:cNvGraphicFramePr>
          <p:nvPr>
            <p:extLst>
              <p:ext uri="{D42A27DB-BD31-4B8C-83A1-F6EECF244321}">
                <p14:modId xmlns:p14="http://schemas.microsoft.com/office/powerpoint/2010/main" val="547754489"/>
              </p:ext>
            </p:extLst>
          </p:nvPr>
        </p:nvGraphicFramePr>
        <p:xfrm>
          <a:off x="179999" y="1999825"/>
          <a:ext cx="5670127" cy="4178908"/>
        </p:xfrm>
        <a:graphic>
          <a:graphicData uri="http://schemas.openxmlformats.org/drawingml/2006/table">
            <a:tbl>
              <a:tblPr firstRow="1" bandRow="1"/>
              <a:tblGrid>
                <a:gridCol w="2107021">
                  <a:extLst>
                    <a:ext uri="{9D8B030D-6E8A-4147-A177-3AD203B41FA5}">
                      <a16:colId xmlns:a16="http://schemas.microsoft.com/office/drawing/2014/main" val="1079176891"/>
                    </a:ext>
                  </a:extLst>
                </a:gridCol>
                <a:gridCol w="3563106">
                  <a:extLst>
                    <a:ext uri="{9D8B030D-6E8A-4147-A177-3AD203B41FA5}">
                      <a16:colId xmlns:a16="http://schemas.microsoft.com/office/drawing/2014/main" val="1200058064"/>
                    </a:ext>
                  </a:extLst>
                </a:gridCol>
              </a:tblGrid>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a:t>
                      </a:r>
                      <a:r>
                        <a:rPr lang="en-GB" sz="2400" dirty="0">
                          <a:solidFill>
                            <a:schemeClr val="tx1"/>
                          </a:solidFill>
                        </a:rPr>
                        <a:t> Maus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39718918"/>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etwas</a:t>
                      </a:r>
                      <a:r>
                        <a:rPr lang="en-GB" sz="2400" dirty="0">
                          <a:solidFill>
                            <a:schemeClr val="tx1"/>
                          </a:solidFill>
                        </a:rPr>
                        <a:t> </a:t>
                      </a:r>
                      <a:r>
                        <a:rPr lang="en-GB" sz="2400" dirty="0" err="1">
                          <a:solidFill>
                            <a:schemeClr val="tx1"/>
                          </a:solidFill>
                        </a:rPr>
                        <a:t>Mais</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82132094"/>
                  </a:ext>
                </a:extLst>
              </a:tr>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zwei</a:t>
                      </a:r>
                      <a:r>
                        <a:rPr lang="en-GB" sz="2400" dirty="0">
                          <a:solidFill>
                            <a:schemeClr val="tx1"/>
                          </a:solidFill>
                        </a:rPr>
                        <a:t> </a:t>
                      </a:r>
                      <a:r>
                        <a:rPr lang="en-GB" sz="2400" dirty="0" err="1">
                          <a:solidFill>
                            <a:schemeClr val="tx1"/>
                          </a:solidFill>
                        </a:rPr>
                        <a:t>Hütte</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02938126"/>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zwei</a:t>
                      </a:r>
                      <a:r>
                        <a:rPr lang="en-GB" sz="2400" dirty="0">
                          <a:solidFill>
                            <a:schemeClr val="tx1"/>
                          </a:solidFill>
                        </a:rPr>
                        <a:t> </a:t>
                      </a:r>
                      <a:r>
                        <a:rPr lang="en-GB" sz="2400" dirty="0" err="1">
                          <a:solidFill>
                            <a:schemeClr val="tx1"/>
                          </a:solidFill>
                        </a:rPr>
                        <a:t>Hüte</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64415524"/>
                  </a:ext>
                </a:extLst>
              </a:tr>
            </a:tbl>
          </a:graphicData>
        </a:graphic>
      </p:graphicFrame>
      <p:sp>
        <p:nvSpPr>
          <p:cNvPr id="9" name="TextBox 8">
            <a:extLst>
              <a:ext uri="{FF2B5EF4-FFF2-40B4-BE49-F238E27FC236}">
                <a16:creationId xmlns:a16="http://schemas.microsoft.com/office/drawing/2014/main" id="{A5DB94C4-A3C1-4185-B6E7-4D997B767727}"/>
              </a:ext>
            </a:extLst>
          </p:cNvPr>
          <p:cNvSpPr txBox="1"/>
          <p:nvPr/>
        </p:nvSpPr>
        <p:spPr>
          <a:xfrm>
            <a:off x="180000" y="1296000"/>
            <a:ext cx="119201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Auf dem </a:t>
            </a:r>
            <a:r>
              <a:rPr kumimoji="0" lang="en-US" sz="2400" b="0" i="0" u="none" strike="noStrike" kern="0" cap="none" spc="0" normalizeH="0" baseline="0" noProof="0" dirty="0" err="1">
                <a:ln>
                  <a:noFill/>
                </a:ln>
                <a:effectLst/>
                <a:uLnTx/>
                <a:uFillTx/>
              </a:rPr>
              <a:t>Markt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gibt</a:t>
            </a:r>
            <a:r>
              <a:rPr kumimoji="0" lang="en-US" sz="2400" b="0" i="0" u="none" strike="noStrike" kern="0" cap="none" spc="0" normalizeH="0" baseline="0" noProof="0" dirty="0">
                <a:ln>
                  <a:noFill/>
                </a:ln>
                <a:effectLst/>
                <a:uLnTx/>
                <a:uFillTx/>
              </a:rPr>
              <a:t> es </a:t>
            </a:r>
            <a:r>
              <a:rPr kumimoji="0" lang="en-US" sz="2400" b="0" i="0" u="none" strike="noStrike" kern="0" cap="none" spc="0" normalizeH="0" baseline="0" noProof="0" dirty="0" err="1">
                <a:ln>
                  <a:noFill/>
                </a:ln>
                <a:effectLst/>
                <a:uLnTx/>
                <a:uFillTx/>
              </a:rPr>
              <a:t>alles</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zu</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kaufen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Wer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macht</a:t>
            </a:r>
            <a:r>
              <a:rPr kumimoji="0" lang="en-US" sz="2400" b="0" i="0" u="none" strike="noStrike" kern="0" cap="none" spc="0" normalizeH="0" baseline="0" noProof="0" dirty="0">
                <a:ln>
                  <a:noFill/>
                </a:ln>
                <a:effectLst/>
                <a:uLnTx/>
                <a:uFillTx/>
              </a:rPr>
              <a:t> was? </a:t>
            </a:r>
            <a:r>
              <a:rPr kumimoji="0" lang="en-US" sz="2400" b="0" i="0" u="none" strike="noStrike" kern="0" cap="none" spc="0" normalizeH="0" baseline="0" noProof="0" dirty="0" err="1">
                <a:ln>
                  <a:noFill/>
                </a:ln>
                <a:effectLst/>
                <a:uLnTx/>
                <a:uFillTx/>
              </a:rPr>
              <a:t>Finde</a:t>
            </a:r>
            <a:r>
              <a:rPr kumimoji="0" lang="en-US" sz="2400" b="0" i="0" u="none" strike="noStrike" kern="0" cap="none" spc="0" normalizeH="0" baseline="0" noProof="0" dirty="0">
                <a:ln>
                  <a:noFill/>
                </a:ln>
                <a:effectLst/>
                <a:uLnTx/>
                <a:uFillTx/>
              </a:rPr>
              <a:t> die </a:t>
            </a:r>
            <a:r>
              <a:rPr kumimoji="0" lang="en-US" sz="2400" b="0" i="0" u="none" strike="noStrike" kern="0" cap="none" spc="0" normalizeH="0" baseline="0" noProof="0" dirty="0" err="1">
                <a:ln>
                  <a:noFill/>
                </a:ln>
                <a:effectLst/>
                <a:uLnTx/>
                <a:uFillTx/>
              </a:rPr>
              <a:t>Reimwörter</a:t>
            </a:r>
            <a:r>
              <a:rPr kumimoji="0" lang="en-US" sz="2400" b="0" i="0" u="none" strike="noStrike" kern="0" cap="none" spc="0" normalizeH="0" baseline="0" noProof="0" dirty="0">
                <a:ln>
                  <a:noFill/>
                </a:ln>
                <a:effectLst/>
                <a:uLnTx/>
                <a:uFillTx/>
              </a:rPr>
              <a:t>!</a:t>
            </a:r>
          </a:p>
        </p:txBody>
      </p:sp>
      <p:sp>
        <p:nvSpPr>
          <p:cNvPr id="10" name="TextBox 9">
            <a:hlinkClick r:id="" action="ppaction://noaction">
              <a:snd r:embed="rId4" name="Markt_1.wav"/>
            </a:hlinkClick>
            <a:extLst>
              <a:ext uri="{FF2B5EF4-FFF2-40B4-BE49-F238E27FC236}">
                <a16:creationId xmlns:a16="http://schemas.microsoft.com/office/drawing/2014/main" id="{CD2C90A0-AE82-466F-996A-7D6822ACC635}"/>
              </a:ext>
            </a:extLst>
          </p:cNvPr>
          <p:cNvSpPr txBox="1"/>
          <p:nvPr/>
        </p:nvSpPr>
        <p:spPr>
          <a:xfrm>
            <a:off x="290425" y="2115861"/>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pic>
        <p:nvPicPr>
          <p:cNvPr id="11" name="Picture 2" descr="Boy Face Cartoon 3 Clip Art">
            <a:extLst>
              <a:ext uri="{FF2B5EF4-FFF2-40B4-BE49-F238E27FC236}">
                <a16:creationId xmlns:a16="http://schemas.microsoft.com/office/drawing/2014/main" id="{ACEF84ED-AF10-48F7-AFB2-D98D788147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725" y="2593499"/>
            <a:ext cx="919637" cy="1053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orn  Clip Art">
            <a:extLst>
              <a:ext uri="{FF2B5EF4-FFF2-40B4-BE49-F238E27FC236}">
                <a16:creationId xmlns:a16="http://schemas.microsoft.com/office/drawing/2014/main" id="{C3B5E1A1-6B65-4CFB-A7E6-596A50544A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557" y="3172654"/>
            <a:ext cx="1054281" cy="8223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ouse Rat Rodent Clip Art">
            <a:extLst>
              <a:ext uri="{FF2B5EF4-FFF2-40B4-BE49-F238E27FC236}">
                <a16:creationId xmlns:a16="http://schemas.microsoft.com/office/drawing/2014/main" id="{CC298E63-C974-4C79-A26F-FB3FC3A4C6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9557" y="2164343"/>
            <a:ext cx="1059195" cy="7661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8" name="Markt_2.wav"/>
            </a:hlinkClick>
            <a:extLst>
              <a:ext uri="{FF2B5EF4-FFF2-40B4-BE49-F238E27FC236}">
                <a16:creationId xmlns:a16="http://schemas.microsoft.com/office/drawing/2014/main" id="{20983A3F-E622-4C84-A8CF-C96C434C1376}"/>
              </a:ext>
            </a:extLst>
          </p:cNvPr>
          <p:cNvSpPr txBox="1"/>
          <p:nvPr/>
        </p:nvSpPr>
        <p:spPr>
          <a:xfrm>
            <a:off x="290425" y="4155739"/>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pic>
        <p:nvPicPr>
          <p:cNvPr id="15" name="Picture 8">
            <a:extLst>
              <a:ext uri="{FF2B5EF4-FFF2-40B4-BE49-F238E27FC236}">
                <a16:creationId xmlns:a16="http://schemas.microsoft.com/office/drawing/2014/main" id="{C69AE7A8-8BF3-4121-BDAB-3C5234E782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973" y="4452680"/>
            <a:ext cx="1455881" cy="15222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Sombrero Clip Art">
            <a:extLst>
              <a:ext uri="{FF2B5EF4-FFF2-40B4-BE49-F238E27FC236}">
                <a16:creationId xmlns:a16="http://schemas.microsoft.com/office/drawing/2014/main" id="{C4A4C412-951A-45AB-B521-A25B5A169CB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3340" y="5274246"/>
            <a:ext cx="771238" cy="4704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ombrero Clip Art">
            <a:extLst>
              <a:ext uri="{FF2B5EF4-FFF2-40B4-BE49-F238E27FC236}">
                <a16:creationId xmlns:a16="http://schemas.microsoft.com/office/drawing/2014/main" id="{75117380-85EA-4552-A510-B374F14F91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2600" y="5562000"/>
            <a:ext cx="771238" cy="4704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 Cabin Clip Art">
            <a:extLst>
              <a:ext uri="{FF2B5EF4-FFF2-40B4-BE49-F238E27FC236}">
                <a16:creationId xmlns:a16="http://schemas.microsoft.com/office/drawing/2014/main" id="{142B2727-7AF8-4295-BBB6-697E7E2401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6112" y="4293058"/>
            <a:ext cx="673380" cy="6486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Log Cabin Clip Art">
            <a:extLst>
              <a:ext uri="{FF2B5EF4-FFF2-40B4-BE49-F238E27FC236}">
                <a16:creationId xmlns:a16="http://schemas.microsoft.com/office/drawing/2014/main" id="{0283652D-AD95-43BB-8D74-E4527C2041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1991" y="4293059"/>
            <a:ext cx="673380" cy="6486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B1A4793-0026-4B0B-A719-B37BF876B10B}"/>
              </a:ext>
            </a:extLst>
          </p:cNvPr>
          <p:cNvSpPr/>
          <p:nvPr/>
        </p:nvSpPr>
        <p:spPr>
          <a:xfrm>
            <a:off x="2358484" y="3255453"/>
            <a:ext cx="1698172" cy="57476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8AF12C8-3596-4BFC-A208-F541E862EF22}"/>
              </a:ext>
            </a:extLst>
          </p:cNvPr>
          <p:cNvSpPr/>
          <p:nvPr/>
        </p:nvSpPr>
        <p:spPr>
          <a:xfrm>
            <a:off x="2358484" y="4165298"/>
            <a:ext cx="1698172" cy="57476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hlinkClick r:id="" action="ppaction://noaction">
              <a:snd r:embed="rId12" name="Markt_3.wav"/>
            </a:hlinkClick>
            <a:extLst>
              <a:ext uri="{FF2B5EF4-FFF2-40B4-BE49-F238E27FC236}">
                <a16:creationId xmlns:a16="http://schemas.microsoft.com/office/drawing/2014/main" id="{75F4270C-0905-4FF5-A2D7-B427F456C47E}"/>
              </a:ext>
            </a:extLst>
          </p:cNvPr>
          <p:cNvSpPr txBox="1"/>
          <p:nvPr/>
        </p:nvSpPr>
        <p:spPr>
          <a:xfrm>
            <a:off x="6265182" y="2115861"/>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23" name="TextBox 22">
            <a:hlinkClick r:id="" action="ppaction://noaction">
              <a:snd r:embed="rId13" name="Markt_4.wav"/>
            </a:hlinkClick>
            <a:extLst>
              <a:ext uri="{FF2B5EF4-FFF2-40B4-BE49-F238E27FC236}">
                <a16:creationId xmlns:a16="http://schemas.microsoft.com/office/drawing/2014/main" id="{497DFBCB-3C2E-41B3-A227-51C52406E219}"/>
              </a:ext>
            </a:extLst>
          </p:cNvPr>
          <p:cNvSpPr txBox="1"/>
          <p:nvPr/>
        </p:nvSpPr>
        <p:spPr>
          <a:xfrm>
            <a:off x="6265182" y="4155739"/>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pic>
        <p:nvPicPr>
          <p:cNvPr id="24" name="Picture 20" descr="Seadog, Seal, Grey, Animal, Sea Life, Ocean, Sea">
            <a:extLst>
              <a:ext uri="{FF2B5EF4-FFF2-40B4-BE49-F238E27FC236}">
                <a16:creationId xmlns:a16="http://schemas.microsoft.com/office/drawing/2014/main" id="{265531E6-249E-4AE6-B8F9-93760FADEE4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18157" y="3090680"/>
            <a:ext cx="953297" cy="9043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5803F95-531D-4E28-B077-A4F5FCCE8BE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41275" y="2067511"/>
            <a:ext cx="707060" cy="9258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a:extLst>
              <a:ext uri="{FF2B5EF4-FFF2-40B4-BE49-F238E27FC236}">
                <a16:creationId xmlns:a16="http://schemas.microsoft.com/office/drawing/2014/main" id="{76AA059F-9B9C-4F42-A292-952A57B8AA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1801" y="4452680"/>
            <a:ext cx="1426160" cy="146536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6FAA86E-EE6A-4DAC-9A4A-E94E22703289}"/>
              </a:ext>
            </a:extLst>
          </p:cNvPr>
          <p:cNvSpPr/>
          <p:nvPr/>
        </p:nvSpPr>
        <p:spPr>
          <a:xfrm>
            <a:off x="8333241" y="2174718"/>
            <a:ext cx="1698172" cy="57476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27" descr="A close up of a logo&#10;&#10;Description automatically generated">
            <a:extLst>
              <a:ext uri="{FF2B5EF4-FFF2-40B4-BE49-F238E27FC236}">
                <a16:creationId xmlns:a16="http://schemas.microsoft.com/office/drawing/2014/main" id="{C6FD8DFC-1154-43D2-B7F1-9D2BDAB4E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264575">
            <a:off x="10577527" y="4079728"/>
            <a:ext cx="1030581" cy="1101122"/>
          </a:xfrm>
          <a:prstGeom prst="rect">
            <a:avLst/>
          </a:prstGeom>
        </p:spPr>
      </p:pic>
      <p:pic>
        <p:nvPicPr>
          <p:cNvPr id="29" name="Picture 28">
            <a:extLst>
              <a:ext uri="{FF2B5EF4-FFF2-40B4-BE49-F238E27FC236}">
                <a16:creationId xmlns:a16="http://schemas.microsoft.com/office/drawing/2014/main" id="{7E503A1C-793D-4498-8D0C-DB74755EE622}"/>
              </a:ext>
            </a:extLst>
          </p:cNvPr>
          <p:cNvPicPr>
            <a:picLocks noChangeAspect="1"/>
          </p:cNvPicPr>
          <p:nvPr/>
        </p:nvPicPr>
        <p:blipFill>
          <a:blip r:embed="rId18"/>
          <a:stretch>
            <a:fillRect/>
          </a:stretch>
        </p:blipFill>
        <p:spPr>
          <a:xfrm>
            <a:off x="10782558" y="5174973"/>
            <a:ext cx="824494" cy="950417"/>
          </a:xfrm>
          <a:prstGeom prst="rect">
            <a:avLst/>
          </a:prstGeom>
        </p:spPr>
      </p:pic>
      <p:sp>
        <p:nvSpPr>
          <p:cNvPr id="30" name="Rectangle 29">
            <a:extLst>
              <a:ext uri="{FF2B5EF4-FFF2-40B4-BE49-F238E27FC236}">
                <a16:creationId xmlns:a16="http://schemas.microsoft.com/office/drawing/2014/main" id="{0F9B5E39-03B4-425A-90EA-118314DF641E}"/>
              </a:ext>
            </a:extLst>
          </p:cNvPr>
          <p:cNvSpPr/>
          <p:nvPr/>
        </p:nvSpPr>
        <p:spPr>
          <a:xfrm>
            <a:off x="8294415" y="5400206"/>
            <a:ext cx="1698172" cy="57476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860E2E0F-D963-407F-BDF9-CA362AFC8184}"/>
              </a:ext>
            </a:extLst>
          </p:cNvPr>
          <p:cNvSpPr/>
          <p:nvPr/>
        </p:nvSpPr>
        <p:spPr>
          <a:xfrm>
            <a:off x="10718157" y="247046"/>
            <a:ext cx="1241043"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8024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2862D3-FA03-45BB-B58C-CDA643AFF161}"/>
              </a:ext>
            </a:extLst>
          </p:cNvPr>
          <p:cNvSpPr>
            <a:spLocks noGrp="1"/>
          </p:cNvSpPr>
          <p:nvPr>
            <p:ph type="title"/>
          </p:nvPr>
        </p:nvSpPr>
        <p:spPr/>
        <p:txBody>
          <a:bodyPr>
            <a:normAutofit/>
          </a:bodyPr>
          <a:lstStyle/>
          <a:p>
            <a:r>
              <a:rPr lang="en-GB" sz="2800" dirty="0"/>
              <a:t>Auf </a:t>
            </a:r>
            <a:r>
              <a:rPr lang="en-GB" sz="2800" dirty="0" err="1"/>
              <a:t>dem</a:t>
            </a:r>
            <a:r>
              <a:rPr lang="en-GB" sz="2800" dirty="0"/>
              <a:t> </a:t>
            </a:r>
            <a:r>
              <a:rPr lang="en-GB" sz="2800" dirty="0" err="1"/>
              <a:t>Markt</a:t>
            </a:r>
            <a:r>
              <a:rPr lang="en-GB" sz="2800" dirty="0"/>
              <a:t> </a:t>
            </a:r>
            <a:r>
              <a:rPr lang="en-GB" sz="2800" b="0" dirty="0"/>
              <a:t>(2/2)</a:t>
            </a:r>
            <a:endParaRPr lang="en-GB" sz="2800" dirty="0"/>
          </a:p>
        </p:txBody>
      </p:sp>
      <p:sp>
        <p:nvSpPr>
          <p:cNvPr id="31" name="Rounded Rectangle 11">
            <a:extLst>
              <a:ext uri="{FF2B5EF4-FFF2-40B4-BE49-F238E27FC236}">
                <a16:creationId xmlns:a16="http://schemas.microsoft.com/office/drawing/2014/main" id="{860E2E0F-D963-407F-BDF9-CA362AFC8184}"/>
              </a:ext>
            </a:extLst>
          </p:cNvPr>
          <p:cNvSpPr/>
          <p:nvPr/>
        </p:nvSpPr>
        <p:spPr>
          <a:xfrm>
            <a:off x="10718157" y="247046"/>
            <a:ext cx="1241043"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32" name="Table 10">
            <a:extLst>
              <a:ext uri="{FF2B5EF4-FFF2-40B4-BE49-F238E27FC236}">
                <a16:creationId xmlns:a16="http://schemas.microsoft.com/office/drawing/2014/main" id="{35865727-A1E0-43E6-B09B-F43F9E277022}"/>
              </a:ext>
            </a:extLst>
          </p:cNvPr>
          <p:cNvGraphicFramePr>
            <a:graphicFrameLocks noGrp="1"/>
          </p:cNvGraphicFramePr>
          <p:nvPr>
            <p:extLst>
              <p:ext uri="{D42A27DB-BD31-4B8C-83A1-F6EECF244321}">
                <p14:modId xmlns:p14="http://schemas.microsoft.com/office/powerpoint/2010/main" val="936183675"/>
              </p:ext>
            </p:extLst>
          </p:nvPr>
        </p:nvGraphicFramePr>
        <p:xfrm>
          <a:off x="6154756" y="1999825"/>
          <a:ext cx="5670127" cy="4178908"/>
        </p:xfrm>
        <a:graphic>
          <a:graphicData uri="http://schemas.openxmlformats.org/drawingml/2006/table">
            <a:tbl>
              <a:tblPr firstRow="1" bandRow="1"/>
              <a:tblGrid>
                <a:gridCol w="2107021">
                  <a:extLst>
                    <a:ext uri="{9D8B030D-6E8A-4147-A177-3AD203B41FA5}">
                      <a16:colId xmlns:a16="http://schemas.microsoft.com/office/drawing/2014/main" val="1079176891"/>
                    </a:ext>
                  </a:extLst>
                </a:gridCol>
                <a:gridCol w="3563106">
                  <a:extLst>
                    <a:ext uri="{9D8B030D-6E8A-4147-A177-3AD203B41FA5}">
                      <a16:colId xmlns:a16="http://schemas.microsoft.com/office/drawing/2014/main" val="1200058064"/>
                    </a:ext>
                  </a:extLst>
                </a:gridCol>
              </a:tblGrid>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a:t>
                      </a:r>
                      <a:r>
                        <a:rPr lang="en-GB" sz="2400" dirty="0">
                          <a:solidFill>
                            <a:schemeClr val="tx1"/>
                          </a:solidFill>
                        </a:rPr>
                        <a:t> </a:t>
                      </a:r>
                      <a:r>
                        <a:rPr lang="en-GB" sz="2400" dirty="0" err="1">
                          <a:solidFill>
                            <a:schemeClr val="tx1"/>
                          </a:solidFill>
                        </a:rPr>
                        <a:t>Paar</a:t>
                      </a:r>
                      <a:r>
                        <a:rPr lang="en-GB" sz="2400" dirty="0">
                          <a:solidFill>
                            <a:schemeClr val="tx1"/>
                          </a:solidFill>
                        </a:rPr>
                        <a:t> Haken</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39718918"/>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a:t>
                      </a:r>
                      <a:r>
                        <a:rPr lang="en-GB" sz="2400" dirty="0">
                          <a:solidFill>
                            <a:schemeClr val="tx1"/>
                          </a:solidFill>
                        </a:rPr>
                        <a:t> </a:t>
                      </a:r>
                      <a:r>
                        <a:rPr lang="en-GB" sz="2400" dirty="0" err="1">
                          <a:solidFill>
                            <a:schemeClr val="tx1"/>
                          </a:solidFill>
                        </a:rPr>
                        <a:t>Paar</a:t>
                      </a:r>
                      <a:r>
                        <a:rPr lang="en-GB" sz="2400" dirty="0">
                          <a:solidFill>
                            <a:schemeClr val="tx1"/>
                          </a:solidFill>
                        </a:rPr>
                        <a:t> </a:t>
                      </a:r>
                      <a:r>
                        <a:rPr lang="en-GB" sz="2400" dirty="0" err="1">
                          <a:solidFill>
                            <a:schemeClr val="tx1"/>
                          </a:solidFill>
                        </a:rPr>
                        <a:t>Hacken</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82132094"/>
                  </a:ext>
                </a:extLst>
              </a:tr>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Mehl</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02938126"/>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Müll</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64415524"/>
                  </a:ext>
                </a:extLst>
              </a:tr>
            </a:tbl>
          </a:graphicData>
        </a:graphic>
      </p:graphicFrame>
      <p:pic>
        <p:nvPicPr>
          <p:cNvPr id="33" name="Picture 32">
            <a:extLst>
              <a:ext uri="{FF2B5EF4-FFF2-40B4-BE49-F238E27FC236}">
                <a16:creationId xmlns:a16="http://schemas.microsoft.com/office/drawing/2014/main" id="{2E8E68C4-8443-4C53-A002-0A9FADA0169D}"/>
              </a:ext>
            </a:extLst>
          </p:cNvPr>
          <p:cNvPicPr>
            <a:picLocks noChangeAspect="1"/>
          </p:cNvPicPr>
          <p:nvPr/>
        </p:nvPicPr>
        <p:blipFill>
          <a:blip r:embed="rId3"/>
          <a:stretch>
            <a:fillRect/>
          </a:stretch>
        </p:blipFill>
        <p:spPr>
          <a:xfrm>
            <a:off x="9788873" y="4186232"/>
            <a:ext cx="876300" cy="904875"/>
          </a:xfrm>
          <a:prstGeom prst="rect">
            <a:avLst/>
          </a:prstGeom>
        </p:spPr>
      </p:pic>
      <p:pic>
        <p:nvPicPr>
          <p:cNvPr id="34" name="Picture 33">
            <a:extLst>
              <a:ext uri="{FF2B5EF4-FFF2-40B4-BE49-F238E27FC236}">
                <a16:creationId xmlns:a16="http://schemas.microsoft.com/office/drawing/2014/main" id="{B693D97A-0DBA-42C7-9623-0D2D55FEA048}"/>
              </a:ext>
            </a:extLst>
          </p:cNvPr>
          <p:cNvPicPr>
            <a:picLocks noChangeAspect="1"/>
          </p:cNvPicPr>
          <p:nvPr/>
        </p:nvPicPr>
        <p:blipFill>
          <a:blip r:embed="rId4"/>
          <a:stretch>
            <a:fillRect/>
          </a:stretch>
        </p:blipFill>
        <p:spPr>
          <a:xfrm>
            <a:off x="6602673" y="4519439"/>
            <a:ext cx="1372219" cy="1556681"/>
          </a:xfrm>
          <a:prstGeom prst="rect">
            <a:avLst/>
          </a:prstGeom>
        </p:spPr>
      </p:pic>
      <p:graphicFrame>
        <p:nvGraphicFramePr>
          <p:cNvPr id="35" name="Table 10">
            <a:extLst>
              <a:ext uri="{FF2B5EF4-FFF2-40B4-BE49-F238E27FC236}">
                <a16:creationId xmlns:a16="http://schemas.microsoft.com/office/drawing/2014/main" id="{D54B927B-C010-4ABB-81A7-0DC920711E92}"/>
              </a:ext>
            </a:extLst>
          </p:cNvPr>
          <p:cNvGraphicFramePr>
            <a:graphicFrameLocks noGrp="1"/>
          </p:cNvGraphicFramePr>
          <p:nvPr>
            <p:extLst>
              <p:ext uri="{D42A27DB-BD31-4B8C-83A1-F6EECF244321}">
                <p14:modId xmlns:p14="http://schemas.microsoft.com/office/powerpoint/2010/main" val="1614871930"/>
              </p:ext>
            </p:extLst>
          </p:nvPr>
        </p:nvGraphicFramePr>
        <p:xfrm>
          <a:off x="179999" y="1999825"/>
          <a:ext cx="5670127" cy="4178908"/>
        </p:xfrm>
        <a:graphic>
          <a:graphicData uri="http://schemas.openxmlformats.org/drawingml/2006/table">
            <a:tbl>
              <a:tblPr firstRow="1" bandRow="1"/>
              <a:tblGrid>
                <a:gridCol w="2107021">
                  <a:extLst>
                    <a:ext uri="{9D8B030D-6E8A-4147-A177-3AD203B41FA5}">
                      <a16:colId xmlns:a16="http://schemas.microsoft.com/office/drawing/2014/main" val="1079176891"/>
                    </a:ext>
                  </a:extLst>
                </a:gridCol>
                <a:gridCol w="3563106">
                  <a:extLst>
                    <a:ext uri="{9D8B030D-6E8A-4147-A177-3AD203B41FA5}">
                      <a16:colId xmlns:a16="http://schemas.microsoft.com/office/drawing/2014/main" val="1200058064"/>
                    </a:ext>
                  </a:extLst>
                </a:gridCol>
              </a:tblGrid>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a:t>
                      </a:r>
                      <a:r>
                        <a:rPr lang="en-GB" sz="2400" dirty="0">
                          <a:solidFill>
                            <a:schemeClr val="tx1"/>
                          </a:solidFill>
                        </a:rPr>
                        <a:t> Mandel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39718918"/>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einen</a:t>
                      </a:r>
                      <a:r>
                        <a:rPr lang="en-GB" sz="2400" dirty="0">
                          <a:solidFill>
                            <a:schemeClr val="tx1"/>
                          </a:solidFill>
                        </a:rPr>
                        <a:t> Mantel </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82132094"/>
                  </a:ext>
                </a:extLst>
              </a:tr>
              <a:tr h="1044727">
                <a:tc rowSpan="2">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einen</a:t>
                      </a:r>
                      <a:r>
                        <a:rPr lang="en-GB" sz="2400" dirty="0">
                          <a:solidFill>
                            <a:schemeClr val="tx1"/>
                          </a:solidFill>
                        </a:rPr>
                        <a:t> Stall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02938126"/>
                  </a:ext>
                </a:extLst>
              </a:tr>
              <a:tr h="1044727">
                <a:tc vMerge="1">
                  <a:txBody>
                    <a:bodyPr/>
                    <a:lstStyle/>
                    <a:p>
                      <a:endParaRPr lang="en-GB" dirty="0"/>
                    </a:p>
                  </a:txBody>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err="1">
                          <a:solidFill>
                            <a:schemeClr val="tx1"/>
                          </a:solidFill>
                        </a:rPr>
                        <a:t>ein</a:t>
                      </a:r>
                      <a:r>
                        <a:rPr lang="en-GB" sz="2400" dirty="0">
                          <a:solidFill>
                            <a:schemeClr val="tx1"/>
                          </a:solidFill>
                        </a:rPr>
                        <a:t> </a:t>
                      </a:r>
                      <a:r>
                        <a:rPr lang="en-GB" sz="2400" dirty="0" err="1">
                          <a:solidFill>
                            <a:schemeClr val="tx1"/>
                          </a:solidFill>
                        </a:rPr>
                        <a:t>Stück</a:t>
                      </a:r>
                      <a:r>
                        <a:rPr lang="en-GB" sz="2400" dirty="0">
                          <a:solidFill>
                            <a:schemeClr val="tx1"/>
                          </a:solidFill>
                        </a:rPr>
                        <a:t> Stahl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64415524"/>
                  </a:ext>
                </a:extLst>
              </a:tr>
            </a:tbl>
          </a:graphicData>
        </a:graphic>
      </p:graphicFrame>
      <p:sp>
        <p:nvSpPr>
          <p:cNvPr id="36" name="TextBox 35">
            <a:extLst>
              <a:ext uri="{FF2B5EF4-FFF2-40B4-BE49-F238E27FC236}">
                <a16:creationId xmlns:a16="http://schemas.microsoft.com/office/drawing/2014/main" id="{3212E1B1-9A3D-45E6-B950-8B8BC6C50AA5}"/>
              </a:ext>
            </a:extLst>
          </p:cNvPr>
          <p:cNvSpPr txBox="1"/>
          <p:nvPr/>
        </p:nvSpPr>
        <p:spPr>
          <a:xfrm>
            <a:off x="180000" y="1296000"/>
            <a:ext cx="1201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Auf dem </a:t>
            </a:r>
            <a:r>
              <a:rPr kumimoji="0" lang="en-US" sz="2400" b="0" i="0" u="none" strike="noStrike" kern="0" cap="none" spc="0" normalizeH="0" baseline="0" noProof="0" dirty="0" err="1">
                <a:ln>
                  <a:noFill/>
                </a:ln>
                <a:effectLst/>
                <a:uLnTx/>
                <a:uFillTx/>
              </a:rPr>
              <a:t>Markt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gibt</a:t>
            </a:r>
            <a:r>
              <a:rPr kumimoji="0" lang="en-US" sz="2400" b="0" i="0" u="none" strike="noStrike" kern="0" cap="none" spc="0" normalizeH="0" baseline="0" noProof="0" dirty="0">
                <a:ln>
                  <a:noFill/>
                </a:ln>
                <a:effectLst/>
                <a:uLnTx/>
                <a:uFillTx/>
              </a:rPr>
              <a:t> es </a:t>
            </a:r>
            <a:r>
              <a:rPr kumimoji="0" lang="en-US" sz="2400" b="0" i="0" u="none" strike="noStrike" kern="0" cap="none" spc="0" normalizeH="0" baseline="0" noProof="0" dirty="0" err="1">
                <a:ln>
                  <a:noFill/>
                </a:ln>
                <a:effectLst/>
                <a:uLnTx/>
                <a:uFillTx/>
              </a:rPr>
              <a:t>alles</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zu</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kaufen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Wer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macht</a:t>
            </a:r>
            <a:r>
              <a:rPr kumimoji="0" lang="en-US" sz="2400" b="0" i="0" u="none" strike="noStrike" kern="0" cap="none" spc="0" normalizeH="0" baseline="0" noProof="0" dirty="0">
                <a:ln>
                  <a:noFill/>
                </a:ln>
                <a:effectLst/>
                <a:uLnTx/>
                <a:uFillTx/>
              </a:rPr>
              <a:t> was? </a:t>
            </a:r>
            <a:r>
              <a:rPr kumimoji="0" lang="en-US" sz="2400" b="0" i="0" u="none" strike="noStrike" kern="0" cap="none" spc="0" normalizeH="0" baseline="0" noProof="0" dirty="0" err="1">
                <a:ln>
                  <a:noFill/>
                </a:ln>
                <a:effectLst/>
                <a:uLnTx/>
                <a:uFillTx/>
              </a:rPr>
              <a:t>Finde</a:t>
            </a:r>
            <a:r>
              <a:rPr kumimoji="0" lang="en-US" sz="2400" b="0" i="0" u="none" strike="noStrike" kern="0" cap="none" spc="0" normalizeH="0" baseline="0" noProof="0" dirty="0">
                <a:ln>
                  <a:noFill/>
                </a:ln>
                <a:effectLst/>
                <a:uLnTx/>
                <a:uFillTx/>
              </a:rPr>
              <a:t> die </a:t>
            </a:r>
            <a:r>
              <a:rPr kumimoji="0" lang="en-US" sz="2400" b="0" i="0" u="none" strike="noStrike" kern="0" cap="none" spc="0" normalizeH="0" baseline="0" noProof="0" dirty="0" err="1">
                <a:ln>
                  <a:noFill/>
                </a:ln>
                <a:effectLst/>
                <a:uLnTx/>
                <a:uFillTx/>
              </a:rPr>
              <a:t>Reimwörter</a:t>
            </a:r>
            <a:r>
              <a:rPr kumimoji="0" lang="en-US" sz="2400" b="0" i="0" u="none" strike="noStrike" kern="0" cap="none" spc="0" normalizeH="0" baseline="0" noProof="0" dirty="0">
                <a:ln>
                  <a:noFill/>
                </a:ln>
                <a:effectLst/>
                <a:uLnTx/>
                <a:uFillTx/>
              </a:rPr>
              <a:t>!</a:t>
            </a:r>
          </a:p>
        </p:txBody>
      </p:sp>
      <p:sp>
        <p:nvSpPr>
          <p:cNvPr id="37" name="TextBox 36">
            <a:hlinkClick r:id="" action="ppaction://noaction">
              <a:snd r:embed="rId5" name="MArkt_5.wav"/>
            </a:hlinkClick>
            <a:extLst>
              <a:ext uri="{FF2B5EF4-FFF2-40B4-BE49-F238E27FC236}">
                <a16:creationId xmlns:a16="http://schemas.microsoft.com/office/drawing/2014/main" id="{E38802CD-9787-410C-8DD0-B0EC25940240}"/>
              </a:ext>
            </a:extLst>
          </p:cNvPr>
          <p:cNvSpPr txBox="1"/>
          <p:nvPr/>
        </p:nvSpPr>
        <p:spPr>
          <a:xfrm>
            <a:off x="290425" y="2115861"/>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38" name="TextBox 37">
            <a:hlinkClick r:id="" action="ppaction://noaction">
              <a:snd r:embed="rId6" name="Markt_6.wav"/>
            </a:hlinkClick>
            <a:extLst>
              <a:ext uri="{FF2B5EF4-FFF2-40B4-BE49-F238E27FC236}">
                <a16:creationId xmlns:a16="http://schemas.microsoft.com/office/drawing/2014/main" id="{BD5355A9-FC03-4344-B983-89AB6A66413D}"/>
              </a:ext>
            </a:extLst>
          </p:cNvPr>
          <p:cNvSpPr txBox="1"/>
          <p:nvPr/>
        </p:nvSpPr>
        <p:spPr>
          <a:xfrm>
            <a:off x="290425" y="4155739"/>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39" name="Rectangle 38">
            <a:extLst>
              <a:ext uri="{FF2B5EF4-FFF2-40B4-BE49-F238E27FC236}">
                <a16:creationId xmlns:a16="http://schemas.microsoft.com/office/drawing/2014/main" id="{DC089098-2DF1-4383-92A7-0CA03C305536}"/>
              </a:ext>
            </a:extLst>
          </p:cNvPr>
          <p:cNvSpPr/>
          <p:nvPr/>
        </p:nvSpPr>
        <p:spPr>
          <a:xfrm>
            <a:off x="2340473" y="5400206"/>
            <a:ext cx="2158956" cy="51784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hlinkClick r:id="" action="ppaction://noaction">
              <a:snd r:embed="rId7" name="Markt_7.wav"/>
            </a:hlinkClick>
            <a:extLst>
              <a:ext uri="{FF2B5EF4-FFF2-40B4-BE49-F238E27FC236}">
                <a16:creationId xmlns:a16="http://schemas.microsoft.com/office/drawing/2014/main" id="{AEA69CDB-960B-49C9-A2BF-7AB52B3C3F63}"/>
              </a:ext>
            </a:extLst>
          </p:cNvPr>
          <p:cNvSpPr txBox="1"/>
          <p:nvPr/>
        </p:nvSpPr>
        <p:spPr>
          <a:xfrm>
            <a:off x="6265182" y="2115861"/>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7</a:t>
            </a:r>
          </a:p>
        </p:txBody>
      </p:sp>
      <p:sp>
        <p:nvSpPr>
          <p:cNvPr id="41" name="TextBox 40">
            <a:hlinkClick r:id="" action="ppaction://noaction">
              <a:snd r:embed="rId8" name="Markt_8.wav"/>
            </a:hlinkClick>
            <a:extLst>
              <a:ext uri="{FF2B5EF4-FFF2-40B4-BE49-F238E27FC236}">
                <a16:creationId xmlns:a16="http://schemas.microsoft.com/office/drawing/2014/main" id="{633978C0-51E5-4791-B5A5-C72B449927E2}"/>
              </a:ext>
            </a:extLst>
          </p:cNvPr>
          <p:cNvSpPr txBox="1"/>
          <p:nvPr/>
        </p:nvSpPr>
        <p:spPr>
          <a:xfrm>
            <a:off x="6265182" y="4155739"/>
            <a:ext cx="435191" cy="461665"/>
          </a:xfrm>
          <a:prstGeom prst="rect">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8</a:t>
            </a:r>
          </a:p>
        </p:txBody>
      </p:sp>
      <p:pic>
        <p:nvPicPr>
          <p:cNvPr id="42" name="Picture 2" descr="Almond PNG">
            <a:extLst>
              <a:ext uri="{FF2B5EF4-FFF2-40B4-BE49-F238E27FC236}">
                <a16:creationId xmlns:a16="http://schemas.microsoft.com/office/drawing/2014/main" id="{11462E9B-7DDF-4A9B-920B-B8700AC832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0078" y="2082360"/>
            <a:ext cx="1475588" cy="9292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lothing, Coat, Fashion, Girl, Wear, Woman, Women">
            <a:extLst>
              <a:ext uri="{FF2B5EF4-FFF2-40B4-BE49-F238E27FC236}">
                <a16:creationId xmlns:a16="http://schemas.microsoft.com/office/drawing/2014/main" id="{9ED61C59-6B11-4534-ABE8-2C937755BD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6199" y="3100474"/>
            <a:ext cx="797639" cy="9292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Smiling Lady Face Clip Art">
            <a:extLst>
              <a:ext uri="{FF2B5EF4-FFF2-40B4-BE49-F238E27FC236}">
                <a16:creationId xmlns:a16="http://schemas.microsoft.com/office/drawing/2014/main" id="{CDA20EFD-62C5-4988-A53E-B42D3B88DD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536" y="2577526"/>
            <a:ext cx="1660754" cy="132860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9221BC7-4E10-4B0D-B281-070E295C9E97}"/>
              </a:ext>
            </a:extLst>
          </p:cNvPr>
          <p:cNvSpPr/>
          <p:nvPr/>
        </p:nvSpPr>
        <p:spPr>
          <a:xfrm>
            <a:off x="2369845" y="3348373"/>
            <a:ext cx="2021724" cy="61218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6" name="Picture 10" descr="Girder, Iron, Metal, Steel, Gray, Gray Metal">
            <a:extLst>
              <a:ext uri="{FF2B5EF4-FFF2-40B4-BE49-F238E27FC236}">
                <a16:creationId xmlns:a16="http://schemas.microsoft.com/office/drawing/2014/main" id="{55AEA5E5-8613-4B8E-B283-0152316071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175851">
            <a:off x="4760767" y="5208347"/>
            <a:ext cx="668499" cy="87195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Animals, Barn, Duck, Pig, Goat, Horses, Rabbit, Hay">
            <a:extLst>
              <a:ext uri="{FF2B5EF4-FFF2-40B4-BE49-F238E27FC236}">
                <a16:creationId xmlns:a16="http://schemas.microsoft.com/office/drawing/2014/main" id="{A230A26E-21C3-42C5-B248-672EF21D5E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1569" y="4147741"/>
            <a:ext cx="1374536" cy="9621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Man Face World Label Clip Art">
            <a:extLst>
              <a:ext uri="{FF2B5EF4-FFF2-40B4-BE49-F238E27FC236}">
                <a16:creationId xmlns:a16="http://schemas.microsoft.com/office/drawing/2014/main" id="{396C98D1-0BDB-4E34-82BE-623DBF02BA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056" y="4666181"/>
            <a:ext cx="1481713" cy="13286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Dark Skin Young Woman Clip Art">
            <a:extLst>
              <a:ext uri="{FF2B5EF4-FFF2-40B4-BE49-F238E27FC236}">
                <a16:creationId xmlns:a16="http://schemas.microsoft.com/office/drawing/2014/main" id="{9DFEA219-62C8-46BA-8B80-4AF2B6110A1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2673" y="2470670"/>
            <a:ext cx="1324415" cy="14949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ook, Metal, Kitchen, Attach">
            <a:extLst>
              <a:ext uri="{FF2B5EF4-FFF2-40B4-BE49-F238E27FC236}">
                <a16:creationId xmlns:a16="http://schemas.microsoft.com/office/drawing/2014/main" id="{3B710A74-1BB7-4723-AB71-D701DF8801B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14046" y="2405204"/>
            <a:ext cx="524632" cy="5995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ook, Metal, Kitchen, Attach">
            <a:extLst>
              <a:ext uri="{FF2B5EF4-FFF2-40B4-BE49-F238E27FC236}">
                <a16:creationId xmlns:a16="http://schemas.microsoft.com/office/drawing/2014/main" id="{A3529B84-48B3-4E23-9F9C-37385DF99E0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18676" y="2105414"/>
            <a:ext cx="524632" cy="5995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Garden, Gardening, Hoe, Tool">
            <a:extLst>
              <a:ext uri="{FF2B5EF4-FFF2-40B4-BE49-F238E27FC236}">
                <a16:creationId xmlns:a16="http://schemas.microsoft.com/office/drawing/2014/main" id="{2270D818-66BF-4786-8EC0-B6232A3CFFF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440986" flipV="1">
            <a:off x="10659231" y="3338065"/>
            <a:ext cx="1101267" cy="55063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Garden, Gardening, Hoe, Tool">
            <a:extLst>
              <a:ext uri="{FF2B5EF4-FFF2-40B4-BE49-F238E27FC236}">
                <a16:creationId xmlns:a16="http://schemas.microsoft.com/office/drawing/2014/main" id="{30464959-0B07-4287-B565-5DF1BE7F375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440986" flipV="1">
            <a:off x="10659232" y="3100370"/>
            <a:ext cx="1101267" cy="55063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69A226D5-164C-4A49-AAA0-CE49A9EDA149}"/>
              </a:ext>
            </a:extLst>
          </p:cNvPr>
          <p:cNvSpPr/>
          <p:nvPr/>
        </p:nvSpPr>
        <p:spPr>
          <a:xfrm>
            <a:off x="8319217" y="2188808"/>
            <a:ext cx="2261821" cy="51784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55" name="Picture 16" descr="Flour | Public domain vectors">
            <a:extLst>
              <a:ext uri="{FF2B5EF4-FFF2-40B4-BE49-F238E27FC236}">
                <a16:creationId xmlns:a16="http://schemas.microsoft.com/office/drawing/2014/main" id="{0E5454EB-557D-418C-9CFB-98EEF334F1B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23252" y="4264614"/>
            <a:ext cx="1090264" cy="80313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Trash, Can, Trash Can, Rubbish, Bin, Waste, Disposal">
            <a:extLst>
              <a:ext uri="{FF2B5EF4-FFF2-40B4-BE49-F238E27FC236}">
                <a16:creationId xmlns:a16="http://schemas.microsoft.com/office/drawing/2014/main" id="{D88AAAE0-2194-4FB6-B1E3-DDCA16F1EBA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85976" y="5243386"/>
            <a:ext cx="839221" cy="89384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7F1B43CF-0D51-4171-A955-A74D548F7043}"/>
              </a:ext>
            </a:extLst>
          </p:cNvPr>
          <p:cNvSpPr/>
          <p:nvPr/>
        </p:nvSpPr>
        <p:spPr>
          <a:xfrm>
            <a:off x="8323000" y="4358483"/>
            <a:ext cx="1193079" cy="51784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09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P spid="54"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35E7-B195-47F5-A942-BC5E6095BBB7}"/>
              </a:ext>
            </a:extLst>
          </p:cNvPr>
          <p:cNvSpPr>
            <a:spLocks noGrp="1"/>
          </p:cNvSpPr>
          <p:nvPr>
            <p:ph type="title"/>
          </p:nvPr>
        </p:nvSpPr>
        <p:spPr/>
        <p:txBody>
          <a:bodyPr/>
          <a:lstStyle/>
          <a:p>
            <a:r>
              <a:rPr lang="en-GB" dirty="0" err="1"/>
              <a:t>Wann</a:t>
            </a:r>
            <a:r>
              <a:rPr lang="en-GB" dirty="0"/>
              <a:t> </a:t>
            </a:r>
            <a:r>
              <a:rPr lang="en-GB" dirty="0" err="1"/>
              <a:t>reise</a:t>
            </a:r>
            <a:r>
              <a:rPr lang="en-GB" dirty="0"/>
              <a:t> ich?</a:t>
            </a:r>
          </a:p>
        </p:txBody>
      </p:sp>
      <p:sp>
        <p:nvSpPr>
          <p:cNvPr id="4" name="TextBox 3">
            <a:extLst>
              <a:ext uri="{FF2B5EF4-FFF2-40B4-BE49-F238E27FC236}">
                <a16:creationId xmlns:a16="http://schemas.microsoft.com/office/drawing/2014/main" id="{973F20CD-A55F-4726-9C29-B720B6A933A3}"/>
              </a:ext>
            </a:extLst>
          </p:cNvPr>
          <p:cNvSpPr txBox="1"/>
          <p:nvPr/>
        </p:nvSpPr>
        <p:spPr>
          <a:xfrm>
            <a:off x="180000" y="1296000"/>
            <a:ext cx="1201200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Andrea mag Deutschland. Sie plant </a:t>
            </a:r>
            <a:r>
              <a:rPr kumimoji="0" lang="en-US" sz="2200" b="0" i="0" u="none" strike="noStrike" kern="0" cap="none" spc="0" normalizeH="0" baseline="0" noProof="0" dirty="0" err="1">
                <a:ln>
                  <a:noFill/>
                </a:ln>
                <a:effectLst/>
                <a:uLnTx/>
                <a:uFillTx/>
              </a:rPr>
              <a:t>schon</a:t>
            </a:r>
            <a:r>
              <a:rPr kumimoji="0" lang="en-US" sz="2200" b="0" i="0" u="none" strike="noStrike" kern="0" cap="none" spc="0" normalizeH="0" baseline="0" noProof="0" dirty="0">
                <a:ln>
                  <a:noFill/>
                </a:ln>
                <a:effectLst/>
                <a:uLnTx/>
                <a:uFillTx/>
              </a:rPr>
              <a:t> die </a:t>
            </a:r>
            <a:r>
              <a:rPr kumimoji="0" lang="en-US" sz="2200" b="0" i="0" u="none" strike="noStrike" kern="0" cap="none" spc="0" normalizeH="0" baseline="0" noProof="0" dirty="0" err="1">
                <a:ln>
                  <a:noFill/>
                </a:ln>
                <a:effectLst/>
                <a:uLnTx/>
                <a:uFillTx/>
              </a:rPr>
              <a:t>nächste</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Reise</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Wann</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kann</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sie</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kommen</a:t>
            </a:r>
            <a:r>
              <a:rPr kumimoji="0" lang="en-US" sz="2200" b="0" i="0" u="none" strike="noStrike" kern="0" cap="none" spc="0" normalizeH="0" baseline="0" noProof="0" dirty="0">
                <a:ln>
                  <a:noFill/>
                </a:ln>
                <a:effectLst/>
                <a:uLnTx/>
                <a:uFillTx/>
              </a:rPr>
              <a:t>?</a:t>
            </a:r>
          </a:p>
        </p:txBody>
      </p:sp>
      <p:sp>
        <p:nvSpPr>
          <p:cNvPr id="5" name="Rectangle 4">
            <a:extLst>
              <a:ext uri="{FF2B5EF4-FFF2-40B4-BE49-F238E27FC236}">
                <a16:creationId xmlns:a16="http://schemas.microsoft.com/office/drawing/2014/main" id="{5F4A5630-5744-483C-99DA-064E3BAF2A89}"/>
              </a:ext>
            </a:extLst>
          </p:cNvPr>
          <p:cNvSpPr/>
          <p:nvPr/>
        </p:nvSpPr>
        <p:spPr>
          <a:xfrm>
            <a:off x="396896" y="1956242"/>
            <a:ext cx="5699104" cy="4248728"/>
          </a:xfrm>
          <a:prstGeom prst="rect">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0834B7D-E691-454D-93B0-A25CFBAC8E51}"/>
              </a:ext>
            </a:extLst>
          </p:cNvPr>
          <p:cNvSpPr txBox="1"/>
          <p:nvPr/>
        </p:nvSpPr>
        <p:spPr>
          <a:xfrm>
            <a:off x="1649499" y="2652217"/>
            <a:ext cx="1816274" cy="46770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Januar</a:t>
            </a:r>
            <a:endParaRPr kumimoji="0" lang="en-GB" sz="2400" b="0"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5C0AC5D5-3D63-424B-9356-3B2262A43B68}"/>
              </a:ext>
            </a:extLst>
          </p:cNvPr>
          <p:cNvSpPr txBox="1"/>
          <p:nvPr/>
        </p:nvSpPr>
        <p:spPr>
          <a:xfrm>
            <a:off x="1649499" y="3240986"/>
            <a:ext cx="1816274"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Februar</a:t>
            </a:r>
            <a:endParaRPr kumimoji="0" lang="en-GB" sz="2400" b="0"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1938F783-2830-43DF-8882-FED06C4E4FF2}"/>
              </a:ext>
            </a:extLst>
          </p:cNvPr>
          <p:cNvSpPr txBox="1"/>
          <p:nvPr/>
        </p:nvSpPr>
        <p:spPr>
          <a:xfrm>
            <a:off x="1636972" y="3823715"/>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März</a:t>
            </a:r>
            <a:endParaRPr kumimoji="0" lang="en-GB" sz="24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69C3FAD7-FAD6-4A7A-AA29-B78B958CEAF1}"/>
              </a:ext>
            </a:extLst>
          </p:cNvPr>
          <p:cNvSpPr txBox="1"/>
          <p:nvPr/>
        </p:nvSpPr>
        <p:spPr>
          <a:xfrm>
            <a:off x="1636970" y="4412484"/>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April</a:t>
            </a:r>
          </a:p>
        </p:txBody>
      </p:sp>
      <p:sp>
        <p:nvSpPr>
          <p:cNvPr id="10" name="TextBox 9">
            <a:extLst>
              <a:ext uri="{FF2B5EF4-FFF2-40B4-BE49-F238E27FC236}">
                <a16:creationId xmlns:a16="http://schemas.microsoft.com/office/drawing/2014/main" id="{2282C1DD-0D8B-4778-86E3-A38CD2531728}"/>
              </a:ext>
            </a:extLst>
          </p:cNvPr>
          <p:cNvSpPr txBox="1"/>
          <p:nvPr/>
        </p:nvSpPr>
        <p:spPr>
          <a:xfrm>
            <a:off x="1636970" y="5000037"/>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Mai</a:t>
            </a:r>
          </a:p>
        </p:txBody>
      </p:sp>
      <p:sp>
        <p:nvSpPr>
          <p:cNvPr id="11" name="TextBox 10">
            <a:extLst>
              <a:ext uri="{FF2B5EF4-FFF2-40B4-BE49-F238E27FC236}">
                <a16:creationId xmlns:a16="http://schemas.microsoft.com/office/drawing/2014/main" id="{504B4D34-4846-4EE6-A5EB-EC827B5D1997}"/>
              </a:ext>
            </a:extLst>
          </p:cNvPr>
          <p:cNvSpPr txBox="1"/>
          <p:nvPr/>
        </p:nvSpPr>
        <p:spPr>
          <a:xfrm>
            <a:off x="1636969" y="5587590"/>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Juni</a:t>
            </a:r>
            <a:endParaRPr kumimoji="0" lang="en-GB" sz="2400" b="0" i="0" u="none" strike="noStrike" kern="0" cap="none" spc="0" normalizeH="0" baseline="0" noProof="0" dirty="0">
              <a:ln>
                <a:noFill/>
              </a:ln>
              <a:effectLst/>
              <a:uLnTx/>
              <a:uFillTx/>
            </a:endParaRPr>
          </a:p>
        </p:txBody>
      </p:sp>
      <p:sp>
        <p:nvSpPr>
          <p:cNvPr id="12" name="TextBox 11">
            <a:extLst>
              <a:ext uri="{FF2B5EF4-FFF2-40B4-BE49-F238E27FC236}">
                <a16:creationId xmlns:a16="http://schemas.microsoft.com/office/drawing/2014/main" id="{2FE5CD89-C265-4947-981F-8CA2C912D665}"/>
              </a:ext>
            </a:extLst>
          </p:cNvPr>
          <p:cNvSpPr txBox="1"/>
          <p:nvPr/>
        </p:nvSpPr>
        <p:spPr>
          <a:xfrm>
            <a:off x="4100417" y="2652217"/>
            <a:ext cx="1816274" cy="46770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Juli</a:t>
            </a:r>
            <a:endParaRPr kumimoji="0" lang="en-GB" sz="2400" b="0" i="0" u="none" strike="noStrike" kern="0" cap="none" spc="0" normalizeH="0" baseline="0" noProof="0" dirty="0">
              <a:ln>
                <a:noFill/>
              </a:ln>
              <a:effectLst/>
              <a:uLnTx/>
              <a:uFillTx/>
            </a:endParaRPr>
          </a:p>
        </p:txBody>
      </p:sp>
      <p:sp>
        <p:nvSpPr>
          <p:cNvPr id="13" name="TextBox 12">
            <a:extLst>
              <a:ext uri="{FF2B5EF4-FFF2-40B4-BE49-F238E27FC236}">
                <a16:creationId xmlns:a16="http://schemas.microsoft.com/office/drawing/2014/main" id="{A12751A6-DA0D-46AB-9B4D-EF173E483987}"/>
              </a:ext>
            </a:extLst>
          </p:cNvPr>
          <p:cNvSpPr txBox="1"/>
          <p:nvPr/>
        </p:nvSpPr>
        <p:spPr>
          <a:xfrm>
            <a:off x="4100417" y="3240986"/>
            <a:ext cx="1816274"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August</a:t>
            </a:r>
          </a:p>
        </p:txBody>
      </p:sp>
      <p:sp>
        <p:nvSpPr>
          <p:cNvPr id="14" name="TextBox 13">
            <a:extLst>
              <a:ext uri="{FF2B5EF4-FFF2-40B4-BE49-F238E27FC236}">
                <a16:creationId xmlns:a16="http://schemas.microsoft.com/office/drawing/2014/main" id="{F56F9074-9445-4318-8B44-EA6ABCE7F578}"/>
              </a:ext>
            </a:extLst>
          </p:cNvPr>
          <p:cNvSpPr txBox="1"/>
          <p:nvPr/>
        </p:nvSpPr>
        <p:spPr>
          <a:xfrm>
            <a:off x="4087890" y="3823715"/>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September</a:t>
            </a:r>
          </a:p>
        </p:txBody>
      </p:sp>
      <p:sp>
        <p:nvSpPr>
          <p:cNvPr id="15" name="TextBox 14">
            <a:extLst>
              <a:ext uri="{FF2B5EF4-FFF2-40B4-BE49-F238E27FC236}">
                <a16:creationId xmlns:a16="http://schemas.microsoft.com/office/drawing/2014/main" id="{D099B0E7-9D6C-4C05-9C02-F6DC12A5884F}"/>
              </a:ext>
            </a:extLst>
          </p:cNvPr>
          <p:cNvSpPr txBox="1"/>
          <p:nvPr/>
        </p:nvSpPr>
        <p:spPr>
          <a:xfrm>
            <a:off x="4087888" y="4412484"/>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Oktober</a:t>
            </a:r>
            <a:endParaRPr kumimoji="0" lang="en-GB" sz="2400" b="0"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9D4C03E9-282B-496F-9489-4E7E8F25BFFC}"/>
              </a:ext>
            </a:extLst>
          </p:cNvPr>
          <p:cNvSpPr txBox="1"/>
          <p:nvPr/>
        </p:nvSpPr>
        <p:spPr>
          <a:xfrm>
            <a:off x="4087887" y="5587590"/>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Dezember</a:t>
            </a:r>
            <a:endParaRPr kumimoji="0" lang="en-GB" sz="2400" b="0" i="0" u="none" strike="noStrike" kern="0" cap="none" spc="0" normalizeH="0" baseline="0" noProof="0" dirty="0">
              <a:ln>
                <a:noFill/>
              </a:ln>
              <a:effectLst/>
              <a:uLnTx/>
              <a:uFillTx/>
            </a:endParaRPr>
          </a:p>
        </p:txBody>
      </p:sp>
      <p:cxnSp>
        <p:nvCxnSpPr>
          <p:cNvPr id="17" name="Straight Connector 16">
            <a:extLst>
              <a:ext uri="{FF2B5EF4-FFF2-40B4-BE49-F238E27FC236}">
                <a16:creationId xmlns:a16="http://schemas.microsoft.com/office/drawing/2014/main" id="{5E11858A-307D-4AFE-9DCA-51423AAA5595}"/>
              </a:ext>
            </a:extLst>
          </p:cNvPr>
          <p:cNvCxnSpPr>
            <a:cxnSpLocks/>
          </p:cNvCxnSpPr>
          <p:nvPr/>
        </p:nvCxnSpPr>
        <p:spPr>
          <a:xfrm flipV="1">
            <a:off x="4117133" y="2652216"/>
            <a:ext cx="1816271" cy="467705"/>
          </a:xfrm>
          <a:prstGeom prst="line">
            <a:avLst/>
          </a:prstGeom>
          <a:noFill/>
          <a:ln w="19050" cap="flat" cmpd="sng" algn="ctr">
            <a:solidFill>
              <a:srgbClr val="FF0000"/>
            </a:solidFill>
            <a:prstDash val="solid"/>
            <a:miter lim="800000"/>
          </a:ln>
          <a:effectLst/>
        </p:spPr>
      </p:cxnSp>
      <p:cxnSp>
        <p:nvCxnSpPr>
          <p:cNvPr id="18" name="Straight Connector 17">
            <a:extLst>
              <a:ext uri="{FF2B5EF4-FFF2-40B4-BE49-F238E27FC236}">
                <a16:creationId xmlns:a16="http://schemas.microsoft.com/office/drawing/2014/main" id="{ACB54CFC-A546-4BE7-9AF7-5120B086C6A4}"/>
              </a:ext>
            </a:extLst>
          </p:cNvPr>
          <p:cNvCxnSpPr>
            <a:cxnSpLocks/>
          </p:cNvCxnSpPr>
          <p:nvPr/>
        </p:nvCxnSpPr>
        <p:spPr>
          <a:xfrm flipV="1">
            <a:off x="1649499" y="3833363"/>
            <a:ext cx="1816271" cy="467705"/>
          </a:xfrm>
          <a:prstGeom prst="line">
            <a:avLst/>
          </a:prstGeom>
          <a:noFill/>
          <a:ln w="19050" cap="flat" cmpd="sng" algn="ctr">
            <a:solidFill>
              <a:srgbClr val="FF0000"/>
            </a:solidFill>
            <a:prstDash val="solid"/>
            <a:miter lim="800000"/>
          </a:ln>
          <a:effectLst/>
        </p:spPr>
      </p:cxnSp>
      <p:cxnSp>
        <p:nvCxnSpPr>
          <p:cNvPr id="19" name="Straight Connector 18">
            <a:extLst>
              <a:ext uri="{FF2B5EF4-FFF2-40B4-BE49-F238E27FC236}">
                <a16:creationId xmlns:a16="http://schemas.microsoft.com/office/drawing/2014/main" id="{113A977C-A0B7-4C69-A8AE-B22EB7EFBF91}"/>
              </a:ext>
            </a:extLst>
          </p:cNvPr>
          <p:cNvCxnSpPr>
            <a:cxnSpLocks/>
          </p:cNvCxnSpPr>
          <p:nvPr/>
        </p:nvCxnSpPr>
        <p:spPr>
          <a:xfrm flipV="1">
            <a:off x="4074427" y="5021719"/>
            <a:ext cx="1816271" cy="467705"/>
          </a:xfrm>
          <a:prstGeom prst="line">
            <a:avLst/>
          </a:prstGeom>
          <a:noFill/>
          <a:ln w="19050" cap="flat" cmpd="sng" algn="ctr">
            <a:solidFill>
              <a:srgbClr val="FF0000"/>
            </a:solidFill>
            <a:prstDash val="solid"/>
            <a:miter lim="800000"/>
          </a:ln>
          <a:effectLst/>
        </p:spPr>
      </p:cxnSp>
      <p:cxnSp>
        <p:nvCxnSpPr>
          <p:cNvPr id="20" name="Straight Connector 19">
            <a:extLst>
              <a:ext uri="{FF2B5EF4-FFF2-40B4-BE49-F238E27FC236}">
                <a16:creationId xmlns:a16="http://schemas.microsoft.com/office/drawing/2014/main" id="{7A33EFD0-8CA4-422C-AA3A-937AAC74B5B6}"/>
              </a:ext>
            </a:extLst>
          </p:cNvPr>
          <p:cNvCxnSpPr>
            <a:cxnSpLocks/>
          </p:cNvCxnSpPr>
          <p:nvPr/>
        </p:nvCxnSpPr>
        <p:spPr>
          <a:xfrm flipV="1">
            <a:off x="4087887" y="3241189"/>
            <a:ext cx="1816271" cy="467705"/>
          </a:xfrm>
          <a:prstGeom prst="line">
            <a:avLst/>
          </a:prstGeom>
          <a:noFill/>
          <a:ln w="19050"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id="{6A026E60-9449-4DB7-A005-33AFE3B5217C}"/>
              </a:ext>
            </a:extLst>
          </p:cNvPr>
          <p:cNvCxnSpPr>
            <a:cxnSpLocks/>
          </p:cNvCxnSpPr>
          <p:nvPr/>
        </p:nvCxnSpPr>
        <p:spPr>
          <a:xfrm flipV="1">
            <a:off x="4117133" y="4409463"/>
            <a:ext cx="1816271" cy="467705"/>
          </a:xfrm>
          <a:prstGeom prst="line">
            <a:avLst/>
          </a:prstGeom>
          <a:noFill/>
          <a:ln w="1905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EF1B9800-5F06-45AF-9876-414385C98B4B}"/>
              </a:ext>
            </a:extLst>
          </p:cNvPr>
          <p:cNvCxnSpPr>
            <a:cxnSpLocks/>
          </p:cNvCxnSpPr>
          <p:nvPr/>
        </p:nvCxnSpPr>
        <p:spPr>
          <a:xfrm flipV="1">
            <a:off x="4087886" y="5584569"/>
            <a:ext cx="1816271" cy="467705"/>
          </a:xfrm>
          <a:prstGeom prst="line">
            <a:avLst/>
          </a:prstGeom>
          <a:noFill/>
          <a:ln w="19050" cap="flat" cmpd="sng" algn="ctr">
            <a:solidFill>
              <a:srgbClr val="FF0000"/>
            </a:solidFill>
            <a:prstDash val="solid"/>
            <a:miter lim="800000"/>
          </a:ln>
          <a:effectLst/>
        </p:spPr>
      </p:cxnSp>
      <p:sp>
        <p:nvSpPr>
          <p:cNvPr id="23" name="Action Button: Sound 22">
            <a:hlinkClick r:id="" action="ppaction://noaction" highlightClick="1">
              <a:snd r:embed="rId3" name="Januar.wav"/>
            </a:hlinkClick>
            <a:extLst>
              <a:ext uri="{FF2B5EF4-FFF2-40B4-BE49-F238E27FC236}">
                <a16:creationId xmlns:a16="http://schemas.microsoft.com/office/drawing/2014/main" id="{961C9618-19B1-424E-B314-5E217E4FAFBA}"/>
              </a:ext>
            </a:extLst>
          </p:cNvPr>
          <p:cNvSpPr/>
          <p:nvPr/>
        </p:nvSpPr>
        <p:spPr>
          <a:xfrm>
            <a:off x="1137785" y="2697706"/>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4" name="Action Button: Sound 23">
            <a:hlinkClick r:id="" action="ppaction://noaction" highlightClick="1">
              <a:snd r:embed="rId4" name="April.wav"/>
            </a:hlinkClick>
            <a:extLst>
              <a:ext uri="{FF2B5EF4-FFF2-40B4-BE49-F238E27FC236}">
                <a16:creationId xmlns:a16="http://schemas.microsoft.com/office/drawing/2014/main" id="{1A6004BF-F57D-4EAF-B1F4-C0C070E3EA40}"/>
              </a:ext>
            </a:extLst>
          </p:cNvPr>
          <p:cNvSpPr/>
          <p:nvPr/>
        </p:nvSpPr>
        <p:spPr>
          <a:xfrm>
            <a:off x="1137785" y="4463315"/>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5" name="Action Button: Sound 24">
            <a:hlinkClick r:id="" action="ppaction://noaction" highlightClick="1">
              <a:snd r:embed="rId5" name="Juni.wav"/>
            </a:hlinkClick>
            <a:extLst>
              <a:ext uri="{FF2B5EF4-FFF2-40B4-BE49-F238E27FC236}">
                <a16:creationId xmlns:a16="http://schemas.microsoft.com/office/drawing/2014/main" id="{796347EB-72EB-4275-9ABB-838D5EA857C2}"/>
              </a:ext>
            </a:extLst>
          </p:cNvPr>
          <p:cNvSpPr/>
          <p:nvPr/>
        </p:nvSpPr>
        <p:spPr>
          <a:xfrm>
            <a:off x="1138935" y="5638421"/>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6" name="Action Button: Sound 25">
            <a:hlinkClick r:id="" action="ppaction://noaction" highlightClick="1">
              <a:snd r:embed="rId6" name="September.wav"/>
            </a:hlinkClick>
            <a:extLst>
              <a:ext uri="{FF2B5EF4-FFF2-40B4-BE49-F238E27FC236}">
                <a16:creationId xmlns:a16="http://schemas.microsoft.com/office/drawing/2014/main" id="{52C66826-0419-49BD-A5AF-5220C7E91B58}"/>
              </a:ext>
            </a:extLst>
          </p:cNvPr>
          <p:cNvSpPr/>
          <p:nvPr/>
        </p:nvSpPr>
        <p:spPr>
          <a:xfrm>
            <a:off x="3601197" y="3887215"/>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7" name="Action Button: Sound 26">
            <a:hlinkClick r:id="" action="ppaction://noaction" highlightClick="1">
              <a:snd r:embed="rId7" name="Mai.wav"/>
            </a:hlinkClick>
            <a:extLst>
              <a:ext uri="{FF2B5EF4-FFF2-40B4-BE49-F238E27FC236}">
                <a16:creationId xmlns:a16="http://schemas.microsoft.com/office/drawing/2014/main" id="{C5B8EB70-49AF-477C-92F3-18853604D820}"/>
              </a:ext>
            </a:extLst>
          </p:cNvPr>
          <p:cNvSpPr/>
          <p:nvPr/>
        </p:nvSpPr>
        <p:spPr>
          <a:xfrm>
            <a:off x="1137785" y="5053772"/>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cxnSp>
        <p:nvCxnSpPr>
          <p:cNvPr id="28" name="Straight Connector 27">
            <a:extLst>
              <a:ext uri="{FF2B5EF4-FFF2-40B4-BE49-F238E27FC236}">
                <a16:creationId xmlns:a16="http://schemas.microsoft.com/office/drawing/2014/main" id="{8006EC68-F89F-4C6B-9458-18D9BCF3C8DF}"/>
              </a:ext>
            </a:extLst>
          </p:cNvPr>
          <p:cNvCxnSpPr>
            <a:cxnSpLocks/>
          </p:cNvCxnSpPr>
          <p:nvPr/>
        </p:nvCxnSpPr>
        <p:spPr>
          <a:xfrm flipH="1" flipV="1">
            <a:off x="1624443" y="3823715"/>
            <a:ext cx="1828801" cy="452020"/>
          </a:xfrm>
          <a:prstGeom prst="line">
            <a:avLst/>
          </a:prstGeom>
          <a:noFill/>
          <a:ln w="19050" cap="flat" cmpd="sng" algn="ctr">
            <a:solidFill>
              <a:srgbClr val="FF0000"/>
            </a:solidFill>
            <a:prstDash val="solid"/>
            <a:miter lim="800000"/>
          </a:ln>
          <a:effectLst/>
        </p:spPr>
      </p:cxnSp>
      <p:cxnSp>
        <p:nvCxnSpPr>
          <p:cNvPr id="29" name="Straight Connector 28">
            <a:extLst>
              <a:ext uri="{FF2B5EF4-FFF2-40B4-BE49-F238E27FC236}">
                <a16:creationId xmlns:a16="http://schemas.microsoft.com/office/drawing/2014/main" id="{72127DBC-C6F7-4B2E-A92D-1F904CDCD09F}"/>
              </a:ext>
            </a:extLst>
          </p:cNvPr>
          <p:cNvCxnSpPr>
            <a:cxnSpLocks/>
          </p:cNvCxnSpPr>
          <p:nvPr/>
        </p:nvCxnSpPr>
        <p:spPr>
          <a:xfrm flipH="1" flipV="1">
            <a:off x="4074427" y="5031364"/>
            <a:ext cx="1828801" cy="452020"/>
          </a:xfrm>
          <a:prstGeom prst="line">
            <a:avLst/>
          </a:prstGeom>
          <a:noFill/>
          <a:ln w="1905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id="{1858BFF3-CF12-4CF4-B796-CBCE043D8FED}"/>
              </a:ext>
            </a:extLst>
          </p:cNvPr>
          <p:cNvCxnSpPr>
            <a:cxnSpLocks/>
          </p:cNvCxnSpPr>
          <p:nvPr/>
        </p:nvCxnSpPr>
        <p:spPr>
          <a:xfrm flipH="1" flipV="1">
            <a:off x="4094151" y="2677867"/>
            <a:ext cx="1828801" cy="452020"/>
          </a:xfrm>
          <a:prstGeom prst="line">
            <a:avLst/>
          </a:prstGeom>
          <a:noFill/>
          <a:ln w="19050" cap="flat" cmpd="sng" algn="ctr">
            <a:solidFill>
              <a:srgbClr val="FF0000"/>
            </a:solidFill>
            <a:prstDash val="solid"/>
            <a:miter lim="800000"/>
          </a:ln>
          <a:effectLst/>
        </p:spPr>
      </p:cxnSp>
      <p:cxnSp>
        <p:nvCxnSpPr>
          <p:cNvPr id="31" name="Straight Connector 30">
            <a:extLst>
              <a:ext uri="{FF2B5EF4-FFF2-40B4-BE49-F238E27FC236}">
                <a16:creationId xmlns:a16="http://schemas.microsoft.com/office/drawing/2014/main" id="{607B02F3-276B-43A5-B40E-7DE622B50AFA}"/>
              </a:ext>
            </a:extLst>
          </p:cNvPr>
          <p:cNvCxnSpPr>
            <a:cxnSpLocks/>
          </p:cNvCxnSpPr>
          <p:nvPr/>
        </p:nvCxnSpPr>
        <p:spPr>
          <a:xfrm flipH="1" flipV="1">
            <a:off x="4081620" y="3237967"/>
            <a:ext cx="1828801" cy="452020"/>
          </a:xfrm>
          <a:prstGeom prst="line">
            <a:avLst/>
          </a:prstGeom>
          <a:noFill/>
          <a:ln w="19050" cap="flat" cmpd="sng" algn="ctr">
            <a:solidFill>
              <a:srgbClr val="FF0000"/>
            </a:solidFill>
            <a:prstDash val="solid"/>
            <a:miter lim="800000"/>
          </a:ln>
          <a:effectLst/>
        </p:spPr>
      </p:cxnSp>
      <p:cxnSp>
        <p:nvCxnSpPr>
          <p:cNvPr id="32" name="Straight Connector 31">
            <a:extLst>
              <a:ext uri="{FF2B5EF4-FFF2-40B4-BE49-F238E27FC236}">
                <a16:creationId xmlns:a16="http://schemas.microsoft.com/office/drawing/2014/main" id="{B7D1DE65-7AF2-4C93-B766-401FDDCEF279}"/>
              </a:ext>
            </a:extLst>
          </p:cNvPr>
          <p:cNvCxnSpPr>
            <a:cxnSpLocks/>
          </p:cNvCxnSpPr>
          <p:nvPr/>
        </p:nvCxnSpPr>
        <p:spPr>
          <a:xfrm flipH="1" flipV="1">
            <a:off x="4081620" y="4426658"/>
            <a:ext cx="1828801" cy="452020"/>
          </a:xfrm>
          <a:prstGeom prst="line">
            <a:avLst/>
          </a:prstGeom>
          <a:noFill/>
          <a:ln w="19050" cap="flat" cmpd="sng" algn="ctr">
            <a:solidFill>
              <a:srgbClr val="FF0000"/>
            </a:solidFill>
            <a:prstDash val="solid"/>
            <a:miter lim="800000"/>
          </a:ln>
          <a:effectLst/>
        </p:spPr>
      </p:cxnSp>
      <p:cxnSp>
        <p:nvCxnSpPr>
          <p:cNvPr id="33" name="Straight Connector 32">
            <a:extLst>
              <a:ext uri="{FF2B5EF4-FFF2-40B4-BE49-F238E27FC236}">
                <a16:creationId xmlns:a16="http://schemas.microsoft.com/office/drawing/2014/main" id="{ABBCB0E0-AA64-4D7E-9272-C9C61340E6E9}"/>
              </a:ext>
            </a:extLst>
          </p:cNvPr>
          <p:cNvCxnSpPr>
            <a:cxnSpLocks/>
          </p:cNvCxnSpPr>
          <p:nvPr/>
        </p:nvCxnSpPr>
        <p:spPr>
          <a:xfrm flipH="1" flipV="1">
            <a:off x="4104603" y="5610820"/>
            <a:ext cx="1828801" cy="452020"/>
          </a:xfrm>
          <a:prstGeom prst="line">
            <a:avLst/>
          </a:prstGeom>
          <a:noFill/>
          <a:ln w="19050" cap="flat" cmpd="sng" algn="ctr">
            <a:solidFill>
              <a:srgbClr val="FF0000"/>
            </a:solidFill>
            <a:prstDash val="solid"/>
            <a:miter lim="800000"/>
          </a:ln>
          <a:effectLst/>
        </p:spPr>
      </p:cxnSp>
      <p:sp>
        <p:nvSpPr>
          <p:cNvPr id="34" name="Action Button: Sound 33">
            <a:hlinkClick r:id="" action="ppaction://noaction" highlightClick="1">
              <a:snd r:embed="rId8" name="Februar.wav"/>
            </a:hlinkClick>
            <a:extLst>
              <a:ext uri="{FF2B5EF4-FFF2-40B4-BE49-F238E27FC236}">
                <a16:creationId xmlns:a16="http://schemas.microsoft.com/office/drawing/2014/main" id="{E5796454-07FA-41AF-ACB3-3FD3C277FE13}"/>
              </a:ext>
            </a:extLst>
          </p:cNvPr>
          <p:cNvSpPr/>
          <p:nvPr/>
        </p:nvSpPr>
        <p:spPr>
          <a:xfrm>
            <a:off x="1137785" y="3283977"/>
            <a:ext cx="360000" cy="360000"/>
          </a:xfrm>
          <a:prstGeom prst="actionButtonSound">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id="{0DF803DF-AC09-4D7A-8766-4961D8697E80}"/>
              </a:ext>
            </a:extLst>
          </p:cNvPr>
          <p:cNvSpPr/>
          <p:nvPr/>
        </p:nvSpPr>
        <p:spPr>
          <a:xfrm>
            <a:off x="559735" y="283812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98B02E4A-1EDA-4BB6-A286-2940AA3A57F3}"/>
              </a:ext>
            </a:extLst>
          </p:cNvPr>
          <p:cNvSpPr/>
          <p:nvPr/>
        </p:nvSpPr>
        <p:spPr>
          <a:xfrm>
            <a:off x="559735" y="320607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68815C91-36C7-4B77-BACB-7F30A40A0774}"/>
              </a:ext>
            </a:extLst>
          </p:cNvPr>
          <p:cNvSpPr/>
          <p:nvPr/>
        </p:nvSpPr>
        <p:spPr>
          <a:xfrm>
            <a:off x="559735" y="357402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EDC69D58-FDF0-4E71-896D-C46573CA7FDA}"/>
              </a:ext>
            </a:extLst>
          </p:cNvPr>
          <p:cNvSpPr/>
          <p:nvPr/>
        </p:nvSpPr>
        <p:spPr>
          <a:xfrm>
            <a:off x="559735" y="394197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B2F1A48A-01EB-4A65-84D3-20FD7FBBFB5A}"/>
              </a:ext>
            </a:extLst>
          </p:cNvPr>
          <p:cNvSpPr/>
          <p:nvPr/>
        </p:nvSpPr>
        <p:spPr>
          <a:xfrm>
            <a:off x="559735" y="430992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D9CFFC24-03C8-44E2-9CDA-BD6D3A996B55}"/>
              </a:ext>
            </a:extLst>
          </p:cNvPr>
          <p:cNvSpPr/>
          <p:nvPr/>
        </p:nvSpPr>
        <p:spPr>
          <a:xfrm>
            <a:off x="559735" y="467787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E3BB2CA1-6C7D-40AF-B67B-3552C8C3DBF1}"/>
              </a:ext>
            </a:extLst>
          </p:cNvPr>
          <p:cNvSpPr/>
          <p:nvPr/>
        </p:nvSpPr>
        <p:spPr>
          <a:xfrm>
            <a:off x="557996" y="504582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2" name="Oval 41">
            <a:extLst>
              <a:ext uri="{FF2B5EF4-FFF2-40B4-BE49-F238E27FC236}">
                <a16:creationId xmlns:a16="http://schemas.microsoft.com/office/drawing/2014/main" id="{DDB334B1-9437-433A-97A5-F883E6B76DB2}"/>
              </a:ext>
            </a:extLst>
          </p:cNvPr>
          <p:cNvSpPr/>
          <p:nvPr/>
        </p:nvSpPr>
        <p:spPr>
          <a:xfrm>
            <a:off x="557996" y="541377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67459121-4828-4357-B29E-606BEBBCDC40}"/>
              </a:ext>
            </a:extLst>
          </p:cNvPr>
          <p:cNvSpPr/>
          <p:nvPr/>
        </p:nvSpPr>
        <p:spPr>
          <a:xfrm>
            <a:off x="557996" y="5781720"/>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B05FEAB4-57D2-4550-A904-2D5AD9143562}"/>
              </a:ext>
            </a:extLst>
          </p:cNvPr>
          <p:cNvSpPr/>
          <p:nvPr/>
        </p:nvSpPr>
        <p:spPr>
          <a:xfrm>
            <a:off x="559737" y="210222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5" name="Oval 44">
            <a:extLst>
              <a:ext uri="{FF2B5EF4-FFF2-40B4-BE49-F238E27FC236}">
                <a16:creationId xmlns:a16="http://schemas.microsoft.com/office/drawing/2014/main" id="{8FD05CEA-6553-4366-B5C8-B5FBB807AC18}"/>
              </a:ext>
            </a:extLst>
          </p:cNvPr>
          <p:cNvSpPr/>
          <p:nvPr/>
        </p:nvSpPr>
        <p:spPr>
          <a:xfrm>
            <a:off x="559737" y="2470172"/>
            <a:ext cx="237994" cy="232758"/>
          </a:xfrm>
          <a:prstGeom prst="ellipse">
            <a:avLst/>
          </a:prstGeom>
          <a:noFill/>
          <a:ln w="190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A86EF0A6-5D3D-4F22-B0D7-6EF5886EFA26}"/>
              </a:ext>
            </a:extLst>
          </p:cNvPr>
          <p:cNvSpPr txBox="1"/>
          <p:nvPr/>
        </p:nvSpPr>
        <p:spPr>
          <a:xfrm>
            <a:off x="960572" y="2005984"/>
            <a:ext cx="4962380" cy="461665"/>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Jahresplaner</a:t>
            </a:r>
            <a:r>
              <a:rPr kumimoji="0" lang="en-GB" sz="2400" b="1" i="0" u="none" strike="noStrike" kern="0" cap="none" spc="0" normalizeH="0" baseline="0" noProof="0" dirty="0">
                <a:ln>
                  <a:noFill/>
                </a:ln>
                <a:effectLst/>
                <a:uLnTx/>
                <a:uFillTx/>
              </a:rPr>
              <a:t> 2021</a:t>
            </a:r>
          </a:p>
        </p:txBody>
      </p:sp>
      <p:sp>
        <p:nvSpPr>
          <p:cNvPr id="47" name="TextBox 46">
            <a:extLst>
              <a:ext uri="{FF2B5EF4-FFF2-40B4-BE49-F238E27FC236}">
                <a16:creationId xmlns:a16="http://schemas.microsoft.com/office/drawing/2014/main" id="{89A46D3B-A41E-42F5-9252-36DE6A8F4944}"/>
              </a:ext>
            </a:extLst>
          </p:cNvPr>
          <p:cNvSpPr txBox="1"/>
          <p:nvPr/>
        </p:nvSpPr>
        <p:spPr>
          <a:xfrm>
            <a:off x="1649497" y="2654163"/>
            <a:ext cx="1816274" cy="467705"/>
          </a:xfrm>
          <a:prstGeom prst="rect">
            <a:avLst/>
          </a:prstGeom>
          <a:solidFill>
            <a:sysClr val="window" lastClr="FFFFFF"/>
          </a:solid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Ja</a:t>
            </a:r>
            <a:r>
              <a:rPr kumimoji="0" lang="en-GB" sz="2400" b="1" i="0" u="sng" strike="noStrike" kern="0" cap="none" spc="0" normalizeH="0" baseline="0" noProof="0" dirty="0" err="1">
                <a:ln>
                  <a:noFill/>
                </a:ln>
                <a:effectLst/>
                <a:uLnTx/>
                <a:uFillTx/>
              </a:rPr>
              <a:t>n</a:t>
            </a:r>
            <a:r>
              <a:rPr kumimoji="0" lang="en-GB" sz="2400" b="0" i="0" u="none" strike="noStrike" kern="0" cap="none" spc="0" normalizeH="0" baseline="0" noProof="0" dirty="0" err="1">
                <a:ln>
                  <a:noFill/>
                </a:ln>
                <a:effectLst/>
                <a:uLnTx/>
                <a:uFillTx/>
              </a:rPr>
              <a:t>uar</a:t>
            </a:r>
            <a:endParaRPr kumimoji="0" lang="en-GB" sz="2400" b="0" i="0" u="none" strike="noStrike" kern="0" cap="none" spc="0" normalizeH="0" baseline="0" noProof="0" dirty="0">
              <a:ln>
                <a:noFill/>
              </a:ln>
              <a:effectLst/>
              <a:uLnTx/>
              <a:uFillTx/>
            </a:endParaRPr>
          </a:p>
        </p:txBody>
      </p:sp>
      <p:sp>
        <p:nvSpPr>
          <p:cNvPr id="48" name="TextBox 47">
            <a:extLst>
              <a:ext uri="{FF2B5EF4-FFF2-40B4-BE49-F238E27FC236}">
                <a16:creationId xmlns:a16="http://schemas.microsoft.com/office/drawing/2014/main" id="{2F4DD9E3-F152-4160-8465-C43E20B1A6DE}"/>
              </a:ext>
            </a:extLst>
          </p:cNvPr>
          <p:cNvSpPr txBox="1"/>
          <p:nvPr/>
        </p:nvSpPr>
        <p:spPr>
          <a:xfrm>
            <a:off x="1649497" y="3242457"/>
            <a:ext cx="1816274" cy="461665"/>
          </a:xfrm>
          <a:prstGeom prst="rect">
            <a:avLst/>
          </a:prstGeom>
          <a:solidFill>
            <a:sysClr val="window" lastClr="FFFFFF"/>
          </a:solid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sng" strike="noStrike" kern="0" cap="none" spc="0" normalizeH="0" baseline="0" noProof="0" dirty="0" err="1">
                <a:ln>
                  <a:noFill/>
                </a:ln>
                <a:effectLst/>
                <a:uLnTx/>
                <a:uFillTx/>
              </a:rPr>
              <a:t>F</a:t>
            </a:r>
            <a:r>
              <a:rPr kumimoji="0" lang="en-GB" sz="2400" b="0" i="0" u="none" strike="noStrike" kern="0" cap="none" spc="0" normalizeH="0" baseline="0" noProof="0" dirty="0" err="1">
                <a:ln>
                  <a:noFill/>
                </a:ln>
                <a:effectLst/>
                <a:uLnTx/>
                <a:uFillTx/>
              </a:rPr>
              <a:t>e</a:t>
            </a:r>
            <a:r>
              <a:rPr kumimoji="0" lang="en-GB" sz="2400" b="1" i="0" u="sng" strike="noStrike" kern="0" cap="none" spc="0" normalizeH="0" baseline="0" noProof="0" dirty="0" err="1">
                <a:ln>
                  <a:noFill/>
                </a:ln>
                <a:effectLst/>
                <a:uLnTx/>
                <a:uFillTx/>
              </a:rPr>
              <a:t>b</a:t>
            </a:r>
            <a:r>
              <a:rPr kumimoji="0" lang="en-GB" sz="2400" b="0" i="0" u="none" strike="noStrike" kern="0" cap="none" spc="0" normalizeH="0" baseline="0" noProof="0" dirty="0" err="1">
                <a:ln>
                  <a:noFill/>
                </a:ln>
                <a:effectLst/>
                <a:uLnTx/>
                <a:uFillTx/>
              </a:rPr>
              <a:t>ruar</a:t>
            </a:r>
            <a:endParaRPr kumimoji="0" lang="en-GB" sz="2400" b="0" i="0" u="none" strike="noStrike" kern="0" cap="none" spc="0" normalizeH="0" baseline="0" noProof="0" dirty="0">
              <a:ln>
                <a:noFill/>
              </a:ln>
              <a:effectLst/>
              <a:uLnTx/>
              <a:uFillTx/>
            </a:endParaRPr>
          </a:p>
        </p:txBody>
      </p:sp>
      <p:sp>
        <p:nvSpPr>
          <p:cNvPr id="49" name="TextBox 48">
            <a:extLst>
              <a:ext uri="{FF2B5EF4-FFF2-40B4-BE49-F238E27FC236}">
                <a16:creationId xmlns:a16="http://schemas.microsoft.com/office/drawing/2014/main" id="{4BBCE8A1-00FC-4A36-9DDB-C1CADCBA519E}"/>
              </a:ext>
            </a:extLst>
          </p:cNvPr>
          <p:cNvSpPr txBox="1"/>
          <p:nvPr/>
        </p:nvSpPr>
        <p:spPr>
          <a:xfrm>
            <a:off x="1636969" y="4413799"/>
            <a:ext cx="1828801" cy="461665"/>
          </a:xfrm>
          <a:prstGeom prst="rect">
            <a:avLst/>
          </a:prstGeom>
          <a:solidFill>
            <a:sysClr val="window" lastClr="FFFFFF"/>
          </a:solid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a:t>
            </a:r>
            <a:r>
              <a:rPr kumimoji="0" lang="en-GB" sz="2400" b="1" i="0" u="sng" strike="noStrike" kern="0" cap="none" spc="0" normalizeH="0" baseline="0" noProof="0" dirty="0">
                <a:ln>
                  <a:noFill/>
                </a:ln>
                <a:effectLst/>
                <a:uLnTx/>
                <a:uFillTx/>
              </a:rPr>
              <a:t>p</a:t>
            </a:r>
            <a:r>
              <a:rPr kumimoji="0" lang="en-GB" sz="2400" b="0" i="0" u="none" strike="noStrike" kern="0" cap="none" spc="0" normalizeH="0" baseline="0" noProof="0" dirty="0">
                <a:ln>
                  <a:noFill/>
                </a:ln>
                <a:effectLst/>
                <a:uLnTx/>
                <a:uFillTx/>
              </a:rPr>
              <a:t>r</a:t>
            </a:r>
            <a:r>
              <a:rPr kumimoji="0" lang="en-GB" sz="2400" b="1" i="0" u="sng" strike="noStrike" kern="0" cap="none" spc="0" normalizeH="0" baseline="0" noProof="0" dirty="0">
                <a:ln>
                  <a:noFill/>
                </a:ln>
                <a:effectLst/>
                <a:uLnTx/>
                <a:uFillTx/>
              </a:rPr>
              <a:t>il</a:t>
            </a:r>
          </a:p>
        </p:txBody>
      </p:sp>
      <p:sp>
        <p:nvSpPr>
          <p:cNvPr id="50" name="TextBox 49">
            <a:extLst>
              <a:ext uri="{FF2B5EF4-FFF2-40B4-BE49-F238E27FC236}">
                <a16:creationId xmlns:a16="http://schemas.microsoft.com/office/drawing/2014/main" id="{A29D5F68-C4F8-4A6C-BE67-D0B78EE0CF6B}"/>
              </a:ext>
            </a:extLst>
          </p:cNvPr>
          <p:cNvSpPr txBox="1"/>
          <p:nvPr/>
        </p:nvSpPr>
        <p:spPr>
          <a:xfrm>
            <a:off x="1636969" y="5587590"/>
            <a:ext cx="1828801" cy="461665"/>
          </a:xfrm>
          <a:prstGeom prst="rect">
            <a:avLst/>
          </a:prstGeom>
          <a:solidFill>
            <a:sysClr val="window" lastClr="FFFFFF"/>
          </a:solid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Ju</a:t>
            </a:r>
            <a:r>
              <a:rPr kumimoji="0" lang="en-GB" sz="2400" b="1" i="0" u="sng" strike="noStrike" kern="0" cap="none" spc="0" normalizeH="0" baseline="0" noProof="0" dirty="0" err="1">
                <a:ln>
                  <a:noFill/>
                </a:ln>
                <a:effectLst/>
                <a:uLnTx/>
                <a:uFillTx/>
              </a:rPr>
              <a:t>n</a:t>
            </a:r>
            <a:r>
              <a:rPr kumimoji="0" lang="en-GB" sz="2400" b="0" i="0" u="none" strike="noStrike" kern="0" cap="none" spc="0" normalizeH="0" baseline="0" noProof="0" dirty="0" err="1">
                <a:ln>
                  <a:noFill/>
                </a:ln>
                <a:effectLst/>
                <a:uLnTx/>
                <a:uFillTx/>
              </a:rPr>
              <a:t>i</a:t>
            </a:r>
            <a:endParaRPr kumimoji="0" lang="en-GB" sz="2400" b="0" i="0" u="none" strike="noStrike" kern="0" cap="none" spc="0" normalizeH="0" baseline="0" noProof="0" dirty="0">
              <a:ln>
                <a:noFill/>
              </a:ln>
              <a:effectLst/>
              <a:uLnTx/>
              <a:uFillTx/>
            </a:endParaRPr>
          </a:p>
        </p:txBody>
      </p:sp>
      <p:sp>
        <p:nvSpPr>
          <p:cNvPr id="51" name="TextBox 50">
            <a:extLst>
              <a:ext uri="{FF2B5EF4-FFF2-40B4-BE49-F238E27FC236}">
                <a16:creationId xmlns:a16="http://schemas.microsoft.com/office/drawing/2014/main" id="{A1A24B20-B74D-4E5E-BAD4-3D274E126337}"/>
              </a:ext>
            </a:extLst>
          </p:cNvPr>
          <p:cNvSpPr txBox="1"/>
          <p:nvPr/>
        </p:nvSpPr>
        <p:spPr>
          <a:xfrm>
            <a:off x="4078359" y="3825426"/>
            <a:ext cx="1828801" cy="461665"/>
          </a:xfrm>
          <a:prstGeom prst="rect">
            <a:avLst/>
          </a:prstGeom>
          <a:solidFill>
            <a:sysClr val="window" lastClr="FFFFFF"/>
          </a:solid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a:t>
            </a:r>
            <a:r>
              <a:rPr kumimoji="0" lang="en-GB" sz="2400" b="1" i="0" u="sng" strike="noStrike" kern="0" cap="none" spc="0" normalizeH="0" baseline="0" noProof="0" dirty="0">
                <a:ln>
                  <a:noFill/>
                </a:ln>
                <a:effectLst/>
                <a:uLnTx/>
                <a:uFillTx/>
              </a:rPr>
              <a:t>eptemb</a:t>
            </a:r>
            <a:r>
              <a:rPr kumimoji="0" lang="en-GB" sz="2400" b="0" i="0" u="none" strike="noStrike" kern="0" cap="none" spc="0" normalizeH="0" baseline="0" noProof="0" dirty="0">
                <a:ln>
                  <a:noFill/>
                </a:ln>
                <a:effectLst/>
                <a:uLnTx/>
                <a:uFillTx/>
              </a:rPr>
              <a:t>er</a:t>
            </a:r>
          </a:p>
        </p:txBody>
      </p:sp>
      <p:sp>
        <p:nvSpPr>
          <p:cNvPr id="52" name="TextBox 51">
            <a:extLst>
              <a:ext uri="{FF2B5EF4-FFF2-40B4-BE49-F238E27FC236}">
                <a16:creationId xmlns:a16="http://schemas.microsoft.com/office/drawing/2014/main" id="{7416A029-9E90-4EF0-9F79-1920C4BB481E}"/>
              </a:ext>
            </a:extLst>
          </p:cNvPr>
          <p:cNvSpPr txBox="1"/>
          <p:nvPr/>
        </p:nvSpPr>
        <p:spPr>
          <a:xfrm>
            <a:off x="4075356" y="5017974"/>
            <a:ext cx="1828801" cy="461665"/>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November</a:t>
            </a:r>
          </a:p>
        </p:txBody>
      </p:sp>
      <p:sp>
        <p:nvSpPr>
          <p:cNvPr id="53" name="TextBox 52">
            <a:extLst>
              <a:ext uri="{FF2B5EF4-FFF2-40B4-BE49-F238E27FC236}">
                <a16:creationId xmlns:a16="http://schemas.microsoft.com/office/drawing/2014/main" id="{83ADE218-5840-4CA5-A45C-FD8F3DA5499B}"/>
              </a:ext>
            </a:extLst>
          </p:cNvPr>
          <p:cNvSpPr txBox="1"/>
          <p:nvPr/>
        </p:nvSpPr>
        <p:spPr>
          <a:xfrm>
            <a:off x="1636969" y="4999658"/>
            <a:ext cx="1828801" cy="461665"/>
          </a:xfrm>
          <a:prstGeom prst="rect">
            <a:avLst/>
          </a:prstGeom>
          <a:solidFill>
            <a:sysClr val="window" lastClr="FFFFFF"/>
          </a:solid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sng" strike="noStrike" kern="0" cap="none" spc="0" normalizeH="0" baseline="0" noProof="0" dirty="0">
                <a:ln>
                  <a:noFill/>
                </a:ln>
                <a:effectLst/>
                <a:uLnTx/>
                <a:uFillTx/>
              </a:rPr>
              <a:t>M</a:t>
            </a:r>
            <a:r>
              <a:rPr kumimoji="0" lang="en-GB" sz="2400" b="0" i="0" u="none" strike="noStrike" kern="0" cap="none" spc="0" normalizeH="0" baseline="0" noProof="0" dirty="0">
                <a:ln>
                  <a:noFill/>
                </a:ln>
                <a:effectLst/>
                <a:uLnTx/>
                <a:uFillTx/>
              </a:rPr>
              <a:t>ai</a:t>
            </a:r>
          </a:p>
        </p:txBody>
      </p:sp>
      <p:sp>
        <p:nvSpPr>
          <p:cNvPr id="54" name="TextBox 53">
            <a:extLst>
              <a:ext uri="{FF2B5EF4-FFF2-40B4-BE49-F238E27FC236}">
                <a16:creationId xmlns:a16="http://schemas.microsoft.com/office/drawing/2014/main" id="{6F5780D1-F1DF-4BF9-9C47-BD41CAEA9DC4}"/>
              </a:ext>
            </a:extLst>
          </p:cNvPr>
          <p:cNvSpPr txBox="1"/>
          <p:nvPr/>
        </p:nvSpPr>
        <p:spPr>
          <a:xfrm>
            <a:off x="6326583" y="1956242"/>
            <a:ext cx="5699104" cy="34778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When saying new German words for the first time, use your knowledge of SSCs to decide which sounds are the </a:t>
            </a:r>
            <a:r>
              <a:rPr kumimoji="0" lang="en-GB" sz="2200" b="1" i="0" u="none" strike="noStrike" kern="0" cap="none" spc="0" normalizeH="0" baseline="0" noProof="0" dirty="0">
                <a:ln>
                  <a:noFill/>
                </a:ln>
                <a:effectLst/>
                <a:uLnTx/>
                <a:uFillTx/>
              </a:rPr>
              <a:t>same </a:t>
            </a:r>
            <a:r>
              <a:rPr kumimoji="0" lang="en-GB" sz="2200" b="0" i="0" u="none" strike="noStrike" kern="0" cap="none" spc="0" normalizeH="0" baseline="0" noProof="0" dirty="0">
                <a:ln>
                  <a:noFill/>
                </a:ln>
                <a:effectLst/>
                <a:uLnTx/>
                <a:uFillTx/>
              </a:rPr>
              <a:t>as English and which are </a:t>
            </a:r>
            <a:r>
              <a:rPr kumimoji="0" lang="en-GB" sz="2200" b="1" i="0" u="none" strike="noStrike" kern="0" cap="none" spc="0" normalizeH="0" baseline="0" noProof="0" dirty="0">
                <a:ln>
                  <a:noFill/>
                </a:ln>
                <a:effectLst/>
                <a:uLnTx/>
                <a:uFillTx/>
              </a:rPr>
              <a:t>different.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The underlined sounds are </a:t>
            </a:r>
            <a:r>
              <a:rPr kumimoji="0" lang="en-GB" sz="2200" b="1" i="0" u="none" strike="noStrike" kern="0" cap="none" spc="0" normalizeH="0" baseline="0" noProof="0" dirty="0">
                <a:ln>
                  <a:noFill/>
                </a:ln>
                <a:effectLst/>
                <a:uLnTx/>
                <a:uFillTx/>
              </a:rPr>
              <a:t>the same</a:t>
            </a:r>
            <a:r>
              <a:rPr kumimoji="0" lang="en-GB" sz="2200" b="0" i="0" u="none" strike="noStrike" kern="0" cap="none" spc="0" normalizeH="0" baseline="0" noProof="0" dirty="0">
                <a:ln>
                  <a:noFill/>
                </a:ln>
                <a:effectLst/>
                <a:uLnTx/>
                <a:uFillTx/>
              </a:rPr>
              <a:t> in English and German. You will need to think carefully about the others!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effectLst/>
              <a:uLnTx/>
              <a:uFillTx/>
            </a:endParaRPr>
          </a:p>
        </p:txBody>
      </p:sp>
      <p:pic>
        <p:nvPicPr>
          <p:cNvPr id="55" name="Picture 54">
            <a:extLst>
              <a:ext uri="{FF2B5EF4-FFF2-40B4-BE49-F238E27FC236}">
                <a16:creationId xmlns:a16="http://schemas.microsoft.com/office/drawing/2014/main" id="{7BE246FC-547D-49FB-BCF2-0E36FF81204C}"/>
              </a:ext>
            </a:extLst>
          </p:cNvPr>
          <p:cNvPicPr>
            <a:picLocks noChangeAspect="1"/>
          </p:cNvPicPr>
          <p:nvPr/>
        </p:nvPicPr>
        <p:blipFill>
          <a:blip r:embed="rId9"/>
          <a:stretch>
            <a:fillRect/>
          </a:stretch>
        </p:blipFill>
        <p:spPr>
          <a:xfrm>
            <a:off x="10825906" y="4823315"/>
            <a:ext cx="1199781" cy="1317242"/>
          </a:xfrm>
          <a:prstGeom prst="rect">
            <a:avLst/>
          </a:prstGeom>
        </p:spPr>
      </p:pic>
      <p:sp>
        <p:nvSpPr>
          <p:cNvPr id="56" name="Thought Bubble: Cloud 55">
            <a:extLst>
              <a:ext uri="{FF2B5EF4-FFF2-40B4-BE49-F238E27FC236}">
                <a16:creationId xmlns:a16="http://schemas.microsoft.com/office/drawing/2014/main" id="{BD6027FB-1067-4D2B-9650-5AD6AD0648B4}"/>
              </a:ext>
            </a:extLst>
          </p:cNvPr>
          <p:cNvSpPr/>
          <p:nvPr/>
        </p:nvSpPr>
        <p:spPr>
          <a:xfrm>
            <a:off x="7152361" y="5162200"/>
            <a:ext cx="2574733" cy="900639"/>
          </a:xfrm>
          <a:prstGeom prst="cloudCallout">
            <a:avLst>
              <a:gd name="adj1" fmla="val 76664"/>
              <a:gd name="adj2" fmla="val -21384"/>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57" name="Picture 2" descr="Aircraft1 Clip Art">
            <a:extLst>
              <a:ext uri="{FF2B5EF4-FFF2-40B4-BE49-F238E27FC236}">
                <a16:creationId xmlns:a16="http://schemas.microsoft.com/office/drawing/2014/main" id="{52531D43-870E-494F-89A5-EEA140DD0A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7639" y="5303734"/>
            <a:ext cx="1404175" cy="561670"/>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11">
            <a:extLst>
              <a:ext uri="{FF2B5EF4-FFF2-40B4-BE49-F238E27FC236}">
                <a16:creationId xmlns:a16="http://schemas.microsoft.com/office/drawing/2014/main" id="{12CA3C11-D1A1-4066-8EBC-6A6157B38883}"/>
              </a:ext>
            </a:extLst>
          </p:cNvPr>
          <p:cNvSpPr/>
          <p:nvPr/>
        </p:nvSpPr>
        <p:spPr>
          <a:xfrm>
            <a:off x="10539663" y="247046"/>
            <a:ext cx="14195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07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B9EC-8DF9-4040-9561-41A23EE4F8E7}"/>
              </a:ext>
            </a:extLst>
          </p:cNvPr>
          <p:cNvSpPr>
            <a:spLocks noGrp="1"/>
          </p:cNvSpPr>
          <p:nvPr>
            <p:ph type="title"/>
          </p:nvPr>
        </p:nvSpPr>
        <p:spPr>
          <a:xfrm>
            <a:off x="-1" y="213557"/>
            <a:ext cx="5374105" cy="647577"/>
          </a:xfrm>
        </p:spPr>
        <p:txBody>
          <a:bodyPr>
            <a:noAutofit/>
          </a:bodyPr>
          <a:lstStyle/>
          <a:p>
            <a:r>
              <a:rPr lang="en-GB" sz="2800" dirty="0" err="1"/>
              <a:t>Großstädte</a:t>
            </a:r>
            <a:r>
              <a:rPr lang="en-GB" sz="2800" dirty="0"/>
              <a:t> in Deutschland</a:t>
            </a:r>
          </a:p>
        </p:txBody>
      </p:sp>
      <p:pic>
        <p:nvPicPr>
          <p:cNvPr id="4" name="Picture 3">
            <a:extLst>
              <a:ext uri="{FF2B5EF4-FFF2-40B4-BE49-F238E27FC236}">
                <a16:creationId xmlns:a16="http://schemas.microsoft.com/office/drawing/2014/main" id="{5D9D2006-A9A2-446F-A6EB-CA50C99C8DA2}"/>
              </a:ext>
            </a:extLst>
          </p:cNvPr>
          <p:cNvPicPr>
            <a:picLocks noChangeAspect="1"/>
          </p:cNvPicPr>
          <p:nvPr/>
        </p:nvPicPr>
        <p:blipFill>
          <a:blip r:embed="rId3"/>
          <a:stretch>
            <a:fillRect/>
          </a:stretch>
        </p:blipFill>
        <p:spPr>
          <a:xfrm>
            <a:off x="6138503" y="0"/>
            <a:ext cx="4671198" cy="6385482"/>
          </a:xfrm>
          <a:prstGeom prst="rect">
            <a:avLst/>
          </a:prstGeom>
        </p:spPr>
      </p:pic>
      <p:sp>
        <p:nvSpPr>
          <p:cNvPr id="5" name="TextBox 4">
            <a:extLst>
              <a:ext uri="{FF2B5EF4-FFF2-40B4-BE49-F238E27FC236}">
                <a16:creationId xmlns:a16="http://schemas.microsoft.com/office/drawing/2014/main" id="{CF5D342A-26F2-4E13-8F62-5E7064A597F3}"/>
              </a:ext>
            </a:extLst>
          </p:cNvPr>
          <p:cNvSpPr txBox="1"/>
          <p:nvPr/>
        </p:nvSpPr>
        <p:spPr>
          <a:xfrm>
            <a:off x="190470" y="1412206"/>
            <a:ext cx="5734983" cy="43396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effectLst/>
                <a:uLnTx/>
                <a:uFillTx/>
              </a:rPr>
              <a:t>Andrea will </a:t>
            </a:r>
            <a:r>
              <a:rPr kumimoji="0" lang="en-US" sz="2300" b="0" i="0" u="none" strike="noStrike" kern="0" cap="none" spc="0" normalizeH="0" baseline="0" noProof="0" dirty="0" err="1">
                <a:ln>
                  <a:noFill/>
                </a:ln>
                <a:effectLst/>
                <a:uLnTx/>
                <a:uFillTx/>
              </a:rPr>
              <a:t>eine</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Großstadt</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besuchen</a:t>
            </a:r>
            <a:r>
              <a:rPr kumimoji="0" lang="en-US" sz="2300" b="0" i="0" u="none" strike="noStrike" kern="0" cap="none" spc="0" normalizeH="0" baseline="0" noProof="0" dirty="0">
                <a:ln>
                  <a:noFill/>
                </a:ln>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effectLst/>
                <a:uLnTx/>
                <a:uFillTx/>
              </a:rPr>
              <a:t>Wie </a:t>
            </a:r>
            <a:r>
              <a:rPr kumimoji="0" lang="en-US" sz="2300" b="0" i="0" u="none" strike="noStrike" kern="0" cap="none" spc="0" normalizeH="0" baseline="0" noProof="0" dirty="0" err="1">
                <a:ln>
                  <a:noFill/>
                </a:ln>
                <a:effectLst/>
                <a:uLnTx/>
                <a:uFillTx/>
              </a:rPr>
              <a:t>heißen</a:t>
            </a:r>
            <a:r>
              <a:rPr kumimoji="0" lang="en-US" sz="2300" b="0" i="0" u="none" strike="noStrike" kern="0" cap="none" spc="0" normalizeH="0" baseline="0" noProof="0" dirty="0">
                <a:ln>
                  <a:noFill/>
                </a:ln>
                <a:effectLst/>
                <a:uLnTx/>
                <a:uFillTx/>
              </a:rPr>
              <a:t> die </a:t>
            </a:r>
            <a:r>
              <a:rPr kumimoji="0" lang="en-US" sz="2300" b="0" i="0" u="none" strike="noStrike" kern="0" cap="none" spc="0" normalizeH="0" baseline="0" noProof="0" dirty="0" err="1">
                <a:ln>
                  <a:noFill/>
                </a:ln>
                <a:effectLst/>
                <a:uLnTx/>
                <a:uFillTx/>
              </a:rPr>
              <a:t>Orte</a:t>
            </a:r>
            <a:r>
              <a:rPr kumimoji="0" lang="en-US" sz="2300" b="0" i="0" u="none" strike="noStrike" kern="0" cap="none" spc="0" normalizeH="0" baseline="0" noProof="0" dirty="0">
                <a:ln>
                  <a:noFill/>
                </a:ln>
                <a:effectLst/>
                <a:uLnTx/>
                <a:uFillTx/>
              </a:rPr>
              <a:t> auf Deutsch?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effectLst/>
                <a:uLnTx/>
                <a:uFillTx/>
              </a:rPr>
              <a:t>Wie </a:t>
            </a:r>
            <a:r>
              <a:rPr kumimoji="0" lang="en-US" sz="2300" b="0" i="0" u="none" strike="noStrike" kern="0" cap="none" spc="0" normalizeH="0" baseline="0" noProof="0" dirty="0" err="1">
                <a:ln>
                  <a:noFill/>
                </a:ln>
                <a:effectLst/>
                <a:uLnTx/>
                <a:uFillTx/>
              </a:rPr>
              <a:t>heißen</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sie</a:t>
            </a:r>
            <a:r>
              <a:rPr kumimoji="0" lang="en-US" sz="2300" b="0" i="0" u="none" strike="noStrike" kern="0" cap="none" spc="0" normalizeH="0" baseline="0" noProof="0" dirty="0">
                <a:ln>
                  <a:noFill/>
                </a:ln>
                <a:effectLst/>
                <a:uLnTx/>
                <a:uFillTx/>
              </a:rPr>
              <a:t> auf </a:t>
            </a:r>
            <a:r>
              <a:rPr kumimoji="0" lang="en-US" sz="2300" b="0" i="0" u="none" strike="noStrike" kern="0" cap="none" spc="0" normalizeH="0" baseline="0" noProof="0" dirty="0" err="1">
                <a:ln>
                  <a:noFill/>
                </a:ln>
                <a:effectLst/>
                <a:uLnTx/>
                <a:uFillTx/>
              </a:rPr>
              <a:t>Englisch</a:t>
            </a:r>
            <a:r>
              <a:rPr kumimoji="0" lang="en-US" sz="23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err="1">
                <a:ln>
                  <a:noFill/>
                </a:ln>
                <a:effectLst/>
                <a:uLnTx/>
                <a:uFillTx/>
              </a:rPr>
              <a:t>Vier</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Orte</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haben</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auch</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englische</a:t>
            </a:r>
            <a:r>
              <a:rPr kumimoji="0" lang="en-US" sz="2300" b="0" i="0" u="none" strike="noStrike" kern="0" cap="none" spc="0" normalizeH="0" baseline="0" noProof="0" dirty="0">
                <a:ln>
                  <a:noFill/>
                </a:ln>
                <a:effectLst/>
                <a:uLnTx/>
                <a:uFillTx/>
              </a:rPr>
              <a:t> </a:t>
            </a:r>
            <a:r>
              <a:rPr kumimoji="0" lang="en-US" sz="2300" b="0" i="0" u="none" strike="noStrike" kern="0" cap="none" spc="0" normalizeH="0" baseline="0" noProof="0" dirty="0" err="1">
                <a:ln>
                  <a:noFill/>
                </a:ln>
                <a:effectLst/>
                <a:uLnTx/>
                <a:uFillTx/>
              </a:rPr>
              <a:t>Namen</a:t>
            </a:r>
            <a:r>
              <a:rPr kumimoji="0" lang="en-US" sz="23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effectLst/>
                <a:uLnTx/>
                <a:uFillTx/>
              </a:rPr>
              <a:t>Köln - </a:t>
            </a:r>
            <a:r>
              <a:rPr kumimoji="0" lang="en-US" sz="2300" b="0" i="1" u="none" strike="noStrike" kern="0" cap="none" spc="0" normalizeH="0" baseline="0" noProof="0" dirty="0">
                <a:ln>
                  <a:noFill/>
                </a:ln>
                <a:effectLst/>
                <a:uLnTx/>
                <a:uFillTx/>
              </a:rPr>
              <a:t>Cologne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effectLst/>
                <a:uLnTx/>
                <a:uFillTx/>
              </a:rPr>
              <a:t>Hannover - </a:t>
            </a:r>
            <a:r>
              <a:rPr kumimoji="0" lang="en-US" sz="2300" b="0" i="1" u="none" strike="noStrike" kern="0" cap="none" spc="0" normalizeH="0" baseline="0" noProof="0" dirty="0">
                <a:ln>
                  <a:noFill/>
                </a:ln>
                <a:effectLst/>
                <a:uLnTx/>
                <a:uFillTx/>
              </a:rPr>
              <a:t>Hanover</a:t>
            </a:r>
            <a:endParaRPr kumimoji="0" lang="en-US" sz="23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err="1">
                <a:ln>
                  <a:noFill/>
                </a:ln>
                <a:effectLst/>
                <a:uLnTx/>
                <a:uFillTx/>
              </a:rPr>
              <a:t>Nürnberg</a:t>
            </a:r>
            <a:r>
              <a:rPr kumimoji="0" lang="en-US" sz="2300" b="0" i="0" u="none" strike="noStrike" kern="0" cap="none" spc="0" normalizeH="0" baseline="0" noProof="0" dirty="0">
                <a:ln>
                  <a:noFill/>
                </a:ln>
                <a:effectLst/>
                <a:uLnTx/>
                <a:uFillTx/>
              </a:rPr>
              <a:t> - </a:t>
            </a:r>
            <a:r>
              <a:rPr kumimoji="0" lang="en-US" sz="2300" b="0" i="1" u="none" strike="noStrike" kern="0" cap="none" spc="0" normalizeH="0" baseline="0" noProof="0" dirty="0">
                <a:ln>
                  <a:noFill/>
                </a:ln>
                <a:effectLst/>
                <a:uLnTx/>
                <a:uFillTx/>
              </a:rPr>
              <a:t>Nuremberg</a:t>
            </a:r>
            <a:endParaRPr kumimoji="0" lang="en-US" sz="23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effectLst/>
                <a:uLnTx/>
                <a:uFillTx/>
              </a:rPr>
              <a:t>München - </a:t>
            </a:r>
            <a:r>
              <a:rPr kumimoji="0" lang="en-US" sz="2300" b="0" i="1" u="none" strike="noStrike" kern="0" cap="none" spc="0" normalizeH="0" baseline="0" noProof="0" dirty="0">
                <a:ln>
                  <a:noFill/>
                </a:ln>
                <a:effectLst/>
                <a:uLnTx/>
                <a:uFillTx/>
              </a:rPr>
              <a:t>Munich</a:t>
            </a:r>
          </a:p>
        </p:txBody>
      </p:sp>
      <p:grpSp>
        <p:nvGrpSpPr>
          <p:cNvPr id="6" name="Group 5">
            <a:extLst>
              <a:ext uri="{FF2B5EF4-FFF2-40B4-BE49-F238E27FC236}">
                <a16:creationId xmlns:a16="http://schemas.microsoft.com/office/drawing/2014/main" id="{0C121392-64BB-45F8-A2B0-0AD1EC4EFBD0}"/>
              </a:ext>
            </a:extLst>
          </p:cNvPr>
          <p:cNvGrpSpPr/>
          <p:nvPr/>
        </p:nvGrpSpPr>
        <p:grpSpPr>
          <a:xfrm>
            <a:off x="9898454" y="2145107"/>
            <a:ext cx="1134766" cy="400110"/>
            <a:chOff x="9880338" y="2120537"/>
            <a:chExt cx="1134766" cy="400110"/>
          </a:xfrm>
        </p:grpSpPr>
        <p:sp>
          <p:nvSpPr>
            <p:cNvPr id="7" name="Action Button: Sound 6">
              <a:hlinkClick r:id="" action="ppaction://noaction" highlightClick="1">
                <a:snd r:embed="rId4" name="Berlin.wav"/>
              </a:hlinkClick>
              <a:extLst>
                <a:ext uri="{FF2B5EF4-FFF2-40B4-BE49-F238E27FC236}">
                  <a16:creationId xmlns:a16="http://schemas.microsoft.com/office/drawing/2014/main" id="{7DE586EB-A3D1-491B-BDC7-69F39E03A483}"/>
                </a:ext>
              </a:extLst>
            </p:cNvPr>
            <p:cNvSpPr/>
            <p:nvPr/>
          </p:nvSpPr>
          <p:spPr>
            <a:xfrm>
              <a:off x="9880338" y="2184910"/>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F1B544B1-FDDA-4181-9BA3-E777E50789D6}"/>
                </a:ext>
              </a:extLst>
            </p:cNvPr>
            <p:cNvSpPr txBox="1"/>
            <p:nvPr/>
          </p:nvSpPr>
          <p:spPr>
            <a:xfrm>
              <a:off x="10145309" y="2120537"/>
              <a:ext cx="8697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Berlin</a:t>
              </a:r>
            </a:p>
          </p:txBody>
        </p:sp>
      </p:grpSp>
      <p:grpSp>
        <p:nvGrpSpPr>
          <p:cNvPr id="9" name="Group 8">
            <a:extLst>
              <a:ext uri="{FF2B5EF4-FFF2-40B4-BE49-F238E27FC236}">
                <a16:creationId xmlns:a16="http://schemas.microsoft.com/office/drawing/2014/main" id="{6D1B5731-1B08-4164-9391-5F947CE303A2}"/>
              </a:ext>
            </a:extLst>
          </p:cNvPr>
          <p:cNvGrpSpPr/>
          <p:nvPr/>
        </p:nvGrpSpPr>
        <p:grpSpPr>
          <a:xfrm>
            <a:off x="8683378" y="4416329"/>
            <a:ext cx="1641616" cy="400110"/>
            <a:chOff x="9858567" y="2120537"/>
            <a:chExt cx="1641616" cy="400110"/>
          </a:xfrm>
        </p:grpSpPr>
        <p:sp>
          <p:nvSpPr>
            <p:cNvPr id="10" name="Action Button: Sound 9">
              <a:hlinkClick r:id="" action="ppaction://noaction" highlightClick="1">
                <a:snd r:embed="rId5" name="Nuernberg.wav"/>
              </a:hlinkClick>
              <a:extLst>
                <a:ext uri="{FF2B5EF4-FFF2-40B4-BE49-F238E27FC236}">
                  <a16:creationId xmlns:a16="http://schemas.microsoft.com/office/drawing/2014/main" id="{DCC14BE9-D3E0-441F-BDC3-EF1EA2E4A75C}"/>
                </a:ext>
              </a:extLst>
            </p:cNvPr>
            <p:cNvSpPr/>
            <p:nvPr/>
          </p:nvSpPr>
          <p:spPr>
            <a:xfrm>
              <a:off x="9858567" y="2176592"/>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3F086B8-A59E-40AB-9520-F2FC5F8CB144}"/>
                </a:ext>
              </a:extLst>
            </p:cNvPr>
            <p:cNvSpPr txBox="1"/>
            <p:nvPr/>
          </p:nvSpPr>
          <p:spPr>
            <a:xfrm>
              <a:off x="10145308" y="2120537"/>
              <a:ext cx="13548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Nürnberg</a:t>
              </a:r>
              <a:endParaRPr kumimoji="0" lang="en-GB" sz="2000" b="1" i="0" u="none" strike="noStrike" kern="0" cap="none" spc="0" normalizeH="0" baseline="0" noProof="0" dirty="0">
                <a:ln>
                  <a:noFill/>
                </a:ln>
                <a:effectLst/>
                <a:uLnTx/>
                <a:uFillTx/>
              </a:endParaRPr>
            </a:p>
          </p:txBody>
        </p:sp>
      </p:grpSp>
      <p:sp>
        <p:nvSpPr>
          <p:cNvPr id="12" name="Action Button: Sound 11">
            <a:hlinkClick r:id="" action="ppaction://noaction" highlightClick="1">
              <a:snd r:embed="rId6" name="Muenchen.wav"/>
            </a:hlinkClick>
            <a:extLst>
              <a:ext uri="{FF2B5EF4-FFF2-40B4-BE49-F238E27FC236}">
                <a16:creationId xmlns:a16="http://schemas.microsoft.com/office/drawing/2014/main" id="{7EA64C1B-37F7-4363-9BA9-15963E48CBA2}"/>
              </a:ext>
            </a:extLst>
          </p:cNvPr>
          <p:cNvSpPr/>
          <p:nvPr/>
        </p:nvSpPr>
        <p:spPr>
          <a:xfrm>
            <a:off x="8919202" y="5559211"/>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7229E9A1-7DCD-4E95-99E2-28413D6119D1}"/>
              </a:ext>
            </a:extLst>
          </p:cNvPr>
          <p:cNvSpPr txBox="1"/>
          <p:nvPr/>
        </p:nvSpPr>
        <p:spPr>
          <a:xfrm>
            <a:off x="9207202" y="5503156"/>
            <a:ext cx="13548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München</a:t>
            </a:r>
          </a:p>
        </p:txBody>
      </p:sp>
      <p:grpSp>
        <p:nvGrpSpPr>
          <p:cNvPr id="14" name="Group 13">
            <a:extLst>
              <a:ext uri="{FF2B5EF4-FFF2-40B4-BE49-F238E27FC236}">
                <a16:creationId xmlns:a16="http://schemas.microsoft.com/office/drawing/2014/main" id="{F2EE206A-143D-4193-B81B-B58ADDA3BC4D}"/>
              </a:ext>
            </a:extLst>
          </p:cNvPr>
          <p:cNvGrpSpPr/>
          <p:nvPr/>
        </p:nvGrpSpPr>
        <p:grpSpPr>
          <a:xfrm>
            <a:off x="8303129" y="1129363"/>
            <a:ext cx="1603352" cy="400110"/>
            <a:chOff x="9894379" y="2120537"/>
            <a:chExt cx="1603352" cy="400110"/>
          </a:xfrm>
        </p:grpSpPr>
        <p:sp>
          <p:nvSpPr>
            <p:cNvPr id="15" name="Action Button: Sound 14">
              <a:hlinkClick r:id="" action="ppaction://noaction" highlightClick="1">
                <a:snd r:embed="rId7" name="Hamburg.wav"/>
              </a:hlinkClick>
              <a:extLst>
                <a:ext uri="{FF2B5EF4-FFF2-40B4-BE49-F238E27FC236}">
                  <a16:creationId xmlns:a16="http://schemas.microsoft.com/office/drawing/2014/main" id="{E06CB9E4-EA00-4267-B1BB-846640EC1B0D}"/>
                </a:ext>
              </a:extLst>
            </p:cNvPr>
            <p:cNvSpPr/>
            <p:nvPr/>
          </p:nvSpPr>
          <p:spPr>
            <a:xfrm>
              <a:off x="9894379" y="2163662"/>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E790C6C9-E04C-4F72-B79C-9BE1222FCBAB}"/>
                </a:ext>
              </a:extLst>
            </p:cNvPr>
            <p:cNvSpPr txBox="1"/>
            <p:nvPr/>
          </p:nvSpPr>
          <p:spPr>
            <a:xfrm>
              <a:off x="10145309" y="2120537"/>
              <a:ext cx="1352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Hamburg</a:t>
              </a:r>
            </a:p>
          </p:txBody>
        </p:sp>
      </p:grpSp>
      <p:sp>
        <p:nvSpPr>
          <p:cNvPr id="17" name="Action Button: Sound 16">
            <a:hlinkClick r:id="" action="ppaction://noaction" highlightClick="1">
              <a:snd r:embed="rId8" name="Stuttgart.wav"/>
            </a:hlinkClick>
            <a:extLst>
              <a:ext uri="{FF2B5EF4-FFF2-40B4-BE49-F238E27FC236}">
                <a16:creationId xmlns:a16="http://schemas.microsoft.com/office/drawing/2014/main" id="{55AD637D-D257-4290-BDE8-EC96934AF3B8}"/>
              </a:ext>
            </a:extLst>
          </p:cNvPr>
          <p:cNvSpPr/>
          <p:nvPr/>
        </p:nvSpPr>
        <p:spPr>
          <a:xfrm>
            <a:off x="7857929" y="5076995"/>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7F24A61-32D6-40DF-9186-F56F672F6399}"/>
              </a:ext>
            </a:extLst>
          </p:cNvPr>
          <p:cNvSpPr txBox="1"/>
          <p:nvPr/>
        </p:nvSpPr>
        <p:spPr>
          <a:xfrm>
            <a:off x="8122133" y="5020940"/>
            <a:ext cx="12225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Stuttgart</a:t>
            </a:r>
          </a:p>
        </p:txBody>
      </p:sp>
      <p:sp>
        <p:nvSpPr>
          <p:cNvPr id="19" name="Action Button: Sound 18">
            <a:hlinkClick r:id="" action="ppaction://noaction" highlightClick="1">
              <a:snd r:embed="rId9" name="Frankfurt am Main.wav"/>
            </a:hlinkClick>
            <a:extLst>
              <a:ext uri="{FF2B5EF4-FFF2-40B4-BE49-F238E27FC236}">
                <a16:creationId xmlns:a16="http://schemas.microsoft.com/office/drawing/2014/main" id="{C49D83EB-8BF3-45B8-865F-2E282223E90F}"/>
              </a:ext>
            </a:extLst>
          </p:cNvPr>
          <p:cNvSpPr/>
          <p:nvPr/>
        </p:nvSpPr>
        <p:spPr>
          <a:xfrm>
            <a:off x="7606789" y="3984622"/>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402C517B-1D5C-433C-B0B5-E54D78020CB7}"/>
              </a:ext>
            </a:extLst>
          </p:cNvPr>
          <p:cNvSpPr txBox="1"/>
          <p:nvPr/>
        </p:nvSpPr>
        <p:spPr>
          <a:xfrm>
            <a:off x="7871662" y="3746453"/>
            <a:ext cx="1295075"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Frankfurt am Main</a:t>
            </a:r>
          </a:p>
        </p:txBody>
      </p:sp>
      <p:sp>
        <p:nvSpPr>
          <p:cNvPr id="21" name="Action Button: Sound 20">
            <a:hlinkClick r:id="" action="ppaction://noaction" highlightClick="1">
              <a:snd r:embed="rId10" name="Koeln.wav"/>
            </a:hlinkClick>
            <a:extLst>
              <a:ext uri="{FF2B5EF4-FFF2-40B4-BE49-F238E27FC236}">
                <a16:creationId xmlns:a16="http://schemas.microsoft.com/office/drawing/2014/main" id="{BA959A25-DE6C-45E9-AF77-0518ED191ADA}"/>
              </a:ext>
            </a:extLst>
          </p:cNvPr>
          <p:cNvSpPr/>
          <p:nvPr/>
        </p:nvSpPr>
        <p:spPr>
          <a:xfrm>
            <a:off x="6839804" y="3383533"/>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4A54F84-EA97-49FE-87A0-23065062FD51}"/>
              </a:ext>
            </a:extLst>
          </p:cNvPr>
          <p:cNvSpPr txBox="1"/>
          <p:nvPr/>
        </p:nvSpPr>
        <p:spPr>
          <a:xfrm>
            <a:off x="7103866" y="3327478"/>
            <a:ext cx="79092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Köln</a:t>
            </a:r>
          </a:p>
        </p:txBody>
      </p:sp>
      <p:sp>
        <p:nvSpPr>
          <p:cNvPr id="23" name="Action Button: Sound 22">
            <a:hlinkClick r:id="" action="ppaction://noaction" highlightClick="1">
              <a:snd r:embed="rId11" name="Dortmund.wav"/>
            </a:hlinkClick>
            <a:extLst>
              <a:ext uri="{FF2B5EF4-FFF2-40B4-BE49-F238E27FC236}">
                <a16:creationId xmlns:a16="http://schemas.microsoft.com/office/drawing/2014/main" id="{8E86D458-328D-4704-81BB-EED8224CD2AF}"/>
              </a:ext>
            </a:extLst>
          </p:cNvPr>
          <p:cNvSpPr/>
          <p:nvPr/>
        </p:nvSpPr>
        <p:spPr>
          <a:xfrm>
            <a:off x="7004536" y="2904741"/>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9F553BF-4A95-4914-BD9F-B0BB7B217CE4}"/>
              </a:ext>
            </a:extLst>
          </p:cNvPr>
          <p:cNvSpPr txBox="1"/>
          <p:nvPr/>
        </p:nvSpPr>
        <p:spPr>
          <a:xfrm>
            <a:off x="7256010" y="2848686"/>
            <a:ext cx="14273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Dortmund</a:t>
            </a:r>
          </a:p>
        </p:txBody>
      </p:sp>
      <p:sp>
        <p:nvSpPr>
          <p:cNvPr id="25" name="Action Button: Sound 24">
            <a:hlinkClick r:id="" action="ppaction://noaction" highlightClick="1">
              <a:snd r:embed="rId12" name="Hannover.wav"/>
            </a:hlinkClick>
            <a:extLst>
              <a:ext uri="{FF2B5EF4-FFF2-40B4-BE49-F238E27FC236}">
                <a16:creationId xmlns:a16="http://schemas.microsoft.com/office/drawing/2014/main" id="{C3ADCB08-6E9E-4AC0-A758-AE53CE17F52C}"/>
              </a:ext>
            </a:extLst>
          </p:cNvPr>
          <p:cNvSpPr/>
          <p:nvPr/>
        </p:nvSpPr>
        <p:spPr>
          <a:xfrm>
            <a:off x="8273071" y="2338140"/>
            <a:ext cx="288000" cy="288000"/>
          </a:xfrm>
          <a:prstGeom prst="actionButtonSound">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2612520-CBF3-458A-9C9B-C307199A4241}"/>
              </a:ext>
            </a:extLst>
          </p:cNvPr>
          <p:cNvSpPr txBox="1"/>
          <p:nvPr/>
        </p:nvSpPr>
        <p:spPr>
          <a:xfrm>
            <a:off x="7739369" y="1994456"/>
            <a:ext cx="14273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Hannover</a:t>
            </a:r>
          </a:p>
        </p:txBody>
      </p:sp>
      <p:pic>
        <p:nvPicPr>
          <p:cNvPr id="27" name="Picture 26" descr="A picture containing umbrella&#10;&#10;Description automatically generated">
            <a:extLst>
              <a:ext uri="{FF2B5EF4-FFF2-40B4-BE49-F238E27FC236}">
                <a16:creationId xmlns:a16="http://schemas.microsoft.com/office/drawing/2014/main" id="{BFCEF714-778B-489D-93EC-CEB0DA967973}"/>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80" b="89919" l="10000" r="92813">
                        <a14:foregroundMark x1="92813" y1="71385" x2="92813" y2="71385"/>
                      </a14:backgroundRemoval>
                    </a14:imgEffect>
                  </a14:imgLayer>
                </a14:imgProps>
              </a:ext>
              <a:ext uri="{28A0092B-C50C-407E-A947-70E740481C1C}">
                <a14:useLocalDpi xmlns:a14="http://schemas.microsoft.com/office/drawing/2010/main" val="0"/>
              </a:ext>
            </a:extLst>
          </a:blip>
          <a:stretch>
            <a:fillRect/>
          </a:stretch>
        </p:blipFill>
        <p:spPr>
          <a:xfrm>
            <a:off x="8554059" y="455696"/>
            <a:ext cx="1005261" cy="771224"/>
          </a:xfrm>
          <a:prstGeom prst="rect">
            <a:avLst/>
          </a:prstGeom>
        </p:spPr>
      </p:pic>
      <p:pic>
        <p:nvPicPr>
          <p:cNvPr id="28" name="Picture 27" descr="A picture containing dark, cat, star&#10;&#10;Description automatically generated">
            <a:extLst>
              <a:ext uri="{FF2B5EF4-FFF2-40B4-BE49-F238E27FC236}">
                <a16:creationId xmlns:a16="http://schemas.microsoft.com/office/drawing/2014/main" id="{83A171D5-DE76-440E-8C82-1A5422D79E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65298" y="1662737"/>
            <a:ext cx="666048" cy="537001"/>
          </a:xfrm>
          <a:prstGeom prst="rect">
            <a:avLst/>
          </a:prstGeom>
        </p:spPr>
      </p:pic>
      <p:pic>
        <p:nvPicPr>
          <p:cNvPr id="29" name="Picture 28" descr="A close up of a logo&#10;&#10;Description automatically generated">
            <a:extLst>
              <a:ext uri="{FF2B5EF4-FFF2-40B4-BE49-F238E27FC236}">
                <a16:creationId xmlns:a16="http://schemas.microsoft.com/office/drawing/2014/main" id="{7D145161-941A-47CA-B366-7A465A4970A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17515" y="3313381"/>
            <a:ext cx="935732" cy="467866"/>
          </a:xfrm>
          <a:prstGeom prst="rect">
            <a:avLst/>
          </a:prstGeom>
        </p:spPr>
      </p:pic>
      <p:pic>
        <p:nvPicPr>
          <p:cNvPr id="30" name="Picture 29">
            <a:extLst>
              <a:ext uri="{FF2B5EF4-FFF2-40B4-BE49-F238E27FC236}">
                <a16:creationId xmlns:a16="http://schemas.microsoft.com/office/drawing/2014/main" id="{6CD248AE-52D1-4D26-8544-6650C756E4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705" b="94515" l="9783" r="89674">
                        <a14:foregroundMark x1="18478" y1="89873" x2="18478" y2="89873"/>
                        <a14:foregroundMark x1="34783" y1="94515" x2="34783" y2="94515"/>
                      </a14:backgroundRemoval>
                    </a14:imgEffect>
                  </a14:imgLayer>
                </a14:imgProps>
              </a:ext>
            </a:extLst>
          </a:blip>
          <a:stretch>
            <a:fillRect/>
          </a:stretch>
        </p:blipFill>
        <p:spPr>
          <a:xfrm>
            <a:off x="6272376" y="3037690"/>
            <a:ext cx="545474" cy="702594"/>
          </a:xfrm>
          <a:prstGeom prst="rect">
            <a:avLst/>
          </a:prstGeom>
        </p:spPr>
      </p:pic>
      <p:pic>
        <p:nvPicPr>
          <p:cNvPr id="31" name="Picture 10" descr="Soccer Ball Clip Art">
            <a:extLst>
              <a:ext uri="{FF2B5EF4-FFF2-40B4-BE49-F238E27FC236}">
                <a16:creationId xmlns:a16="http://schemas.microsoft.com/office/drawing/2014/main" id="{EBBCE732-0BF8-4460-8AC8-67C33C14858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7402928" y="2582760"/>
            <a:ext cx="311390" cy="2968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Bmw, Car, Green, Vehicle, Automobile, Auto, Transport">
            <a:extLst>
              <a:ext uri="{FF2B5EF4-FFF2-40B4-BE49-F238E27FC236}">
                <a16:creationId xmlns:a16="http://schemas.microsoft.com/office/drawing/2014/main" id="{3B5F0C69-B408-4E7E-810F-6AB7EC84CB5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608926" y="5220995"/>
            <a:ext cx="672790" cy="3665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C6E8F21A-C44C-4C0B-8843-0DA677251809}"/>
              </a:ext>
            </a:extLst>
          </p:cNvPr>
          <p:cNvPicPr>
            <a:picLocks noChangeAspect="1"/>
          </p:cNvPicPr>
          <p:nvPr/>
        </p:nvPicPr>
        <p:blipFill>
          <a:blip r:embed="rId21"/>
          <a:stretch>
            <a:fillRect/>
          </a:stretch>
        </p:blipFill>
        <p:spPr>
          <a:xfrm>
            <a:off x="4279769" y="4359229"/>
            <a:ext cx="1268142" cy="1392296"/>
          </a:xfrm>
          <a:prstGeom prst="rect">
            <a:avLst/>
          </a:prstGeom>
        </p:spPr>
      </p:pic>
      <p:pic>
        <p:nvPicPr>
          <p:cNvPr id="34" name="Picture 14" descr="Building, German, Windows, Chimney, Housing, Window">
            <a:extLst>
              <a:ext uri="{FF2B5EF4-FFF2-40B4-BE49-F238E27FC236}">
                <a16:creationId xmlns:a16="http://schemas.microsoft.com/office/drawing/2014/main" id="{B93147BF-7243-4E8D-BD02-218771B95E9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561970" y="3972171"/>
            <a:ext cx="672967" cy="562107"/>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11">
            <a:extLst>
              <a:ext uri="{FF2B5EF4-FFF2-40B4-BE49-F238E27FC236}">
                <a16:creationId xmlns:a16="http://schemas.microsoft.com/office/drawing/2014/main" id="{866E7935-BF3E-477E-93E2-FFC304D63FA7}"/>
              </a:ext>
            </a:extLst>
          </p:cNvPr>
          <p:cNvSpPr/>
          <p:nvPr/>
        </p:nvSpPr>
        <p:spPr>
          <a:xfrm>
            <a:off x="10539663" y="247046"/>
            <a:ext cx="14195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950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33A7-3ECF-426B-A3DF-37480030C175}"/>
              </a:ext>
            </a:extLst>
          </p:cNvPr>
          <p:cNvSpPr>
            <a:spLocks noGrp="1"/>
          </p:cNvSpPr>
          <p:nvPr>
            <p:ph type="title"/>
          </p:nvPr>
        </p:nvSpPr>
        <p:spPr>
          <a:xfrm>
            <a:off x="-1" y="213557"/>
            <a:ext cx="6304635" cy="647577"/>
          </a:xfrm>
        </p:spPr>
        <p:txBody>
          <a:bodyPr>
            <a:noAutofit/>
          </a:bodyPr>
          <a:lstStyle/>
          <a:p>
            <a:r>
              <a:rPr lang="en-GB" sz="2800" dirty="0"/>
              <a:t>Wie </a:t>
            </a:r>
            <a:r>
              <a:rPr lang="en-GB" sz="2800" dirty="0" err="1"/>
              <a:t>sagt</a:t>
            </a:r>
            <a:r>
              <a:rPr lang="en-GB" sz="2800" dirty="0"/>
              <a:t> man das auf Deutsch?</a:t>
            </a:r>
          </a:p>
        </p:txBody>
      </p:sp>
      <p:sp>
        <p:nvSpPr>
          <p:cNvPr id="4" name="TextBox 3">
            <a:extLst>
              <a:ext uri="{FF2B5EF4-FFF2-40B4-BE49-F238E27FC236}">
                <a16:creationId xmlns:a16="http://schemas.microsoft.com/office/drawing/2014/main" id="{A837D6EA-7527-40FA-B944-8CCA8FF3CC32}"/>
              </a:ext>
            </a:extLst>
          </p:cNvPr>
          <p:cNvSpPr txBox="1"/>
          <p:nvPr/>
        </p:nvSpPr>
        <p:spPr>
          <a:xfrm>
            <a:off x="180000" y="1296000"/>
            <a:ext cx="6039539"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Andrea </a:t>
            </a:r>
            <a:r>
              <a:rPr kumimoji="0" lang="en-US" sz="2400" b="0" i="0" u="none" strike="noStrike" kern="0" cap="none" spc="0" normalizeH="0" baseline="0" noProof="0" dirty="0" err="1">
                <a:ln>
                  <a:noFill/>
                </a:ln>
                <a:effectLst/>
                <a:uLnTx/>
                <a:uFillTx/>
              </a:rPr>
              <a:t>hilft</a:t>
            </a:r>
            <a:r>
              <a:rPr kumimoji="0" lang="en-US" sz="2400" b="0" i="0" u="none" strike="noStrike" kern="0" cap="none" spc="0" normalizeH="0" baseline="0" noProof="0" dirty="0">
                <a:ln>
                  <a:noFill/>
                </a:ln>
                <a:effectLst/>
                <a:uLnTx/>
                <a:uFillTx/>
              </a:rPr>
              <a:t> Mia </a:t>
            </a:r>
            <a:r>
              <a:rPr kumimoji="0" lang="en-US" sz="2400" b="0" i="0" u="none" strike="noStrike" kern="0" cap="none" spc="0" normalizeH="0" baseline="0" noProof="0" dirty="0" err="1">
                <a:ln>
                  <a:noFill/>
                </a:ln>
                <a:effectLst/>
                <a:uLnTx/>
                <a:uFillTx/>
              </a:rPr>
              <a:t>mit</a:t>
            </a:r>
            <a:r>
              <a:rPr kumimoji="0" lang="en-US" sz="2400" b="0" i="0" u="none" strike="noStrike" kern="0" cap="none" spc="0" normalizeH="0" baseline="0" noProof="0" dirty="0">
                <a:ln>
                  <a:noFill/>
                </a:ln>
                <a:effectLst/>
                <a:uLnTx/>
                <a:uFillTx/>
              </a:rPr>
              <a:t> den </a:t>
            </a:r>
            <a:r>
              <a:rPr kumimoji="0" lang="en-US" sz="2400" b="0" i="0" u="none" strike="noStrike" kern="0" cap="none" spc="0" normalizeH="0" baseline="0" noProof="0" dirty="0" err="1">
                <a:ln>
                  <a:noFill/>
                </a:ln>
                <a:effectLst/>
                <a:uLnTx/>
                <a:uFillTx/>
              </a:rPr>
              <a:t>Englischhausaufgaben</a:t>
            </a:r>
            <a:r>
              <a:rPr kumimoji="0" lang="en-US" sz="24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Mia hat </a:t>
            </a:r>
            <a:r>
              <a:rPr kumimoji="0" lang="en-US" sz="2400" b="0" i="0" u="none" strike="noStrike" kern="0" cap="none" spc="0" normalizeH="0" baseline="0" noProof="0" dirty="0" err="1">
                <a:ln>
                  <a:noFill/>
                </a:ln>
                <a:effectLst/>
                <a:uLnTx/>
                <a:uFillTx/>
              </a:rPr>
              <a:t>viele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Fragen</a:t>
            </a:r>
            <a:r>
              <a:rPr kumimoji="0" lang="en-US" sz="2400" b="0" i="0" u="none" strike="noStrike" kern="0" cap="none" spc="0" normalizeH="0" baseline="0" noProof="0" dirty="0">
                <a:ln>
                  <a:noFill/>
                </a:ln>
                <a:effectLst/>
                <a:uLnTx/>
                <a:uFillTx/>
              </a:rPr>
              <a:t>. Was </a:t>
            </a:r>
            <a:r>
              <a:rPr kumimoji="0" lang="en-US" sz="2400" b="0" i="0" u="none" strike="noStrike" kern="0" cap="none" spc="0" normalizeH="0" baseline="0" noProof="0" dirty="0" err="1">
                <a:ln>
                  <a:noFill/>
                </a:ln>
                <a:effectLst/>
                <a:uLnTx/>
                <a:uFillTx/>
              </a:rPr>
              <a:t>sind</a:t>
            </a:r>
            <a:r>
              <a:rPr kumimoji="0" lang="en-US" sz="2400" b="0" i="0" u="none" strike="noStrike" kern="0" cap="none" spc="0" normalizeH="0" baseline="0" noProof="0" dirty="0">
                <a:ln>
                  <a:noFill/>
                </a:ln>
                <a:effectLst/>
                <a:uLnTx/>
                <a:uFillTx/>
              </a:rPr>
              <a:t> die </a:t>
            </a:r>
            <a:r>
              <a:rPr kumimoji="0" lang="en-US" sz="2400" b="0" i="0" u="none" strike="noStrike" kern="0" cap="none" spc="0" normalizeH="0" baseline="0" noProof="0" dirty="0" err="1">
                <a:ln>
                  <a:noFill/>
                </a:ln>
                <a:effectLst/>
                <a:uLnTx/>
                <a:uFillTx/>
              </a:rPr>
              <a:t>Antworten</a:t>
            </a:r>
            <a:r>
              <a:rPr kumimoji="0" lang="en-US" sz="2400" b="0" i="0" u="none" strike="noStrike" kern="0" cap="none" spc="0" normalizeH="0" baseline="0" noProof="0" dirty="0">
                <a:ln>
                  <a:noFill/>
                </a:ln>
                <a:effectLst/>
                <a:uLnTx/>
                <a:uFillTx/>
              </a:rPr>
              <a:t>?</a:t>
            </a:r>
          </a:p>
        </p:txBody>
      </p:sp>
      <p:graphicFrame>
        <p:nvGraphicFramePr>
          <p:cNvPr id="5" name="Table 4">
            <a:extLst>
              <a:ext uri="{FF2B5EF4-FFF2-40B4-BE49-F238E27FC236}">
                <a16:creationId xmlns:a16="http://schemas.microsoft.com/office/drawing/2014/main" id="{07F3122E-6740-4E70-BF6B-3E9042A5550E}"/>
              </a:ext>
            </a:extLst>
          </p:cNvPr>
          <p:cNvGraphicFramePr>
            <a:graphicFrameLocks noGrp="1"/>
          </p:cNvGraphicFramePr>
          <p:nvPr>
            <p:extLst>
              <p:ext uri="{D42A27DB-BD31-4B8C-83A1-F6EECF244321}">
                <p14:modId xmlns:p14="http://schemas.microsoft.com/office/powerpoint/2010/main" val="597144757"/>
              </p:ext>
            </p:extLst>
          </p:nvPr>
        </p:nvGraphicFramePr>
        <p:xfrm>
          <a:off x="6216366" y="1686118"/>
          <a:ext cx="5745892" cy="4473603"/>
        </p:xfrm>
        <a:graphic>
          <a:graphicData uri="http://schemas.openxmlformats.org/drawingml/2006/table">
            <a:tbl>
              <a:tblPr firstRow="1" bandRow="1">
                <a:tableStyleId>{ED083AE6-46FA-4A59-8FB0-9F97EB10719F}</a:tableStyleId>
              </a:tblPr>
              <a:tblGrid>
                <a:gridCol w="556054">
                  <a:extLst>
                    <a:ext uri="{9D8B030D-6E8A-4147-A177-3AD203B41FA5}">
                      <a16:colId xmlns:a16="http://schemas.microsoft.com/office/drawing/2014/main" val="2607353726"/>
                    </a:ext>
                  </a:extLst>
                </a:gridCol>
                <a:gridCol w="2014151">
                  <a:extLst>
                    <a:ext uri="{9D8B030D-6E8A-4147-A177-3AD203B41FA5}">
                      <a16:colId xmlns:a16="http://schemas.microsoft.com/office/drawing/2014/main" val="1600817978"/>
                    </a:ext>
                  </a:extLst>
                </a:gridCol>
                <a:gridCol w="3175687">
                  <a:extLst>
                    <a:ext uri="{9D8B030D-6E8A-4147-A177-3AD203B41FA5}">
                      <a16:colId xmlns:a16="http://schemas.microsoft.com/office/drawing/2014/main" val="4128092149"/>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000" dirty="0">
                          <a:solidFill>
                            <a:schemeClr val="tx1"/>
                          </a:solidFill>
                        </a:rPr>
                        <a:t>auf Deutsch?</a:t>
                      </a: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auf </a:t>
                      </a:r>
                      <a:r>
                        <a:rPr kumimoji="0" lang="en-GB" sz="2000" u="none" strike="noStrike" kern="1200" cap="none" spc="0" normalizeH="0" baseline="0" noProof="0" dirty="0" err="1">
                          <a:ln>
                            <a:noFill/>
                          </a:ln>
                          <a:solidFill>
                            <a:schemeClr val="tx1"/>
                          </a:solidFill>
                          <a:effectLst/>
                          <a:uLnTx/>
                          <a:uFillTx/>
                        </a:rPr>
                        <a:t>Englisch</a:t>
                      </a:r>
                      <a:r>
                        <a:rPr kumimoji="0" lang="en-GB" sz="2000" u="none" strike="noStrike" kern="1200" cap="none" spc="0" normalizeH="0" baseline="0" noProof="0" dirty="0">
                          <a:ln>
                            <a:noFill/>
                          </a:ln>
                          <a:solidFill>
                            <a:schemeClr val="tx1"/>
                          </a:solidFill>
                          <a:effectLst/>
                          <a:uLnTx/>
                          <a:uFillTx/>
                        </a:rPr>
                        <a:t>?</a:t>
                      </a:r>
                      <a:endParaRPr lang="en-GB" sz="2000" b="0" dirty="0">
                        <a:solidFill>
                          <a:schemeClr val="tx1"/>
                        </a:solidFill>
                      </a:endParaRPr>
                    </a:p>
                  </a:txBody>
                  <a:tcPr anchor="ct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chemeClr val="tx1"/>
                          </a:solidFill>
                        </a:rPr>
                        <a:t>gehen</a:t>
                      </a:r>
                      <a:endParaRPr lang="en-GB" sz="2000" dirty="0">
                        <a:solidFill>
                          <a:schemeClr val="tx1"/>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to go, going</a:t>
                      </a:r>
                    </a:p>
                  </a:txBody>
                  <a:tcPr anchor="ct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das </a:t>
                      </a:r>
                      <a:r>
                        <a:rPr lang="en-GB" sz="2000" dirty="0" err="1">
                          <a:solidFill>
                            <a:schemeClr val="tx1"/>
                          </a:solidFill>
                        </a:rPr>
                        <a:t>Beispiel</a:t>
                      </a:r>
                      <a:endParaRPr lang="en-GB" sz="2000" dirty="0">
                        <a:solidFill>
                          <a:schemeClr val="tx1"/>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example</a:t>
                      </a:r>
                    </a:p>
                  </a:txBody>
                  <a:tcPr anchor="ct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chemeClr val="tx1"/>
                          </a:solidFill>
                        </a:rPr>
                        <a:t>vergessen</a:t>
                      </a:r>
                      <a:endParaRPr lang="en-GB" sz="2000" dirty="0">
                        <a:solidFill>
                          <a:schemeClr val="tx1"/>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to forget, forgetting</a:t>
                      </a:r>
                    </a:p>
                  </a:txBody>
                  <a:tcPr anchor="ct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ich </a:t>
                      </a:r>
                      <a:r>
                        <a:rPr lang="en-GB" sz="2000" dirty="0" err="1">
                          <a:solidFill>
                            <a:schemeClr val="tx1"/>
                          </a:solidFill>
                        </a:rPr>
                        <a:t>weiß</a:t>
                      </a:r>
                      <a:r>
                        <a:rPr lang="en-GB" sz="2000" dirty="0">
                          <a:solidFill>
                            <a:schemeClr val="tx1"/>
                          </a:solidFill>
                        </a:rPr>
                        <a:t> </a:t>
                      </a:r>
                      <a:r>
                        <a:rPr lang="en-GB" sz="2000" dirty="0" err="1">
                          <a:solidFill>
                            <a:schemeClr val="tx1"/>
                          </a:solidFill>
                        </a:rPr>
                        <a:t>nicht</a:t>
                      </a:r>
                      <a:endParaRPr lang="en-GB" sz="2000" dirty="0">
                        <a:solidFill>
                          <a:schemeClr val="tx1"/>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I don’t know</a:t>
                      </a:r>
                    </a:p>
                  </a:txBody>
                  <a:tcPr anchor="ct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die Welt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world</a:t>
                      </a:r>
                    </a:p>
                  </a:txBody>
                  <a:tcPr anchor="ct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die </a:t>
                      </a:r>
                      <a:r>
                        <a:rPr lang="en-GB" sz="2000" dirty="0" err="1">
                          <a:solidFill>
                            <a:schemeClr val="tx1"/>
                          </a:solidFill>
                        </a:rPr>
                        <a:t>Flasche</a:t>
                      </a:r>
                      <a:endParaRPr lang="en-GB" sz="2000" dirty="0">
                        <a:solidFill>
                          <a:schemeClr val="tx1"/>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bottle</a:t>
                      </a:r>
                    </a:p>
                  </a:txBody>
                  <a:tcPr anchor="ct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die Frau</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Woman, Mrs</a:t>
                      </a:r>
                    </a:p>
                  </a:txBody>
                  <a:tcPr anchor="ct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chemeClr val="tx1"/>
                          </a:solidFill>
                        </a:rPr>
                        <a:t>mit</a:t>
                      </a:r>
                      <a:endParaRPr lang="en-GB" sz="2000" dirty="0">
                        <a:solidFill>
                          <a:schemeClr val="tx1"/>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with</a:t>
                      </a:r>
                    </a:p>
                  </a:txBody>
                  <a:tcPr anchor="ctr"/>
                </a:tc>
                <a:extLst>
                  <a:ext uri="{0D108BD9-81ED-4DB2-BD59-A6C34878D82A}">
                    <a16:rowId xmlns:a16="http://schemas.microsoft.com/office/drawing/2014/main" val="1736239533"/>
                  </a:ext>
                </a:extLst>
              </a:tr>
            </a:tbl>
          </a:graphicData>
        </a:graphic>
      </p:graphicFrame>
      <p:sp>
        <p:nvSpPr>
          <p:cNvPr id="6" name="Action Button: Custom 16">
            <a:hlinkClick r:id="" action="ppaction://noaction" highlightClick="1">
              <a:snd r:embed="rId3" name="1.wav"/>
            </a:hlinkClick>
            <a:extLst>
              <a:ext uri="{FF2B5EF4-FFF2-40B4-BE49-F238E27FC236}">
                <a16:creationId xmlns:a16="http://schemas.microsoft.com/office/drawing/2014/main" id="{68799100-2C53-4721-9078-6241C97EFBDC}"/>
              </a:ext>
            </a:extLst>
          </p:cNvPr>
          <p:cNvSpPr/>
          <p:nvPr/>
        </p:nvSpPr>
        <p:spPr>
          <a:xfrm>
            <a:off x="6296519" y="2242475"/>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7" name="TextBox 6" descr="text box hiding answer">
            <a:extLst>
              <a:ext uri="{FF2B5EF4-FFF2-40B4-BE49-F238E27FC236}">
                <a16:creationId xmlns:a16="http://schemas.microsoft.com/office/drawing/2014/main" id="{A7B96FBD-98D2-4ADD-97CF-9B63A0729B59}"/>
              </a:ext>
            </a:extLst>
          </p:cNvPr>
          <p:cNvSpPr txBox="1"/>
          <p:nvPr/>
        </p:nvSpPr>
        <p:spPr>
          <a:xfrm>
            <a:off x="8781688" y="2318241"/>
            <a:ext cx="2155542" cy="274548"/>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Action Button: Custom 16">
            <a:hlinkClick r:id="" action="ppaction://noaction" highlightClick="1">
              <a:snd r:embed="rId4" name="2.wav"/>
            </a:hlinkClick>
            <a:extLst>
              <a:ext uri="{FF2B5EF4-FFF2-40B4-BE49-F238E27FC236}">
                <a16:creationId xmlns:a16="http://schemas.microsoft.com/office/drawing/2014/main" id="{8239E16C-7C60-47C2-8BC5-B6C31450BE99}"/>
              </a:ext>
            </a:extLst>
          </p:cNvPr>
          <p:cNvSpPr/>
          <p:nvPr/>
        </p:nvSpPr>
        <p:spPr>
          <a:xfrm>
            <a:off x="6296519" y="2715110"/>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a:t>
            </a:r>
          </a:p>
        </p:txBody>
      </p:sp>
      <p:sp>
        <p:nvSpPr>
          <p:cNvPr id="9" name="TextBox 8" descr="text box hiding answer">
            <a:extLst>
              <a:ext uri="{FF2B5EF4-FFF2-40B4-BE49-F238E27FC236}">
                <a16:creationId xmlns:a16="http://schemas.microsoft.com/office/drawing/2014/main" id="{AE5CE1EC-46F8-4A51-BCD6-CFF6947D2DAF}"/>
              </a:ext>
            </a:extLst>
          </p:cNvPr>
          <p:cNvSpPr txBox="1"/>
          <p:nvPr/>
        </p:nvSpPr>
        <p:spPr>
          <a:xfrm>
            <a:off x="6849510" y="2767324"/>
            <a:ext cx="1541199" cy="351889"/>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Action Button: Custom 16">
            <a:hlinkClick r:id="" action="ppaction://noaction" highlightClick="1">
              <a:snd r:embed="rId5" name="3.wav"/>
            </a:hlinkClick>
            <a:extLst>
              <a:ext uri="{FF2B5EF4-FFF2-40B4-BE49-F238E27FC236}">
                <a16:creationId xmlns:a16="http://schemas.microsoft.com/office/drawing/2014/main" id="{719B3A7A-0F55-4EE6-9E53-8D29D1B5967D}"/>
              </a:ext>
            </a:extLst>
          </p:cNvPr>
          <p:cNvSpPr/>
          <p:nvPr/>
        </p:nvSpPr>
        <p:spPr>
          <a:xfrm>
            <a:off x="6294441" y="3225805"/>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a:t>
            </a:r>
          </a:p>
        </p:txBody>
      </p:sp>
      <p:sp>
        <p:nvSpPr>
          <p:cNvPr id="11" name="TextBox 10" descr="text box hiding answer">
            <a:extLst>
              <a:ext uri="{FF2B5EF4-FFF2-40B4-BE49-F238E27FC236}">
                <a16:creationId xmlns:a16="http://schemas.microsoft.com/office/drawing/2014/main" id="{CD4FE21F-8094-45EA-BB10-8F5554B65E61}"/>
              </a:ext>
            </a:extLst>
          </p:cNvPr>
          <p:cNvSpPr txBox="1"/>
          <p:nvPr/>
        </p:nvSpPr>
        <p:spPr>
          <a:xfrm>
            <a:off x="8806317" y="3323852"/>
            <a:ext cx="2601919" cy="274549"/>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2" name="Action Button: Custom 16">
            <a:hlinkClick r:id="" action="ppaction://noaction" highlightClick="1">
              <a:snd r:embed="rId6" name="4.wav"/>
            </a:hlinkClick>
            <a:extLst>
              <a:ext uri="{FF2B5EF4-FFF2-40B4-BE49-F238E27FC236}">
                <a16:creationId xmlns:a16="http://schemas.microsoft.com/office/drawing/2014/main" id="{1490922E-3C71-44A6-9D9B-34A3496E703A}"/>
              </a:ext>
            </a:extLst>
          </p:cNvPr>
          <p:cNvSpPr/>
          <p:nvPr/>
        </p:nvSpPr>
        <p:spPr>
          <a:xfrm>
            <a:off x="6294441" y="3707968"/>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4</a:t>
            </a:r>
          </a:p>
        </p:txBody>
      </p:sp>
      <p:sp>
        <p:nvSpPr>
          <p:cNvPr id="13" name="TextBox 12" descr="text box hiding answer">
            <a:extLst>
              <a:ext uri="{FF2B5EF4-FFF2-40B4-BE49-F238E27FC236}">
                <a16:creationId xmlns:a16="http://schemas.microsoft.com/office/drawing/2014/main" id="{38E79AF1-22FB-4CBD-8C51-CE8E109A6D26}"/>
              </a:ext>
            </a:extLst>
          </p:cNvPr>
          <p:cNvSpPr txBox="1"/>
          <p:nvPr/>
        </p:nvSpPr>
        <p:spPr>
          <a:xfrm>
            <a:off x="8781688" y="2807139"/>
            <a:ext cx="1701029" cy="307777"/>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4" name="Action Button: Custom 16">
            <a:hlinkClick r:id="" action="ppaction://noaction" highlightClick="1">
              <a:snd r:embed="rId7" name="5.wav"/>
            </a:hlinkClick>
            <a:extLst>
              <a:ext uri="{FF2B5EF4-FFF2-40B4-BE49-F238E27FC236}">
                <a16:creationId xmlns:a16="http://schemas.microsoft.com/office/drawing/2014/main" id="{5197DDBA-E157-4022-BBC6-590E4E46C8B2}"/>
              </a:ext>
            </a:extLst>
          </p:cNvPr>
          <p:cNvSpPr/>
          <p:nvPr/>
        </p:nvSpPr>
        <p:spPr>
          <a:xfrm>
            <a:off x="6294441" y="4225506"/>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a:t>
            </a:r>
          </a:p>
        </p:txBody>
      </p:sp>
      <p:sp>
        <p:nvSpPr>
          <p:cNvPr id="15" name="TextBox 14" descr="text box hiding answer">
            <a:extLst>
              <a:ext uri="{FF2B5EF4-FFF2-40B4-BE49-F238E27FC236}">
                <a16:creationId xmlns:a16="http://schemas.microsoft.com/office/drawing/2014/main" id="{43A6E447-9672-4C89-9ECB-CFA05AFBA232}"/>
              </a:ext>
            </a:extLst>
          </p:cNvPr>
          <p:cNvSpPr txBox="1"/>
          <p:nvPr/>
        </p:nvSpPr>
        <p:spPr>
          <a:xfrm>
            <a:off x="6773079" y="3273425"/>
            <a:ext cx="1443598" cy="351889"/>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6" name="Action Button: Custom 16">
            <a:hlinkClick r:id="" action="ppaction://noaction" highlightClick="1">
              <a:snd r:embed="rId8" name="6.wav"/>
            </a:hlinkClick>
            <a:extLst>
              <a:ext uri="{FF2B5EF4-FFF2-40B4-BE49-F238E27FC236}">
                <a16:creationId xmlns:a16="http://schemas.microsoft.com/office/drawing/2014/main" id="{BFB645E2-279E-4012-8524-E4902E49468D}"/>
              </a:ext>
            </a:extLst>
          </p:cNvPr>
          <p:cNvSpPr/>
          <p:nvPr/>
        </p:nvSpPr>
        <p:spPr>
          <a:xfrm>
            <a:off x="6299235" y="4711432"/>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6</a:t>
            </a:r>
          </a:p>
        </p:txBody>
      </p:sp>
      <p:sp>
        <p:nvSpPr>
          <p:cNvPr id="17" name="TextBox 16" descr="text box hiding answer">
            <a:extLst>
              <a:ext uri="{FF2B5EF4-FFF2-40B4-BE49-F238E27FC236}">
                <a16:creationId xmlns:a16="http://schemas.microsoft.com/office/drawing/2014/main" id="{62805D82-7E29-4B0C-9ED4-AF9D170C65F7}"/>
              </a:ext>
            </a:extLst>
          </p:cNvPr>
          <p:cNvSpPr txBox="1"/>
          <p:nvPr/>
        </p:nvSpPr>
        <p:spPr>
          <a:xfrm>
            <a:off x="6849510" y="3743525"/>
            <a:ext cx="1775506" cy="351889"/>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8" name="Action Button: Custom 16">
            <a:hlinkClick r:id="" action="ppaction://noaction" highlightClick="1">
              <a:snd r:embed="rId9" name="7.wav"/>
            </a:hlinkClick>
            <a:extLst>
              <a:ext uri="{FF2B5EF4-FFF2-40B4-BE49-F238E27FC236}">
                <a16:creationId xmlns:a16="http://schemas.microsoft.com/office/drawing/2014/main" id="{AF663338-10B1-48B5-90A6-E921883D1C4A}"/>
              </a:ext>
            </a:extLst>
          </p:cNvPr>
          <p:cNvSpPr/>
          <p:nvPr/>
        </p:nvSpPr>
        <p:spPr>
          <a:xfrm>
            <a:off x="6304635" y="5217799"/>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7</a:t>
            </a:r>
          </a:p>
        </p:txBody>
      </p:sp>
      <p:sp>
        <p:nvSpPr>
          <p:cNvPr id="19" name="TextBox 18" descr="text box hiding answer">
            <a:extLst>
              <a:ext uri="{FF2B5EF4-FFF2-40B4-BE49-F238E27FC236}">
                <a16:creationId xmlns:a16="http://schemas.microsoft.com/office/drawing/2014/main" id="{0131185C-4958-479F-9EFA-1F5F721CCE10}"/>
              </a:ext>
            </a:extLst>
          </p:cNvPr>
          <p:cNvSpPr txBox="1"/>
          <p:nvPr/>
        </p:nvSpPr>
        <p:spPr>
          <a:xfrm>
            <a:off x="6849510" y="4267872"/>
            <a:ext cx="1283653" cy="307777"/>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0" name="Action Button: Custom 16">
            <a:hlinkClick r:id="" action="ppaction://noaction" highlightClick="1">
              <a:snd r:embed="rId10" name="8.wav"/>
            </a:hlinkClick>
            <a:extLst>
              <a:ext uri="{FF2B5EF4-FFF2-40B4-BE49-F238E27FC236}">
                <a16:creationId xmlns:a16="http://schemas.microsoft.com/office/drawing/2014/main" id="{A8CED5E0-5D94-40B0-B691-732EDA285390}"/>
              </a:ext>
            </a:extLst>
          </p:cNvPr>
          <p:cNvSpPr/>
          <p:nvPr/>
        </p:nvSpPr>
        <p:spPr>
          <a:xfrm>
            <a:off x="6294441" y="5704938"/>
            <a:ext cx="360000" cy="360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8</a:t>
            </a:r>
          </a:p>
        </p:txBody>
      </p:sp>
      <p:sp>
        <p:nvSpPr>
          <p:cNvPr id="21" name="TextBox 20" descr="text box hiding answer">
            <a:extLst>
              <a:ext uri="{FF2B5EF4-FFF2-40B4-BE49-F238E27FC236}">
                <a16:creationId xmlns:a16="http://schemas.microsoft.com/office/drawing/2014/main" id="{7A390977-7026-46E4-B492-0EB4DBFBB4A8}"/>
              </a:ext>
            </a:extLst>
          </p:cNvPr>
          <p:cNvSpPr txBox="1"/>
          <p:nvPr/>
        </p:nvSpPr>
        <p:spPr>
          <a:xfrm>
            <a:off x="8881996" y="4776469"/>
            <a:ext cx="1293310" cy="307777"/>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22" name="Picture 21">
            <a:extLst>
              <a:ext uri="{FF2B5EF4-FFF2-40B4-BE49-F238E27FC236}">
                <a16:creationId xmlns:a16="http://schemas.microsoft.com/office/drawing/2014/main" id="{4D71462D-FD20-471A-8EA4-4045B6934B03}"/>
              </a:ext>
            </a:extLst>
          </p:cNvPr>
          <p:cNvPicPr>
            <a:picLocks noChangeAspect="1"/>
          </p:cNvPicPr>
          <p:nvPr/>
        </p:nvPicPr>
        <p:blipFill>
          <a:blip r:embed="rId11"/>
          <a:stretch>
            <a:fillRect/>
          </a:stretch>
        </p:blipFill>
        <p:spPr>
          <a:xfrm>
            <a:off x="1047229" y="3712058"/>
            <a:ext cx="1798401" cy="1974468"/>
          </a:xfrm>
          <a:prstGeom prst="rect">
            <a:avLst/>
          </a:prstGeom>
        </p:spPr>
      </p:pic>
      <p:pic>
        <p:nvPicPr>
          <p:cNvPr id="23" name="Picture 22" descr="A close up of a logo&#10;&#10;Description automatically generated">
            <a:extLst>
              <a:ext uri="{FF2B5EF4-FFF2-40B4-BE49-F238E27FC236}">
                <a16:creationId xmlns:a16="http://schemas.microsoft.com/office/drawing/2014/main" id="{4A4C5C86-A604-4918-98F6-FF40D47D32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0283" y="3845602"/>
            <a:ext cx="1691234" cy="2306715"/>
          </a:xfrm>
          <a:prstGeom prst="rect">
            <a:avLst/>
          </a:prstGeom>
        </p:spPr>
      </p:pic>
      <p:sp>
        <p:nvSpPr>
          <p:cNvPr id="24" name="TextBox 23" descr="text box hiding answer">
            <a:extLst>
              <a:ext uri="{FF2B5EF4-FFF2-40B4-BE49-F238E27FC236}">
                <a16:creationId xmlns:a16="http://schemas.microsoft.com/office/drawing/2014/main" id="{94CD78B6-F8EF-48D2-92AA-E4D6BA67FCD7}"/>
              </a:ext>
            </a:extLst>
          </p:cNvPr>
          <p:cNvSpPr txBox="1"/>
          <p:nvPr/>
        </p:nvSpPr>
        <p:spPr>
          <a:xfrm>
            <a:off x="6843836" y="2275929"/>
            <a:ext cx="1775505" cy="299898"/>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5" name="TextBox 24" descr="text box hiding answer">
            <a:extLst>
              <a:ext uri="{FF2B5EF4-FFF2-40B4-BE49-F238E27FC236}">
                <a16:creationId xmlns:a16="http://schemas.microsoft.com/office/drawing/2014/main" id="{9E92E3B9-43CB-4CC7-B7EB-B95880033783}"/>
              </a:ext>
            </a:extLst>
          </p:cNvPr>
          <p:cNvSpPr txBox="1"/>
          <p:nvPr/>
        </p:nvSpPr>
        <p:spPr>
          <a:xfrm>
            <a:off x="8881996" y="3796606"/>
            <a:ext cx="1775506" cy="351889"/>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6" name="TextBox 25" descr="text box hiding answer">
            <a:extLst>
              <a:ext uri="{FF2B5EF4-FFF2-40B4-BE49-F238E27FC236}">
                <a16:creationId xmlns:a16="http://schemas.microsoft.com/office/drawing/2014/main" id="{516DE92A-2F79-4537-B55A-925F0EF07ECA}"/>
              </a:ext>
            </a:extLst>
          </p:cNvPr>
          <p:cNvSpPr txBox="1"/>
          <p:nvPr/>
        </p:nvSpPr>
        <p:spPr>
          <a:xfrm>
            <a:off x="8838260" y="4301724"/>
            <a:ext cx="1283653" cy="307777"/>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7" name="TextBox 26" descr="text box hiding answer">
            <a:extLst>
              <a:ext uri="{FF2B5EF4-FFF2-40B4-BE49-F238E27FC236}">
                <a16:creationId xmlns:a16="http://schemas.microsoft.com/office/drawing/2014/main" id="{FE9BCE7D-8EFB-4F8B-A2CC-8F9FD8564DB7}"/>
              </a:ext>
            </a:extLst>
          </p:cNvPr>
          <p:cNvSpPr txBox="1"/>
          <p:nvPr/>
        </p:nvSpPr>
        <p:spPr>
          <a:xfrm>
            <a:off x="6871400" y="4763646"/>
            <a:ext cx="1541199" cy="307777"/>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8" name="TextBox 27" descr="text box hiding answer">
            <a:extLst>
              <a:ext uri="{FF2B5EF4-FFF2-40B4-BE49-F238E27FC236}">
                <a16:creationId xmlns:a16="http://schemas.microsoft.com/office/drawing/2014/main" id="{5D8CDF09-F2B9-4B09-B62D-1A8C626D3570}"/>
              </a:ext>
            </a:extLst>
          </p:cNvPr>
          <p:cNvSpPr txBox="1"/>
          <p:nvPr/>
        </p:nvSpPr>
        <p:spPr>
          <a:xfrm>
            <a:off x="6849510" y="5298597"/>
            <a:ext cx="1283653" cy="307777"/>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9" name="TextBox 28" descr="text box hiding answer">
            <a:extLst>
              <a:ext uri="{FF2B5EF4-FFF2-40B4-BE49-F238E27FC236}">
                <a16:creationId xmlns:a16="http://schemas.microsoft.com/office/drawing/2014/main" id="{E2BD9AFB-5EDC-47C0-B8E1-E98799304DCE}"/>
              </a:ext>
            </a:extLst>
          </p:cNvPr>
          <p:cNvSpPr txBox="1"/>
          <p:nvPr/>
        </p:nvSpPr>
        <p:spPr>
          <a:xfrm>
            <a:off x="8829890" y="5270014"/>
            <a:ext cx="1652827" cy="274550"/>
          </a:xfrm>
          <a:prstGeom prst="rect">
            <a:avLst/>
          </a:prstGeom>
          <a:solidFill>
            <a:srgbClr val="FFFAE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30" name="TextBox 29" descr="text box hiding answer">
            <a:extLst>
              <a:ext uri="{FF2B5EF4-FFF2-40B4-BE49-F238E27FC236}">
                <a16:creationId xmlns:a16="http://schemas.microsoft.com/office/drawing/2014/main" id="{6487E33C-39E2-49DE-ABC4-F249C5BC75F0}"/>
              </a:ext>
            </a:extLst>
          </p:cNvPr>
          <p:cNvSpPr txBox="1"/>
          <p:nvPr/>
        </p:nvSpPr>
        <p:spPr>
          <a:xfrm>
            <a:off x="6849509" y="5757161"/>
            <a:ext cx="1541199" cy="307777"/>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31" name="TextBox 30" descr="text box hiding answer">
            <a:extLst>
              <a:ext uri="{FF2B5EF4-FFF2-40B4-BE49-F238E27FC236}">
                <a16:creationId xmlns:a16="http://schemas.microsoft.com/office/drawing/2014/main" id="{2CC2A1FC-DBE0-4D69-86C5-721A961C9FC6}"/>
              </a:ext>
            </a:extLst>
          </p:cNvPr>
          <p:cNvSpPr txBox="1"/>
          <p:nvPr/>
        </p:nvSpPr>
        <p:spPr>
          <a:xfrm>
            <a:off x="8885703" y="5774670"/>
            <a:ext cx="1541199" cy="307777"/>
          </a:xfrm>
          <a:prstGeom prst="rect">
            <a:avLst/>
          </a:prstGeom>
          <a:solidFill>
            <a:schemeClr val="bg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32" name="Rounded Rectangle 11">
            <a:extLst>
              <a:ext uri="{FF2B5EF4-FFF2-40B4-BE49-F238E27FC236}">
                <a16:creationId xmlns:a16="http://schemas.microsoft.com/office/drawing/2014/main" id="{2E628330-C208-4004-A479-6B32E6037DC6}"/>
              </a:ext>
            </a:extLst>
          </p:cNvPr>
          <p:cNvSpPr/>
          <p:nvPr/>
        </p:nvSpPr>
        <p:spPr>
          <a:xfrm>
            <a:off x="10718157" y="247046"/>
            <a:ext cx="1241043"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643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21"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6396-22A4-41E7-935C-F566C49AD84B}"/>
              </a:ext>
            </a:extLst>
          </p:cNvPr>
          <p:cNvSpPr>
            <a:spLocks noGrp="1"/>
          </p:cNvSpPr>
          <p:nvPr>
            <p:ph type="title"/>
          </p:nvPr>
        </p:nvSpPr>
        <p:spPr>
          <a:xfrm>
            <a:off x="-1" y="213557"/>
            <a:ext cx="5554045" cy="647577"/>
          </a:xfrm>
        </p:spPr>
        <p:txBody>
          <a:bodyPr>
            <a:noAutofit/>
          </a:bodyPr>
          <a:lstStyle/>
          <a:p>
            <a:r>
              <a:rPr lang="en-GB" sz="2400" dirty="0"/>
              <a:t>Wie </a:t>
            </a:r>
            <a:r>
              <a:rPr lang="en-GB" sz="2400" dirty="0" err="1"/>
              <a:t>sagt</a:t>
            </a:r>
            <a:r>
              <a:rPr lang="en-GB" sz="2400" dirty="0"/>
              <a:t> man das auf </a:t>
            </a:r>
            <a:r>
              <a:rPr lang="en-GB" sz="2400" dirty="0" err="1"/>
              <a:t>Englisch</a:t>
            </a:r>
            <a:r>
              <a:rPr lang="en-GB" sz="2400" dirty="0"/>
              <a:t>?</a:t>
            </a:r>
          </a:p>
        </p:txBody>
      </p:sp>
      <p:sp>
        <p:nvSpPr>
          <p:cNvPr id="4" name="TextBox 3">
            <a:extLst>
              <a:ext uri="{FF2B5EF4-FFF2-40B4-BE49-F238E27FC236}">
                <a16:creationId xmlns:a16="http://schemas.microsoft.com/office/drawing/2014/main" id="{AE8FD4FC-59BB-4FBB-BA25-1C142DF4B397}"/>
              </a:ext>
            </a:extLst>
          </p:cNvPr>
          <p:cNvSpPr txBox="1"/>
          <p:nvPr/>
        </p:nvSpPr>
        <p:spPr>
          <a:xfrm>
            <a:off x="210065" y="2319158"/>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 name="TextBox 4">
            <a:extLst>
              <a:ext uri="{FF2B5EF4-FFF2-40B4-BE49-F238E27FC236}">
                <a16:creationId xmlns:a16="http://schemas.microsoft.com/office/drawing/2014/main" id="{2AB58536-D82A-45A1-967B-1762D9278E4B}"/>
              </a:ext>
            </a:extLst>
          </p:cNvPr>
          <p:cNvSpPr txBox="1"/>
          <p:nvPr/>
        </p:nvSpPr>
        <p:spPr>
          <a:xfrm>
            <a:off x="2196229" y="2319157"/>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 name="TextBox 5">
            <a:extLst>
              <a:ext uri="{FF2B5EF4-FFF2-40B4-BE49-F238E27FC236}">
                <a16:creationId xmlns:a16="http://schemas.microsoft.com/office/drawing/2014/main" id="{ABB07F33-97B1-484D-9BDB-827E5CEAC75F}"/>
              </a:ext>
            </a:extLst>
          </p:cNvPr>
          <p:cNvSpPr txBox="1"/>
          <p:nvPr/>
        </p:nvSpPr>
        <p:spPr>
          <a:xfrm>
            <a:off x="4182393" y="2319157"/>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7" name="TextBox 6">
            <a:extLst>
              <a:ext uri="{FF2B5EF4-FFF2-40B4-BE49-F238E27FC236}">
                <a16:creationId xmlns:a16="http://schemas.microsoft.com/office/drawing/2014/main" id="{A0F77231-C6C2-49F3-9FA8-819CB0B4C02A}"/>
              </a:ext>
            </a:extLst>
          </p:cNvPr>
          <p:cNvSpPr txBox="1"/>
          <p:nvPr/>
        </p:nvSpPr>
        <p:spPr>
          <a:xfrm>
            <a:off x="6168557" y="2319157"/>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8" name="TextBox 7">
            <a:extLst>
              <a:ext uri="{FF2B5EF4-FFF2-40B4-BE49-F238E27FC236}">
                <a16:creationId xmlns:a16="http://schemas.microsoft.com/office/drawing/2014/main" id="{9DEDF92C-830E-43E8-A020-0931C6606814}"/>
              </a:ext>
            </a:extLst>
          </p:cNvPr>
          <p:cNvSpPr txBox="1"/>
          <p:nvPr/>
        </p:nvSpPr>
        <p:spPr>
          <a:xfrm>
            <a:off x="8154721" y="2319157"/>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9" name="TextBox 8">
            <a:extLst>
              <a:ext uri="{FF2B5EF4-FFF2-40B4-BE49-F238E27FC236}">
                <a16:creationId xmlns:a16="http://schemas.microsoft.com/office/drawing/2014/main" id="{01FDF810-8E99-41EC-B259-D4A0DDDC5647}"/>
              </a:ext>
            </a:extLst>
          </p:cNvPr>
          <p:cNvSpPr txBox="1"/>
          <p:nvPr/>
        </p:nvSpPr>
        <p:spPr>
          <a:xfrm>
            <a:off x="10140884" y="2319156"/>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0" name="TextBox 9">
            <a:extLst>
              <a:ext uri="{FF2B5EF4-FFF2-40B4-BE49-F238E27FC236}">
                <a16:creationId xmlns:a16="http://schemas.microsoft.com/office/drawing/2014/main" id="{1447C749-A9BD-4EB4-82A5-E8137F8BFF32}"/>
              </a:ext>
            </a:extLst>
          </p:cNvPr>
          <p:cNvSpPr txBox="1"/>
          <p:nvPr/>
        </p:nvSpPr>
        <p:spPr>
          <a:xfrm>
            <a:off x="210065" y="4328393"/>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 name="TextBox 10">
            <a:extLst>
              <a:ext uri="{FF2B5EF4-FFF2-40B4-BE49-F238E27FC236}">
                <a16:creationId xmlns:a16="http://schemas.microsoft.com/office/drawing/2014/main" id="{DBACF682-6FEB-45FF-BA64-5856D245ACA9}"/>
              </a:ext>
            </a:extLst>
          </p:cNvPr>
          <p:cNvSpPr txBox="1"/>
          <p:nvPr/>
        </p:nvSpPr>
        <p:spPr>
          <a:xfrm>
            <a:off x="2196229" y="4328392"/>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2" name="TextBox 11">
            <a:extLst>
              <a:ext uri="{FF2B5EF4-FFF2-40B4-BE49-F238E27FC236}">
                <a16:creationId xmlns:a16="http://schemas.microsoft.com/office/drawing/2014/main" id="{B96E9CAA-9906-439B-A2B1-687828B69935}"/>
              </a:ext>
            </a:extLst>
          </p:cNvPr>
          <p:cNvSpPr txBox="1"/>
          <p:nvPr/>
        </p:nvSpPr>
        <p:spPr>
          <a:xfrm>
            <a:off x="4182393" y="4328392"/>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3" name="TextBox 12">
            <a:extLst>
              <a:ext uri="{FF2B5EF4-FFF2-40B4-BE49-F238E27FC236}">
                <a16:creationId xmlns:a16="http://schemas.microsoft.com/office/drawing/2014/main" id="{81675375-A4C7-4C30-B523-A69975E97B4B}"/>
              </a:ext>
            </a:extLst>
          </p:cNvPr>
          <p:cNvSpPr txBox="1"/>
          <p:nvPr/>
        </p:nvSpPr>
        <p:spPr>
          <a:xfrm>
            <a:off x="6168557" y="4328392"/>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4" name="TextBox 13">
            <a:extLst>
              <a:ext uri="{FF2B5EF4-FFF2-40B4-BE49-F238E27FC236}">
                <a16:creationId xmlns:a16="http://schemas.microsoft.com/office/drawing/2014/main" id="{3D39D4A8-DF14-4530-B41D-F21FBDB93E1D}"/>
              </a:ext>
            </a:extLst>
          </p:cNvPr>
          <p:cNvSpPr txBox="1"/>
          <p:nvPr/>
        </p:nvSpPr>
        <p:spPr>
          <a:xfrm>
            <a:off x="8154721" y="4328392"/>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5" name="TextBox 14">
            <a:extLst>
              <a:ext uri="{FF2B5EF4-FFF2-40B4-BE49-F238E27FC236}">
                <a16:creationId xmlns:a16="http://schemas.microsoft.com/office/drawing/2014/main" id="{040B8022-785A-410D-8AFB-C56159E8E978}"/>
              </a:ext>
            </a:extLst>
          </p:cNvPr>
          <p:cNvSpPr txBox="1"/>
          <p:nvPr/>
        </p:nvSpPr>
        <p:spPr>
          <a:xfrm>
            <a:off x="10140884" y="4328391"/>
            <a:ext cx="1816443" cy="1754659"/>
          </a:xfrm>
          <a:prstGeom prst="rect">
            <a:avLst/>
          </a:prstGeom>
          <a:noFill/>
          <a:ln w="127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6" name="TextBox 15">
            <a:extLst>
              <a:ext uri="{FF2B5EF4-FFF2-40B4-BE49-F238E27FC236}">
                <a16:creationId xmlns:a16="http://schemas.microsoft.com/office/drawing/2014/main" id="{B79EFD85-62CB-438C-AF27-C642B3CEAFF0}"/>
              </a:ext>
            </a:extLst>
          </p:cNvPr>
          <p:cNvSpPr txBox="1"/>
          <p:nvPr/>
        </p:nvSpPr>
        <p:spPr>
          <a:xfrm>
            <a:off x="180000" y="1296000"/>
            <a:ext cx="11777327"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Du </a:t>
            </a:r>
            <a:r>
              <a:rPr kumimoji="0" lang="en-US" sz="2400" b="0" i="0" u="none" strike="noStrike" kern="0" cap="none" spc="0" normalizeH="0" baseline="0" noProof="0" dirty="0" err="1">
                <a:ln>
                  <a:noFill/>
                </a:ln>
                <a:effectLst/>
                <a:uLnTx/>
                <a:uFillTx/>
              </a:rPr>
              <a:t>kommst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aus</a:t>
            </a:r>
            <a:r>
              <a:rPr kumimoji="0" lang="en-US" sz="2400" b="0" i="0" u="none" strike="noStrike" kern="0" cap="none" spc="0" normalizeH="0" baseline="0" noProof="0" dirty="0">
                <a:ln>
                  <a:noFill/>
                </a:ln>
                <a:effectLst/>
                <a:uLnTx/>
                <a:uFillTx/>
              </a:rPr>
              <a:t> Deutschland und </a:t>
            </a:r>
            <a:r>
              <a:rPr kumimoji="0" lang="en-US" sz="2400" b="0" i="0" u="none" strike="noStrike" kern="0" cap="none" spc="0" normalizeH="0" baseline="0" noProof="0" dirty="0" err="1">
                <a:ln>
                  <a:noFill/>
                </a:ln>
                <a:effectLst/>
                <a:uLnTx/>
                <a:uFillTx/>
              </a:rPr>
              <a:t>lernst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Englisch</a:t>
            </a:r>
            <a:r>
              <a:rPr kumimoji="0" lang="en-US" sz="2400" b="0" i="0" u="none" strike="noStrike" kern="0" cap="none" spc="0" normalizeH="0" baseline="0" noProof="0" dirty="0">
                <a:ln>
                  <a:noFill/>
                </a:ln>
                <a:effectLst/>
                <a:uLnTx/>
                <a:uFillTx/>
              </a:rPr>
              <a:t>. Wie </a:t>
            </a:r>
            <a:r>
              <a:rPr kumimoji="0" lang="en-US" sz="2400" b="0" i="0" u="none" strike="noStrike" kern="0" cap="none" spc="0" normalizeH="0" baseline="0" noProof="0" dirty="0" err="1">
                <a:ln>
                  <a:noFill/>
                </a:ln>
                <a:effectLst/>
                <a:uLnTx/>
                <a:uFillTx/>
              </a:rPr>
              <a:t>heißen</a:t>
            </a:r>
            <a:r>
              <a:rPr kumimoji="0" lang="en-US" sz="2400" b="0" i="0" u="none" strike="noStrike" kern="0" cap="none" spc="0" normalizeH="0" baseline="0" noProof="0" dirty="0">
                <a:ln>
                  <a:noFill/>
                </a:ln>
                <a:effectLst/>
                <a:uLnTx/>
                <a:uFillTx/>
              </a:rPr>
              <a:t> die Dinge?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Frag auf Deutsch und </a:t>
            </a:r>
            <a:r>
              <a:rPr kumimoji="0" lang="en-US" sz="2400" b="0" i="0" u="none" strike="noStrike" kern="0" cap="none" spc="0" normalizeH="0" baseline="0" noProof="0" dirty="0" err="1">
                <a:ln>
                  <a:noFill/>
                </a:ln>
                <a:effectLst/>
                <a:uLnTx/>
                <a:uFillTx/>
              </a:rPr>
              <a:t>vergiss</a:t>
            </a:r>
            <a:r>
              <a:rPr kumimoji="0" lang="en-US" sz="2400" b="0" i="0" u="none" strike="noStrike" kern="0" cap="none" spc="0" normalizeH="0" baseline="0" noProof="0" dirty="0">
                <a:ln>
                  <a:noFill/>
                </a:ln>
                <a:effectLst/>
                <a:uLnTx/>
                <a:uFillTx/>
              </a:rPr>
              <a:t> den </a:t>
            </a:r>
            <a:r>
              <a:rPr kumimoji="0" lang="en-US" sz="2400" b="0" i="0" u="none" strike="noStrike" kern="0" cap="none" spc="0" normalizeH="0" baseline="0" noProof="0" dirty="0" err="1">
                <a:ln>
                  <a:noFill/>
                </a:ln>
                <a:effectLst/>
                <a:uLnTx/>
                <a:uFillTx/>
              </a:rPr>
              <a:t>Artikel</a:t>
            </a:r>
            <a:r>
              <a:rPr kumimoji="0" lang="en-US" sz="2400" b="0" i="0" u="none" strike="noStrike" kern="0" cap="none" spc="0" normalizeH="0" baseline="0" noProof="0" dirty="0">
                <a:ln>
                  <a:noFill/>
                </a:ln>
                <a:effectLst/>
                <a:uLnTx/>
                <a:uFillTx/>
              </a:rPr>
              <a:t> (der, die </a:t>
            </a:r>
            <a:r>
              <a:rPr kumimoji="0" lang="en-US" sz="2400" b="0" i="0" u="none" strike="noStrike" kern="0" cap="none" spc="0" normalizeH="0" baseline="0" noProof="0" dirty="0" err="1">
                <a:ln>
                  <a:noFill/>
                </a:ln>
                <a:effectLst/>
                <a:uLnTx/>
                <a:uFillTx/>
              </a:rPr>
              <a:t>oder</a:t>
            </a:r>
            <a:r>
              <a:rPr kumimoji="0" lang="en-US" sz="2400" b="0" i="0" u="none" strike="noStrike" kern="0" cap="none" spc="0" normalizeH="0" baseline="0" noProof="0" dirty="0">
                <a:ln>
                  <a:noFill/>
                </a:ln>
                <a:effectLst/>
                <a:uLnTx/>
                <a:uFillTx/>
              </a:rPr>
              <a:t> das) </a:t>
            </a:r>
            <a:r>
              <a:rPr kumimoji="0" lang="en-US" sz="2400" b="0" i="0" u="none" strike="noStrike" kern="0" cap="none" spc="0" normalizeH="0" baseline="0" noProof="0" dirty="0" err="1">
                <a:ln>
                  <a:noFill/>
                </a:ln>
                <a:effectLst/>
                <a:uLnTx/>
                <a:uFillTx/>
              </a:rPr>
              <a:t>nicht</a:t>
            </a:r>
            <a:r>
              <a:rPr kumimoji="0" lang="en-US" sz="2400" b="0" i="0" u="none" strike="noStrike" kern="0" cap="none" spc="0" normalizeH="0" baseline="0" noProof="0" dirty="0">
                <a:ln>
                  <a:noFill/>
                </a:ln>
                <a:effectLst/>
                <a:uLnTx/>
                <a:uFillTx/>
              </a:rPr>
              <a:t>! </a:t>
            </a:r>
          </a:p>
        </p:txBody>
      </p:sp>
      <p:pic>
        <p:nvPicPr>
          <p:cNvPr id="17" name="Picture 16" descr="A picture containing drawing&#10;&#10;Description automatically generated">
            <a:extLst>
              <a:ext uri="{FF2B5EF4-FFF2-40B4-BE49-F238E27FC236}">
                <a16:creationId xmlns:a16="http://schemas.microsoft.com/office/drawing/2014/main" id="{6A32E55C-6A13-422D-9E45-4C84A8FE1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38" y="2417213"/>
            <a:ext cx="1286898" cy="1318183"/>
          </a:xfrm>
          <a:prstGeom prst="rect">
            <a:avLst/>
          </a:prstGeom>
        </p:spPr>
      </p:pic>
      <p:pic>
        <p:nvPicPr>
          <p:cNvPr id="18" name="Picture 17">
            <a:extLst>
              <a:ext uri="{FF2B5EF4-FFF2-40B4-BE49-F238E27FC236}">
                <a16:creationId xmlns:a16="http://schemas.microsoft.com/office/drawing/2014/main" id="{973205AC-5C90-4F60-861E-A963B00779DC}"/>
              </a:ext>
            </a:extLst>
          </p:cNvPr>
          <p:cNvPicPr>
            <a:picLocks noChangeAspect="1"/>
          </p:cNvPicPr>
          <p:nvPr/>
        </p:nvPicPr>
        <p:blipFill>
          <a:blip r:embed="rId4"/>
          <a:stretch>
            <a:fillRect/>
          </a:stretch>
        </p:blipFill>
        <p:spPr>
          <a:xfrm>
            <a:off x="2417146" y="2543145"/>
            <a:ext cx="1374607" cy="1066317"/>
          </a:xfrm>
          <a:prstGeom prst="rect">
            <a:avLst/>
          </a:prstGeom>
        </p:spPr>
      </p:pic>
      <p:pic>
        <p:nvPicPr>
          <p:cNvPr id="19" name="Picture 6" descr="Waves, Sea, Water, Tide, Ocean, Blue, Pattern, Border">
            <a:extLst>
              <a:ext uri="{FF2B5EF4-FFF2-40B4-BE49-F238E27FC236}">
                <a16:creationId xmlns:a16="http://schemas.microsoft.com/office/drawing/2014/main" id="{E27402F1-B469-4F5E-B162-2769D96EA3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4" y="2777384"/>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lose up of a car&#10;&#10;Description automatically generated">
            <a:extLst>
              <a:ext uri="{FF2B5EF4-FFF2-40B4-BE49-F238E27FC236}">
                <a16:creationId xmlns:a16="http://schemas.microsoft.com/office/drawing/2014/main" id="{A0DDDF39-A59B-4EB8-AE27-4C2C7353C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0249" y="2405747"/>
            <a:ext cx="1410903" cy="1410903"/>
          </a:xfrm>
          <a:prstGeom prst="rect">
            <a:avLst/>
          </a:prstGeom>
        </p:spPr>
      </p:pic>
      <p:pic>
        <p:nvPicPr>
          <p:cNvPr id="21" name="Picture 20" descr="A close up of a toy&#10;&#10;Description automatically generated">
            <a:extLst>
              <a:ext uri="{FF2B5EF4-FFF2-40B4-BE49-F238E27FC236}">
                <a16:creationId xmlns:a16="http://schemas.microsoft.com/office/drawing/2014/main" id="{0111E8ED-28C5-4D92-8439-72D2F39BA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171" y="2488785"/>
            <a:ext cx="1120677" cy="1120677"/>
          </a:xfrm>
          <a:prstGeom prst="rect">
            <a:avLst/>
          </a:prstGeom>
        </p:spPr>
      </p:pic>
      <p:sp>
        <p:nvSpPr>
          <p:cNvPr id="22" name="TextBox 21">
            <a:extLst>
              <a:ext uri="{FF2B5EF4-FFF2-40B4-BE49-F238E27FC236}">
                <a16:creationId xmlns:a16="http://schemas.microsoft.com/office/drawing/2014/main" id="{0A64C5D7-1F04-4E06-89FA-3D3805E6150F}"/>
              </a:ext>
            </a:extLst>
          </p:cNvPr>
          <p:cNvSpPr txBox="1"/>
          <p:nvPr/>
        </p:nvSpPr>
        <p:spPr>
          <a:xfrm>
            <a:off x="654064" y="3691354"/>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sp>
        <p:nvSpPr>
          <p:cNvPr id="23" name="TextBox 22">
            <a:extLst>
              <a:ext uri="{FF2B5EF4-FFF2-40B4-BE49-F238E27FC236}">
                <a16:creationId xmlns:a16="http://schemas.microsoft.com/office/drawing/2014/main" id="{2C939773-CD8A-419E-B97C-1A6924FBEF94}"/>
              </a:ext>
            </a:extLst>
          </p:cNvPr>
          <p:cNvSpPr txBox="1"/>
          <p:nvPr/>
        </p:nvSpPr>
        <p:spPr>
          <a:xfrm>
            <a:off x="2609091" y="3679043"/>
            <a:ext cx="9941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[noun]</a:t>
            </a:r>
          </a:p>
        </p:txBody>
      </p:sp>
      <p:sp>
        <p:nvSpPr>
          <p:cNvPr id="24" name="TextBox 23">
            <a:extLst>
              <a:ext uri="{FF2B5EF4-FFF2-40B4-BE49-F238E27FC236}">
                <a16:creationId xmlns:a16="http://schemas.microsoft.com/office/drawing/2014/main" id="{EFFAC089-8EB8-4617-8093-CFCE581E78A6}"/>
              </a:ext>
            </a:extLst>
          </p:cNvPr>
          <p:cNvSpPr txBox="1"/>
          <p:nvPr/>
        </p:nvSpPr>
        <p:spPr>
          <a:xfrm>
            <a:off x="4579410" y="3679043"/>
            <a:ext cx="100998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[noun]</a:t>
            </a:r>
          </a:p>
        </p:txBody>
      </p:sp>
      <p:sp>
        <p:nvSpPr>
          <p:cNvPr id="25" name="TextBox 24">
            <a:extLst>
              <a:ext uri="{FF2B5EF4-FFF2-40B4-BE49-F238E27FC236}">
                <a16:creationId xmlns:a16="http://schemas.microsoft.com/office/drawing/2014/main" id="{8D963390-3715-4B11-9D16-EE24DE95B9A5}"/>
              </a:ext>
            </a:extLst>
          </p:cNvPr>
          <p:cNvSpPr txBox="1"/>
          <p:nvPr/>
        </p:nvSpPr>
        <p:spPr>
          <a:xfrm>
            <a:off x="6612269" y="3691400"/>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sp>
        <p:nvSpPr>
          <p:cNvPr id="26" name="TextBox 25">
            <a:extLst>
              <a:ext uri="{FF2B5EF4-FFF2-40B4-BE49-F238E27FC236}">
                <a16:creationId xmlns:a16="http://schemas.microsoft.com/office/drawing/2014/main" id="{0374119D-2A12-4DC5-A3E9-325A5582FD0B}"/>
              </a:ext>
            </a:extLst>
          </p:cNvPr>
          <p:cNvSpPr txBox="1"/>
          <p:nvPr/>
        </p:nvSpPr>
        <p:spPr>
          <a:xfrm>
            <a:off x="8574283" y="3679043"/>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sp>
        <p:nvSpPr>
          <p:cNvPr id="27" name="TextBox 26">
            <a:extLst>
              <a:ext uri="{FF2B5EF4-FFF2-40B4-BE49-F238E27FC236}">
                <a16:creationId xmlns:a16="http://schemas.microsoft.com/office/drawing/2014/main" id="{8FED27E8-468F-43A4-A13D-B48867F19025}"/>
              </a:ext>
            </a:extLst>
          </p:cNvPr>
          <p:cNvSpPr txBox="1"/>
          <p:nvPr/>
        </p:nvSpPr>
        <p:spPr>
          <a:xfrm>
            <a:off x="10588920" y="3691354"/>
            <a:ext cx="10386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[noun]</a:t>
            </a:r>
          </a:p>
        </p:txBody>
      </p:sp>
      <p:sp>
        <p:nvSpPr>
          <p:cNvPr id="28" name="Speech Bubble: Oval 27">
            <a:extLst>
              <a:ext uri="{FF2B5EF4-FFF2-40B4-BE49-F238E27FC236}">
                <a16:creationId xmlns:a16="http://schemas.microsoft.com/office/drawing/2014/main" id="{A339AF70-D282-42C9-8809-B598FFC76CCC}"/>
              </a:ext>
            </a:extLst>
          </p:cNvPr>
          <p:cNvSpPr/>
          <p:nvPr/>
        </p:nvSpPr>
        <p:spPr>
          <a:xfrm>
            <a:off x="10499309" y="2543145"/>
            <a:ext cx="1217853" cy="946005"/>
          </a:xfrm>
          <a:prstGeom prst="wedgeEllipseCallout">
            <a:avLst/>
          </a:prstGeom>
          <a:solidFill>
            <a:sysClr val="window" lastClr="FFFFFF"/>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9" name="Picture 28" descr="A picture containing graphics, food, drawing&#10;&#10;Description automatically generated">
            <a:extLst>
              <a:ext uri="{FF2B5EF4-FFF2-40B4-BE49-F238E27FC236}">
                <a16:creationId xmlns:a16="http://schemas.microsoft.com/office/drawing/2014/main" id="{81E796ED-95E0-43DB-8C6A-683C0B60F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7018" y="2687658"/>
            <a:ext cx="442433" cy="656977"/>
          </a:xfrm>
          <a:prstGeom prst="rect">
            <a:avLst/>
          </a:prstGeom>
        </p:spPr>
      </p:pic>
      <p:sp>
        <p:nvSpPr>
          <p:cNvPr id="30" name="Arrow: Right 29">
            <a:extLst>
              <a:ext uri="{FF2B5EF4-FFF2-40B4-BE49-F238E27FC236}">
                <a16:creationId xmlns:a16="http://schemas.microsoft.com/office/drawing/2014/main" id="{A89FBA5A-B515-4B73-BB4C-35BCBB09E531}"/>
              </a:ext>
            </a:extLst>
          </p:cNvPr>
          <p:cNvSpPr/>
          <p:nvPr/>
        </p:nvSpPr>
        <p:spPr>
          <a:xfrm>
            <a:off x="10646853" y="3016146"/>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AE036D4-D343-44DB-A1D5-A38288CF7B0F}"/>
              </a:ext>
            </a:extLst>
          </p:cNvPr>
          <p:cNvSpPr txBox="1"/>
          <p:nvPr/>
        </p:nvSpPr>
        <p:spPr>
          <a:xfrm>
            <a:off x="654064" y="5682940"/>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pic>
        <p:nvPicPr>
          <p:cNvPr id="32" name="Picture 8" descr="Color Shapes Clip Art">
            <a:extLst>
              <a:ext uri="{FF2B5EF4-FFF2-40B4-BE49-F238E27FC236}">
                <a16:creationId xmlns:a16="http://schemas.microsoft.com/office/drawing/2014/main" id="{76BD0220-A72D-4AA0-A5DC-9AB0C186DD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6788" y="4569073"/>
            <a:ext cx="982998" cy="9929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D856EB8-15D7-4BCB-89B9-7D54F250E2E1}"/>
              </a:ext>
            </a:extLst>
          </p:cNvPr>
          <p:cNvPicPr>
            <a:picLocks noChangeAspect="1"/>
          </p:cNvPicPr>
          <p:nvPr/>
        </p:nvPicPr>
        <p:blipFill>
          <a:blip r:embed="rId10"/>
          <a:stretch>
            <a:fillRect/>
          </a:stretch>
        </p:blipFill>
        <p:spPr>
          <a:xfrm>
            <a:off x="2443231" y="4460300"/>
            <a:ext cx="1354687" cy="1233018"/>
          </a:xfrm>
          <a:prstGeom prst="rect">
            <a:avLst/>
          </a:prstGeom>
        </p:spPr>
      </p:pic>
      <p:sp>
        <p:nvSpPr>
          <p:cNvPr id="34" name="TextBox 33">
            <a:extLst>
              <a:ext uri="{FF2B5EF4-FFF2-40B4-BE49-F238E27FC236}">
                <a16:creationId xmlns:a16="http://schemas.microsoft.com/office/drawing/2014/main" id="{DDA74A0B-2271-42D0-8888-DB2E13FCAACF}"/>
              </a:ext>
            </a:extLst>
          </p:cNvPr>
          <p:cNvSpPr txBox="1"/>
          <p:nvPr/>
        </p:nvSpPr>
        <p:spPr>
          <a:xfrm>
            <a:off x="2650781" y="5659686"/>
            <a:ext cx="9941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[noun]</a:t>
            </a:r>
          </a:p>
        </p:txBody>
      </p:sp>
      <p:sp>
        <p:nvSpPr>
          <p:cNvPr id="35" name="Arrow: Right 34">
            <a:extLst>
              <a:ext uri="{FF2B5EF4-FFF2-40B4-BE49-F238E27FC236}">
                <a16:creationId xmlns:a16="http://schemas.microsoft.com/office/drawing/2014/main" id="{6244B047-1AB0-4F10-AF5A-A2B191874392}"/>
              </a:ext>
            </a:extLst>
          </p:cNvPr>
          <p:cNvSpPr/>
          <p:nvPr/>
        </p:nvSpPr>
        <p:spPr>
          <a:xfrm rot="2363556">
            <a:off x="2981169" y="4608079"/>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6" name="Picture 12" descr="House 12 Clip Art">
            <a:extLst>
              <a:ext uri="{FF2B5EF4-FFF2-40B4-BE49-F238E27FC236}">
                <a16:creationId xmlns:a16="http://schemas.microsoft.com/office/drawing/2014/main" id="{11A2C423-32EC-4F12-B991-2EA5511A38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7530" y="4523748"/>
            <a:ext cx="1326168" cy="10653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17C1BA4-C095-489A-A35D-06E77C1C1C95}"/>
              </a:ext>
            </a:extLst>
          </p:cNvPr>
          <p:cNvSpPr txBox="1"/>
          <p:nvPr/>
        </p:nvSpPr>
        <p:spPr>
          <a:xfrm>
            <a:off x="4627183" y="5636022"/>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pic>
        <p:nvPicPr>
          <p:cNvPr id="38" name="Picture 37" descr="A picture containing table&#10;&#10;Description automatically generated">
            <a:extLst>
              <a:ext uri="{FF2B5EF4-FFF2-40B4-BE49-F238E27FC236}">
                <a16:creationId xmlns:a16="http://schemas.microsoft.com/office/drawing/2014/main" id="{E225286E-AE3E-4E05-B9B3-270358192D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6376" y="4523748"/>
            <a:ext cx="1100631" cy="1100631"/>
          </a:xfrm>
          <a:prstGeom prst="rect">
            <a:avLst/>
          </a:prstGeom>
        </p:spPr>
      </p:pic>
      <p:sp>
        <p:nvSpPr>
          <p:cNvPr id="39" name="TextBox 38">
            <a:extLst>
              <a:ext uri="{FF2B5EF4-FFF2-40B4-BE49-F238E27FC236}">
                <a16:creationId xmlns:a16="http://schemas.microsoft.com/office/drawing/2014/main" id="{95860AED-BBC4-4E20-A371-AE44BCA88724}"/>
              </a:ext>
            </a:extLst>
          </p:cNvPr>
          <p:cNvSpPr txBox="1"/>
          <p:nvPr/>
        </p:nvSpPr>
        <p:spPr>
          <a:xfrm>
            <a:off x="6663261" y="5636022"/>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grpSp>
        <p:nvGrpSpPr>
          <p:cNvPr id="40" name="Group 39">
            <a:extLst>
              <a:ext uri="{FF2B5EF4-FFF2-40B4-BE49-F238E27FC236}">
                <a16:creationId xmlns:a16="http://schemas.microsoft.com/office/drawing/2014/main" id="{7BD3CEDB-93F6-498C-A301-9B538DC5DADD}"/>
              </a:ext>
            </a:extLst>
          </p:cNvPr>
          <p:cNvGrpSpPr/>
          <p:nvPr/>
        </p:nvGrpSpPr>
        <p:grpSpPr>
          <a:xfrm>
            <a:off x="7391734" y="4631898"/>
            <a:ext cx="517848" cy="533230"/>
            <a:chOff x="7391734" y="4631898"/>
            <a:chExt cx="470018" cy="533230"/>
          </a:xfrm>
        </p:grpSpPr>
        <p:pic>
          <p:nvPicPr>
            <p:cNvPr id="41" name="Picture 14" descr="Light Bulb Clip Art">
              <a:extLst>
                <a:ext uri="{FF2B5EF4-FFF2-40B4-BE49-F238E27FC236}">
                  <a16:creationId xmlns:a16="http://schemas.microsoft.com/office/drawing/2014/main" id="{D511F94D-46DF-4A25-9563-B6CF0CDFFD5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8632" y="4728954"/>
              <a:ext cx="331592" cy="332708"/>
            </a:xfrm>
            <a:prstGeom prst="rect">
              <a:avLst/>
            </a:prstGeom>
            <a:noFill/>
            <a:extLst>
              <a:ext uri="{909E8E84-426E-40DD-AFC4-6F175D3DCCD1}">
                <a14:hiddenFill xmlns:a14="http://schemas.microsoft.com/office/drawing/2010/main">
                  <a:solidFill>
                    <a:srgbClr val="FFFFFF"/>
                  </a:solidFill>
                </a14:hiddenFill>
              </a:ext>
            </a:extLst>
          </p:spPr>
        </p:pic>
        <p:sp>
          <p:nvSpPr>
            <p:cNvPr id="42" name="Thought Bubble: Cloud 41">
              <a:extLst>
                <a:ext uri="{FF2B5EF4-FFF2-40B4-BE49-F238E27FC236}">
                  <a16:creationId xmlns:a16="http://schemas.microsoft.com/office/drawing/2014/main" id="{39FCC3F0-6BCB-4E01-A13E-3D26D118E510}"/>
                </a:ext>
              </a:extLst>
            </p:cNvPr>
            <p:cNvSpPr/>
            <p:nvPr/>
          </p:nvSpPr>
          <p:spPr>
            <a:xfrm>
              <a:off x="7391734" y="4631898"/>
              <a:ext cx="470018" cy="533230"/>
            </a:xfrm>
            <a:prstGeom prst="cloudCallout">
              <a:avLst>
                <a:gd name="adj1" fmla="val -81300"/>
                <a:gd name="adj2" fmla="val -41780"/>
              </a:avLst>
            </a:prstGeom>
            <a:no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pic>
        <p:nvPicPr>
          <p:cNvPr id="43" name="Picture 42" descr="A picture containing drawing&#10;&#10;Description automatically generated">
            <a:extLst>
              <a:ext uri="{FF2B5EF4-FFF2-40B4-BE49-F238E27FC236}">
                <a16:creationId xmlns:a16="http://schemas.microsoft.com/office/drawing/2014/main" id="{68E1CC7D-9650-456D-9ABD-21833DD367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85968" y="4498345"/>
            <a:ext cx="646923" cy="883101"/>
          </a:xfrm>
          <a:prstGeom prst="rect">
            <a:avLst/>
          </a:prstGeom>
        </p:spPr>
      </p:pic>
      <p:pic>
        <p:nvPicPr>
          <p:cNvPr id="44" name="Picture 43" descr="A picture containing window&#10;&#10;Description automatically generated">
            <a:extLst>
              <a:ext uri="{FF2B5EF4-FFF2-40B4-BE49-F238E27FC236}">
                <a16:creationId xmlns:a16="http://schemas.microsoft.com/office/drawing/2014/main" id="{88E6C25A-0FEF-4681-BEB8-01B7B96200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8297726" y="4475541"/>
            <a:ext cx="991826" cy="883102"/>
          </a:xfrm>
          <a:prstGeom prst="rect">
            <a:avLst/>
          </a:prstGeom>
        </p:spPr>
      </p:pic>
      <p:sp>
        <p:nvSpPr>
          <p:cNvPr id="45" name="Arrow: Right 44">
            <a:extLst>
              <a:ext uri="{FF2B5EF4-FFF2-40B4-BE49-F238E27FC236}">
                <a16:creationId xmlns:a16="http://schemas.microsoft.com/office/drawing/2014/main" id="{C294A20F-A0B0-4CDF-86EE-3BC7F6FDAC1C}"/>
              </a:ext>
            </a:extLst>
          </p:cNvPr>
          <p:cNvSpPr/>
          <p:nvPr/>
        </p:nvSpPr>
        <p:spPr>
          <a:xfrm rot="18298255">
            <a:off x="9122872" y="5387203"/>
            <a:ext cx="333361" cy="188836"/>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46B8003D-ED1A-4E70-9A27-082B97146A1E}"/>
              </a:ext>
            </a:extLst>
          </p:cNvPr>
          <p:cNvSpPr txBox="1"/>
          <p:nvPr/>
        </p:nvSpPr>
        <p:spPr>
          <a:xfrm>
            <a:off x="8604777" y="5636022"/>
            <a:ext cx="9941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[noun]</a:t>
            </a:r>
          </a:p>
        </p:txBody>
      </p:sp>
      <p:pic>
        <p:nvPicPr>
          <p:cNvPr id="47" name="Picture 46" descr="A close up of a logo&#10;&#10;Description automatically generated">
            <a:extLst>
              <a:ext uri="{FF2B5EF4-FFF2-40B4-BE49-F238E27FC236}">
                <a16:creationId xmlns:a16="http://schemas.microsoft.com/office/drawing/2014/main" id="{E31EC44C-79D9-4C00-AB9F-42977913F5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58071" y="4403478"/>
            <a:ext cx="1382067" cy="1382067"/>
          </a:xfrm>
          <a:prstGeom prst="rect">
            <a:avLst/>
          </a:prstGeom>
        </p:spPr>
      </p:pic>
      <p:sp>
        <p:nvSpPr>
          <p:cNvPr id="48" name="TextBox 47">
            <a:extLst>
              <a:ext uri="{FF2B5EF4-FFF2-40B4-BE49-F238E27FC236}">
                <a16:creationId xmlns:a16="http://schemas.microsoft.com/office/drawing/2014/main" id="{93DBE2A8-C778-4BB2-96FD-F3EB34AD3FB7}"/>
              </a:ext>
            </a:extLst>
          </p:cNvPr>
          <p:cNvSpPr txBox="1"/>
          <p:nvPr/>
        </p:nvSpPr>
        <p:spPr>
          <a:xfrm>
            <a:off x="10588920" y="5672323"/>
            <a:ext cx="9268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[verb]</a:t>
            </a:r>
          </a:p>
        </p:txBody>
      </p:sp>
      <p:sp>
        <p:nvSpPr>
          <p:cNvPr id="49" name="Rounded Rectangle 11">
            <a:extLst>
              <a:ext uri="{FF2B5EF4-FFF2-40B4-BE49-F238E27FC236}">
                <a16:creationId xmlns:a16="http://schemas.microsoft.com/office/drawing/2014/main" id="{F677D1D8-F7E3-4276-BD7C-57549B2237DE}"/>
              </a:ext>
            </a:extLst>
          </p:cNvPr>
          <p:cNvSpPr/>
          <p:nvPr/>
        </p:nvSpPr>
        <p:spPr>
          <a:xfrm>
            <a:off x="10539663" y="247046"/>
            <a:ext cx="1419537" cy="399600"/>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6936238"/>
      </p:ext>
    </p:extLst>
  </p:cSld>
  <p:clrMapOvr>
    <a:masterClrMapping/>
  </p:clrMapOvr>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7756</Words>
  <Application>Microsoft Office PowerPoint</Application>
  <PresentationFormat>Widescreen</PresentationFormat>
  <Paragraphs>1102</Paragraphs>
  <Slides>36</Slides>
  <Notes>36</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2" baseType="lpstr">
      <vt:lpstr>Arial</vt:lpstr>
      <vt:lpstr>Arial</vt:lpstr>
      <vt:lpstr>Calibri</vt:lpstr>
      <vt:lpstr>Century Gothic</vt:lpstr>
      <vt:lpstr>1_NCELP_German_2022</vt:lpstr>
      <vt:lpstr>Bitmap Image</vt:lpstr>
      <vt:lpstr>PowerPoint Presentation</vt:lpstr>
      <vt:lpstr>Vokabeln</vt:lpstr>
      <vt:lpstr>SSCs</vt:lpstr>
      <vt:lpstr>Auf dem Markt (1/2)</vt:lpstr>
      <vt:lpstr>Auf dem Markt (2/2)</vt:lpstr>
      <vt:lpstr>Wann reise ich?</vt:lpstr>
      <vt:lpstr>Großstädte in Deutschland</vt:lpstr>
      <vt:lpstr>Wie sagt man das auf Deutsch?</vt:lpstr>
      <vt:lpstr>Wie sagt man das auf Englisch?</vt:lpstr>
      <vt:lpstr>Welcher Artikel?</vt:lpstr>
      <vt:lpstr>Was ist in der Küche?</vt:lpstr>
      <vt:lpstr>Was ist in der Küche?</vt:lpstr>
      <vt:lpstr>Andreas Rucksack</vt:lpstr>
      <vt:lpstr>Schreib Sätze!</vt:lpstr>
      <vt:lpstr>PowerPoint Presentation</vt:lpstr>
      <vt:lpstr>Vokabeln</vt:lpstr>
      <vt:lpstr>das Alphabet</vt:lpstr>
      <vt:lpstr>Welcher Buchstabe* ist das?</vt:lpstr>
      <vt:lpstr>Finde die Paare!</vt:lpstr>
      <vt:lpstr>Wie heißen die Dinge? </vt:lpstr>
      <vt:lpstr>Wie heißen die Dinge? (1/2) </vt:lpstr>
      <vt:lpstr>Wie heißen die Dinge? (2/2) </vt:lpstr>
      <vt:lpstr>‘den’ und ‘einen’</vt:lpstr>
      <vt:lpstr>Andreas Tag</vt:lpstr>
      <vt:lpstr>Welches Verb ist richtig?</vt:lpstr>
      <vt:lpstr>Wer macht was? (1/4)</vt:lpstr>
      <vt:lpstr>Wer macht was? (2/4)</vt:lpstr>
      <vt:lpstr>Wer macht was? (3/4)</vt:lpstr>
      <vt:lpstr>Wer macht was? (4/4)</vt:lpstr>
      <vt:lpstr>Miezes Tag</vt:lpstr>
      <vt:lpstr>Ich packe meinen Koffer!</vt:lpstr>
      <vt:lpstr>Hausaufgaben</vt:lpstr>
      <vt:lpstr>Wer macht was? (1/4)</vt:lpstr>
      <vt:lpstr>Wer macht was? (2/4)</vt:lpstr>
      <vt:lpstr>Wer macht was? (3/4)</vt:lpstr>
      <vt:lpstr>Wer macht was? (4/4)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22</cp:revision>
  <dcterms:created xsi:type="dcterms:W3CDTF">2023-09-01T03:17:17Z</dcterms:created>
  <dcterms:modified xsi:type="dcterms:W3CDTF">2023-10-03T20:16:40Z</dcterms:modified>
</cp:coreProperties>
</file>