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788" r:id="rId2"/>
    <p:sldId id="790" r:id="rId3"/>
    <p:sldId id="792" r:id="rId4"/>
    <p:sldId id="789" r:id="rId5"/>
    <p:sldId id="793" r:id="rId6"/>
    <p:sldId id="796" r:id="rId7"/>
    <p:sldId id="797" r:id="rId8"/>
    <p:sldId id="799" r:id="rId9"/>
    <p:sldId id="800" r:id="rId10"/>
    <p:sldId id="801" r:id="rId11"/>
    <p:sldId id="802" r:id="rId12"/>
    <p:sldId id="803" r:id="rId13"/>
    <p:sldId id="804" r:id="rId14"/>
    <p:sldId id="805" r:id="rId15"/>
    <p:sldId id="806" r:id="rId16"/>
    <p:sldId id="807" r:id="rId17"/>
    <p:sldId id="808" r:id="rId18"/>
    <p:sldId id="809" r:id="rId19"/>
    <p:sldId id="811" r:id="rId20"/>
    <p:sldId id="812" r:id="rId21"/>
    <p:sldId id="813" r:id="rId22"/>
    <p:sldId id="814" r:id="rId23"/>
    <p:sldId id="815" r:id="rId24"/>
    <p:sldId id="816" r:id="rId25"/>
    <p:sldId id="817" r:id="rId26"/>
    <p:sldId id="818" r:id="rId27"/>
    <p:sldId id="819" r:id="rId28"/>
    <p:sldId id="820" r:id="rId29"/>
    <p:sldId id="810" r:id="rId30"/>
    <p:sldId id="791" r:id="rId31"/>
    <p:sldId id="794" r:id="rId32"/>
    <p:sldId id="795" r:id="rId33"/>
    <p:sldId id="821" r:id="rId34"/>
    <p:sldId id="8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83431" autoAdjust="0"/>
  </p:normalViewPr>
  <p:slideViewPr>
    <p:cSldViewPr snapToGrid="0">
      <p:cViewPr>
        <p:scale>
          <a:sx n="89" d="100"/>
          <a:sy n="89" d="100"/>
        </p:scale>
        <p:origin x="552" y="138"/>
      </p:cViewPr>
      <p:guideLst/>
    </p:cSldViewPr>
  </p:slideViewPr>
  <p:notesTextViewPr>
    <p:cViewPr>
      <p:scale>
        <a:sx n="3" d="2"/>
        <a:sy n="3" d="2"/>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4EFCD-B3F7-48FC-BE61-D272E6F044C9}" type="datetimeFigureOut">
              <a:rPr lang="en-GB" smtClean="0"/>
              <a:t>31/08/2023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7317A-77C0-4B59-A7CD-E63C08B2A278}" type="slidenum">
              <a:rPr lang="en-GB" smtClean="0"/>
              <a:t>‹#›</a:t>
            </a:fld>
            <a:endParaRPr lang="en-GB"/>
          </a:p>
        </p:txBody>
      </p:sp>
    </p:spTree>
    <p:extLst>
      <p:ext uri="{BB962C8B-B14F-4D97-AF65-F5344CB8AC3E}">
        <p14:creationId xmlns:p14="http://schemas.microsoft.com/office/powerpoint/2010/main" val="1732118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Edexcel list does not have </a:t>
            </a:r>
            <a:r>
              <a:rPr lang="en-GB" sz="1200" b="1" u="sng" baseline="0" dirty="0" err="1"/>
              <a:t>angenehm</a:t>
            </a:r>
            <a:r>
              <a:rPr lang="en-GB" sz="1200" b="1" u="sng" baseline="0" dirty="0"/>
              <a:t>, </a:t>
            </a:r>
            <a:r>
              <a:rPr lang="en-GB" sz="1200" b="1" u="sng" baseline="0" dirty="0" err="1"/>
              <a:t>springen</a:t>
            </a:r>
            <a:r>
              <a:rPr lang="en-GB" sz="1200" b="1" u="sng" baseline="0" dirty="0"/>
              <a:t>.</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SSCs </a:t>
            </a:r>
            <a:r>
              <a:rPr lang="en-GB" sz="1200" b="1" dirty="0"/>
              <a:t>[u] </a:t>
            </a:r>
            <a:r>
              <a:rPr lang="en-GB" sz="1200" b="0" dirty="0"/>
              <a:t>and </a:t>
            </a:r>
            <a:r>
              <a:rPr lang="en-GB" sz="1200" b="1" dirty="0"/>
              <a:t>[ü]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present tense forms of </a:t>
            </a:r>
            <a:r>
              <a:rPr lang="en-GB" sz="1200" b="0" i="1" dirty="0" err="1"/>
              <a:t>haben</a:t>
            </a:r>
            <a:r>
              <a:rPr lang="en-GB" sz="1200" b="0" i="1" dirty="0"/>
              <a:t> </a:t>
            </a:r>
            <a:r>
              <a:rPr lang="en-GB" sz="1200" b="0" i="0" dirty="0"/>
              <a:t>and </a:t>
            </a:r>
            <a:r>
              <a:rPr lang="en-GB" sz="1200" b="0" i="1" dirty="0"/>
              <a:t>sein </a:t>
            </a:r>
            <a:r>
              <a:rPr lang="en-GB" sz="1200" b="0" i="0" dirty="0"/>
              <a:t>(all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pronoun </a:t>
            </a:r>
            <a:r>
              <a:rPr lang="en-GB" sz="1200" b="0" i="1" baseline="0" dirty="0"/>
              <a:t>Sie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Hunger [2097] Kaffee [1299] Küche [960] Lust [1407] Schmerz [1483] Wohnung [418] müde [2000]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oben [100] unten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endParaRPr lang="de-DE"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a:t>
            </a:r>
            <a:br>
              <a:rPr lang="en-GB" b="1" dirty="0"/>
            </a:br>
            <a:r>
              <a:rPr lang="en-GB" b="1" dirty="0"/>
              <a:t>Aim: </a:t>
            </a:r>
            <a:r>
              <a:rPr lang="en-GB" b="0" dirty="0"/>
              <a:t>To consolidate this week’s vocabulary set, revise forms and uses of </a:t>
            </a:r>
            <a:r>
              <a:rPr lang="en-GB" b="0" i="1" dirty="0" err="1"/>
              <a:t>haben</a:t>
            </a:r>
            <a:r>
              <a:rPr lang="en-GB" b="0" i="0" dirty="0"/>
              <a:t> and </a:t>
            </a:r>
            <a:r>
              <a:rPr lang="en-GB" b="0" i="1" dirty="0"/>
              <a:t>sein.</a:t>
            </a:r>
            <a:br>
              <a:rPr lang="en-GB" b="0" i="1" dirty="0"/>
            </a:br>
            <a:br>
              <a:rPr lang="en-GB" dirty="0"/>
            </a:br>
            <a:r>
              <a:rPr lang="en-GB" b="1" dirty="0"/>
              <a:t>Procedure:</a:t>
            </a:r>
            <a:br>
              <a:rPr lang="en-GB" b="1" dirty="0"/>
            </a:br>
            <a:r>
              <a:rPr lang="en-GB" b="0" dirty="0"/>
              <a:t>1. Click through three dominoes. Elicit the English meanings of the collocations.  i.e., </a:t>
            </a:r>
            <a:r>
              <a:rPr lang="en-GB" b="0" i="1" dirty="0" err="1"/>
              <a:t>Wir</a:t>
            </a:r>
            <a:r>
              <a:rPr lang="en-GB" b="0" i="1" dirty="0"/>
              <a:t> </a:t>
            </a:r>
            <a:r>
              <a:rPr lang="en-GB" b="0" i="1" dirty="0" err="1"/>
              <a:t>haben</a:t>
            </a:r>
            <a:r>
              <a:rPr lang="en-GB" b="0" i="1" dirty="0"/>
              <a:t> </a:t>
            </a:r>
            <a:r>
              <a:rPr lang="en-GB" b="0" i="1" dirty="0" err="1"/>
              <a:t>Kaffee</a:t>
            </a:r>
            <a:r>
              <a:rPr lang="en-GB" b="0" i="1" dirty="0"/>
              <a:t>. Er </a:t>
            </a:r>
            <a:r>
              <a:rPr lang="en-GB" b="0" i="1" dirty="0" err="1"/>
              <a:t>ist</a:t>
            </a:r>
            <a:r>
              <a:rPr lang="en-GB" b="0" i="1" dirty="0"/>
              <a:t> </a:t>
            </a:r>
            <a:r>
              <a:rPr lang="en-GB" b="0" i="1" dirty="0" err="1"/>
              <a:t>ein</a:t>
            </a:r>
            <a:r>
              <a:rPr lang="en-GB" b="0" i="1" dirty="0"/>
              <a:t> Mann.</a:t>
            </a:r>
            <a:br>
              <a:rPr lang="en-GB" b="0" i="1" dirty="0"/>
            </a:br>
            <a:r>
              <a:rPr lang="en-GB" b="0" dirty="0"/>
              <a:t>2. Click to bring up a new domino in the game and some numbered outlines.</a:t>
            </a:r>
            <a:br>
              <a:rPr lang="en-GB" b="0" dirty="0"/>
            </a:br>
            <a:r>
              <a:rPr lang="en-GB" b="0" dirty="0"/>
              <a:t>3. Ask students to think where it could go and to write down all the numbers that are possible.</a:t>
            </a:r>
            <a:br>
              <a:rPr lang="en-GB" b="0" dirty="0"/>
            </a:br>
            <a:r>
              <a:rPr lang="en-GB" b="0" dirty="0"/>
              <a:t>4. Answers appear on next clicks.</a:t>
            </a:r>
            <a:br>
              <a:rPr lang="en-GB" b="0" dirty="0"/>
            </a:br>
            <a:r>
              <a:rPr lang="en-GB" b="0" dirty="0"/>
              <a:t>5. Repeat for next five slides.</a:t>
            </a:r>
            <a:br>
              <a:rPr lang="en-GB" b="0" dirty="0"/>
            </a:br>
            <a:r>
              <a:rPr lang="en-GB" b="1" dirty="0"/>
              <a:t>Note: the dominoes can rotate 90 degrees in either direction but they can’t be turned upside down!</a:t>
            </a:r>
            <a:br>
              <a:rPr lang="en-GB" b="1" dirty="0"/>
            </a:br>
            <a:br>
              <a:rPr lang="en-GB" b="1" dirty="0"/>
            </a:b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gefunden </a:t>
            </a:r>
            <a:r>
              <a:rPr lang="de-DE" sz="1200" b="0" i="0" u="none" strike="noStrike" kern="1200" cap="none" dirty="0">
                <a:solidFill>
                  <a:schemeClr val="tx1"/>
                </a:solidFill>
                <a:effectLst/>
                <a:latin typeface="+mn-lt"/>
                <a:ea typeface="Calibri"/>
                <a:cs typeface="Calibri"/>
                <a:sym typeface="Calibri"/>
              </a:rPr>
              <a:t>[103] Sie [10] </a:t>
            </a:r>
            <a:r>
              <a:rPr lang="de-DE" sz="1200" b="1" i="0" u="none" strike="noStrike" kern="1200" cap="none" dirty="0">
                <a:solidFill>
                  <a:schemeClr val="tx1"/>
                </a:solidFill>
                <a:effectLst/>
                <a:latin typeface="+mn-lt"/>
                <a:ea typeface="Calibri"/>
                <a:cs typeface="Calibri"/>
                <a:sym typeface="Calibri"/>
              </a:rPr>
              <a:t>Bad</a:t>
            </a:r>
            <a:r>
              <a:rPr lang="de-DE" sz="1200" b="0" i="0" u="none" strike="noStrike" kern="1200" cap="none" dirty="0">
                <a:solidFill>
                  <a:schemeClr val="tx1"/>
                </a:solidFill>
                <a:effectLst/>
                <a:latin typeface="+mn-lt"/>
                <a:ea typeface="Calibri"/>
                <a:cs typeface="Calibri"/>
                <a:sym typeface="Calibri"/>
              </a:rPr>
              <a:t> [1577] </a:t>
            </a:r>
            <a:r>
              <a:rPr lang="de-DE" sz="1200" b="1" i="0" u="none" strike="noStrike" kern="1200" cap="none" dirty="0">
                <a:solidFill>
                  <a:schemeClr val="tx1"/>
                </a:solidFill>
                <a:effectLst/>
                <a:latin typeface="+mn-lt"/>
                <a:ea typeface="Calibri"/>
                <a:cs typeface="Calibri"/>
                <a:sym typeface="Calibri"/>
              </a:rPr>
              <a:t>Brief </a:t>
            </a:r>
            <a:r>
              <a:rPr lang="de-DE" sz="1200" b="0" i="0" u="none" strike="noStrike" kern="1200" cap="none" dirty="0">
                <a:solidFill>
                  <a:schemeClr val="tx1"/>
                </a:solidFill>
                <a:effectLst/>
                <a:latin typeface="+mn-lt"/>
                <a:ea typeface="Calibri"/>
                <a:cs typeface="Calibri"/>
                <a:sym typeface="Calibri"/>
              </a:rPr>
              <a:t>[813] </a:t>
            </a:r>
            <a:r>
              <a:rPr lang="de-DE" sz="1200" b="1" i="0" u="none" strike="noStrike" kern="1200" cap="none" dirty="0">
                <a:solidFill>
                  <a:schemeClr val="tx1"/>
                </a:solidFill>
                <a:effectLst/>
                <a:latin typeface="+mn-lt"/>
                <a:ea typeface="Calibri"/>
                <a:cs typeface="Calibri"/>
                <a:sym typeface="Calibri"/>
              </a:rPr>
              <a:t>Hunger</a:t>
            </a:r>
            <a:r>
              <a:rPr lang="de-DE" sz="1200" b="0" i="0" u="none" strike="noStrike" kern="1200" cap="none" dirty="0">
                <a:solidFill>
                  <a:schemeClr val="tx1"/>
                </a:solidFill>
                <a:effectLst/>
                <a:latin typeface="+mn-lt"/>
                <a:ea typeface="Calibri"/>
                <a:cs typeface="Calibri"/>
                <a:sym typeface="Calibri"/>
              </a:rPr>
              <a:t> [2097] </a:t>
            </a:r>
            <a:r>
              <a:rPr lang="de-DE" sz="1200" b="1" i="0" u="none" strike="noStrike" kern="1200" cap="none" dirty="0">
                <a:solidFill>
                  <a:schemeClr val="tx1"/>
                </a:solidFill>
                <a:effectLst/>
                <a:latin typeface="+mn-lt"/>
                <a:ea typeface="Calibri"/>
                <a:cs typeface="Calibri"/>
                <a:sym typeface="Calibri"/>
              </a:rPr>
              <a:t>Kaffee </a:t>
            </a:r>
            <a:r>
              <a:rPr lang="de-DE" sz="1200" b="0" i="0" u="none" strike="noStrike" kern="1200" cap="none" dirty="0">
                <a:solidFill>
                  <a:schemeClr val="tx1"/>
                </a:solidFill>
                <a:effectLst/>
                <a:latin typeface="+mn-lt"/>
                <a:ea typeface="Calibri"/>
                <a:cs typeface="Calibri"/>
                <a:sym typeface="Calibri"/>
              </a:rPr>
              <a:t>[1299] </a:t>
            </a:r>
            <a:r>
              <a:rPr lang="de-DE" sz="1200" b="1" i="0" u="none" strike="noStrike" kern="1200" cap="none" dirty="0">
                <a:solidFill>
                  <a:schemeClr val="tx1"/>
                </a:solidFill>
                <a:effectLst/>
                <a:latin typeface="+mn-lt"/>
                <a:ea typeface="Calibri"/>
                <a:cs typeface="Calibri"/>
                <a:sym typeface="Calibri"/>
              </a:rPr>
              <a:t>Küche</a:t>
            </a:r>
            <a:r>
              <a:rPr lang="de-DE" sz="1200" b="0" i="0" u="none" strike="noStrike" kern="1200" cap="none" dirty="0">
                <a:solidFill>
                  <a:schemeClr val="tx1"/>
                </a:solidFill>
                <a:effectLst/>
                <a:latin typeface="+mn-lt"/>
                <a:ea typeface="Calibri"/>
                <a:cs typeface="Calibri"/>
                <a:sym typeface="Calibri"/>
              </a:rPr>
              <a:t> [960] </a:t>
            </a:r>
            <a:r>
              <a:rPr lang="de-DE" sz="1200" b="1" i="0" u="none" strike="noStrike" kern="1200" cap="none" dirty="0">
                <a:solidFill>
                  <a:schemeClr val="tx1"/>
                </a:solidFill>
                <a:effectLst/>
                <a:latin typeface="+mn-lt"/>
                <a:ea typeface="Calibri"/>
                <a:cs typeface="Calibri"/>
                <a:sym typeface="Calibri"/>
              </a:rPr>
              <a:t>Lust </a:t>
            </a:r>
            <a:r>
              <a:rPr lang="de-DE" sz="1200" b="0" i="0" u="none" strike="noStrike" kern="1200" cap="none" dirty="0">
                <a:solidFill>
                  <a:schemeClr val="tx1"/>
                </a:solidFill>
                <a:effectLst/>
                <a:latin typeface="+mn-lt"/>
                <a:ea typeface="Calibri"/>
                <a:cs typeface="Calibri"/>
                <a:sym typeface="Calibri"/>
              </a:rPr>
              <a:t>[1407] </a:t>
            </a:r>
            <a:r>
              <a:rPr lang="de-DE" sz="1200" b="1" i="0" u="none" strike="noStrike" kern="1200" cap="none" dirty="0">
                <a:solidFill>
                  <a:schemeClr val="tx1"/>
                </a:solidFill>
                <a:effectLst/>
                <a:latin typeface="+mn-lt"/>
                <a:ea typeface="Calibri"/>
                <a:cs typeface="Calibri"/>
                <a:sym typeface="Calibri"/>
              </a:rPr>
              <a:t>Schmerz </a:t>
            </a:r>
            <a:r>
              <a:rPr lang="de-DE" sz="1200" b="0" i="0" u="none" strike="noStrike" kern="1200" cap="none" dirty="0">
                <a:solidFill>
                  <a:schemeClr val="tx1"/>
                </a:solidFill>
                <a:effectLst/>
                <a:latin typeface="+mn-lt"/>
                <a:ea typeface="Calibri"/>
                <a:cs typeface="Calibri"/>
                <a:sym typeface="Calibri"/>
              </a:rPr>
              <a:t>[1483] </a:t>
            </a:r>
            <a:r>
              <a:rPr lang="de-DE" sz="1200" b="1" i="0" u="none" strike="noStrike" kern="1200" cap="none" dirty="0">
                <a:solidFill>
                  <a:schemeClr val="tx1"/>
                </a:solidFill>
                <a:effectLst/>
                <a:latin typeface="+mn-lt"/>
                <a:ea typeface="Calibri"/>
                <a:cs typeface="Calibri"/>
                <a:sym typeface="Calibri"/>
              </a:rPr>
              <a:t>Wohnung</a:t>
            </a:r>
            <a:r>
              <a:rPr lang="de-DE" sz="1200" b="0" i="0" u="none" strike="noStrike" kern="1200" cap="none" dirty="0">
                <a:solidFill>
                  <a:schemeClr val="tx1"/>
                </a:solidFill>
                <a:effectLst/>
                <a:latin typeface="+mn-lt"/>
                <a:ea typeface="Calibri"/>
                <a:cs typeface="Calibri"/>
                <a:sym typeface="Calibri"/>
              </a:rPr>
              <a:t> [418] </a:t>
            </a:r>
            <a:r>
              <a:rPr lang="de-DE" sz="1200" b="1" i="0" u="none" strike="noStrike" kern="1200" cap="none" dirty="0">
                <a:solidFill>
                  <a:schemeClr val="tx1"/>
                </a:solidFill>
                <a:effectLst/>
                <a:latin typeface="+mn-lt"/>
                <a:ea typeface="Calibri"/>
                <a:cs typeface="Calibri"/>
                <a:sym typeface="Calibri"/>
              </a:rPr>
              <a:t>müde </a:t>
            </a:r>
            <a:r>
              <a:rPr lang="de-DE" sz="1200" b="0" i="0" u="none" strike="noStrike" kern="1200" cap="none" dirty="0">
                <a:solidFill>
                  <a:schemeClr val="tx1"/>
                </a:solidFill>
                <a:effectLst/>
                <a:latin typeface="+mn-lt"/>
                <a:ea typeface="Calibri"/>
                <a:cs typeface="Calibri"/>
                <a:sym typeface="Calibri"/>
              </a:rPr>
              <a:t>[2000]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a:t>
            </a:r>
            <a:r>
              <a:rPr lang="de-DE" sz="1200" b="1" i="0" u="none" strike="noStrike" kern="1200" cap="none" dirty="0">
                <a:solidFill>
                  <a:schemeClr val="tx1"/>
                </a:solidFill>
                <a:effectLst/>
                <a:latin typeface="+mn-lt"/>
                <a:ea typeface="Calibri"/>
                <a:cs typeface="Calibri"/>
                <a:sym typeface="Calibri"/>
              </a:rPr>
              <a:t>oben </a:t>
            </a:r>
            <a:r>
              <a:rPr lang="de-DE" sz="1200" b="0" i="0" u="none" strike="noStrike" kern="1200" cap="none" dirty="0">
                <a:solidFill>
                  <a:schemeClr val="tx1"/>
                </a:solidFill>
                <a:effectLst/>
                <a:latin typeface="+mn-lt"/>
                <a:ea typeface="Calibri"/>
                <a:cs typeface="Calibri"/>
                <a:sym typeface="Calibri"/>
              </a:rPr>
              <a:t>[100] </a:t>
            </a:r>
            <a:r>
              <a:rPr lang="de-DE" sz="1200" b="1" i="0" u="none" strike="noStrike" kern="1200" cap="none" dirty="0">
                <a:solidFill>
                  <a:schemeClr val="tx1"/>
                </a:solidFill>
                <a:effectLst/>
                <a:latin typeface="+mn-lt"/>
                <a:ea typeface="Calibri"/>
                <a:cs typeface="Calibri"/>
                <a:sym typeface="Calibri"/>
              </a:rPr>
              <a:t>unten</a:t>
            </a:r>
            <a:r>
              <a:rPr lang="de-DE" sz="1200" b="0" i="0" u="none" strike="noStrike" kern="1200" cap="none" dirty="0">
                <a:solidFill>
                  <a:schemeClr val="tx1"/>
                </a:solidFill>
                <a:effectLst/>
                <a:latin typeface="+mn-lt"/>
                <a:ea typeface="Calibri"/>
                <a:cs typeface="Calibri"/>
                <a:sym typeface="Calibri"/>
              </a:rPr>
              <a:t>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10</a:t>
            </a:fld>
            <a:endParaRPr lang="en-GB"/>
          </a:p>
        </p:txBody>
      </p:sp>
    </p:spTree>
    <p:extLst>
      <p:ext uri="{BB962C8B-B14F-4D97-AF65-F5344CB8AC3E}">
        <p14:creationId xmlns:p14="http://schemas.microsoft.com/office/powerpoint/2010/main" val="2601609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a:t>
            </a:r>
            <a:br>
              <a:rPr lang="en-GB" b="1" dirty="0"/>
            </a:b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11</a:t>
            </a:fld>
            <a:endParaRPr lang="en-GB"/>
          </a:p>
        </p:txBody>
      </p:sp>
    </p:spTree>
    <p:extLst>
      <p:ext uri="{BB962C8B-B14F-4D97-AF65-F5344CB8AC3E}">
        <p14:creationId xmlns:p14="http://schemas.microsoft.com/office/powerpoint/2010/main" val="3379414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a:t>
            </a:r>
            <a:br>
              <a:rPr lang="en-GB" b="1" dirty="0"/>
            </a:b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12</a:t>
            </a:fld>
            <a:endParaRPr lang="en-GB"/>
          </a:p>
        </p:txBody>
      </p:sp>
    </p:spTree>
    <p:extLst>
      <p:ext uri="{BB962C8B-B14F-4D97-AF65-F5344CB8AC3E}">
        <p14:creationId xmlns:p14="http://schemas.microsoft.com/office/powerpoint/2010/main" val="405437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3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2</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person singular and 3</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person plural forms of </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sein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haben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to connect these with new meanings (formal and informal address).</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13</a:t>
            </a:fld>
            <a:endParaRPr lang="en-GB"/>
          </a:p>
        </p:txBody>
      </p:sp>
    </p:spTree>
    <p:extLst>
      <p:ext uri="{BB962C8B-B14F-4D97-AF65-F5344CB8AC3E}">
        <p14:creationId xmlns:p14="http://schemas.microsoft.com/office/powerpoint/2010/main" val="189943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a:t>
            </a:r>
            <a:r>
              <a:rPr lang="en-GB" b="0" i="1" dirty="0"/>
              <a:t>hast/</a:t>
            </a:r>
            <a:r>
              <a:rPr lang="en-GB" b="0" i="1" dirty="0" err="1"/>
              <a:t>haben</a:t>
            </a:r>
            <a:r>
              <a:rPr lang="en-GB" b="0" i="0" dirty="0"/>
              <a:t> and </a:t>
            </a:r>
            <a:r>
              <a:rPr lang="en-GB" b="0" i="1" dirty="0" err="1"/>
              <a:t>bist</a:t>
            </a:r>
            <a:r>
              <a:rPr lang="en-GB" b="0" i="1" dirty="0"/>
              <a:t>/</a:t>
            </a:r>
            <a:r>
              <a:rPr lang="en-GB" b="0" i="1" dirty="0" err="1"/>
              <a:t>sind</a:t>
            </a:r>
            <a:r>
              <a:rPr lang="en-GB" b="0" i="1" dirty="0"/>
              <a:t> </a:t>
            </a:r>
            <a:r>
              <a:rPr lang="en-GB" b="0" i="0" dirty="0"/>
              <a:t>in questions, and to connect these forms with meaning (formal and familiar you).</a:t>
            </a:r>
            <a:br>
              <a:rPr lang="en-GB" dirty="0"/>
            </a:br>
            <a:br>
              <a:rPr lang="en-GB" dirty="0"/>
            </a:br>
            <a:r>
              <a:rPr lang="en-GB" b="1" dirty="0"/>
              <a:t>Procedure:</a:t>
            </a:r>
            <a:br>
              <a:rPr lang="en-GB" dirty="0"/>
            </a:br>
            <a:r>
              <a:rPr lang="en-GB" dirty="0"/>
              <a:t>1. Check that students understand the word </a:t>
            </a:r>
            <a:r>
              <a:rPr lang="en-GB" i="1" dirty="0" err="1"/>
              <a:t>Gastfamilie</a:t>
            </a:r>
            <a:r>
              <a:rPr lang="en-GB" i="0" dirty="0"/>
              <a:t>. Students met </a:t>
            </a:r>
            <a:r>
              <a:rPr lang="en-GB" i="1" dirty="0"/>
              <a:t>Gast</a:t>
            </a:r>
            <a:r>
              <a:rPr lang="en-GB" i="0" dirty="0"/>
              <a:t> [576] as a cluster word in Year 7, and they should also be able to work out the meaning from context.</a:t>
            </a:r>
            <a:endParaRPr lang="en-GB" dirty="0"/>
          </a:p>
          <a:p>
            <a:r>
              <a:rPr lang="en-GB" dirty="0"/>
              <a:t>2. Students write 1-6 in their books.</a:t>
            </a:r>
          </a:p>
          <a:p>
            <a:r>
              <a:rPr lang="en-GB" dirty="0"/>
              <a:t>3. Click on the numbers to hear questions beginning with the pronoun obscured.</a:t>
            </a:r>
          </a:p>
          <a:p>
            <a:r>
              <a:rPr lang="en-GB" dirty="0"/>
              <a:t>4. Students must listen to the form of the verb they hear after the beep to decide whether the question is addressed to Wolfgang (</a:t>
            </a:r>
            <a:r>
              <a:rPr lang="en-GB" i="1" dirty="0"/>
              <a:t>du</a:t>
            </a:r>
            <a:r>
              <a:rPr lang="en-GB" i="0" dirty="0"/>
              <a:t>), or Oma (</a:t>
            </a:r>
            <a:r>
              <a:rPr lang="en-GB" i="1" dirty="0"/>
              <a:t>Sie</a:t>
            </a:r>
            <a:r>
              <a:rPr lang="en-GB" i="0" dirty="0"/>
              <a:t>).</a:t>
            </a:r>
          </a:p>
          <a:p>
            <a:r>
              <a:rPr lang="en-GB" i="0" dirty="0"/>
              <a:t>5. On a click, a transcription of the verb appears so that students can check their answer. On another click, the answer appears.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6. Click to bring up a 2</a:t>
            </a:r>
            <a:r>
              <a:rPr lang="en-GB" i="0" baseline="30000" dirty="0"/>
              <a:t>nd</a:t>
            </a:r>
            <a:r>
              <a:rPr lang="en-GB" i="0" dirty="0"/>
              <a:t> set of audio buttons with the full sentences (including pronouns).</a:t>
            </a:r>
            <a:endParaRPr lang="en-GB" dirty="0"/>
          </a:p>
          <a:p>
            <a:r>
              <a:rPr lang="en-GB" i="0" dirty="0"/>
              <a:t>7. Elicit oral translations of the full questions. </a:t>
            </a:r>
            <a:endParaRPr lang="en-GB" dirty="0"/>
          </a:p>
          <a:p>
            <a:endParaRPr lang="en-GB" b="1" dirty="0"/>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Haustiere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Hast [du] eine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Sind [Sie]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gegessen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Hast [du] das </a:t>
            </a:r>
            <a:r>
              <a:rPr lang="en-US" sz="1200" kern="1200" dirty="0" err="1">
                <a:solidFill>
                  <a:schemeClr val="tx1"/>
                </a:solidFill>
                <a:effectLst/>
                <a:latin typeface="+mn-lt"/>
                <a:ea typeface="+mn-ea"/>
                <a:cs typeface="+mn-cs"/>
              </a:rPr>
              <a:t>Geschenk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GB" b="1" dirty="0"/>
              <a:t>Transcript 2:</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Haustiere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Hast du eine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Sind Sie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gegessen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Hast du das </a:t>
            </a:r>
            <a:r>
              <a:rPr lang="en-US" sz="1200" kern="1200" dirty="0" err="1">
                <a:solidFill>
                  <a:schemeClr val="tx1"/>
                </a:solidFill>
                <a:effectLst/>
                <a:latin typeface="+mn-lt"/>
                <a:ea typeface="+mn-ea"/>
                <a:cs typeface="+mn-cs"/>
              </a:rPr>
              <a:t>Geschenk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br>
              <a:rPr lang="en-GB" dirty="0"/>
            </a:br>
            <a:r>
              <a:rPr lang="en-GB" b="1" baseline="0" dirty="0"/>
              <a:t>Word frequency of near-cognates used (1 is the most frequent word in German): </a:t>
            </a:r>
            <a:br>
              <a:rPr lang="en-GB" baseline="0" dirty="0"/>
            </a:br>
            <a:r>
              <a:rPr lang="en-GB" baseline="0" dirty="0"/>
              <a:t>Gast [576]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14</a:t>
            </a:fld>
            <a:endParaRPr lang="en-GB"/>
          </a:p>
        </p:txBody>
      </p:sp>
    </p:spTree>
    <p:extLst>
      <p:ext uri="{BB962C8B-B14F-4D97-AF65-F5344CB8AC3E}">
        <p14:creationId xmlns:p14="http://schemas.microsoft.com/office/powerpoint/2010/main" val="189146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between informal and formal address by looking at the form of verbs other than </a:t>
            </a:r>
            <a:r>
              <a:rPr lang="en-GB" b="0" i="1" dirty="0" err="1"/>
              <a:t>haben</a:t>
            </a:r>
            <a:r>
              <a:rPr lang="en-GB" b="0" i="0" dirty="0"/>
              <a:t> and </a:t>
            </a:r>
            <a:r>
              <a:rPr lang="en-GB" b="0" i="1" dirty="0"/>
              <a:t>sein</a:t>
            </a:r>
            <a:r>
              <a:rPr lang="en-GB" b="0" i="0" dirty="0"/>
              <a:t>.</a:t>
            </a:r>
            <a:br>
              <a:rPr lang="en-GB" dirty="0"/>
            </a:br>
            <a:br>
              <a:rPr lang="en-GB" dirty="0"/>
            </a:br>
            <a:r>
              <a:rPr lang="en-GB" b="1" dirty="0"/>
              <a:t>Procedure:</a:t>
            </a:r>
            <a:br>
              <a:rPr lang="en-GB" dirty="0"/>
            </a:br>
            <a:r>
              <a:rPr lang="en-GB" dirty="0"/>
              <a:t>1. Students write 1-8 in their books.</a:t>
            </a:r>
          </a:p>
          <a:p>
            <a:r>
              <a:rPr lang="en-GB" dirty="0"/>
              <a:t>2. Students must look at the verb form to decide whether Mia is writing to Katja (</a:t>
            </a:r>
            <a:r>
              <a:rPr lang="en-GB" i="1" dirty="0"/>
              <a:t>du</a:t>
            </a:r>
            <a:r>
              <a:rPr lang="en-GB" i="0" dirty="0"/>
              <a:t>), or Katja’s mother (</a:t>
            </a:r>
            <a:r>
              <a:rPr lang="en-GB" i="1" dirty="0"/>
              <a:t>Sie</a:t>
            </a:r>
            <a:r>
              <a:rPr lang="en-GB" i="0" dirty="0"/>
              <a:t>).</a:t>
            </a:r>
          </a:p>
          <a:p>
            <a:r>
              <a:rPr lang="en-GB" i="0" dirty="0"/>
              <a:t>3. Answers appear on clicks.</a:t>
            </a:r>
          </a:p>
          <a:p>
            <a:r>
              <a:rPr lang="en-GB" i="0" dirty="0"/>
              <a:t>4. Elicit oral translations of the questions.</a:t>
            </a:r>
          </a:p>
          <a:p>
            <a:br>
              <a:rPr lang="en-GB" dirty="0"/>
            </a:br>
            <a:r>
              <a:rPr lang="en-GB" b="1" baseline="0" dirty="0"/>
              <a:t>Word frequency of cognates used (1 is the most frequent word in German): </a:t>
            </a:r>
            <a:br>
              <a:rPr lang="en-GB" baseline="0" dirty="0"/>
            </a:br>
            <a:r>
              <a:rPr lang="en-GB" baseline="0" dirty="0"/>
              <a:t>E-Mail [2172], </a:t>
            </a:r>
            <a:r>
              <a:rPr lang="en-GB" baseline="0" dirty="0" err="1"/>
              <a:t>planen</a:t>
            </a:r>
            <a:r>
              <a:rPr lang="en-GB" baseline="0" dirty="0"/>
              <a:t> [579]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15</a:t>
            </a:fld>
            <a:endParaRPr lang="en-GB"/>
          </a:p>
        </p:txBody>
      </p:sp>
    </p:spTree>
    <p:extLst>
      <p:ext uri="{BB962C8B-B14F-4D97-AF65-F5344CB8AC3E}">
        <p14:creationId xmlns:p14="http://schemas.microsoft.com/office/powerpoint/2010/main" val="79607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asking questions with formal and informal you, and to practise using structures with </a:t>
            </a:r>
            <a:r>
              <a:rPr lang="en-GB" b="0" i="1" dirty="0" err="1"/>
              <a:t>haben</a:t>
            </a:r>
            <a:r>
              <a:rPr lang="en-GB" b="0" i="1" dirty="0"/>
              <a:t> </a:t>
            </a:r>
            <a:r>
              <a:rPr lang="en-GB" b="0" i="0" dirty="0"/>
              <a:t>and </a:t>
            </a:r>
            <a:r>
              <a:rPr lang="en-GB" b="0" i="1" dirty="0"/>
              <a:t>sein </a:t>
            </a:r>
            <a:r>
              <a:rPr lang="en-GB" b="0" i="0" dirty="0"/>
              <a:t>in the affirmative and negative.</a:t>
            </a:r>
            <a:br>
              <a:rPr lang="en-GB" dirty="0"/>
            </a:br>
            <a:br>
              <a:rPr lang="en-GB" dirty="0"/>
            </a:br>
            <a:r>
              <a:rPr lang="en-GB" b="1" dirty="0"/>
              <a:t>Procedure:</a:t>
            </a:r>
            <a:br>
              <a:rPr lang="en-GB" dirty="0"/>
            </a:br>
            <a:r>
              <a:rPr lang="en-GB" dirty="0"/>
              <a:t>1. Partner A decides that s/he is talking to an older person or a friend, and uses the formal or informal form of </a:t>
            </a:r>
            <a:r>
              <a:rPr lang="en-GB" i="1" dirty="0" err="1"/>
              <a:t>haben</a:t>
            </a:r>
            <a:r>
              <a:rPr lang="en-GB" dirty="0"/>
              <a:t> or </a:t>
            </a:r>
            <a:r>
              <a:rPr lang="en-GB" i="1" dirty="0"/>
              <a:t>sein</a:t>
            </a:r>
            <a:r>
              <a:rPr lang="en-GB" dirty="0"/>
              <a:t> to ask the question.</a:t>
            </a:r>
            <a:br>
              <a:rPr lang="en-GB" dirty="0"/>
            </a:br>
            <a:r>
              <a:rPr lang="en-GB" dirty="0"/>
              <a:t>2. Partner B listens and responds according to the indicated answer, as in the example modelled here.</a:t>
            </a:r>
            <a:br>
              <a:rPr lang="en-GB" dirty="0"/>
            </a:br>
            <a:r>
              <a:rPr lang="en-GB" dirty="0"/>
              <a:t>3. Then do the same process with the other five sets of pictures.  Note that the sets of pictures are not numbered so that students also have to understand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next slide students swap roles.</a:t>
            </a:r>
          </a:p>
        </p:txBody>
      </p:sp>
      <p:sp>
        <p:nvSpPr>
          <p:cNvPr id="4" name="Slide Number Placeholder 3"/>
          <p:cNvSpPr>
            <a:spLocks noGrp="1"/>
          </p:cNvSpPr>
          <p:nvPr>
            <p:ph type="sldNum" sz="quarter" idx="5"/>
          </p:nvPr>
        </p:nvSpPr>
        <p:spPr/>
        <p:txBody>
          <a:bodyPr/>
          <a:lstStyle/>
          <a:p>
            <a:fld id="{57E7317A-77C0-4B59-A7CD-E63C08B2A278}" type="slidenum">
              <a:rPr lang="en-GB" smtClean="0"/>
              <a:t>16</a:t>
            </a:fld>
            <a:endParaRPr lang="en-GB"/>
          </a:p>
        </p:txBody>
      </p:sp>
    </p:spTree>
    <p:extLst>
      <p:ext uri="{BB962C8B-B14F-4D97-AF65-F5344CB8AC3E}">
        <p14:creationId xmlns:p14="http://schemas.microsoft.com/office/powerpoint/2010/main" val="2951618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b="1" dirty="0"/>
            </a:br>
            <a:br>
              <a:rPr lang="en-GB" b="1" dirty="0"/>
            </a:br>
            <a:r>
              <a:rPr lang="en-GB" b="1" dirty="0"/>
              <a:t>Note: the cues have been jumbled.</a:t>
            </a: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17</a:t>
            </a:fld>
            <a:endParaRPr lang="en-GB"/>
          </a:p>
        </p:txBody>
      </p:sp>
    </p:spTree>
    <p:extLst>
      <p:ext uri="{BB962C8B-B14F-4D97-AF65-F5344CB8AC3E}">
        <p14:creationId xmlns:p14="http://schemas.microsoft.com/office/powerpoint/2010/main" val="9451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Edexcel list does not have </a:t>
            </a:r>
            <a:r>
              <a:rPr lang="en-GB" sz="1200" b="1" u="sng" baseline="0" dirty="0" err="1"/>
              <a:t>angenehm</a:t>
            </a:r>
            <a:r>
              <a:rPr lang="en-GB" sz="1200" b="1" u="sng" baseline="0" dirty="0"/>
              <a:t>, </a:t>
            </a:r>
            <a:r>
              <a:rPr lang="en-GB" sz="1200" b="1" u="sng" baseline="0" dirty="0" err="1"/>
              <a:t>springen</a:t>
            </a:r>
            <a:r>
              <a:rPr lang="en-GB" sz="1200" b="1" u="sng" baseline="0" dirty="0"/>
              <a:t>.</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SSCs </a:t>
            </a:r>
            <a:r>
              <a:rPr lang="en-GB" sz="1200" b="1" dirty="0"/>
              <a:t>[u] </a:t>
            </a:r>
            <a:r>
              <a:rPr lang="en-GB" sz="1200" b="0" dirty="0"/>
              <a:t>and </a:t>
            </a:r>
            <a:r>
              <a:rPr lang="en-GB" sz="1200" b="1" dirty="0"/>
              <a:t>[ü]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present tense forms of </a:t>
            </a:r>
            <a:r>
              <a:rPr lang="en-GB" sz="1200" b="0" i="1" dirty="0" err="1"/>
              <a:t>haben</a:t>
            </a:r>
            <a:r>
              <a:rPr lang="en-GB" sz="1200" b="0" i="1" dirty="0"/>
              <a:t> </a:t>
            </a:r>
            <a:r>
              <a:rPr lang="en-GB" sz="1200" b="0" i="0" dirty="0"/>
              <a:t>and </a:t>
            </a:r>
            <a:r>
              <a:rPr lang="en-GB" sz="1200" b="0" i="1" dirty="0"/>
              <a:t>sein </a:t>
            </a:r>
            <a:r>
              <a:rPr lang="en-GB" sz="1200" b="0" i="0" dirty="0"/>
              <a:t>(all persons)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pronoun </a:t>
            </a:r>
            <a:r>
              <a:rPr lang="en-GB" sz="1200" b="0" i="1" baseline="0" dirty="0"/>
              <a:t>Sie</a:t>
            </a:r>
          </a:p>
          <a:p>
            <a:pPr algn="l"/>
            <a:r>
              <a:rPr lang="en-GB" sz="9600" dirty="0">
                <a:solidFill>
                  <a:prstClr val="white"/>
                </a:solidFill>
              </a:rPr>
              <a:t>Infinitive clauses with ‘</a:t>
            </a:r>
            <a:r>
              <a:rPr lang="en-GB" sz="9600" dirty="0" err="1">
                <a:solidFill>
                  <a:prstClr val="white"/>
                </a:solidFill>
              </a:rPr>
              <a:t>zu</a:t>
            </a:r>
            <a:r>
              <a:rPr lang="en-GB" sz="96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prstClr val="white"/>
                </a:solidFill>
              </a:rPr>
              <a:t>Introduction to compound noun 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Hunger [2097] Kaffee [1299] Küche [960] Lust [1407] Schmerz [1483] Wohnung [418] müde [2000]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oben [100] unten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8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aurally between SSCs </a:t>
            </a:r>
            <a:r>
              <a:rPr lang="en-GB" sz="1200" b="0" dirty="0">
                <a:solidFill>
                  <a:schemeClr val="bg1"/>
                </a:solidFill>
              </a:rPr>
              <a:t>[ü] and [u], and revise plural formation patterns.</a:t>
            </a:r>
            <a:br>
              <a:rPr lang="en-GB" dirty="0"/>
            </a:br>
            <a:br>
              <a:rPr lang="en-GB" dirty="0"/>
            </a:br>
            <a:r>
              <a:rPr lang="en-GB" b="1" dirty="0"/>
              <a:t>Procedure:</a:t>
            </a:r>
            <a:br>
              <a:rPr lang="en-GB" dirty="0"/>
            </a:br>
            <a:r>
              <a:rPr lang="en-GB" dirty="0"/>
              <a:t>1. Students write 1-8 in their books.</a:t>
            </a:r>
          </a:p>
          <a:p>
            <a:r>
              <a:rPr lang="en-GB" dirty="0"/>
              <a:t>2. Click on a number to hear nouns said in the singular and plural.</a:t>
            </a:r>
          </a:p>
          <a:p>
            <a:r>
              <a:rPr lang="en-GB" dirty="0"/>
              <a:t>3. Students listen to see whether the SSCs are the same or different.</a:t>
            </a:r>
          </a:p>
          <a:p>
            <a:r>
              <a:rPr lang="en-GB" dirty="0"/>
              <a:t>4. Click to reveal </a:t>
            </a:r>
          </a:p>
          <a:p>
            <a:endParaRPr lang="en-GB" dirty="0"/>
          </a:p>
          <a:p>
            <a:r>
              <a:rPr lang="en-GB" b="1" dirty="0"/>
              <a:t>Transcript:</a:t>
            </a:r>
            <a:br>
              <a:rPr lang="en-GB" dirty="0"/>
            </a:br>
            <a:r>
              <a:rPr lang="en-GB" dirty="0"/>
              <a:t>1. </a:t>
            </a:r>
            <a:r>
              <a:rPr lang="en-GB" sz="1200" kern="1200" dirty="0">
                <a:solidFill>
                  <a:schemeClr val="tx1"/>
                </a:solidFill>
                <a:effectLst/>
                <a:latin typeface="+mn-lt"/>
                <a:ea typeface="+mn-ea"/>
                <a:cs typeface="+mn-cs"/>
              </a:rPr>
              <a:t>die Kunst, die </a:t>
            </a:r>
            <a:r>
              <a:rPr lang="en-GB" sz="1200" kern="1200" dirty="0" err="1">
                <a:solidFill>
                  <a:schemeClr val="tx1"/>
                </a:solidFill>
                <a:effectLst/>
                <a:latin typeface="+mn-lt"/>
                <a:ea typeface="+mn-ea"/>
                <a:cs typeface="+mn-cs"/>
              </a:rPr>
              <a:t>Künste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die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Küchen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der Bus, die </a:t>
            </a:r>
            <a:r>
              <a:rPr lang="en-GB" sz="1200" kern="1200" dirty="0" err="1">
                <a:solidFill>
                  <a:schemeClr val="tx1"/>
                </a:solidFill>
                <a:effectLst/>
                <a:latin typeface="+mn-lt"/>
                <a:ea typeface="+mn-ea"/>
                <a:cs typeface="+mn-cs"/>
              </a:rPr>
              <a:t>Busse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Flüsse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die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Küsten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der </a:t>
            </a:r>
            <a:r>
              <a:rPr lang="en-GB" sz="1200" kern="1200" dirty="0" err="1">
                <a:solidFill>
                  <a:schemeClr val="tx1"/>
                </a:solidFill>
                <a:effectLst/>
                <a:latin typeface="+mn-lt"/>
                <a:ea typeface="+mn-ea"/>
                <a:cs typeface="+mn-cs"/>
              </a:rPr>
              <a:t>Kuss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Küsse</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br>
              <a:rPr lang="en-GB" baseline="0" dirty="0"/>
            </a:br>
            <a:r>
              <a:rPr lang="en-GB" baseline="0" dirty="0"/>
              <a:t>Bus [1562], </a:t>
            </a:r>
            <a:r>
              <a:rPr lang="en-GB" baseline="0" dirty="0" err="1"/>
              <a:t>Fluss</a:t>
            </a:r>
            <a:r>
              <a:rPr lang="en-GB" baseline="0" dirty="0"/>
              <a:t> [1551], Kunst [554],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[2628], </a:t>
            </a:r>
            <a:r>
              <a:rPr lang="en-GB" baseline="0" dirty="0"/>
              <a:t>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a:t>
            </a:r>
            <a:r>
              <a:rPr lang="en-GB" sz="1200" kern="1200" dirty="0" err="1">
                <a:solidFill>
                  <a:schemeClr val="tx1"/>
                </a:solidFill>
                <a:effectLst/>
                <a:latin typeface="+mn-lt"/>
                <a:ea typeface="+mn-ea"/>
                <a:cs typeface="+mn-cs"/>
              </a:rPr>
              <a:t>Kuss</a:t>
            </a:r>
            <a:r>
              <a:rPr lang="en-GB" sz="1200" kern="1200" dirty="0">
                <a:solidFill>
                  <a:schemeClr val="tx1"/>
                </a:solidFill>
                <a:effectLst/>
                <a:latin typeface="+mn-lt"/>
                <a:ea typeface="+mn-ea"/>
                <a:cs typeface="+mn-cs"/>
              </a:rPr>
              <a:t> [&gt;5009] </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19</a:t>
            </a:fld>
            <a:endParaRPr lang="en-GB"/>
          </a:p>
        </p:txBody>
      </p:sp>
    </p:spTree>
    <p:extLst>
      <p:ext uri="{BB962C8B-B14F-4D97-AF65-F5344CB8AC3E}">
        <p14:creationId xmlns:p14="http://schemas.microsoft.com/office/powerpoint/2010/main" val="266386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baseline="0" dirty="0"/>
              <a:t>10 minutes (4 slides)</a:t>
            </a:r>
            <a:br>
              <a:rPr lang="en-GB" b="0" dirty="0"/>
            </a:br>
            <a:br>
              <a:rPr lang="en-GB" b="1" dirty="0"/>
            </a:br>
            <a:r>
              <a:rPr lang="en-GB" b="1" dirty="0"/>
              <a:t>Aim: </a:t>
            </a:r>
            <a:r>
              <a:rPr lang="en-GB" b="0" baseline="0" dirty="0"/>
              <a:t>To introduce/consolidate SSC long and short </a:t>
            </a:r>
            <a:r>
              <a:rPr lang="en-GB" b="1" baseline="0" dirty="0"/>
              <a:t>[u] and [ü]</a:t>
            </a:r>
            <a:br>
              <a:rPr lang="en-GB" dirty="0"/>
            </a:br>
            <a:br>
              <a:rPr lang="en-GB" dirty="0"/>
            </a:br>
            <a:r>
              <a:rPr lang="en-GB" b="1" dirty="0"/>
              <a:t>Procedure:</a:t>
            </a:r>
            <a:br>
              <a:rPr lang="en-GB" dirty="0"/>
            </a:br>
            <a:r>
              <a:rPr lang="en-GB" b="0" dirty="0"/>
              <a:t>1. Present the letter(s) and say the </a:t>
            </a:r>
            <a:r>
              <a:rPr lang="en-GB" b="1" dirty="0"/>
              <a:t>[u]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[u]  </a:t>
            </a:r>
            <a:r>
              <a:rPr lang="en-GB" dirty="0"/>
              <a:t>- </a:t>
            </a:r>
            <a:r>
              <a:rPr lang="en-GB" baseline="0" dirty="0"/>
              <a:t>mime putting a full stop with your index finger in the air (point away from yourself, with a quick jabbing motion).</a:t>
            </a:r>
            <a:br>
              <a:rPr lang="en-GB" dirty="0"/>
            </a:br>
            <a:r>
              <a:rPr lang="en-GB" dirty="0"/>
              <a:t>long</a:t>
            </a:r>
            <a:r>
              <a:rPr lang="en-GB" b="1" dirty="0"/>
              <a:t> [ü] </a:t>
            </a:r>
            <a:r>
              <a:rPr lang="en-GB" dirty="0"/>
              <a:t>– </a:t>
            </a:r>
            <a:r>
              <a:rPr lang="en-GB" baseline="0" dirty="0"/>
              <a:t>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[ü] </a:t>
            </a:r>
            <a:r>
              <a:rPr lang="en-GB" dirty="0"/>
              <a:t>- </a:t>
            </a:r>
            <a:r>
              <a:rPr lang="en-GB" baseline="0" dirty="0"/>
              <a:t>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1" baseline="0" dirty="0"/>
              <a:t>du </a:t>
            </a:r>
            <a:r>
              <a:rPr lang="en-GB" baseline="0" dirty="0"/>
              <a:t>[52]; </a:t>
            </a:r>
            <a:r>
              <a:rPr lang="en-GB" b="1" baseline="0" dirty="0" err="1"/>
              <a:t>Punkt</a:t>
            </a:r>
            <a:r>
              <a:rPr lang="en-GB" b="1" baseline="0" dirty="0"/>
              <a:t> </a:t>
            </a:r>
            <a:r>
              <a:rPr lang="en-GB" baseline="0" dirty="0"/>
              <a:t>[427] </a:t>
            </a:r>
            <a:r>
              <a:rPr lang="en-GB" sz="1200" b="1" baseline="0" dirty="0" err="1"/>
              <a:t>Tür</a:t>
            </a:r>
            <a:r>
              <a:rPr lang="en-GB" sz="1200" b="1" baseline="0" dirty="0"/>
              <a:t> </a:t>
            </a:r>
            <a:r>
              <a:rPr lang="en-GB" sz="1200" baseline="0" dirty="0"/>
              <a:t>[400] </a:t>
            </a:r>
            <a:r>
              <a:rPr lang="en-GB" sz="1200" b="1" baseline="0" dirty="0" err="1"/>
              <a:t>fünf</a:t>
            </a:r>
            <a:r>
              <a:rPr lang="en-GB" sz="1200" b="1" baseline="0" dirty="0"/>
              <a:t> </a:t>
            </a:r>
            <a:r>
              <a:rPr lang="en-GB" sz="1200" baseline="0" dirty="0"/>
              <a:t>[272]</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20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 (all three slides)</a:t>
            </a:r>
            <a:br>
              <a:rPr lang="en-GB" dirty="0"/>
            </a:br>
            <a:br>
              <a:rPr lang="en-GB" b="1" dirty="0"/>
            </a:br>
            <a:r>
              <a:rPr lang="en-GB" b="1" dirty="0"/>
              <a:t>Aim: </a:t>
            </a:r>
            <a:r>
              <a:rPr lang="en-GB" b="0" dirty="0"/>
              <a:t>To revise 3</a:t>
            </a:r>
            <a:r>
              <a:rPr lang="en-GB" b="0" baseline="30000" dirty="0"/>
              <a:t>rd</a:t>
            </a:r>
            <a:r>
              <a:rPr lang="en-GB" b="0" dirty="0"/>
              <a:t> person singular and 3</a:t>
            </a:r>
            <a:r>
              <a:rPr lang="en-GB" b="0" baseline="30000" dirty="0"/>
              <a:t>rd</a:t>
            </a:r>
            <a:r>
              <a:rPr lang="en-GB" b="0" dirty="0"/>
              <a:t> person plural forms of </a:t>
            </a:r>
            <a:r>
              <a:rPr lang="en-GB" b="0" i="1" dirty="0"/>
              <a:t>sein </a:t>
            </a:r>
            <a:r>
              <a:rPr lang="en-GB" b="0" i="0" dirty="0"/>
              <a:t>and </a:t>
            </a:r>
            <a:r>
              <a:rPr lang="en-GB" b="0" i="1" dirty="0" err="1"/>
              <a:t>haben</a:t>
            </a:r>
            <a:r>
              <a:rPr lang="en-GB" b="0" i="0" dirty="0"/>
              <a:t> and to distinguish between pronouns </a:t>
            </a:r>
            <a:r>
              <a:rPr lang="en-GB" b="0" i="1" dirty="0"/>
              <a:t>Sie, </a:t>
            </a:r>
            <a:r>
              <a:rPr lang="en-GB" b="0" i="1" dirty="0" err="1"/>
              <a:t>sie</a:t>
            </a:r>
            <a:r>
              <a:rPr lang="en-GB" b="0" i="1" dirty="0"/>
              <a:t> </a:t>
            </a:r>
            <a:r>
              <a:rPr lang="en-GB" b="0" i="0" dirty="0"/>
              <a:t>(she) and </a:t>
            </a:r>
            <a:r>
              <a:rPr lang="en-GB" b="0" i="1" dirty="0" err="1"/>
              <a:t>sie</a:t>
            </a:r>
            <a:r>
              <a:rPr lang="en-GB" b="0" i="1" dirty="0"/>
              <a:t> </a:t>
            </a:r>
            <a:r>
              <a:rPr lang="en-GB" b="0" i="0" dirty="0"/>
              <a:t>(they).</a:t>
            </a: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20</a:t>
            </a:fld>
            <a:endParaRPr lang="en-GB"/>
          </a:p>
        </p:txBody>
      </p:sp>
    </p:spTree>
    <p:extLst>
      <p:ext uri="{BB962C8B-B14F-4D97-AF65-F5344CB8AC3E}">
        <p14:creationId xmlns:p14="http://schemas.microsoft.com/office/powerpoint/2010/main" val="154495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21</a:t>
            </a:fld>
            <a:endParaRPr lang="en-GB"/>
          </a:p>
        </p:txBody>
      </p:sp>
    </p:spTree>
    <p:extLst>
      <p:ext uri="{BB962C8B-B14F-4D97-AF65-F5344CB8AC3E}">
        <p14:creationId xmlns:p14="http://schemas.microsoft.com/office/powerpoint/2010/main" val="2710452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22</a:t>
            </a:fld>
            <a:endParaRPr lang="en-GB"/>
          </a:p>
        </p:txBody>
      </p:sp>
    </p:spTree>
    <p:extLst>
      <p:ext uri="{BB962C8B-B14F-4D97-AF65-F5344CB8AC3E}">
        <p14:creationId xmlns:p14="http://schemas.microsoft.com/office/powerpoint/2010/main" val="2058329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a:t>
            </a:r>
            <a:r>
              <a:rPr lang="en-GB" b="0" i="1" dirty="0"/>
              <a:t>hat/</a:t>
            </a:r>
            <a:r>
              <a:rPr lang="en-GB" b="0" i="1" dirty="0" err="1"/>
              <a:t>haben</a:t>
            </a:r>
            <a:r>
              <a:rPr lang="en-GB" b="0" i="0" dirty="0"/>
              <a:t> and </a:t>
            </a:r>
            <a:r>
              <a:rPr lang="en-GB" b="0" i="1" dirty="0" err="1"/>
              <a:t>ist</a:t>
            </a:r>
            <a:r>
              <a:rPr lang="en-GB" b="0" i="1" dirty="0"/>
              <a:t>/</a:t>
            </a:r>
            <a:r>
              <a:rPr lang="en-GB" b="0" i="1" dirty="0" err="1"/>
              <a:t>sind</a:t>
            </a:r>
            <a:r>
              <a:rPr lang="en-GB" b="0" i="1" dirty="0"/>
              <a:t> </a:t>
            </a:r>
            <a:r>
              <a:rPr lang="en-GB" b="0" i="0" dirty="0"/>
              <a:t>in questions, and to connect these forms with meaning (formal and familiar).</a:t>
            </a:r>
            <a:br>
              <a:rPr lang="en-GB" dirty="0"/>
            </a:br>
            <a:br>
              <a:rPr lang="en-GB" dirty="0"/>
            </a:br>
            <a:r>
              <a:rPr lang="en-GB" b="1" dirty="0"/>
              <a:t>Procedure:</a:t>
            </a:r>
            <a:br>
              <a:rPr lang="en-GB" dirty="0"/>
            </a:br>
            <a:r>
              <a:rPr lang="en-GB" dirty="0"/>
              <a:t>1. Students write 1-6 in their books.</a:t>
            </a:r>
          </a:p>
          <a:p>
            <a:r>
              <a:rPr lang="en-GB" dirty="0"/>
              <a:t>2. Click on the numbers to hear questions.</a:t>
            </a:r>
          </a:p>
          <a:p>
            <a:r>
              <a:rPr lang="en-GB" dirty="0"/>
              <a:t>3. Students must listen to the form of the verb they hear after the beep to decide whether Andrea is asking about Mia (</a:t>
            </a:r>
            <a:r>
              <a:rPr lang="en-GB" i="1" dirty="0" err="1"/>
              <a:t>sie</a:t>
            </a:r>
            <a:r>
              <a:rPr lang="en-GB" i="0" dirty="0"/>
              <a:t>), or questioning Oma (</a:t>
            </a:r>
            <a:r>
              <a:rPr lang="en-GB" i="1" dirty="0"/>
              <a:t>Sie</a:t>
            </a:r>
            <a:r>
              <a:rPr lang="en-GB" i="0" dirty="0"/>
              <a:t>).</a:t>
            </a:r>
          </a:p>
          <a:p>
            <a:r>
              <a:rPr lang="en-GB" i="0" dirty="0"/>
              <a:t>4. On a click, a transcription of the verb appears so that students can check their answer. On another click, the answer appears.</a:t>
            </a:r>
          </a:p>
          <a:p>
            <a:r>
              <a:rPr lang="en-GB" i="0" dirty="0"/>
              <a:t>5. Elicit oral translations of the questions.</a:t>
            </a:r>
          </a:p>
          <a:p>
            <a:endParaRPr lang="en-GB" dirty="0"/>
          </a:p>
          <a:p>
            <a:r>
              <a:rPr lang="en-GB" b="1" dirty="0"/>
              <a:t>Transcript:</a:t>
            </a:r>
            <a:br>
              <a:rPr lang="en-GB" dirty="0"/>
            </a:br>
            <a:r>
              <a:rPr lang="en-GB" dirty="0"/>
              <a:t>1</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Hunger?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krank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Schmerzen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eine </a:t>
            </a:r>
            <a:r>
              <a:rPr lang="en-US" sz="1200" kern="1200" dirty="0" err="1">
                <a:solidFill>
                  <a:schemeClr val="tx1"/>
                </a:solidFill>
                <a:effectLst/>
                <a:latin typeface="+mn-lt"/>
                <a:ea typeface="+mn-ea"/>
                <a:cs typeface="+mn-cs"/>
              </a:rPr>
              <a:t>Lieblingsband</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Sind Sie </a:t>
            </a:r>
            <a:r>
              <a:rPr lang="en-US" sz="1200" kern="1200" dirty="0" err="1">
                <a:solidFill>
                  <a:schemeClr val="tx1"/>
                </a:solidFill>
                <a:effectLst/>
                <a:latin typeface="+mn-lt"/>
                <a:ea typeface="+mn-ea"/>
                <a:cs typeface="+mn-cs"/>
              </a:rPr>
              <a:t>Sängerin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eine </a:t>
            </a:r>
            <a:r>
              <a:rPr lang="en-US" sz="1200" kern="1200" dirty="0" err="1">
                <a:solidFill>
                  <a:schemeClr val="tx1"/>
                </a:solidFill>
                <a:effectLst/>
                <a:latin typeface="+mn-lt"/>
                <a:ea typeface="+mn-ea"/>
                <a:cs typeface="+mn-cs"/>
              </a:rPr>
              <a:t>Gitarre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br>
              <a:rPr lang="en-GB" dirty="0"/>
            </a:br>
            <a:r>
              <a:rPr lang="en-GB" b="1" baseline="0" dirty="0"/>
              <a:t>Word frequency of near-cognates used (1 is the most frequent word in German): </a:t>
            </a:r>
            <a:br>
              <a:rPr lang="en-GB" baseline="0" dirty="0"/>
            </a:br>
            <a:r>
              <a:rPr lang="en-GB" baseline="0" dirty="0"/>
              <a:t>Gast [576]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23</a:t>
            </a:fld>
            <a:endParaRPr lang="en-GB"/>
          </a:p>
        </p:txBody>
      </p:sp>
    </p:spTree>
    <p:extLst>
      <p:ext uri="{BB962C8B-B14F-4D97-AF65-F5344CB8AC3E}">
        <p14:creationId xmlns:p14="http://schemas.microsoft.com/office/powerpoint/2010/main" val="4254016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apply knowledge of capitalisation rules to distinguish between </a:t>
            </a:r>
            <a:r>
              <a:rPr lang="en-GB" b="0" i="1" dirty="0"/>
              <a:t>Sie </a:t>
            </a:r>
            <a:r>
              <a:rPr lang="en-GB" b="0" i="0" dirty="0"/>
              <a:t>and </a:t>
            </a:r>
            <a:r>
              <a:rPr lang="en-GB" b="0" i="1" dirty="0" err="1"/>
              <a:t>sie</a:t>
            </a:r>
            <a:r>
              <a:rPr lang="en-GB" b="0" i="1" dirty="0"/>
              <a:t> </a:t>
            </a:r>
            <a:r>
              <a:rPr lang="en-GB" b="0" i="0" dirty="0"/>
              <a:t>(they), and draw attention to the fact that distinguishing between these at the beginning of a sentence is impossible without clear context.</a:t>
            </a:r>
            <a:br>
              <a:rPr lang="en-GB" dirty="0"/>
            </a:br>
            <a:br>
              <a:rPr lang="en-GB" dirty="0"/>
            </a:br>
            <a:r>
              <a:rPr lang="en-GB" b="1" dirty="0"/>
              <a:t>Procedure:</a:t>
            </a:r>
            <a:br>
              <a:rPr lang="en-GB" dirty="0"/>
            </a:br>
            <a:r>
              <a:rPr lang="en-GB" dirty="0"/>
              <a:t>1. Check students understand the compound in the title. Explain that some compound nouns have a connecting letter in between, such as ‘s’ here.</a:t>
            </a:r>
          </a:p>
          <a:p>
            <a:r>
              <a:rPr lang="en-GB" dirty="0"/>
              <a:t>2. Students write 1-6 in their books.</a:t>
            </a:r>
          </a:p>
          <a:p>
            <a:r>
              <a:rPr lang="en-GB" dirty="0"/>
              <a:t>3. Using their knowledge of capitalisation rules, students decide whether </a:t>
            </a:r>
            <a:r>
              <a:rPr lang="en-GB" i="1" dirty="0"/>
              <a:t>Sie</a:t>
            </a:r>
            <a:r>
              <a:rPr lang="en-GB" i="0" dirty="0"/>
              <a:t>/</a:t>
            </a:r>
            <a:r>
              <a:rPr lang="en-GB" i="1" dirty="0" err="1"/>
              <a:t>sie</a:t>
            </a:r>
            <a:r>
              <a:rPr lang="en-GB" i="1" dirty="0"/>
              <a:t> </a:t>
            </a:r>
            <a:r>
              <a:rPr lang="en-GB" i="0" dirty="0"/>
              <a:t>means formal you, they or could be either.</a:t>
            </a:r>
            <a:endParaRPr lang="en-GB" dirty="0"/>
          </a:p>
          <a:p>
            <a:r>
              <a:rPr lang="en-GB" dirty="0"/>
              <a:t>4. Answers appear on clicks.</a:t>
            </a:r>
          </a:p>
          <a:p>
            <a:r>
              <a:rPr lang="en-GB" dirty="0"/>
              <a:t>5. Elicit translations of sentences from students.</a:t>
            </a:r>
            <a:br>
              <a:rPr lang="en-GB" dirty="0"/>
            </a:br>
            <a:br>
              <a:rPr lang="en-GB" dirty="0"/>
            </a:br>
            <a:r>
              <a:rPr lang="en-GB" b="1" baseline="0" dirty="0"/>
              <a:t>Word frequency of near-cognates used (1 is the most frequent word in German): </a:t>
            </a:r>
            <a:br>
              <a:rPr lang="en-GB" baseline="0" dirty="0"/>
            </a:br>
            <a:r>
              <a:rPr lang="en-GB" baseline="0" dirty="0" err="1"/>
              <a:t>alles</a:t>
            </a:r>
            <a:r>
              <a:rPr lang="en-GB" baseline="0" dirty="0"/>
              <a:t> [alle – 36], </a:t>
            </a:r>
            <a:r>
              <a:rPr lang="en-GB" baseline="0" dirty="0" err="1"/>
              <a:t>perfekt</a:t>
            </a:r>
            <a:r>
              <a:rPr lang="en-GB" baseline="0" dirty="0"/>
              <a:t> [1567]</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24</a:t>
            </a:fld>
            <a:endParaRPr lang="en-GB"/>
          </a:p>
        </p:txBody>
      </p:sp>
    </p:spTree>
    <p:extLst>
      <p:ext uri="{BB962C8B-B14F-4D97-AF65-F5344CB8AC3E}">
        <p14:creationId xmlns:p14="http://schemas.microsoft.com/office/powerpoint/2010/main" val="758297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a:t>
            </a:r>
            <a:r>
              <a:rPr lang="en-GB" b="0" i="1" dirty="0" err="1"/>
              <a:t>zu</a:t>
            </a:r>
            <a:r>
              <a:rPr lang="en-GB" b="0" i="1" dirty="0"/>
              <a:t> </a:t>
            </a:r>
            <a:r>
              <a:rPr lang="en-GB" b="0" i="0" dirty="0"/>
              <a:t>+ infinitive structures, and illustrate the need for the addition of </a:t>
            </a:r>
            <a:r>
              <a:rPr lang="en-GB" b="0" i="1" dirty="0" err="1"/>
              <a:t>zu</a:t>
            </a:r>
            <a:r>
              <a:rPr lang="en-GB" b="0" i="1" dirty="0"/>
              <a:t> </a:t>
            </a:r>
            <a:r>
              <a:rPr lang="en-GB" b="0" i="0" dirty="0"/>
              <a:t>with comparison to modal verbs.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7317A-77C0-4B59-A7CD-E63C08B2A2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29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GB" b="0" dirty="0"/>
              <a:t>To distinguish orally between the use of modal verbs (</a:t>
            </a:r>
            <a:r>
              <a:rPr lang="en-GB" b="0" i="1" dirty="0" err="1"/>
              <a:t>wollen</a:t>
            </a:r>
            <a:r>
              <a:rPr lang="en-GB" b="0" i="0" dirty="0"/>
              <a:t>) and other verbs (</a:t>
            </a:r>
            <a:r>
              <a:rPr lang="en-GB" b="0" i="1" dirty="0" err="1"/>
              <a:t>haben</a:t>
            </a:r>
            <a:r>
              <a:rPr lang="en-GB" b="0" i="0" dirty="0"/>
              <a:t>) in two-verb structures by listening for the presence or absence of </a:t>
            </a:r>
            <a:r>
              <a:rPr lang="en-GB" b="1" i="1" dirty="0" err="1"/>
              <a:t>zu</a:t>
            </a:r>
            <a:r>
              <a:rPr lang="en-GB" b="0" i="0" dirty="0"/>
              <a:t> before the infinitive.</a:t>
            </a:r>
          </a:p>
          <a:p>
            <a:br>
              <a:rPr lang="en-GB" dirty="0"/>
            </a:br>
            <a:r>
              <a:rPr lang="en-GB" b="1" dirty="0"/>
              <a:t>Procedure:</a:t>
            </a:r>
            <a:br>
              <a:rPr lang="en-GB" dirty="0"/>
            </a:br>
            <a:r>
              <a:rPr lang="en-GB" dirty="0"/>
              <a:t>1. Students write 1-6 in their books.</a:t>
            </a:r>
          </a:p>
          <a:p>
            <a:r>
              <a:rPr lang="en-GB" dirty="0"/>
              <a:t>2. Click on the numbers to hear sentences with the verb phrases obscured.</a:t>
            </a:r>
          </a:p>
          <a:p>
            <a:r>
              <a:rPr lang="en-GB" dirty="0"/>
              <a:t>3. Students must listen for the presence of absence of </a:t>
            </a:r>
            <a:r>
              <a:rPr lang="en-GB" i="1" dirty="0" err="1"/>
              <a:t>zu</a:t>
            </a:r>
            <a:r>
              <a:rPr lang="en-GB" i="0" dirty="0"/>
              <a:t> to decide whether </a:t>
            </a:r>
            <a:r>
              <a:rPr lang="en-GB" i="1" dirty="0" err="1"/>
              <a:t>wollen</a:t>
            </a:r>
            <a:r>
              <a:rPr lang="en-GB" i="0" dirty="0"/>
              <a:t> or </a:t>
            </a:r>
            <a:r>
              <a:rPr lang="en-GB" i="1" dirty="0" err="1"/>
              <a:t>haben</a:t>
            </a:r>
            <a:r>
              <a:rPr lang="en-GB" i="0" dirty="0"/>
              <a:t> is used.</a:t>
            </a:r>
          </a:p>
          <a:p>
            <a:r>
              <a:rPr lang="en-GB" i="0" dirty="0"/>
              <a:t>4. On a click, a transcription the verb phrase appears so that students can check their answer. On another click, the answer appears.</a:t>
            </a:r>
          </a:p>
          <a:p>
            <a:r>
              <a:rPr lang="en-GB" i="0" dirty="0"/>
              <a:t>5. Click to bring up a 2</a:t>
            </a:r>
            <a:r>
              <a:rPr lang="en-GB" i="0" baseline="30000" dirty="0"/>
              <a:t>nd</a:t>
            </a:r>
            <a:r>
              <a:rPr lang="en-GB" i="0" dirty="0"/>
              <a:t> set of audio buttons with the full sentences.  Elicit oral translations of the full questions. </a:t>
            </a:r>
          </a:p>
          <a:p>
            <a:endParaRPr lang="en-GB" dirty="0"/>
          </a:p>
          <a:p>
            <a:r>
              <a:rPr lang="en-GB" b="1" dirty="0"/>
              <a:t>Transcript:</a:t>
            </a:r>
            <a:br>
              <a:rPr lang="en-GB" dirty="0"/>
            </a:br>
            <a:r>
              <a:rPr lang="en-GB" dirty="0"/>
              <a:t>1. </a:t>
            </a:r>
            <a:r>
              <a:rPr lang="en-GB" sz="1200" b="0" kern="1200" dirty="0">
                <a:solidFill>
                  <a:schemeClr val="tx1"/>
                </a:solidFill>
                <a:effectLst/>
                <a:latin typeface="+mn-lt"/>
                <a:ea typeface="+mn-ea"/>
                <a:cs typeface="+mn-cs"/>
              </a:rPr>
              <a:t>Was [</a:t>
            </a:r>
            <a:r>
              <a:rPr lang="en-GB" sz="1200" b="0" kern="1200" dirty="0" err="1">
                <a:solidFill>
                  <a:schemeClr val="tx1"/>
                </a:solidFill>
                <a:effectLst/>
                <a:latin typeface="+mn-lt"/>
                <a:ea typeface="+mn-ea"/>
                <a:cs typeface="+mn-cs"/>
              </a:rPr>
              <a:t>wollen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wir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Frage</a:t>
            </a:r>
            <a:r>
              <a:rPr lang="en-GB" sz="1200" b="0" kern="1200" dirty="0">
                <a:solidFill>
                  <a:schemeClr val="tx1"/>
                </a:solidFill>
                <a:effectLst/>
                <a:latin typeface="+mn-lt"/>
                <a:ea typeface="+mn-ea"/>
                <a:cs typeface="+mn-cs"/>
              </a:rPr>
              <a:t>! [Ich will] ins Kino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Ja</a:t>
            </a:r>
            <a:r>
              <a:rPr lang="en-GB" sz="1200" b="0" kern="1200" dirty="0">
                <a:solidFill>
                  <a:schemeClr val="tx1"/>
                </a:solidFill>
                <a:effectLst/>
                <a:latin typeface="+mn-lt"/>
                <a:ea typeface="+mn-ea"/>
                <a:cs typeface="+mn-cs"/>
              </a:rPr>
              <a:t>, okay,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die Stadt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4. [Hast du auch Lust], </a:t>
            </a:r>
            <a:r>
              <a:rPr lang="en-GB" sz="1200" b="0" kern="1200" dirty="0" err="1">
                <a:solidFill>
                  <a:schemeClr val="tx1"/>
                </a:solidFill>
                <a:effectLst/>
                <a:latin typeface="+mn-lt"/>
                <a:ea typeface="+mn-ea"/>
                <a:cs typeface="+mn-cs"/>
              </a:rPr>
              <a:t>Eis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Mmmm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sorry, [ich will] Pizza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6.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Restaurant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 2:</a:t>
            </a:r>
          </a:p>
          <a:p>
            <a:r>
              <a:rPr lang="en-GB" dirty="0"/>
              <a:t>1. </a:t>
            </a:r>
            <a:r>
              <a:rPr lang="en-GB" sz="1200" b="0" kern="1200" dirty="0">
                <a:solidFill>
                  <a:schemeClr val="tx1"/>
                </a:solidFill>
                <a:effectLst/>
                <a:latin typeface="+mn-lt"/>
                <a:ea typeface="+mn-ea"/>
                <a:cs typeface="+mn-cs"/>
              </a:rPr>
              <a:t>Was </a:t>
            </a:r>
            <a:r>
              <a:rPr lang="en-GB" sz="1200" b="0" kern="1200" dirty="0" err="1">
                <a:solidFill>
                  <a:schemeClr val="tx1"/>
                </a:solidFill>
                <a:effectLst/>
                <a:latin typeface="+mn-lt"/>
                <a:ea typeface="+mn-ea"/>
                <a:cs typeface="+mn-cs"/>
              </a:rPr>
              <a:t>wollen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wir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Frage</a:t>
            </a:r>
            <a:r>
              <a:rPr lang="en-GB" sz="1200" b="0" kern="1200" dirty="0">
                <a:solidFill>
                  <a:schemeClr val="tx1"/>
                </a:solidFill>
                <a:effectLst/>
                <a:latin typeface="+mn-lt"/>
                <a:ea typeface="+mn-ea"/>
                <a:cs typeface="+mn-cs"/>
              </a:rPr>
              <a:t>! Ich will ins Kino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Ja</a:t>
            </a:r>
            <a:r>
              <a:rPr lang="en-GB" sz="1200" b="0" kern="1200" dirty="0">
                <a:solidFill>
                  <a:schemeClr val="tx1"/>
                </a:solidFill>
                <a:effectLst/>
                <a:latin typeface="+mn-lt"/>
                <a:ea typeface="+mn-ea"/>
                <a:cs typeface="+mn-cs"/>
              </a:rPr>
              <a:t>, okay,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die Stadt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4. Hast du auch Lust, </a:t>
            </a:r>
            <a:r>
              <a:rPr lang="en-GB" sz="1200" b="0" kern="1200" dirty="0" err="1">
                <a:solidFill>
                  <a:schemeClr val="tx1"/>
                </a:solidFill>
                <a:effectLst/>
                <a:latin typeface="+mn-lt"/>
                <a:ea typeface="+mn-ea"/>
                <a:cs typeface="+mn-cs"/>
              </a:rPr>
              <a:t>Eis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Mmmm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sorry, ich will Pizza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6.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a:t>
            </a:r>
            <a:r>
              <a:rPr lang="en-GB" sz="1200" b="0" kern="1200" dirty="0" err="1">
                <a:solidFill>
                  <a:schemeClr val="tx1"/>
                </a:solidFill>
                <a:effectLst/>
                <a:latin typeface="+mn-lt"/>
                <a:ea typeface="+mn-ea"/>
                <a:cs typeface="+mn-cs"/>
              </a:rPr>
              <a:t>einen</a:t>
            </a:r>
            <a:r>
              <a:rPr lang="en-GB" sz="1200" b="0" kern="1200" dirty="0">
                <a:solidFill>
                  <a:schemeClr val="tx1"/>
                </a:solidFill>
                <a:effectLst/>
                <a:latin typeface="+mn-lt"/>
                <a:ea typeface="+mn-ea"/>
                <a:cs typeface="+mn-cs"/>
              </a:rPr>
              <a:t> Restaurant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b="1" baseline="0" dirty="0"/>
              <a:t>Word frequency of near-cognates used (1 is the most frequent word in German): </a:t>
            </a:r>
            <a:br>
              <a:rPr lang="en-GB" baseline="0" dirty="0"/>
            </a:br>
            <a:r>
              <a:rPr lang="en-GB" baseline="0" dirty="0" err="1"/>
              <a:t>planen</a:t>
            </a:r>
            <a:r>
              <a:rPr lang="en-GB" baseline="0" dirty="0"/>
              <a:t> [579]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7317A-77C0-4B59-A7CD-E63C08B2A2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00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the use of modal verbs </a:t>
            </a:r>
            <a:r>
              <a:rPr lang="en-GB" b="0" i="0" dirty="0"/>
              <a:t>and other verbs in two-verb structures by looking for the presence or absence of </a:t>
            </a:r>
            <a:r>
              <a:rPr lang="en-GB" b="1" i="1" dirty="0" err="1"/>
              <a:t>zu</a:t>
            </a:r>
            <a:r>
              <a:rPr lang="en-GB" b="0" i="0" dirty="0"/>
              <a:t> before the infinitive.</a:t>
            </a:r>
          </a:p>
          <a:p>
            <a:br>
              <a:rPr lang="en-GB" dirty="0"/>
            </a:br>
            <a:r>
              <a:rPr lang="en-GB" b="1" dirty="0"/>
              <a:t>Procedure:</a:t>
            </a:r>
            <a:br>
              <a:rPr lang="en-GB" dirty="0"/>
            </a:br>
            <a:r>
              <a:rPr lang="en-GB" dirty="0"/>
              <a:t>1. Students write 1-8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must look for the presence of absence of </a:t>
            </a:r>
            <a:r>
              <a:rPr lang="en-GB" i="1" dirty="0" err="1"/>
              <a:t>zu</a:t>
            </a:r>
            <a:r>
              <a:rPr lang="en-GB" i="0" dirty="0"/>
              <a:t> </a:t>
            </a:r>
            <a:r>
              <a:rPr lang="en-GB" b="0" i="0" dirty="0"/>
              <a:t>before the infinitive, and </a:t>
            </a:r>
            <a:r>
              <a:rPr lang="en-GB" i="0" dirty="0"/>
              <a:t>decide based on this which verb completes the sentence,</a:t>
            </a:r>
          </a:p>
          <a:p>
            <a:r>
              <a:rPr lang="en-GB" i="0" dirty="0"/>
              <a:t>3. Answers appear on clicks.</a:t>
            </a:r>
          </a:p>
          <a:p>
            <a:r>
              <a:rPr lang="en-GB" i="0" dirty="0"/>
              <a:t>5. Elicit oral translations of the full sentences.</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27</a:t>
            </a:fld>
            <a:endParaRPr lang="en-GB"/>
          </a:p>
        </p:txBody>
      </p:sp>
    </p:spTree>
    <p:extLst>
      <p:ext uri="{BB962C8B-B14F-4D97-AF65-F5344CB8AC3E}">
        <p14:creationId xmlns:p14="http://schemas.microsoft.com/office/powerpoint/2010/main" val="3090279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if teachers prefer not to do this writing activity so soon, there is a useful compound noun activity instead.  Slides are found at the end of this slide deck.</a:t>
            </a:r>
          </a:p>
          <a:p>
            <a:r>
              <a:rPr lang="en-GB" b="1" dirty="0"/>
              <a:t>Timing: 8 minutes</a:t>
            </a:r>
            <a:br>
              <a:rPr lang="en-GB" dirty="0"/>
            </a:br>
            <a:br>
              <a:rPr lang="en-GB" b="1" dirty="0"/>
            </a:br>
            <a:r>
              <a:rPr lang="en-GB" b="1" dirty="0"/>
              <a:t>Aim: </a:t>
            </a:r>
            <a:r>
              <a:rPr lang="en-GB" b="0" dirty="0"/>
              <a:t>Written practice in saying what you want to do using modal verbs and </a:t>
            </a:r>
            <a:r>
              <a:rPr lang="en-GB" b="0" i="1" dirty="0" err="1"/>
              <a:t>zu</a:t>
            </a:r>
            <a:r>
              <a:rPr lang="en-GB" b="0" i="1" dirty="0"/>
              <a:t> </a:t>
            </a:r>
            <a:r>
              <a:rPr lang="en-GB" b="0" i="0" dirty="0"/>
              <a:t>+ infinitive structures.</a:t>
            </a:r>
            <a:br>
              <a:rPr lang="en-GB" dirty="0"/>
            </a:br>
            <a:br>
              <a:rPr lang="en-GB" dirty="0"/>
            </a:br>
            <a:r>
              <a:rPr lang="en-GB" b="1" dirty="0"/>
              <a:t>Procedure:</a:t>
            </a:r>
            <a:br>
              <a:rPr lang="en-GB" dirty="0"/>
            </a:br>
            <a:r>
              <a:rPr lang="en-GB" dirty="0"/>
              <a:t>1. Work through one example of each kind of structure with the class.</a:t>
            </a:r>
          </a:p>
          <a:p>
            <a:r>
              <a:rPr lang="en-GB" dirty="0"/>
              <a:t>2. Give students 3 minutes to write sentences of their own. </a:t>
            </a:r>
          </a:p>
          <a:p>
            <a:r>
              <a:rPr lang="en-GB" dirty="0"/>
              <a:t>3. Give students 2 minutes to peer-correct with a partner.</a:t>
            </a:r>
          </a:p>
          <a:p>
            <a:r>
              <a:rPr lang="en-GB" dirty="0"/>
              <a:t>4. Elicit some examples from students and add them to this slide. For an added challenge, ask students to read out their partner’s sentences in the third person.</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28</a:t>
            </a:fld>
            <a:endParaRPr lang="en-GB"/>
          </a:p>
        </p:txBody>
      </p:sp>
    </p:spTree>
    <p:extLst>
      <p:ext uri="{BB962C8B-B14F-4D97-AF65-F5344CB8AC3E}">
        <p14:creationId xmlns:p14="http://schemas.microsoft.com/office/powerpoint/2010/main" val="1738263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
            </a:r>
            <a:r>
              <a:rPr lang="de-DE" b="1" dirty="0"/>
              <a:t>Revisit Y7 vocabulary</a:t>
            </a:r>
            <a:r>
              <a:rPr lang="de-DE" dirty="0"/>
              <a:t>]</a:t>
            </a:r>
          </a:p>
          <a:p>
            <a:r>
              <a:rPr lang="de-DE" dirty="0"/>
              <a:t>essen [323], fahren</a:t>
            </a:r>
            <a:r>
              <a:rPr lang="de-DE" baseline="30000" dirty="0"/>
              <a:t>1</a:t>
            </a:r>
            <a:r>
              <a:rPr lang="de-DE" dirty="0"/>
              <a:t> [215], gehen [66], lernen [288], sagen, sagt [40], spielen [205], trinken [634], vergessen [584], wissen [78], wohnen [560], kein, keine [46], was? [38], wer? [149], wie? [25], wo? [108], Beispiel [94], Ding [370], Fenster [674], Flasche [1602], Form [307], Frage [157], Frau1 [99], Freund [273], Hand [180], Haus [147], Haustier [&gt;5009], Herr [154], Lehrerin [695], Mann [121], Ort [341], Paar [241], Problem [210], Tisch [529], Wasser [245], Welt [164], Wort [194] groß1 [67], klein [110], da [48], hier [68], leider [643], oder [35], mit1 [13], tschüss [&gt;5009], ich weiß nicht [n/a]  ist das klar?, [n/a], nicht wahr? [n/a], wie sagt man...? [n/a], wie schreibt man...? [n/a]</a:t>
            </a:r>
          </a:p>
          <a:p>
            <a:endParaRPr lang="de-DE" dirty="0"/>
          </a:p>
          <a:p>
            <a:r>
              <a:rPr lang="de-DE" b="1" dirty="0"/>
              <a:t>Teachers can make use of a free app to set these words for students to revise this week.</a:t>
            </a:r>
            <a:br>
              <a:rPr lang="de-DE" b="1" dirty="0"/>
            </a:br>
            <a:r>
              <a:rPr lang="de-DE" b="1" dirty="0"/>
              <a:t>As there is no new vocabulary, there is no audio HW or HW sheet.</a:t>
            </a:r>
            <a:endParaRPr lang="en-GB" b="1" dirty="0"/>
          </a:p>
        </p:txBody>
      </p:sp>
      <p:sp>
        <p:nvSpPr>
          <p:cNvPr id="4" name="Slide Number Placeholder 3"/>
          <p:cNvSpPr>
            <a:spLocks noGrp="1"/>
          </p:cNvSpPr>
          <p:nvPr>
            <p:ph type="sldNum" sz="quarter" idx="5"/>
          </p:nvPr>
        </p:nvSpPr>
        <p:spPr/>
        <p:txBody>
          <a:bodyPr/>
          <a:lstStyle/>
          <a:p>
            <a:fld id="{57E7317A-77C0-4B59-A7CD-E63C08B2A278}" type="slidenum">
              <a:rPr lang="en-GB" smtClean="0"/>
              <a:t>29</a:t>
            </a:fld>
            <a:endParaRPr lang="en-GB"/>
          </a:p>
        </p:txBody>
      </p:sp>
    </p:spTree>
    <p:extLst>
      <p:ext uri="{BB962C8B-B14F-4D97-AF65-F5344CB8AC3E}">
        <p14:creationId xmlns:p14="http://schemas.microsoft.com/office/powerpoint/2010/main" val="403289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revise spelling rules governing vowel pronunciation, and to highlight the change in meaning that occurs when [u] becomes [</a:t>
            </a:r>
            <a:r>
              <a:rPr lang="en-GB" sz="1200" b="0" dirty="0">
                <a:solidFill>
                  <a:schemeClr val="accent5">
                    <a:lumMod val="50000"/>
                  </a:schemeClr>
                </a:solidFill>
              </a:rPr>
              <a:t>ü] in the plural form of some high frequency nouns.</a:t>
            </a:r>
            <a:endParaRPr lang="en-GB" dirty="0"/>
          </a:p>
          <a:p>
            <a:endParaRPr lang="en-GB" dirty="0"/>
          </a:p>
          <a:p>
            <a:r>
              <a:rPr lang="en-GB" b="1" dirty="0"/>
              <a:t>Procedure:</a:t>
            </a:r>
            <a:br>
              <a:rPr lang="en-GB" b="1" dirty="0"/>
            </a:br>
            <a:r>
              <a:rPr lang="en-GB" b="0" dirty="0"/>
              <a:t>1. Click through animations to present the information (audio is attached to each of the four nouns) so students can listen and repeat these.</a:t>
            </a:r>
            <a:br>
              <a:rPr lang="en-GB" b="0" dirty="0"/>
            </a:br>
            <a:r>
              <a:rPr lang="en-GB" b="0" dirty="0"/>
              <a:t>2. Bring up the tongue twister and give students a minute to try saying it.</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8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SSC long and short </a:t>
            </a:r>
            <a:r>
              <a:rPr lang="en-GB" b="1" baseline="0" dirty="0"/>
              <a:t>[u] and [ü]</a:t>
            </a:r>
            <a:br>
              <a:rPr lang="en-GB" dirty="0"/>
            </a:br>
            <a:br>
              <a:rPr lang="en-GB" dirty="0"/>
            </a:br>
            <a:r>
              <a:rPr lang="en-GB" b="1" dirty="0"/>
              <a:t>Procedure:</a:t>
            </a:r>
            <a:br>
              <a:rPr lang="en-GB" dirty="0"/>
            </a:br>
            <a:r>
              <a:rPr lang="en-GB" dirty="0"/>
              <a:t>1. Draw a 2 x 2 and write the source words.</a:t>
            </a:r>
            <a:br>
              <a:rPr lang="en-GB" dirty="0"/>
            </a:br>
            <a:r>
              <a:rPr lang="en-GB" dirty="0"/>
              <a:t>2. Click to listen and write each new word (1-8)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br>
              <a:rPr lang="en-GB" baseline="0" dirty="0"/>
            </a:br>
            <a:r>
              <a:rPr lang="en-GB" b="1" baseline="0" dirty="0" err="1"/>
              <a:t>absolut</a:t>
            </a:r>
            <a:r>
              <a:rPr lang="en-GB" b="1" baseline="0" dirty="0"/>
              <a:t> </a:t>
            </a:r>
            <a:r>
              <a:rPr lang="en-GB" b="0" baseline="0" dirty="0"/>
              <a:t>[993] </a:t>
            </a:r>
            <a:r>
              <a:rPr lang="en-GB" b="1" baseline="0" dirty="0"/>
              <a:t>tun </a:t>
            </a:r>
            <a:r>
              <a:rPr lang="en-GB" baseline="0" dirty="0"/>
              <a:t>[140];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unten</a:t>
            </a:r>
            <a:r>
              <a:rPr lang="en-GB" b="1" baseline="0" dirty="0"/>
              <a:t> </a:t>
            </a:r>
            <a:r>
              <a:rPr lang="en-GB" b="0" baseline="0" dirty="0"/>
              <a:t>[590] </a:t>
            </a:r>
            <a:r>
              <a:rPr lang="en-GB" b="1" baseline="0" dirty="0" err="1"/>
              <a:t>nutzen</a:t>
            </a:r>
            <a:r>
              <a:rPr lang="en-GB" b="1" baseline="0" dirty="0"/>
              <a:t> </a:t>
            </a:r>
            <a:r>
              <a:rPr lang="en-GB" baseline="0" dirty="0"/>
              <a:t>[463]; </a:t>
            </a:r>
            <a:br>
              <a:rPr lang="en-GB" baseline="0" dirty="0"/>
            </a:br>
            <a:r>
              <a:rPr lang="en-GB" sz="1200" b="1" baseline="0" dirty="0" err="1"/>
              <a:t>Küche</a:t>
            </a:r>
            <a:r>
              <a:rPr lang="en-GB" sz="1200" b="1" baseline="0" dirty="0"/>
              <a:t> </a:t>
            </a:r>
            <a:r>
              <a:rPr lang="en-GB" sz="1200" baseline="0" dirty="0"/>
              <a:t>[960]; </a:t>
            </a:r>
            <a:r>
              <a:rPr lang="en-GB" sz="1200" b="1" baseline="0" dirty="0" err="1"/>
              <a:t>über</a:t>
            </a:r>
            <a:r>
              <a:rPr lang="en-GB" sz="1200" b="1" baseline="0" dirty="0"/>
              <a:t> </a:t>
            </a:r>
            <a:r>
              <a:rPr lang="en-GB" sz="1200" baseline="0" dirty="0"/>
              <a:t>[48]</a:t>
            </a:r>
            <a:br>
              <a:rPr lang="en-GB" sz="1200" baseline="0" dirty="0"/>
            </a:br>
            <a:r>
              <a:rPr lang="en-GB" sz="1200" b="1" baseline="0" dirty="0" err="1"/>
              <a:t>Rücken</a:t>
            </a:r>
            <a:r>
              <a:rPr lang="en-GB" sz="1200" b="1" baseline="0" dirty="0"/>
              <a:t> </a:t>
            </a:r>
            <a:r>
              <a:rPr lang="en-GB" sz="1200" b="0" baseline="0" dirty="0"/>
              <a:t>[914] </a:t>
            </a:r>
            <a:r>
              <a:rPr lang="en-GB" sz="1200" b="1" baseline="0" dirty="0" err="1"/>
              <a:t>Glück</a:t>
            </a:r>
            <a:r>
              <a:rPr lang="en-GB" sz="1200" b="1" baseline="0" dirty="0"/>
              <a:t> </a:t>
            </a:r>
            <a:r>
              <a:rPr lang="en-GB" sz="1200" baseline="0" dirty="0"/>
              <a:t>[763];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Note: all words have previously been taught, with the exceptions </a:t>
            </a:r>
            <a:r>
              <a:rPr lang="en-GB" b="1" dirty="0" err="1"/>
              <a:t>absolut</a:t>
            </a:r>
            <a:r>
              <a:rPr lang="en-GB" b="1" dirty="0"/>
              <a:t> and </a:t>
            </a:r>
            <a:r>
              <a:rPr lang="en-GB" b="1" dirty="0" err="1"/>
              <a:t>Glück</a:t>
            </a:r>
            <a:r>
              <a:rPr lang="en-GB" b="1" dirty="0"/>
              <a:t>.  </a:t>
            </a:r>
            <a:r>
              <a:rPr lang="en-GB" b="1" dirty="0" err="1"/>
              <a:t>Glück</a:t>
            </a:r>
            <a:r>
              <a:rPr lang="en-GB" b="1" dirty="0"/>
              <a:t> is taught in Week 5 this term, so we bring up a gloss here.  Absolut is a cognate.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8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2 of the activity from Lesson 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r>
              <a:rPr lang="en-GB" dirty="0"/>
              <a:t>1. Click on ‘1’ to play the first code (bottom right of the screen). </a:t>
            </a:r>
            <a:r>
              <a:rPr lang="en-GB" b="1" dirty="0"/>
              <a:t>Starting on the lily pad with the frog</a:t>
            </a:r>
            <a:r>
              <a:rPr lang="en-GB" dirty="0"/>
              <a:t> on it, students trace the route with their fingers, or mini versions of the slide can be printed to trace with a pen.</a:t>
            </a:r>
          </a:p>
          <a:p>
            <a:r>
              <a:rPr lang="en-GB" dirty="0"/>
              <a:t>2. Play the audio for a second time if necessary.</a:t>
            </a:r>
          </a:p>
          <a:p>
            <a:r>
              <a:rPr lang="en-GB" dirty="0"/>
              <a:t>3. Ask ‘wo </a:t>
            </a:r>
            <a:r>
              <a:rPr lang="en-GB" dirty="0" err="1"/>
              <a:t>bist</a:t>
            </a:r>
            <a:r>
              <a:rPr lang="en-GB" dirty="0"/>
              <a:t> du?’ to elicit letters from the class.</a:t>
            </a:r>
          </a:p>
          <a:p>
            <a:r>
              <a:rPr lang="en-GB" dirty="0"/>
              <a:t>4. Click on the lily pad to reveal whether the students were correct (fly) or incorrect (net).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22222"/>
                </a:solidFill>
                <a:effectLst/>
                <a:latin typeface="Arial" panose="020B0604020202020204" pitchFamily="34" charset="0"/>
              </a:rPr>
              <a:t>Brüder, Mutter, Bruder, Mutter, Brüder </a:t>
            </a:r>
            <a:r>
              <a:rPr lang="en-GB" dirty="0"/>
              <a:t>(Answer = C)</a:t>
            </a:r>
          </a:p>
          <a:p>
            <a:endParaRPr lang="en-GB" dirty="0"/>
          </a:p>
          <a:p>
            <a:r>
              <a:rPr lang="en-GB" b="1" dirty="0"/>
              <a:t>Activity extension (Note: this can be saved up for another lesson, too).</a:t>
            </a:r>
          </a:p>
          <a:p>
            <a:r>
              <a:rPr lang="en-GB" dirty="0"/>
              <a:t>1. Using this and the next slide, repeat steps 1-4 above for the second and third codes.</a:t>
            </a:r>
          </a:p>
          <a:p>
            <a:r>
              <a:rPr lang="en-GB" dirty="0"/>
              <a:t>2. Now tell students they are going to work with a partner to direct them to a lily pad of their choice using a similar code. Give students 30 seconds to write down three codes using </a:t>
            </a:r>
            <a:r>
              <a:rPr lang="en-GB" i="1" dirty="0" err="1"/>
              <a:t>Bruder</a:t>
            </a:r>
            <a:r>
              <a:rPr lang="en-GB" i="1" dirty="0"/>
              <a:t>, Mutter, </a:t>
            </a:r>
            <a:r>
              <a:rPr lang="en-GB" i="1" dirty="0" err="1"/>
              <a:t>Brüder</a:t>
            </a:r>
            <a:r>
              <a:rPr lang="en-GB" i="1" dirty="0"/>
              <a:t> </a:t>
            </a:r>
            <a:r>
              <a:rPr lang="en-GB" i="0" dirty="0"/>
              <a:t>and </a:t>
            </a:r>
            <a:r>
              <a:rPr lang="en-GB" i="1" dirty="0" err="1"/>
              <a:t>Mütter</a:t>
            </a:r>
            <a:r>
              <a:rPr lang="en-GB" i="1" dirty="0"/>
              <a:t>.</a:t>
            </a:r>
          </a:p>
          <a:p>
            <a:r>
              <a:rPr lang="en-GB" i="0" dirty="0"/>
              <a:t>3. Students take turns to read out their codes to their partner, and ask ‘wo </a:t>
            </a:r>
            <a:r>
              <a:rPr lang="en-GB" i="0" dirty="0" err="1"/>
              <a:t>bist</a:t>
            </a:r>
            <a:r>
              <a:rPr lang="en-GB" i="0" dirty="0"/>
              <a:t> du?’</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31</a:t>
            </a:fld>
            <a:endParaRPr lang="en-GB"/>
          </a:p>
        </p:txBody>
      </p:sp>
    </p:spTree>
    <p:extLst>
      <p:ext uri="{BB962C8B-B14F-4D97-AF65-F5344CB8AC3E}">
        <p14:creationId xmlns:p14="http://schemas.microsoft.com/office/powerpoint/2010/main" val="886213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3 of the activity from lesson 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Mutter, </a:t>
            </a:r>
            <a:r>
              <a:rPr lang="en-GB" dirty="0" err="1"/>
              <a:t>Brüder</a:t>
            </a:r>
            <a:r>
              <a:rPr lang="en-GB" dirty="0"/>
              <a:t>, </a:t>
            </a:r>
            <a:r>
              <a:rPr lang="en-GB" dirty="0" err="1"/>
              <a:t>Mütter</a:t>
            </a:r>
            <a:r>
              <a:rPr lang="en-GB" dirty="0"/>
              <a:t>, </a:t>
            </a:r>
            <a:r>
              <a:rPr lang="en-GB" dirty="0" err="1"/>
              <a:t>Brüder</a:t>
            </a:r>
            <a:r>
              <a:rPr lang="en-GB" dirty="0"/>
              <a:t>, Mutter (Answer = F)</a:t>
            </a:r>
          </a:p>
        </p:txBody>
      </p:sp>
      <p:sp>
        <p:nvSpPr>
          <p:cNvPr id="4" name="Slide Number Placeholder 3"/>
          <p:cNvSpPr>
            <a:spLocks noGrp="1"/>
          </p:cNvSpPr>
          <p:nvPr>
            <p:ph type="sldNum" sz="quarter" idx="5"/>
          </p:nvPr>
        </p:nvSpPr>
        <p:spPr/>
        <p:txBody>
          <a:bodyPr/>
          <a:lstStyle/>
          <a:p>
            <a:fld id="{57E7317A-77C0-4B59-A7CD-E63C08B2A278}" type="slidenum">
              <a:rPr lang="en-GB" smtClean="0"/>
              <a:t>32</a:t>
            </a:fld>
            <a:endParaRPr lang="en-GB"/>
          </a:p>
        </p:txBody>
      </p:sp>
    </p:spTree>
    <p:extLst>
      <p:ext uri="{BB962C8B-B14F-4D97-AF65-F5344CB8AC3E}">
        <p14:creationId xmlns:p14="http://schemas.microsoft.com/office/powerpoint/2010/main" val="2203732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COMPOUND NOUN ACTIVITY AS OPTIONAL REPLACEMENT FOR THE WRITING AT THE END OF LESSON 2</a:t>
            </a:r>
          </a:p>
          <a:p>
            <a:r>
              <a:rPr lang="en-GB" b="1" baseline="0" dirty="0"/>
              <a:t>Timing: 8 minutes for two slides</a:t>
            </a:r>
          </a:p>
          <a:p>
            <a:endParaRPr lang="en-GB" b="1" baseline="0" dirty="0"/>
          </a:p>
          <a:p>
            <a:r>
              <a:rPr lang="en-GB" b="1" baseline="0" dirty="0"/>
              <a:t>Aim: </a:t>
            </a:r>
            <a:r>
              <a:rPr lang="en-GB" baseline="0" dirty="0"/>
              <a:t>Students following the LDP SOW had a formal introduction to cognates in 7.2.2.3, and they had previously been taught the prefix ‘</a:t>
            </a:r>
            <a:r>
              <a:rPr lang="en-GB" baseline="0" dirty="0" err="1"/>
              <a:t>Lieblings</a:t>
            </a:r>
            <a:r>
              <a:rPr lang="en-GB" baseline="0" dirty="0"/>
              <a:t>-’ and combined it with several frequent nouns.</a:t>
            </a:r>
            <a:br>
              <a:rPr lang="en-GB" baseline="0" dirty="0"/>
            </a:br>
            <a:endParaRPr lang="en-GB" baseline="0" dirty="0"/>
          </a:p>
          <a:p>
            <a:r>
              <a:rPr lang="en-GB" baseline="0" dirty="0"/>
              <a:t>This task offers a further opportunity to practising recognising and producing compound nouns from familiar nouns and other cognates.</a:t>
            </a:r>
            <a:br>
              <a:rPr lang="en-GB" baseline="0" dirty="0"/>
            </a:br>
            <a:r>
              <a:rPr lang="en-GB" baseline="0" dirty="0"/>
              <a:t>It fits with the context of staying in a host family, at the start of the Y8 SOW.</a:t>
            </a:r>
            <a:br>
              <a:rPr lang="en-GB" baseline="0" dirty="0"/>
            </a:br>
            <a:br>
              <a:rPr lang="en-GB" baseline="0" dirty="0"/>
            </a:br>
            <a:r>
              <a:rPr lang="en-GB" b="1" baseline="0" dirty="0"/>
              <a:t>Word frequency: </a:t>
            </a:r>
            <a:r>
              <a:rPr lang="de-DE" baseline="0" dirty="0"/>
              <a:t>der Brief [838]  der Freund [273] der Gast [576] die Mutter [218] der Vater [232] der Abend [342] das Brot [2095] das Essen [323-vb] das Zimmer [665] (Wohnzimmer / Schlafzimmer / Esszimmer)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aseline="0" dirty="0"/>
          </a:p>
          <a:p>
            <a:r>
              <a:rPr lang="en-GB" b="0" baseline="0" dirty="0"/>
              <a:t>The main knowledge previously taught:</a:t>
            </a:r>
            <a:br>
              <a:rPr lang="en-GB" b="0" baseline="0" dirty="0"/>
            </a:br>
            <a:r>
              <a:rPr lang="en-GB" b="0" baseline="0" dirty="0"/>
              <a:t>1] German combines nouns to make single, new words.</a:t>
            </a:r>
            <a:br>
              <a:rPr lang="en-GB" b="0" baseline="0" dirty="0"/>
            </a:br>
            <a:r>
              <a:rPr lang="en-GB" b="0" baseline="0" dirty="0"/>
              <a:t>2] The gender of the new word is the gender of the final noun</a:t>
            </a:r>
            <a:br>
              <a:rPr lang="en-GB" b="0" baseline="0" dirty="0"/>
            </a:br>
            <a:r>
              <a:rPr lang="en-GB" b="0" baseline="0" dirty="0"/>
              <a:t>3] Some additional letters can be required (the rules for these are complex and have many exceptions so will not be explicitly taught so students will not automatically be able to produce accurate new compound nouns themselves)  </a:t>
            </a:r>
            <a:br>
              <a:rPr lang="en-GB" b="0" baseline="0" dirty="0"/>
            </a:br>
            <a:r>
              <a:rPr lang="en-GB" b="0" baseline="0" dirty="0"/>
              <a:t>4] However, they will vastly increase their receptive vocabulary and often be able to comprehend compound nous, even if only one part is known, by using the surrounding context in addition.</a:t>
            </a:r>
            <a:br>
              <a:rPr lang="en-GB" b="0" baseline="0" dirty="0"/>
            </a:br>
            <a:r>
              <a:rPr lang="en-GB" b="0" baseline="0" dirty="0"/>
              <a:t>They should be encouraged, when faced with apparently unfamiliar, to try to separate them, as they may find they know both nouns, individually.</a:t>
            </a:r>
            <a:br>
              <a:rPr lang="en-GB" b="0"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33</a:t>
            </a:fld>
            <a:endParaRPr lang="en-GB"/>
          </a:p>
        </p:txBody>
      </p:sp>
    </p:spTree>
    <p:extLst>
      <p:ext uri="{BB962C8B-B14F-4D97-AF65-F5344CB8AC3E}">
        <p14:creationId xmlns:p14="http://schemas.microsoft.com/office/powerpoint/2010/main" val="2648659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34</a:t>
            </a:fld>
            <a:endParaRPr lang="en-GB"/>
          </a:p>
        </p:txBody>
      </p:sp>
    </p:spTree>
    <p:extLst>
      <p:ext uri="{BB962C8B-B14F-4D97-AF65-F5344CB8AC3E}">
        <p14:creationId xmlns:p14="http://schemas.microsoft.com/office/powerpoint/2010/main" val="307022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this activity can take longer than we think so I’ve just put one round of it here.  If teachers have more time, there are two further rounds of the activity on the slides at the end of this slide deck.</a:t>
            </a:r>
            <a:br>
              <a:rPr lang="en-GB" dirty="0"/>
            </a:br>
            <a:br>
              <a:rPr lang="en-GB" b="1" dirty="0"/>
            </a:br>
            <a:r>
              <a:rPr lang="en-GB" b="1" dirty="0"/>
              <a:t>Aim: </a:t>
            </a:r>
            <a:r>
              <a:rPr lang="en-GB" b="0" dirty="0"/>
              <a:t>To distinguish aurally between [u] and [</a:t>
            </a:r>
            <a:r>
              <a:rPr lang="en-GB" sz="1200" b="0" dirty="0">
                <a:solidFill>
                  <a:schemeClr val="accent5">
                    <a:lumMod val="50000"/>
                  </a:schemeClr>
                </a:solidFill>
              </a:rPr>
              <a:t>ü], and to connect this difference in sound with a change in meaning (singular/plural).</a:t>
            </a:r>
            <a:br>
              <a:rPr lang="en-GB" dirty="0"/>
            </a:br>
            <a:br>
              <a:rPr lang="en-GB" dirty="0"/>
            </a:br>
            <a:r>
              <a:rPr lang="en-GB" b="1" dirty="0"/>
              <a:t>Procedure:</a:t>
            </a:r>
            <a:br>
              <a:rPr lang="en-GB" dirty="0"/>
            </a:br>
            <a:r>
              <a:rPr lang="en-GB" dirty="0"/>
              <a:t>1. Use this example to prepare students for the full game on the slide that follows.</a:t>
            </a:r>
          </a:p>
          <a:p>
            <a:r>
              <a:rPr lang="en-GB" dirty="0"/>
              <a:t>2. Explain to students that they will hear a ‘code’ in German which will direct them to the lily pad where the fly is. The ‘code’ will be </a:t>
            </a:r>
            <a:r>
              <a:rPr lang="en-GB" b="1" dirty="0"/>
              <a:t>two</a:t>
            </a:r>
            <a:r>
              <a:rPr lang="en-GB" dirty="0"/>
              <a:t> words long in the example (</a:t>
            </a:r>
            <a:r>
              <a:rPr lang="en-GB" b="1" dirty="0"/>
              <a:t>five </a:t>
            </a:r>
            <a:r>
              <a:rPr lang="en-GB" b="0" dirty="0"/>
              <a:t>words long in the game) and will consist of a mix of singular and plural forms of </a:t>
            </a:r>
            <a:r>
              <a:rPr lang="en-GB" b="0" i="1" dirty="0"/>
              <a:t>Mutter </a:t>
            </a:r>
            <a:r>
              <a:rPr lang="en-GB" b="0" i="0" dirty="0"/>
              <a:t>and </a:t>
            </a:r>
            <a:r>
              <a:rPr lang="en-GB" b="0" i="1" dirty="0" err="1"/>
              <a:t>Bruder</a:t>
            </a:r>
            <a:r>
              <a:rPr lang="en-GB" b="0" i="1" u="none" dirty="0"/>
              <a:t>. </a:t>
            </a:r>
            <a:r>
              <a:rPr lang="en-GB" b="0" i="0" u="none" dirty="0"/>
              <a:t>If they hear the singular form (no umlaut) they should follow the arrow labelled ‘</a:t>
            </a:r>
            <a:r>
              <a:rPr lang="en-GB" b="1" i="0" u="none" dirty="0"/>
              <a:t>1</a:t>
            </a:r>
            <a:r>
              <a:rPr lang="en-GB" b="0" i="0" u="none" dirty="0"/>
              <a:t>’. If they hear the plural form (with an umlaut), they should follow the arrow labelled ‘</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a:t>
            </a:r>
            <a:endParaRPr lang="en-GB" b="0" baseline="0" dirty="0"/>
          </a:p>
          <a:p>
            <a:r>
              <a:rPr lang="en-GB" dirty="0"/>
              <a:t>3. Click on the arrow to hear the code.</a:t>
            </a:r>
          </a:p>
          <a:p>
            <a:r>
              <a:rPr lang="en-GB" dirty="0"/>
              <a:t>4. Students hear </a:t>
            </a:r>
            <a:r>
              <a:rPr lang="en-GB" sz="1200" i="1" dirty="0" err="1">
                <a:solidFill>
                  <a:schemeClr val="accent1">
                    <a:lumMod val="50000"/>
                  </a:schemeClr>
                </a:solidFill>
              </a:rPr>
              <a:t>Mütter</a:t>
            </a:r>
            <a:r>
              <a:rPr lang="en-GB" sz="1200" i="1" dirty="0">
                <a:solidFill>
                  <a:schemeClr val="accent1">
                    <a:lumMod val="50000"/>
                  </a:schemeClr>
                </a:solidFill>
              </a:rPr>
              <a:t>. </a:t>
            </a:r>
            <a:r>
              <a:rPr lang="en-GB" b="1" dirty="0"/>
              <a:t>Starting on the lily pad with the frog</a:t>
            </a:r>
            <a:r>
              <a:rPr lang="en-GB" dirty="0"/>
              <a:t> on it,</a:t>
            </a:r>
            <a:r>
              <a:rPr lang="en-GB" sz="1200" i="0" dirty="0">
                <a:solidFill>
                  <a:schemeClr val="accent1">
                    <a:lumMod val="50000"/>
                  </a:schemeClr>
                </a:solidFill>
              </a:rPr>
              <a:t> they move down one lily pad, following the </a:t>
            </a:r>
            <a:r>
              <a:rPr lang="en-GB" b="0" i="0" u="none" dirty="0"/>
              <a:t>‘</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 arrow. They then hear </a:t>
            </a:r>
            <a:r>
              <a:rPr lang="en-US" sz="1200" b="0" i="1" baseline="0" dirty="0" err="1">
                <a:solidFill>
                  <a:schemeClr val="accent5">
                    <a:lumMod val="50000"/>
                  </a:schemeClr>
                </a:solidFill>
              </a:rPr>
              <a:t>Bruder</a:t>
            </a:r>
            <a:r>
              <a:rPr lang="en-US" sz="1200" b="0" i="0" baseline="0" dirty="0">
                <a:solidFill>
                  <a:schemeClr val="accent5">
                    <a:lumMod val="50000"/>
                  </a:schemeClr>
                </a:solidFill>
              </a:rPr>
              <a:t> and move left one lily pad, following the ‘</a:t>
            </a:r>
            <a:r>
              <a:rPr lang="en-US" sz="1200" b="1" i="0" baseline="0" dirty="0">
                <a:solidFill>
                  <a:schemeClr val="accent5">
                    <a:lumMod val="50000"/>
                  </a:schemeClr>
                </a:solidFill>
              </a:rPr>
              <a:t>1</a:t>
            </a:r>
            <a:r>
              <a:rPr lang="en-US" sz="1200" b="0" i="0" baseline="0" dirty="0">
                <a:solidFill>
                  <a:schemeClr val="accent5">
                    <a:lumMod val="50000"/>
                  </a:schemeClr>
                </a:solidFill>
              </a:rPr>
              <a:t>’ arrow, hopefully ending on lily pad ‘Z’.</a:t>
            </a:r>
            <a:endParaRPr lang="en-GB" dirty="0"/>
          </a:p>
          <a:p>
            <a:r>
              <a:rPr lang="en-GB" dirty="0"/>
              <a:t>5. Click to reveal a transcript so that students can check their answer. Ask ‘Wo </a:t>
            </a:r>
            <a:r>
              <a:rPr lang="en-GB" dirty="0" err="1"/>
              <a:t>bist</a:t>
            </a:r>
            <a:r>
              <a:rPr lang="en-GB" dirty="0"/>
              <a:t> du’ to elicit (in German!) a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Click on the lily pad with the letter the students call out. If they are correct, the lily pad disappears to reveal a fly. If they are incorrect, the lily pad disappears to reveal a net.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err="1">
                <a:solidFill>
                  <a:schemeClr val="accent1">
                    <a:lumMod val="50000"/>
                  </a:schemeClr>
                </a:solidFill>
              </a:rPr>
              <a:t>Mütter</a:t>
            </a:r>
            <a:r>
              <a:rPr lang="en-GB" sz="1200" i="0" dirty="0">
                <a:solidFill>
                  <a:schemeClr val="accent1">
                    <a:lumMod val="50000"/>
                  </a:schemeClr>
                </a:solidFill>
              </a:rPr>
              <a:t>, </a:t>
            </a:r>
            <a:r>
              <a:rPr lang="en-GB" sz="1200" i="0" dirty="0" err="1">
                <a:solidFill>
                  <a:schemeClr val="accent1">
                    <a:lumMod val="50000"/>
                  </a:schemeClr>
                </a:solidFill>
              </a:rPr>
              <a:t>Bruder</a:t>
            </a: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4</a:t>
            </a:fld>
            <a:endParaRPr lang="en-GB"/>
          </a:p>
        </p:txBody>
      </p:sp>
    </p:spTree>
    <p:extLst>
      <p:ext uri="{BB962C8B-B14F-4D97-AF65-F5344CB8AC3E}">
        <p14:creationId xmlns:p14="http://schemas.microsoft.com/office/powerpoint/2010/main" val="285148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Explain to students that they are now going to hear three longer codes consisting of five words (singular and plural forms of </a:t>
            </a:r>
            <a:r>
              <a:rPr lang="en-GB" i="1" dirty="0" err="1"/>
              <a:t>Bruder</a:t>
            </a:r>
            <a:r>
              <a:rPr lang="en-GB" i="1" dirty="0"/>
              <a:t> </a:t>
            </a:r>
            <a:r>
              <a:rPr lang="en-GB" i="0" dirty="0"/>
              <a:t>and </a:t>
            </a:r>
            <a:r>
              <a:rPr lang="en-GB" i="1" dirty="0"/>
              <a:t>Mutter</a:t>
            </a:r>
            <a:r>
              <a:rPr lang="en-GB" i="0" dirty="0"/>
              <a:t>). </a:t>
            </a:r>
            <a:endParaRPr lang="en-GB" dirty="0"/>
          </a:p>
          <a:p>
            <a:r>
              <a:rPr lang="en-GB" dirty="0"/>
              <a:t>2. Click on ‘1’ to play the first code (bottom right of the screen). </a:t>
            </a:r>
            <a:r>
              <a:rPr lang="en-GB" b="1" dirty="0"/>
              <a:t>Starting on the lily pad with the frog</a:t>
            </a:r>
            <a:r>
              <a:rPr lang="en-GB" dirty="0"/>
              <a:t> on it, students trace the route with their fingers, or mini versions of the slide can be printed to trace with a pen.</a:t>
            </a:r>
          </a:p>
          <a:p>
            <a:r>
              <a:rPr lang="en-GB" dirty="0"/>
              <a:t>3. Play the audio for a second time if necessary.</a:t>
            </a:r>
          </a:p>
          <a:p>
            <a:r>
              <a:rPr lang="en-GB" dirty="0"/>
              <a:t>4. Ask ‘wo </a:t>
            </a:r>
            <a:r>
              <a:rPr lang="en-GB" dirty="0" err="1"/>
              <a:t>bist</a:t>
            </a:r>
            <a:r>
              <a:rPr lang="en-GB" dirty="0"/>
              <a:t> du?’ to elicit letters from the class.</a:t>
            </a:r>
          </a:p>
          <a:p>
            <a:r>
              <a:rPr lang="en-GB" dirty="0"/>
              <a:t>5. Click on the lily pad to reveal whether the students were correct (fly) or incorrect (net).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b="0" i="0" dirty="0">
                <a:solidFill>
                  <a:srgbClr val="500050"/>
                </a:solidFill>
                <a:effectLst/>
                <a:latin typeface="Arial" panose="020B0604020202020204" pitchFamily="34" charset="0"/>
              </a:rPr>
              <a:t>Bruder, Mütter, Bruder, Mütter, Brüder </a:t>
            </a:r>
            <a:r>
              <a:rPr lang="en-GB" dirty="0"/>
              <a:t>(Answer = Q)</a:t>
            </a:r>
          </a:p>
          <a:p>
            <a:endParaRPr lang="en-GB" dirty="0"/>
          </a:p>
          <a:p>
            <a:r>
              <a:rPr lang="en-GB" b="1" dirty="0"/>
              <a:t>Activity extension (Note: this can be saved up for another lesson, too).</a:t>
            </a:r>
          </a:p>
          <a:p>
            <a:r>
              <a:rPr lang="en-GB" dirty="0"/>
              <a:t>1. Using slides from the end of this slide deck, repeat steps 2-5 for the second and third codes.</a:t>
            </a:r>
          </a:p>
          <a:p>
            <a:r>
              <a:rPr lang="en-GB" dirty="0"/>
              <a:t>2. Now tell students they are going to work with a partner to direct them to a lily pad of their choice using a similar code. Give students 30 seconds to write down three codes using </a:t>
            </a:r>
            <a:r>
              <a:rPr lang="en-GB" i="1" dirty="0" err="1"/>
              <a:t>Bruder</a:t>
            </a:r>
            <a:r>
              <a:rPr lang="en-GB" i="1" dirty="0"/>
              <a:t>, Mutter, </a:t>
            </a:r>
            <a:r>
              <a:rPr lang="en-GB" i="1" dirty="0" err="1"/>
              <a:t>Brüder</a:t>
            </a:r>
            <a:r>
              <a:rPr lang="en-GB" i="1" dirty="0"/>
              <a:t> </a:t>
            </a:r>
            <a:r>
              <a:rPr lang="en-GB" i="0" dirty="0"/>
              <a:t>and </a:t>
            </a:r>
            <a:r>
              <a:rPr lang="en-GB" i="1" dirty="0" err="1"/>
              <a:t>Mütter</a:t>
            </a:r>
            <a:r>
              <a:rPr lang="en-GB" i="1" dirty="0"/>
              <a:t>.</a:t>
            </a:r>
          </a:p>
          <a:p>
            <a:r>
              <a:rPr lang="en-GB" i="0" dirty="0"/>
              <a:t>3. Students take turns to read out their codes to their partner, and ask ‘wo </a:t>
            </a:r>
            <a:r>
              <a:rPr lang="en-GB" i="0" dirty="0" err="1"/>
              <a:t>bist</a:t>
            </a:r>
            <a:r>
              <a:rPr lang="en-GB" i="0" dirty="0"/>
              <a:t> du?’</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5</a:t>
            </a:fld>
            <a:endParaRPr lang="en-GB"/>
          </a:p>
        </p:txBody>
      </p:sp>
    </p:spTree>
    <p:extLst>
      <p:ext uri="{BB962C8B-B14F-4D97-AF65-F5344CB8AC3E}">
        <p14:creationId xmlns:p14="http://schemas.microsoft.com/office/powerpoint/2010/main" val="8373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three further idiomatic uses of </a:t>
            </a:r>
            <a:r>
              <a:rPr lang="en-GB" b="0" dirty="0" err="1"/>
              <a:t>haben</a:t>
            </a:r>
            <a:r>
              <a:rPr lang="en-GB" b="0" dirty="0"/>
              <a:t>, and revisit Angst </a:t>
            </a:r>
            <a:r>
              <a:rPr lang="en-GB" b="0" dirty="0" err="1"/>
              <a:t>haben</a:t>
            </a:r>
            <a:r>
              <a:rPr lang="en-GB" b="0" dirty="0"/>
              <a:t> from Year 7.</a:t>
            </a:r>
          </a:p>
          <a:p>
            <a:endParaRPr lang="en-GB" b="0" dirty="0"/>
          </a:p>
          <a:p>
            <a:r>
              <a:rPr lang="en-GB" b="1" dirty="0"/>
              <a:t>Procedure:</a:t>
            </a:r>
            <a:br>
              <a:rPr lang="en-GB" dirty="0"/>
            </a:br>
            <a:r>
              <a:rPr lang="en-GB" dirty="0"/>
              <a:t>Click through the animated explanation, eliciting the English when students know it.</a:t>
            </a:r>
            <a:br>
              <a:rPr lang="en-GB" dirty="0"/>
            </a:br>
            <a:endParaRPr lang="en-GB" b="1" dirty="0"/>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6</a:t>
            </a:fld>
            <a:endParaRPr lang="en-GB"/>
          </a:p>
        </p:txBody>
      </p:sp>
    </p:spTree>
    <p:extLst>
      <p:ext uri="{BB962C8B-B14F-4D97-AF65-F5344CB8AC3E}">
        <p14:creationId xmlns:p14="http://schemas.microsoft.com/office/powerpoint/2010/main" val="289429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differentiating between the uses of </a:t>
            </a:r>
            <a:r>
              <a:rPr lang="en-GB" b="0" i="1" dirty="0" err="1"/>
              <a:t>haben</a:t>
            </a:r>
            <a:r>
              <a:rPr lang="en-GB" b="0" dirty="0"/>
              <a:t> and </a:t>
            </a:r>
            <a:r>
              <a:rPr lang="en-GB" b="0" i="1" dirty="0"/>
              <a:t>sein</a:t>
            </a:r>
            <a:r>
              <a:rPr lang="en-GB" b="0" dirty="0"/>
              <a:t>, including its use in new expressions..</a:t>
            </a:r>
            <a:br>
              <a:rPr lang="en-GB" b="0" dirty="0"/>
            </a:br>
            <a:endParaRPr lang="en-GB" b="0" dirty="0"/>
          </a:p>
          <a:p>
            <a:r>
              <a:rPr lang="en-GB" b="1" dirty="0"/>
              <a:t>Procedure:</a:t>
            </a:r>
            <a:br>
              <a:rPr lang="en-GB" dirty="0"/>
            </a:br>
            <a:r>
              <a:rPr lang="en-GB" dirty="0"/>
              <a:t>1. Click to bring up each question. Students decide which verb is correct.</a:t>
            </a:r>
            <a:br>
              <a:rPr lang="en-GB" dirty="0"/>
            </a:br>
            <a:r>
              <a:rPr lang="en-GB" dirty="0"/>
              <a:t>2. Translate each question into English (orally or in written form).</a:t>
            </a:r>
            <a:br>
              <a:rPr lang="en-GB" dirty="0"/>
            </a:br>
            <a:endParaRPr lang="en-GB" dirty="0"/>
          </a:p>
          <a:p>
            <a:r>
              <a:rPr lang="en-GB" b="1" dirty="0"/>
              <a:t>Answers:</a:t>
            </a:r>
            <a:br>
              <a:rPr lang="en-GB" b="1" dirty="0"/>
            </a:br>
            <a:r>
              <a:rPr lang="en-GB" b="0" dirty="0"/>
              <a:t>1. </a:t>
            </a:r>
            <a:r>
              <a:rPr lang="en-GB" b="0" dirty="0" err="1"/>
              <a:t>Bist</a:t>
            </a:r>
            <a:r>
              <a:rPr lang="en-GB" b="0" dirty="0"/>
              <a:t> du </a:t>
            </a:r>
            <a:r>
              <a:rPr lang="en-GB" b="0" dirty="0" err="1"/>
              <a:t>noch</a:t>
            </a:r>
            <a:r>
              <a:rPr lang="en-GB" b="0" dirty="0"/>
              <a:t> </a:t>
            </a:r>
            <a:r>
              <a:rPr lang="en-GB" b="0" dirty="0" err="1"/>
              <a:t>müde</a:t>
            </a:r>
            <a:r>
              <a:rPr lang="en-GB" b="0" dirty="0"/>
              <a:t>?</a:t>
            </a:r>
            <a:br>
              <a:rPr lang="en-GB" b="0" dirty="0"/>
            </a:br>
            <a:r>
              <a:rPr lang="en-GB" b="0" dirty="0"/>
              <a:t>2. Hast du gut </a:t>
            </a:r>
            <a:r>
              <a:rPr lang="en-GB" b="0" dirty="0" err="1"/>
              <a:t>geschlafen</a:t>
            </a:r>
            <a:r>
              <a:rPr lang="en-GB" b="0" dirty="0"/>
              <a:t>?</a:t>
            </a:r>
            <a:br>
              <a:rPr lang="en-GB" b="0" dirty="0"/>
            </a:br>
            <a:r>
              <a:rPr lang="en-GB" b="0" dirty="0"/>
              <a:t>3. Hast du Angst </a:t>
            </a:r>
            <a:r>
              <a:rPr lang="en-GB" b="0" dirty="0" err="1"/>
              <a:t>vor</a:t>
            </a:r>
            <a:r>
              <a:rPr lang="en-GB" b="0" dirty="0"/>
              <a:t> Einstein?</a:t>
            </a:r>
            <a:br>
              <a:rPr lang="en-GB" b="0" dirty="0"/>
            </a:br>
            <a:r>
              <a:rPr lang="en-GB" b="0" dirty="0"/>
              <a:t>4. Hast du </a:t>
            </a:r>
            <a:r>
              <a:rPr lang="en-GB" b="0" dirty="0" err="1"/>
              <a:t>noch</a:t>
            </a:r>
            <a:r>
              <a:rPr lang="en-GB" b="0" dirty="0"/>
              <a:t> Hunger?</a:t>
            </a:r>
            <a:br>
              <a:rPr lang="en-GB" b="0" dirty="0"/>
            </a:br>
            <a:r>
              <a:rPr lang="en-GB" b="0" dirty="0"/>
              <a:t>5. </a:t>
            </a:r>
            <a:r>
              <a:rPr lang="en-GB" b="0" dirty="0" err="1"/>
              <a:t>Bist</a:t>
            </a:r>
            <a:r>
              <a:rPr lang="en-GB" b="0" dirty="0"/>
              <a:t> du </a:t>
            </a:r>
            <a:r>
              <a:rPr lang="en-GB" b="0" dirty="0" err="1"/>
              <a:t>traurig</a:t>
            </a:r>
            <a:r>
              <a:rPr lang="en-GB" b="0" dirty="0"/>
              <a:t> </a:t>
            </a:r>
            <a:r>
              <a:rPr lang="en-GB" b="0" dirty="0" err="1"/>
              <a:t>ohne</a:t>
            </a:r>
            <a:r>
              <a:rPr lang="en-GB" b="0" dirty="0"/>
              <a:t> </a:t>
            </a:r>
            <a:r>
              <a:rPr lang="en-GB" b="0" dirty="0" err="1"/>
              <a:t>deine</a:t>
            </a:r>
            <a:r>
              <a:rPr lang="en-GB" b="0" dirty="0"/>
              <a:t> </a:t>
            </a:r>
            <a:r>
              <a:rPr lang="en-GB" b="0" dirty="0" err="1"/>
              <a:t>Mutti</a:t>
            </a:r>
            <a:r>
              <a:rPr lang="en-GB" b="0" dirty="0"/>
              <a:t>?</a:t>
            </a:r>
            <a:br>
              <a:rPr lang="en-GB" b="0" dirty="0"/>
            </a:br>
            <a:r>
              <a:rPr lang="en-GB" b="0" dirty="0"/>
              <a:t>6. Hast du Lust, Berlin </a:t>
            </a:r>
            <a:r>
              <a:rPr lang="en-GB" b="0" dirty="0" err="1"/>
              <a:t>zu</a:t>
            </a:r>
            <a:r>
              <a:rPr lang="en-GB" b="0" dirty="0"/>
              <a:t> </a:t>
            </a:r>
            <a:r>
              <a:rPr lang="en-GB" b="0" dirty="0" err="1"/>
              <a:t>sehen</a:t>
            </a:r>
            <a:r>
              <a:rPr lang="en-GB" b="0" dirty="0"/>
              <a:t>?</a:t>
            </a:r>
          </a:p>
          <a:p>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7</a:t>
            </a:fld>
            <a:endParaRPr lang="en-GB"/>
          </a:p>
        </p:txBody>
      </p:sp>
    </p:spTree>
    <p:extLst>
      <p:ext uri="{BB962C8B-B14F-4D97-AF65-F5344CB8AC3E}">
        <p14:creationId xmlns:p14="http://schemas.microsoft.com/office/powerpoint/2010/main" val="24465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(5 slides)</a:t>
            </a:r>
            <a:br>
              <a:rPr lang="en-GB" b="1" dirty="0"/>
            </a:br>
            <a:r>
              <a:rPr lang="en-GB" b="1" dirty="0"/>
              <a:t>This slides models the activity</a:t>
            </a:r>
            <a:br>
              <a:rPr lang="en-GB" dirty="0"/>
            </a:br>
            <a:br>
              <a:rPr lang="en-GB" b="1" dirty="0"/>
            </a:br>
            <a:r>
              <a:rPr lang="en-GB" b="1" dirty="0"/>
              <a:t>Aim: </a:t>
            </a:r>
            <a:r>
              <a:rPr lang="en-GB" b="0" dirty="0"/>
              <a:t>To consolidate this week’s vocabulary set, revise forms and uses of </a:t>
            </a:r>
            <a:r>
              <a:rPr lang="en-GB" b="0" i="1" dirty="0" err="1"/>
              <a:t>haben</a:t>
            </a:r>
            <a:r>
              <a:rPr lang="en-GB" b="0" i="0" dirty="0"/>
              <a:t> and </a:t>
            </a:r>
            <a:r>
              <a:rPr lang="en-GB" b="0" i="1" dirty="0"/>
              <a:t>sein </a:t>
            </a:r>
            <a:r>
              <a:rPr lang="en-GB" b="0" i="0" dirty="0"/>
              <a:t>and revisit</a:t>
            </a:r>
            <a:r>
              <a:rPr lang="en-GB" b="0" dirty="0"/>
              <a:t> some Year 7 vocabulary.</a:t>
            </a:r>
            <a:br>
              <a:rPr lang="en-GB" dirty="0"/>
            </a:br>
            <a:br>
              <a:rPr lang="en-GB" dirty="0"/>
            </a:br>
            <a:r>
              <a:rPr lang="en-GB" b="1" dirty="0"/>
              <a:t>Procedure:</a:t>
            </a:r>
            <a:br>
              <a:rPr lang="en-GB" b="1" dirty="0"/>
            </a:br>
            <a:r>
              <a:rPr lang="en-GB" b="0" dirty="0"/>
              <a:t>1. Click through to demonstrate a correct placement and an incorrect one.</a:t>
            </a:r>
            <a:br>
              <a:rPr lang="en-GB" dirty="0"/>
            </a:br>
            <a:r>
              <a:rPr lang="en-GB" dirty="0"/>
              <a:t>2. Proceed to the next six slides to revisit the vocabulary.</a:t>
            </a:r>
            <a:br>
              <a:rPr lang="en-GB" b="0" dirty="0"/>
            </a:b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8</a:t>
            </a:fld>
            <a:endParaRPr lang="en-GB"/>
          </a:p>
        </p:txBody>
      </p:sp>
    </p:spTree>
    <p:extLst>
      <p:ext uri="{BB962C8B-B14F-4D97-AF65-F5344CB8AC3E}">
        <p14:creationId xmlns:p14="http://schemas.microsoft.com/office/powerpoint/2010/main" val="247333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a:t>
            </a:r>
            <a:br>
              <a:rPr lang="en-GB" b="1" dirty="0"/>
            </a:br>
            <a:r>
              <a:rPr lang="en-GB" b="1" dirty="0"/>
              <a:t>Aim: </a:t>
            </a:r>
            <a:r>
              <a:rPr lang="en-GB" b="0" dirty="0"/>
              <a:t>To consolidate this week’s vocabulary set, revise forms and uses of </a:t>
            </a:r>
            <a:r>
              <a:rPr lang="en-GB" b="0" i="1" dirty="0" err="1"/>
              <a:t>haben</a:t>
            </a:r>
            <a:r>
              <a:rPr lang="en-GB" b="0" i="0" dirty="0"/>
              <a:t> and </a:t>
            </a:r>
            <a:r>
              <a:rPr lang="en-GB" b="0" i="1" dirty="0"/>
              <a:t>sein.</a:t>
            </a:r>
            <a:br>
              <a:rPr lang="en-GB" b="0" i="1" dirty="0"/>
            </a:br>
            <a:br>
              <a:rPr lang="en-GB" dirty="0"/>
            </a:br>
            <a:r>
              <a:rPr lang="en-GB" b="1" dirty="0"/>
              <a:t>Procedure:</a:t>
            </a:r>
            <a:br>
              <a:rPr lang="en-GB" b="1" dirty="0"/>
            </a:br>
            <a:r>
              <a:rPr lang="en-GB" b="0" dirty="0"/>
              <a:t>1. Click through three dominoes. Elicit the English meanings of the collocations.  i.e., </a:t>
            </a:r>
            <a:r>
              <a:rPr lang="en-GB" b="0" i="1" dirty="0" err="1"/>
              <a:t>Wir</a:t>
            </a:r>
            <a:r>
              <a:rPr lang="en-GB" b="0" i="1" dirty="0"/>
              <a:t> </a:t>
            </a:r>
            <a:r>
              <a:rPr lang="en-GB" b="0" i="1" dirty="0" err="1"/>
              <a:t>haben</a:t>
            </a:r>
            <a:r>
              <a:rPr lang="en-GB" b="0" i="1" dirty="0"/>
              <a:t> </a:t>
            </a:r>
            <a:r>
              <a:rPr lang="en-GB" b="0" i="1" dirty="0" err="1"/>
              <a:t>Kaffee</a:t>
            </a:r>
            <a:r>
              <a:rPr lang="en-GB" b="0" i="1" dirty="0"/>
              <a:t>. Er </a:t>
            </a:r>
            <a:r>
              <a:rPr lang="en-GB" b="0" i="1" dirty="0" err="1"/>
              <a:t>ist</a:t>
            </a:r>
            <a:r>
              <a:rPr lang="en-GB" b="0" i="1" dirty="0"/>
              <a:t> </a:t>
            </a:r>
            <a:r>
              <a:rPr lang="en-GB" b="0" i="1" dirty="0" err="1"/>
              <a:t>ein</a:t>
            </a:r>
            <a:r>
              <a:rPr lang="en-GB" b="0" i="1" dirty="0"/>
              <a:t> Mann.</a:t>
            </a:r>
            <a:br>
              <a:rPr lang="en-GB" b="0" i="1" dirty="0"/>
            </a:br>
            <a:r>
              <a:rPr lang="en-GB" b="0" dirty="0"/>
              <a:t>2. Click to bring up a new domino in the game and some numbered outlines.</a:t>
            </a:r>
            <a:br>
              <a:rPr lang="en-GB" b="0" dirty="0"/>
            </a:br>
            <a:r>
              <a:rPr lang="en-GB" b="0" dirty="0"/>
              <a:t>3. Ask students to think where it could go and to write down all the numbers that are possible.</a:t>
            </a:r>
            <a:br>
              <a:rPr lang="en-GB" b="0" dirty="0"/>
            </a:br>
            <a:r>
              <a:rPr lang="en-GB" b="0" dirty="0"/>
              <a:t>4. Answers appear on next clicks.</a:t>
            </a:r>
            <a:br>
              <a:rPr lang="en-GB" b="0" dirty="0"/>
            </a:br>
            <a:r>
              <a:rPr lang="en-GB" b="0" dirty="0"/>
              <a:t>5. Repeat for next five slides.</a:t>
            </a:r>
            <a:br>
              <a:rPr lang="en-GB" b="0" dirty="0"/>
            </a:br>
            <a:r>
              <a:rPr lang="en-GB" b="1" dirty="0"/>
              <a:t>Note: the dominoes can rotate 90 degrees in either direction but they can’t be turned upside down!</a:t>
            </a:r>
            <a:br>
              <a:rPr lang="en-GB" b="1" dirty="0"/>
            </a:br>
            <a:br>
              <a:rPr lang="en-GB" b="1" dirty="0"/>
            </a:b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gefunden </a:t>
            </a:r>
            <a:r>
              <a:rPr lang="de-DE" sz="1200" b="0" i="0" u="none" strike="noStrike" kern="1200" cap="none" dirty="0">
                <a:solidFill>
                  <a:schemeClr val="tx1"/>
                </a:solidFill>
                <a:effectLst/>
                <a:latin typeface="+mn-lt"/>
                <a:ea typeface="Calibri"/>
                <a:cs typeface="Calibri"/>
                <a:sym typeface="Calibri"/>
              </a:rPr>
              <a:t>[103] Sie [10] </a:t>
            </a:r>
            <a:r>
              <a:rPr lang="de-DE" sz="1200" b="1" i="0" u="none" strike="noStrike" kern="1200" cap="none" dirty="0">
                <a:solidFill>
                  <a:schemeClr val="tx1"/>
                </a:solidFill>
                <a:effectLst/>
                <a:latin typeface="+mn-lt"/>
                <a:ea typeface="Calibri"/>
                <a:cs typeface="Calibri"/>
                <a:sym typeface="Calibri"/>
              </a:rPr>
              <a:t>Bad</a:t>
            </a:r>
            <a:r>
              <a:rPr lang="de-DE" sz="1200" b="0" i="0" u="none" strike="noStrike" kern="1200" cap="none" dirty="0">
                <a:solidFill>
                  <a:schemeClr val="tx1"/>
                </a:solidFill>
                <a:effectLst/>
                <a:latin typeface="+mn-lt"/>
                <a:ea typeface="Calibri"/>
                <a:cs typeface="Calibri"/>
                <a:sym typeface="Calibri"/>
              </a:rPr>
              <a:t> [1577] </a:t>
            </a:r>
            <a:r>
              <a:rPr lang="de-DE" sz="1200" b="1" i="0" u="none" strike="noStrike" kern="1200" cap="none" dirty="0">
                <a:solidFill>
                  <a:schemeClr val="tx1"/>
                </a:solidFill>
                <a:effectLst/>
                <a:latin typeface="+mn-lt"/>
                <a:ea typeface="Calibri"/>
                <a:cs typeface="Calibri"/>
                <a:sym typeface="Calibri"/>
              </a:rPr>
              <a:t>Brief </a:t>
            </a:r>
            <a:r>
              <a:rPr lang="de-DE" sz="1200" b="0" i="0" u="none" strike="noStrike" kern="1200" cap="none" dirty="0">
                <a:solidFill>
                  <a:schemeClr val="tx1"/>
                </a:solidFill>
                <a:effectLst/>
                <a:latin typeface="+mn-lt"/>
                <a:ea typeface="Calibri"/>
                <a:cs typeface="Calibri"/>
                <a:sym typeface="Calibri"/>
              </a:rPr>
              <a:t>[813] </a:t>
            </a:r>
            <a:r>
              <a:rPr lang="de-DE" sz="1200" b="1" i="0" u="none" strike="noStrike" kern="1200" cap="none" dirty="0">
                <a:solidFill>
                  <a:schemeClr val="tx1"/>
                </a:solidFill>
                <a:effectLst/>
                <a:latin typeface="+mn-lt"/>
                <a:ea typeface="Calibri"/>
                <a:cs typeface="Calibri"/>
                <a:sym typeface="Calibri"/>
              </a:rPr>
              <a:t>Hunger</a:t>
            </a:r>
            <a:r>
              <a:rPr lang="de-DE" sz="1200" b="0" i="0" u="none" strike="noStrike" kern="1200" cap="none" dirty="0">
                <a:solidFill>
                  <a:schemeClr val="tx1"/>
                </a:solidFill>
                <a:effectLst/>
                <a:latin typeface="+mn-lt"/>
                <a:ea typeface="Calibri"/>
                <a:cs typeface="Calibri"/>
                <a:sym typeface="Calibri"/>
              </a:rPr>
              <a:t> [2097] </a:t>
            </a:r>
            <a:r>
              <a:rPr lang="de-DE" sz="1200" b="1" i="0" u="none" strike="noStrike" kern="1200" cap="none" dirty="0">
                <a:solidFill>
                  <a:schemeClr val="tx1"/>
                </a:solidFill>
                <a:effectLst/>
                <a:latin typeface="+mn-lt"/>
                <a:ea typeface="Calibri"/>
                <a:cs typeface="Calibri"/>
                <a:sym typeface="Calibri"/>
              </a:rPr>
              <a:t>Kaffee </a:t>
            </a:r>
            <a:r>
              <a:rPr lang="de-DE" sz="1200" b="0" i="0" u="none" strike="noStrike" kern="1200" cap="none" dirty="0">
                <a:solidFill>
                  <a:schemeClr val="tx1"/>
                </a:solidFill>
                <a:effectLst/>
                <a:latin typeface="+mn-lt"/>
                <a:ea typeface="Calibri"/>
                <a:cs typeface="Calibri"/>
                <a:sym typeface="Calibri"/>
              </a:rPr>
              <a:t>[1299] </a:t>
            </a:r>
            <a:r>
              <a:rPr lang="de-DE" sz="1200" b="1" i="0" u="none" strike="noStrike" kern="1200" cap="none" dirty="0">
                <a:solidFill>
                  <a:schemeClr val="tx1"/>
                </a:solidFill>
                <a:effectLst/>
                <a:latin typeface="+mn-lt"/>
                <a:ea typeface="Calibri"/>
                <a:cs typeface="Calibri"/>
                <a:sym typeface="Calibri"/>
              </a:rPr>
              <a:t>Küche</a:t>
            </a:r>
            <a:r>
              <a:rPr lang="de-DE" sz="1200" b="0" i="0" u="none" strike="noStrike" kern="1200" cap="none" dirty="0">
                <a:solidFill>
                  <a:schemeClr val="tx1"/>
                </a:solidFill>
                <a:effectLst/>
                <a:latin typeface="+mn-lt"/>
                <a:ea typeface="Calibri"/>
                <a:cs typeface="Calibri"/>
                <a:sym typeface="Calibri"/>
              </a:rPr>
              <a:t> [960] </a:t>
            </a:r>
            <a:r>
              <a:rPr lang="de-DE" sz="1200" b="1" i="0" u="none" strike="noStrike" kern="1200" cap="none" dirty="0">
                <a:solidFill>
                  <a:schemeClr val="tx1"/>
                </a:solidFill>
                <a:effectLst/>
                <a:latin typeface="+mn-lt"/>
                <a:ea typeface="Calibri"/>
                <a:cs typeface="Calibri"/>
                <a:sym typeface="Calibri"/>
              </a:rPr>
              <a:t>Lust </a:t>
            </a:r>
            <a:r>
              <a:rPr lang="de-DE" sz="1200" b="0" i="0" u="none" strike="noStrike" kern="1200" cap="none" dirty="0">
                <a:solidFill>
                  <a:schemeClr val="tx1"/>
                </a:solidFill>
                <a:effectLst/>
                <a:latin typeface="+mn-lt"/>
                <a:ea typeface="Calibri"/>
                <a:cs typeface="Calibri"/>
                <a:sym typeface="Calibri"/>
              </a:rPr>
              <a:t>[1407] </a:t>
            </a:r>
            <a:r>
              <a:rPr lang="de-DE" sz="1200" b="1" i="0" u="none" strike="noStrike" kern="1200" cap="none" dirty="0">
                <a:solidFill>
                  <a:schemeClr val="tx1"/>
                </a:solidFill>
                <a:effectLst/>
                <a:latin typeface="+mn-lt"/>
                <a:ea typeface="Calibri"/>
                <a:cs typeface="Calibri"/>
                <a:sym typeface="Calibri"/>
              </a:rPr>
              <a:t>Schmerz </a:t>
            </a:r>
            <a:r>
              <a:rPr lang="de-DE" sz="1200" b="0" i="0" u="none" strike="noStrike" kern="1200" cap="none" dirty="0">
                <a:solidFill>
                  <a:schemeClr val="tx1"/>
                </a:solidFill>
                <a:effectLst/>
                <a:latin typeface="+mn-lt"/>
                <a:ea typeface="Calibri"/>
                <a:cs typeface="Calibri"/>
                <a:sym typeface="Calibri"/>
              </a:rPr>
              <a:t>[1483] </a:t>
            </a:r>
            <a:r>
              <a:rPr lang="de-DE" sz="1200" b="1" i="0" u="none" strike="noStrike" kern="1200" cap="none" dirty="0">
                <a:solidFill>
                  <a:schemeClr val="tx1"/>
                </a:solidFill>
                <a:effectLst/>
                <a:latin typeface="+mn-lt"/>
                <a:ea typeface="Calibri"/>
                <a:cs typeface="Calibri"/>
                <a:sym typeface="Calibri"/>
              </a:rPr>
              <a:t>Wohnung</a:t>
            </a:r>
            <a:r>
              <a:rPr lang="de-DE" sz="1200" b="0" i="0" u="none" strike="noStrike" kern="1200" cap="none" dirty="0">
                <a:solidFill>
                  <a:schemeClr val="tx1"/>
                </a:solidFill>
                <a:effectLst/>
                <a:latin typeface="+mn-lt"/>
                <a:ea typeface="Calibri"/>
                <a:cs typeface="Calibri"/>
                <a:sym typeface="Calibri"/>
              </a:rPr>
              <a:t> [418] </a:t>
            </a:r>
            <a:r>
              <a:rPr lang="de-DE" sz="1200" b="1" i="0" u="none" strike="noStrike" kern="1200" cap="none" dirty="0">
                <a:solidFill>
                  <a:schemeClr val="tx1"/>
                </a:solidFill>
                <a:effectLst/>
                <a:latin typeface="+mn-lt"/>
                <a:ea typeface="Calibri"/>
                <a:cs typeface="Calibri"/>
                <a:sym typeface="Calibri"/>
              </a:rPr>
              <a:t>müde </a:t>
            </a:r>
            <a:r>
              <a:rPr lang="de-DE" sz="1200" b="0" i="0" u="none" strike="noStrike" kern="1200" cap="none" dirty="0">
                <a:solidFill>
                  <a:schemeClr val="tx1"/>
                </a:solidFill>
                <a:effectLst/>
                <a:latin typeface="+mn-lt"/>
                <a:ea typeface="Calibri"/>
                <a:cs typeface="Calibri"/>
                <a:sym typeface="Calibri"/>
              </a:rPr>
              <a:t>[2000]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a:t>
            </a:r>
            <a:r>
              <a:rPr lang="de-DE" sz="1200" b="1" i="0" u="none" strike="noStrike" kern="1200" cap="none" dirty="0">
                <a:solidFill>
                  <a:schemeClr val="tx1"/>
                </a:solidFill>
                <a:effectLst/>
                <a:latin typeface="+mn-lt"/>
                <a:ea typeface="Calibri"/>
                <a:cs typeface="Calibri"/>
                <a:sym typeface="Calibri"/>
              </a:rPr>
              <a:t>oben </a:t>
            </a:r>
            <a:r>
              <a:rPr lang="de-DE" sz="1200" b="0" i="0" u="none" strike="noStrike" kern="1200" cap="none" dirty="0">
                <a:solidFill>
                  <a:schemeClr val="tx1"/>
                </a:solidFill>
                <a:effectLst/>
                <a:latin typeface="+mn-lt"/>
                <a:ea typeface="Calibri"/>
                <a:cs typeface="Calibri"/>
                <a:sym typeface="Calibri"/>
              </a:rPr>
              <a:t>[100] </a:t>
            </a:r>
            <a:r>
              <a:rPr lang="de-DE" sz="1200" b="1" i="0" u="none" strike="noStrike" kern="1200" cap="none" dirty="0">
                <a:solidFill>
                  <a:schemeClr val="tx1"/>
                </a:solidFill>
                <a:effectLst/>
                <a:latin typeface="+mn-lt"/>
                <a:ea typeface="Calibri"/>
                <a:cs typeface="Calibri"/>
                <a:sym typeface="Calibri"/>
              </a:rPr>
              <a:t>unten</a:t>
            </a:r>
            <a:r>
              <a:rPr lang="de-DE" sz="1200" b="0" i="0" u="none" strike="noStrike" kern="1200" cap="none" dirty="0">
                <a:solidFill>
                  <a:schemeClr val="tx1"/>
                </a:solidFill>
                <a:effectLst/>
                <a:latin typeface="+mn-lt"/>
                <a:ea typeface="Calibri"/>
                <a:cs typeface="Calibri"/>
                <a:sym typeface="Calibri"/>
              </a:rPr>
              <a:t>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p:txBody>
      </p:sp>
      <p:sp>
        <p:nvSpPr>
          <p:cNvPr id="4" name="Slide Number Placeholder 3"/>
          <p:cNvSpPr>
            <a:spLocks noGrp="1"/>
          </p:cNvSpPr>
          <p:nvPr>
            <p:ph type="sldNum" sz="quarter" idx="5"/>
          </p:nvPr>
        </p:nvSpPr>
        <p:spPr/>
        <p:txBody>
          <a:bodyPr/>
          <a:lstStyle/>
          <a:p>
            <a:fld id="{57E7317A-77C0-4B59-A7CD-E63C08B2A278}" type="slidenum">
              <a:rPr lang="en-GB" smtClean="0"/>
              <a:t>9</a:t>
            </a:fld>
            <a:endParaRPr lang="en-GB"/>
          </a:p>
        </p:txBody>
      </p:sp>
    </p:spTree>
    <p:extLst>
      <p:ext uri="{BB962C8B-B14F-4D97-AF65-F5344CB8AC3E}">
        <p14:creationId xmlns:p14="http://schemas.microsoft.com/office/powerpoint/2010/main" val="1576282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58110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3037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43531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09260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56323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93147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39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7578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232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1792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42606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0342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62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88667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760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6.gif"/><Relationship Id="rId7" Type="http://schemas.openxmlformats.org/officeDocument/2006/relationships/audio" Target="../media/audio18.wav"/><Relationship Id="rId12" Type="http://schemas.openxmlformats.org/officeDocument/2006/relationships/image" Target="../media/image32.png"/><Relationship Id="rId17" Type="http://schemas.openxmlformats.org/officeDocument/2006/relationships/audio" Target="../media/audio25.wav"/><Relationship Id="rId2" Type="http://schemas.openxmlformats.org/officeDocument/2006/relationships/notesSlide" Target="../notesSlides/notesSlide14.xml"/><Relationship Id="rId16" Type="http://schemas.openxmlformats.org/officeDocument/2006/relationships/audio" Target="../media/audio24.wav"/><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31.gif"/><Relationship Id="rId5" Type="http://schemas.openxmlformats.org/officeDocument/2006/relationships/audio" Target="../media/audio16.wav"/><Relationship Id="rId15" Type="http://schemas.openxmlformats.org/officeDocument/2006/relationships/audio" Target="../media/audio23.wav"/><Relationship Id="rId10" Type="http://schemas.openxmlformats.org/officeDocument/2006/relationships/image" Target="../media/image26.gif"/><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2.wav"/></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gi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21.png"/><Relationship Id="rId3"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19.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gif"/><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4.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43.png"/><Relationship Id="rId2" Type="http://schemas.openxmlformats.org/officeDocument/2006/relationships/notesSlide" Target="../notesSlides/notesSlide19.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image" Target="../media/image42.png"/><Relationship Id="rId5" Type="http://schemas.openxmlformats.org/officeDocument/2006/relationships/audio" Target="../media/audio29.wav"/><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audio" Target="../media/audio28.wav"/><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image" Target="../media/image31.gif"/><Relationship Id="rId5" Type="http://schemas.openxmlformats.org/officeDocument/2006/relationships/audio" Target="../media/audio35.wav"/><Relationship Id="rId10" Type="http://schemas.openxmlformats.org/officeDocument/2006/relationships/image" Target="../media/image6.gif"/><Relationship Id="rId4" Type="http://schemas.openxmlformats.org/officeDocument/2006/relationships/audio" Target="../media/audio34.wav"/><Relationship Id="rId9"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gif"/><Relationship Id="rId5" Type="http://schemas.openxmlformats.org/officeDocument/2006/relationships/image" Target="../media/image51.png"/><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32.png"/><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 Type="http://schemas.openxmlformats.org/officeDocument/2006/relationships/notesSlide" Target="../notesSlides/notesSlide26.xml"/><Relationship Id="rId16" Type="http://schemas.openxmlformats.org/officeDocument/2006/relationships/audio" Target="../media/audio49.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6.gif"/><Relationship Id="rId15" Type="http://schemas.openxmlformats.org/officeDocument/2006/relationships/audio" Target="../media/audio48.wav"/><Relationship Id="rId10" Type="http://schemas.openxmlformats.org/officeDocument/2006/relationships/audio" Target="../media/audio43.wav"/><Relationship Id="rId4" Type="http://schemas.openxmlformats.org/officeDocument/2006/relationships/image" Target="../media/image52.png"/><Relationship Id="rId9" Type="http://schemas.openxmlformats.org/officeDocument/2006/relationships/audio" Target="../media/audio42.wav"/><Relationship Id="rId14" Type="http://schemas.openxmlformats.org/officeDocument/2006/relationships/audio" Target="../media/audio47.wav"/></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9.wav"/><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audio" Target="../media/audio51.wav"/><Relationship Id="rId7" Type="http://schemas.openxmlformats.org/officeDocument/2006/relationships/audio" Target="../media/audio55.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s>
</file>

<file path=ppt/slides/_rels/slide31.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3.wav"/><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gif"/><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3 - Lesson 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31/08/23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On an exchange</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lang="en-GB" sz="2000" dirty="0">
                <a:solidFill>
                  <a:schemeClr val="tx1"/>
                </a:solidFill>
              </a:rPr>
              <a:t>HABEN vs SEIN present (all persons</a:t>
            </a:r>
            <a:br>
              <a:rPr lang="en-GB" sz="2000" i="1" dirty="0">
                <a:solidFill>
                  <a:schemeClr val="tx1"/>
                </a:solidFill>
                <a:ea typeface="+mj-ea"/>
                <a:cs typeface="+mj-cs"/>
              </a:rPr>
            </a:br>
            <a:r>
              <a:rPr lang="en-GB" sz="2000" dirty="0">
                <a:solidFill>
                  <a:schemeClr val="tx1"/>
                </a:solidFill>
              </a:rPr>
              <a:t>Sie (you, formal) vs du</a:t>
            </a:r>
            <a:br>
              <a:rPr lang="en-GB" sz="2000" dirty="0">
                <a:solidFill>
                  <a:schemeClr val="tx1"/>
                </a:solidFill>
              </a:rPr>
            </a:br>
            <a:br>
              <a:rPr lang="en-GB" sz="2000" dirty="0">
                <a:solidFill>
                  <a:schemeClr val="tx1"/>
                </a:solidFill>
              </a:rPr>
            </a:br>
            <a:r>
              <a:rPr lang="en-GB" sz="2000" dirty="0">
                <a:solidFill>
                  <a:schemeClr val="tx1"/>
                </a:solidFill>
              </a:rPr>
              <a:t>SSC [u] vs [ü]</a:t>
            </a:r>
          </a:p>
          <a:p>
            <a:pPr algn="l"/>
            <a:endParaRPr lang="en-GB" sz="20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7709596" cy="844550"/>
          </a:xfrm>
        </p:spPr>
        <p:txBody>
          <a:bodyPr>
            <a:normAutofit fontScale="70000" lnSpcReduction="20000"/>
          </a:bodyPr>
          <a:lstStyle/>
          <a:p>
            <a:r>
              <a:rPr lang="en-GB" dirty="0"/>
              <a:t>Bei </a:t>
            </a:r>
            <a:r>
              <a:rPr lang="en-GB" dirty="0" err="1"/>
              <a:t>einer</a:t>
            </a:r>
            <a:r>
              <a:rPr lang="en-GB" dirty="0"/>
              <a:t> </a:t>
            </a:r>
            <a:r>
              <a:rPr lang="en-GB" dirty="0" err="1"/>
              <a:t>Familie</a:t>
            </a:r>
            <a:r>
              <a:rPr lang="en-GB" dirty="0"/>
              <a:t> in Deutschland</a:t>
            </a:r>
          </a:p>
        </p:txBody>
      </p:sp>
      <p:sp>
        <p:nvSpPr>
          <p:cNvPr id="5" name="Speech Bubble: Rectangle with Corners Rounded 4">
            <a:extLst>
              <a:ext uri="{FF2B5EF4-FFF2-40B4-BE49-F238E27FC236}">
                <a16:creationId xmlns:a16="http://schemas.microsoft.com/office/drawing/2014/main" id="{5C7CF03F-D9DA-4D88-A967-2C5B8B66ABCF}"/>
              </a:ext>
            </a:extLst>
          </p:cNvPr>
          <p:cNvSpPr/>
          <p:nvPr/>
        </p:nvSpPr>
        <p:spPr>
          <a:xfrm>
            <a:off x="7726682" y="3877668"/>
            <a:ext cx="2210897" cy="1079863"/>
          </a:xfrm>
          <a:prstGeom prst="wedgeRoundRectCallout">
            <a:avLst>
              <a:gd name="adj1" fmla="val -49339"/>
              <a:gd name="adj2" fmla="val 942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Ich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besuche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Mia und Wolf in Deutschland! </a:t>
            </a:r>
            <a:r>
              <a:rPr kumimoji="0" lang="en-GB" sz="1800" b="0" i="0" u="none" strike="noStrike" kern="1200" cap="none" spc="0" normalizeH="0" baseline="0" noProof="0" dirty="0">
                <a:ln>
                  <a:noFill/>
                </a:ln>
                <a:solidFill>
                  <a:srgbClr val="3D3C3C"/>
                </a:solidFill>
                <a:effectLst/>
                <a:uLnTx/>
                <a:uFillTx/>
                <a:latin typeface="Century Gothic"/>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2" name="Picture 11" descr="A picture containing toy, doll&#10;&#10;Description automatically generated">
            <a:extLst>
              <a:ext uri="{FF2B5EF4-FFF2-40B4-BE49-F238E27FC236}">
                <a16:creationId xmlns:a16="http://schemas.microsoft.com/office/drawing/2014/main" id="{6A66DD0B-B2B8-4498-9D8D-C33CEF7B0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141" y="4528587"/>
            <a:ext cx="1539541" cy="2341288"/>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07D7-048A-42C5-AC6A-A2BBDDF31319}"/>
              </a:ext>
            </a:extLst>
          </p:cNvPr>
          <p:cNvSpPr>
            <a:spLocks noGrp="1"/>
          </p:cNvSpPr>
          <p:nvPr>
            <p:ph type="title"/>
          </p:nvPr>
        </p:nvSpPr>
        <p:spPr>
          <a:xfrm>
            <a:off x="0" y="213557"/>
            <a:ext cx="5297714" cy="647577"/>
          </a:xfrm>
        </p:spPr>
        <p:txBody>
          <a:bodyPr/>
          <a:lstStyle/>
          <a:p>
            <a:r>
              <a:rPr lang="en-GB" dirty="0" err="1"/>
              <a:t>Vokabel</a:t>
            </a:r>
            <a:r>
              <a:rPr lang="en-GB" dirty="0"/>
              <a:t>-Domino </a:t>
            </a:r>
            <a:r>
              <a:rPr lang="en-GB" b="0" dirty="0"/>
              <a:t>(2/4)</a:t>
            </a:r>
            <a:endParaRPr lang="en-GB" dirty="0"/>
          </a:p>
        </p:txBody>
      </p:sp>
      <p:pic>
        <p:nvPicPr>
          <p:cNvPr id="4" name="Picture 3" descr="A close up of a logo&#10;&#10;Description automatically generated">
            <a:extLst>
              <a:ext uri="{FF2B5EF4-FFF2-40B4-BE49-F238E27FC236}">
                <a16:creationId xmlns:a16="http://schemas.microsoft.com/office/drawing/2014/main" id="{32022554-617A-44DC-A86D-D7980A94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398" y="5123163"/>
            <a:ext cx="1301807" cy="1252681"/>
          </a:xfrm>
          <a:prstGeom prst="rect">
            <a:avLst/>
          </a:prstGeom>
        </p:spPr>
      </p:pic>
      <p:pic>
        <p:nvPicPr>
          <p:cNvPr id="5" name="Picture 4">
            <a:extLst>
              <a:ext uri="{FF2B5EF4-FFF2-40B4-BE49-F238E27FC236}">
                <a16:creationId xmlns:a16="http://schemas.microsoft.com/office/drawing/2014/main" id="{2C6287DD-B5FA-4536-A3BB-38E42CC39CB6}"/>
              </a:ext>
            </a:extLst>
          </p:cNvPr>
          <p:cNvPicPr>
            <a:picLocks noChangeAspect="1"/>
          </p:cNvPicPr>
          <p:nvPr/>
        </p:nvPicPr>
        <p:blipFill>
          <a:blip r:embed="rId4"/>
          <a:stretch>
            <a:fillRect/>
          </a:stretch>
        </p:blipFill>
        <p:spPr>
          <a:xfrm flipH="1">
            <a:off x="180000" y="5136525"/>
            <a:ext cx="1224438" cy="1252681"/>
          </a:xfrm>
          <a:prstGeom prst="rect">
            <a:avLst/>
          </a:prstGeom>
        </p:spPr>
      </p:pic>
      <p:grpSp>
        <p:nvGrpSpPr>
          <p:cNvPr id="8" name="Group 7">
            <a:extLst>
              <a:ext uri="{FF2B5EF4-FFF2-40B4-BE49-F238E27FC236}">
                <a16:creationId xmlns:a16="http://schemas.microsoft.com/office/drawing/2014/main" id="{A19D420A-2561-4E7F-ABCC-03E9B74AF119}"/>
              </a:ext>
            </a:extLst>
          </p:cNvPr>
          <p:cNvGrpSpPr/>
          <p:nvPr/>
        </p:nvGrpSpPr>
        <p:grpSpPr>
          <a:xfrm>
            <a:off x="7631664" y="395641"/>
            <a:ext cx="2208475" cy="1153021"/>
            <a:chOff x="6160938" y="1510515"/>
            <a:chExt cx="2208475" cy="1153021"/>
          </a:xfrm>
        </p:grpSpPr>
        <p:sp>
          <p:nvSpPr>
            <p:cNvPr id="9" name="TextBox 8">
              <a:extLst>
                <a:ext uri="{FF2B5EF4-FFF2-40B4-BE49-F238E27FC236}">
                  <a16:creationId xmlns:a16="http://schemas.microsoft.com/office/drawing/2014/main" id="{DDBC25DE-DC59-44D7-9380-2AF5A5FC60B8}"/>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 name="TextBox 9">
              <a:extLst>
                <a:ext uri="{FF2B5EF4-FFF2-40B4-BE49-F238E27FC236}">
                  <a16:creationId xmlns:a16="http://schemas.microsoft.com/office/drawing/2014/main" id="{803582CA-1054-48F8-91D8-BE4FE9DE0E76}"/>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 name="TextBox 10">
              <a:extLst>
                <a:ext uri="{FF2B5EF4-FFF2-40B4-BE49-F238E27FC236}">
                  <a16:creationId xmlns:a16="http://schemas.microsoft.com/office/drawing/2014/main" id="{66245584-157B-401E-A20F-B88BBD6FD21B}"/>
                </a:ext>
              </a:extLst>
            </p:cNvPr>
            <p:cNvSpPr txBox="1"/>
            <p:nvPr/>
          </p:nvSpPr>
          <p:spPr>
            <a:xfrm>
              <a:off x="6160938" y="168309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Du hast</a:t>
              </a:r>
            </a:p>
          </p:txBody>
        </p:sp>
        <p:sp>
          <p:nvSpPr>
            <p:cNvPr id="12" name="TextBox 11">
              <a:extLst>
                <a:ext uri="{FF2B5EF4-FFF2-40B4-BE49-F238E27FC236}">
                  <a16:creationId xmlns:a16="http://schemas.microsoft.com/office/drawing/2014/main" id="{27BD5927-5876-431B-8401-B4ABA7EFCE52}"/>
                </a:ext>
              </a:extLst>
            </p:cNvPr>
            <p:cNvSpPr txBox="1"/>
            <p:nvPr/>
          </p:nvSpPr>
          <p:spPr>
            <a:xfrm>
              <a:off x="7245941" y="1678934"/>
              <a:ext cx="108585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Er</a:t>
              </a:r>
              <a:r>
                <a:rPr kumimoji="0" lang="en-GB" sz="2400" b="1" i="0" u="none" strike="noStrike" kern="0" cap="none" spc="0" normalizeH="0" baseline="0" noProof="0" dirty="0">
                  <a:ln>
                    <a:noFill/>
                  </a:ln>
                  <a:solidFill>
                    <a:srgbClr val="FFC000"/>
                  </a:solidFill>
                  <a:effectLst/>
                  <a:uLnTx/>
                  <a:uFillTx/>
                </a:rPr>
                <a:t>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err="1">
                  <a:ln>
                    <a:noFill/>
                  </a:ln>
                  <a:solidFill>
                    <a:srgbClr val="FFC000"/>
                  </a:solidFill>
                  <a:effectLst/>
                  <a:uLnTx/>
                  <a:uFillTx/>
                </a:rPr>
                <a:t>ist</a:t>
              </a:r>
              <a:endParaRPr kumimoji="0" lang="en-GB" sz="2400" b="1" i="0" u="none" strike="noStrike" kern="0" cap="none" spc="0" normalizeH="0" baseline="0" noProof="0" dirty="0">
                <a:ln>
                  <a:noFill/>
                </a:ln>
                <a:solidFill>
                  <a:srgbClr val="FFC000"/>
                </a:solidFill>
                <a:effectLst/>
                <a:uLnTx/>
                <a:uFillTx/>
              </a:endParaRPr>
            </a:p>
          </p:txBody>
        </p:sp>
      </p:grpSp>
      <p:grpSp>
        <p:nvGrpSpPr>
          <p:cNvPr id="13" name="Group 12">
            <a:extLst>
              <a:ext uri="{FF2B5EF4-FFF2-40B4-BE49-F238E27FC236}">
                <a16:creationId xmlns:a16="http://schemas.microsoft.com/office/drawing/2014/main" id="{4BDD5C03-9215-4DBD-911F-2FC1CD9F3DF3}"/>
              </a:ext>
            </a:extLst>
          </p:cNvPr>
          <p:cNvGrpSpPr/>
          <p:nvPr/>
        </p:nvGrpSpPr>
        <p:grpSpPr>
          <a:xfrm>
            <a:off x="8680960" y="1558771"/>
            <a:ext cx="1292400" cy="2291979"/>
            <a:chOff x="9717439" y="3218557"/>
            <a:chExt cx="1292400" cy="2291979"/>
          </a:xfrm>
        </p:grpSpPr>
        <p:sp>
          <p:nvSpPr>
            <p:cNvPr id="14" name="TextBox 13">
              <a:extLst>
                <a:ext uri="{FF2B5EF4-FFF2-40B4-BE49-F238E27FC236}">
                  <a16:creationId xmlns:a16="http://schemas.microsoft.com/office/drawing/2014/main" id="{A2709948-DF95-405D-98DF-8B5BB2C040B1}"/>
                </a:ext>
              </a:extLst>
            </p:cNvPr>
            <p:cNvSpPr txBox="1"/>
            <p:nvPr/>
          </p:nvSpPr>
          <p:spPr>
            <a:xfrm>
              <a:off x="9787500" y="436167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 name="TextBox 14">
              <a:extLst>
                <a:ext uri="{FF2B5EF4-FFF2-40B4-BE49-F238E27FC236}">
                  <a16:creationId xmlns:a16="http://schemas.microsoft.com/office/drawing/2014/main" id="{0C4A6AEE-5EEA-4AEA-956D-75612FEC3E54}"/>
                </a:ext>
              </a:extLst>
            </p:cNvPr>
            <p:cNvSpPr txBox="1"/>
            <p:nvPr/>
          </p:nvSpPr>
          <p:spPr>
            <a:xfrm>
              <a:off x="9787500" y="3218557"/>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6" name="TextBox 15">
              <a:extLst>
                <a:ext uri="{FF2B5EF4-FFF2-40B4-BE49-F238E27FC236}">
                  <a16:creationId xmlns:a16="http://schemas.microsoft.com/office/drawing/2014/main" id="{9CCAF19D-112D-41EC-9C8D-9731D078B95C}"/>
                </a:ext>
              </a:extLst>
            </p:cNvPr>
            <p:cNvSpPr txBox="1"/>
            <p:nvPr/>
          </p:nvSpPr>
          <p:spPr>
            <a:xfrm>
              <a:off x="9717439" y="4661649"/>
              <a:ext cx="12924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Kaffee</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17" name="TextBox 16">
              <a:extLst>
                <a:ext uri="{FF2B5EF4-FFF2-40B4-BE49-F238E27FC236}">
                  <a16:creationId xmlns:a16="http://schemas.microsoft.com/office/drawing/2014/main" id="{F7253027-FDCD-46F3-B7A5-EC860B02A5E8}"/>
                </a:ext>
              </a:extLst>
            </p:cNvPr>
            <p:cNvSpPr txBox="1"/>
            <p:nvPr/>
          </p:nvSpPr>
          <p:spPr>
            <a:xfrm>
              <a:off x="9778579" y="3351755"/>
              <a:ext cx="108585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ein</a:t>
              </a:r>
              <a:r>
                <a:rPr kumimoji="0" lang="en-GB" sz="2400" b="1" i="0" u="none" strike="noStrike" kern="0" cap="none" spc="0" normalizeH="0" baseline="0" noProof="0" dirty="0">
                  <a:ln>
                    <a:noFill/>
                  </a:ln>
                  <a:solidFill>
                    <a:srgbClr val="FFC000"/>
                  </a:solidFill>
                  <a:effectLst/>
                  <a:uLnTx/>
                  <a:uFillTx/>
                </a:rPr>
                <a:t> Mann</a:t>
              </a:r>
            </a:p>
          </p:txBody>
        </p:sp>
      </p:grpSp>
      <p:grpSp>
        <p:nvGrpSpPr>
          <p:cNvPr id="18" name="Group 17">
            <a:extLst>
              <a:ext uri="{FF2B5EF4-FFF2-40B4-BE49-F238E27FC236}">
                <a16:creationId xmlns:a16="http://schemas.microsoft.com/office/drawing/2014/main" id="{8E4AAE3B-2430-4D4A-8B21-AF56DDA165FA}"/>
              </a:ext>
            </a:extLst>
          </p:cNvPr>
          <p:cNvGrpSpPr/>
          <p:nvPr/>
        </p:nvGrpSpPr>
        <p:grpSpPr>
          <a:xfrm>
            <a:off x="6534800" y="2706049"/>
            <a:ext cx="2339521" cy="1152075"/>
            <a:chOff x="5069400" y="3832955"/>
            <a:chExt cx="2339521" cy="1152075"/>
          </a:xfrm>
        </p:grpSpPr>
        <p:sp>
          <p:nvSpPr>
            <p:cNvPr id="19" name="TextBox 18">
              <a:extLst>
                <a:ext uri="{FF2B5EF4-FFF2-40B4-BE49-F238E27FC236}">
                  <a16:creationId xmlns:a16="http://schemas.microsoft.com/office/drawing/2014/main" id="{A88F5592-430C-4F4E-9FB7-69B5A92D594C}"/>
                </a:ext>
              </a:extLst>
            </p:cNvPr>
            <p:cNvSpPr txBox="1"/>
            <p:nvPr/>
          </p:nvSpPr>
          <p:spPr>
            <a:xfrm>
              <a:off x="5106175" y="3836169"/>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0" name="TextBox 19">
              <a:extLst>
                <a:ext uri="{FF2B5EF4-FFF2-40B4-BE49-F238E27FC236}">
                  <a16:creationId xmlns:a16="http://schemas.microsoft.com/office/drawing/2014/main" id="{D2A6B4F3-8F66-4356-A4C6-7A7E9C2C6CDA}"/>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1" name="TextBox 20">
              <a:extLst>
                <a:ext uri="{FF2B5EF4-FFF2-40B4-BE49-F238E27FC236}">
                  <a16:creationId xmlns:a16="http://schemas.microsoft.com/office/drawing/2014/main" id="{ACCC53E3-43EF-47D4-9976-AF10B61D8E9F}"/>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Ich bin</a:t>
              </a:r>
            </a:p>
          </p:txBody>
        </p:sp>
        <p:sp>
          <p:nvSpPr>
            <p:cNvPr id="22" name="TextBox 21">
              <a:extLst>
                <a:ext uri="{FF2B5EF4-FFF2-40B4-BE49-F238E27FC236}">
                  <a16:creationId xmlns:a16="http://schemas.microsoft.com/office/drawing/2014/main" id="{CCD719EA-7306-4502-AA26-9D2698849EA9}"/>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Wir</a:t>
              </a:r>
              <a:r>
                <a:rPr kumimoji="0" lang="en-GB" sz="2400" b="1" i="0" u="none" strike="noStrike" kern="0" cap="none" spc="0" normalizeH="0" baseline="0" noProof="0" dirty="0">
                  <a:ln>
                    <a:noFill/>
                  </a:ln>
                  <a:solidFill>
                    <a:srgbClr val="FFC000"/>
                  </a:solidFill>
                  <a:effectLst/>
                  <a:uLnTx/>
                  <a:uFillTx/>
                </a:rPr>
                <a:t> </a:t>
              </a:r>
              <a:r>
                <a:rPr kumimoji="0" lang="en-GB" sz="2400" b="1" i="0" u="none" strike="noStrike" kern="0" cap="none" spc="0" normalizeH="0" baseline="0" noProof="0" dirty="0" err="1">
                  <a:ln>
                    <a:noFill/>
                  </a:ln>
                  <a:solidFill>
                    <a:srgbClr val="FFC000"/>
                  </a:solidFill>
                  <a:effectLst/>
                  <a:uLnTx/>
                  <a:uFillTx/>
                </a:rPr>
                <a:t>haben</a:t>
              </a:r>
              <a:endParaRPr kumimoji="0" lang="en-GB" sz="2400" b="1" i="0" u="none" strike="noStrike" kern="0" cap="none" spc="0" normalizeH="0" baseline="0" noProof="0" dirty="0">
                <a:ln>
                  <a:noFill/>
                </a:ln>
                <a:solidFill>
                  <a:srgbClr val="FFC000"/>
                </a:solidFill>
                <a:effectLst/>
                <a:uLnTx/>
                <a:uFillTx/>
              </a:endParaRPr>
            </a:p>
          </p:txBody>
        </p:sp>
      </p:grpSp>
      <p:grpSp>
        <p:nvGrpSpPr>
          <p:cNvPr id="23" name="Group 22">
            <a:extLst>
              <a:ext uri="{FF2B5EF4-FFF2-40B4-BE49-F238E27FC236}">
                <a16:creationId xmlns:a16="http://schemas.microsoft.com/office/drawing/2014/main" id="{FBEE6C23-04F1-441D-99FF-B200A923A147}"/>
              </a:ext>
            </a:extLst>
          </p:cNvPr>
          <p:cNvGrpSpPr/>
          <p:nvPr/>
        </p:nvGrpSpPr>
        <p:grpSpPr>
          <a:xfrm>
            <a:off x="332499" y="3552731"/>
            <a:ext cx="2349798" cy="1152075"/>
            <a:chOff x="9158966" y="5036265"/>
            <a:chExt cx="2349798" cy="1152075"/>
          </a:xfrm>
        </p:grpSpPr>
        <p:sp>
          <p:nvSpPr>
            <p:cNvPr id="24" name="TextBox 23">
              <a:extLst>
                <a:ext uri="{FF2B5EF4-FFF2-40B4-BE49-F238E27FC236}">
                  <a16:creationId xmlns:a16="http://schemas.microsoft.com/office/drawing/2014/main" id="{C956D656-8F1D-43E0-8EFB-3574805ECF6B}"/>
                </a:ext>
              </a:extLst>
            </p:cNvPr>
            <p:cNvSpPr txBox="1"/>
            <p:nvPr/>
          </p:nvSpPr>
          <p:spPr>
            <a:xfrm>
              <a:off x="9195741" y="5039479"/>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5" name="TextBox 24">
              <a:extLst>
                <a:ext uri="{FF2B5EF4-FFF2-40B4-BE49-F238E27FC236}">
                  <a16:creationId xmlns:a16="http://schemas.microsoft.com/office/drawing/2014/main" id="{0EF6ACE5-E766-4AEB-8127-1CF64173B375}"/>
                </a:ext>
              </a:extLst>
            </p:cNvPr>
            <p:cNvSpPr txBox="1"/>
            <p:nvPr/>
          </p:nvSpPr>
          <p:spPr>
            <a:xfrm>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6" name="TextBox 25">
              <a:extLst>
                <a:ext uri="{FF2B5EF4-FFF2-40B4-BE49-F238E27FC236}">
                  <a16:creationId xmlns:a16="http://schemas.microsoft.com/office/drawing/2014/main" id="{FBCA5306-2103-47EC-A7FF-88F946027B6A}"/>
                </a:ext>
              </a:extLst>
            </p:cNvPr>
            <p:cNvSpPr txBox="1"/>
            <p:nvPr/>
          </p:nvSpPr>
          <p:spPr>
            <a:xfrm>
              <a:off x="9158966" y="5389350"/>
              <a:ext cx="108585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Lust</a:t>
              </a:r>
            </a:p>
          </p:txBody>
        </p:sp>
        <p:sp>
          <p:nvSpPr>
            <p:cNvPr id="27" name="TextBox 26">
              <a:extLst>
                <a:ext uri="{FF2B5EF4-FFF2-40B4-BE49-F238E27FC236}">
                  <a16:creationId xmlns:a16="http://schemas.microsoft.com/office/drawing/2014/main" id="{2CDD0635-8108-468F-933A-85E1ADE03314}"/>
                </a:ext>
              </a:extLst>
            </p:cNvPr>
            <p:cNvSpPr txBox="1"/>
            <p:nvPr/>
          </p:nvSpPr>
          <p:spPr>
            <a:xfrm>
              <a:off x="10216146" y="5369468"/>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müde</a:t>
              </a:r>
              <a:endParaRPr kumimoji="0" lang="en-GB" sz="2400" b="1" i="0" u="none" strike="noStrike" kern="0" cap="none" spc="0" normalizeH="0" baseline="0" noProof="0" dirty="0">
                <a:ln>
                  <a:noFill/>
                </a:ln>
                <a:solidFill>
                  <a:srgbClr val="FFC000"/>
                </a:solidFill>
                <a:effectLst/>
                <a:uLnTx/>
                <a:uFillTx/>
              </a:endParaRPr>
            </a:p>
          </p:txBody>
        </p:sp>
      </p:grpSp>
      <p:grpSp>
        <p:nvGrpSpPr>
          <p:cNvPr id="28" name="Group 27">
            <a:extLst>
              <a:ext uri="{FF2B5EF4-FFF2-40B4-BE49-F238E27FC236}">
                <a16:creationId xmlns:a16="http://schemas.microsoft.com/office/drawing/2014/main" id="{8FAB53F9-1086-48F3-99E0-01A14CE3FB21}"/>
              </a:ext>
            </a:extLst>
          </p:cNvPr>
          <p:cNvGrpSpPr/>
          <p:nvPr/>
        </p:nvGrpSpPr>
        <p:grpSpPr>
          <a:xfrm>
            <a:off x="4399130" y="2719713"/>
            <a:ext cx="2171700" cy="1148861"/>
            <a:chOff x="3935138" y="2618113"/>
            <a:chExt cx="2171700" cy="1148861"/>
          </a:xfrm>
        </p:grpSpPr>
        <p:sp>
          <p:nvSpPr>
            <p:cNvPr id="29" name="Rectangle 28">
              <a:extLst>
                <a:ext uri="{FF2B5EF4-FFF2-40B4-BE49-F238E27FC236}">
                  <a16:creationId xmlns:a16="http://schemas.microsoft.com/office/drawing/2014/main" id="{030D7310-1AEE-4A7A-B4F0-B2716482F080}"/>
                </a:ext>
              </a:extLst>
            </p:cNvPr>
            <p:cNvSpPr/>
            <p:nvPr/>
          </p:nvSpPr>
          <p:spPr>
            <a:xfrm>
              <a:off x="3935138" y="2618113"/>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59B1B108-6566-46FA-AFA4-E2398F7C837A}"/>
                </a:ext>
              </a:extLst>
            </p:cNvPr>
            <p:cNvCxnSpPr>
              <a:stCxn id="29" idx="0"/>
              <a:endCxn id="29" idx="2"/>
            </p:cNvCxnSpPr>
            <p:nvPr/>
          </p:nvCxnSpPr>
          <p:spPr>
            <a:xfrm>
              <a:off x="5020988" y="2618113"/>
              <a:ext cx="0" cy="1148861"/>
            </a:xfrm>
            <a:prstGeom prst="line">
              <a:avLst/>
            </a:prstGeom>
            <a:noFill/>
            <a:ln w="6350" cap="flat" cmpd="sng" algn="ctr">
              <a:solidFill>
                <a:srgbClr val="002060"/>
              </a:solidFill>
              <a:prstDash val="solid"/>
              <a:miter lim="800000"/>
            </a:ln>
            <a:effectLst/>
          </p:spPr>
        </p:cxnSp>
      </p:grpSp>
      <p:grpSp>
        <p:nvGrpSpPr>
          <p:cNvPr id="31" name="Group 30">
            <a:extLst>
              <a:ext uri="{FF2B5EF4-FFF2-40B4-BE49-F238E27FC236}">
                <a16:creationId xmlns:a16="http://schemas.microsoft.com/office/drawing/2014/main" id="{69301180-2CA1-415E-BDAA-52998FA9768C}"/>
              </a:ext>
            </a:extLst>
          </p:cNvPr>
          <p:cNvGrpSpPr/>
          <p:nvPr/>
        </p:nvGrpSpPr>
        <p:grpSpPr>
          <a:xfrm>
            <a:off x="9840300" y="403229"/>
            <a:ext cx="2171700" cy="1148861"/>
            <a:chOff x="3935138" y="2618113"/>
            <a:chExt cx="2171700" cy="1148861"/>
          </a:xfrm>
        </p:grpSpPr>
        <p:sp>
          <p:nvSpPr>
            <p:cNvPr id="32" name="Rectangle 31">
              <a:extLst>
                <a:ext uri="{FF2B5EF4-FFF2-40B4-BE49-F238E27FC236}">
                  <a16:creationId xmlns:a16="http://schemas.microsoft.com/office/drawing/2014/main" id="{A1D1481D-49C4-4995-9277-071F1656A048}"/>
                </a:ext>
              </a:extLst>
            </p:cNvPr>
            <p:cNvSpPr/>
            <p:nvPr/>
          </p:nvSpPr>
          <p:spPr>
            <a:xfrm>
              <a:off x="3935138" y="2618113"/>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3" name="Straight Connector 32">
              <a:extLst>
                <a:ext uri="{FF2B5EF4-FFF2-40B4-BE49-F238E27FC236}">
                  <a16:creationId xmlns:a16="http://schemas.microsoft.com/office/drawing/2014/main" id="{C40D27B9-52FD-41E3-9974-06F76A799B2F}"/>
                </a:ext>
              </a:extLst>
            </p:cNvPr>
            <p:cNvCxnSpPr>
              <a:stCxn id="32" idx="0"/>
              <a:endCxn id="32" idx="2"/>
            </p:cNvCxnSpPr>
            <p:nvPr/>
          </p:nvCxnSpPr>
          <p:spPr>
            <a:xfrm>
              <a:off x="5020988" y="2618113"/>
              <a:ext cx="0" cy="1148861"/>
            </a:xfrm>
            <a:prstGeom prst="line">
              <a:avLst/>
            </a:prstGeom>
            <a:noFill/>
            <a:ln w="6350" cap="flat" cmpd="sng" algn="ctr">
              <a:solidFill>
                <a:srgbClr val="002060"/>
              </a:solidFill>
              <a:prstDash val="solid"/>
              <a:miter lim="800000"/>
            </a:ln>
            <a:effectLst/>
          </p:spPr>
        </p:cxnSp>
      </p:grpSp>
      <p:grpSp>
        <p:nvGrpSpPr>
          <p:cNvPr id="34" name="Group 33">
            <a:extLst>
              <a:ext uri="{FF2B5EF4-FFF2-40B4-BE49-F238E27FC236}">
                <a16:creationId xmlns:a16="http://schemas.microsoft.com/office/drawing/2014/main" id="{2B180928-B202-4AE0-A9B9-59F452A4C3D3}"/>
              </a:ext>
            </a:extLst>
          </p:cNvPr>
          <p:cNvGrpSpPr/>
          <p:nvPr/>
        </p:nvGrpSpPr>
        <p:grpSpPr>
          <a:xfrm rot="5400000">
            <a:off x="5969504" y="4459451"/>
            <a:ext cx="2289246" cy="1086595"/>
            <a:chOff x="3935138" y="2618113"/>
            <a:chExt cx="2171700" cy="1148861"/>
          </a:xfrm>
        </p:grpSpPr>
        <p:sp>
          <p:nvSpPr>
            <p:cNvPr id="36" name="Rectangle 35">
              <a:extLst>
                <a:ext uri="{FF2B5EF4-FFF2-40B4-BE49-F238E27FC236}">
                  <a16:creationId xmlns:a16="http://schemas.microsoft.com/office/drawing/2014/main" id="{A67E0AC7-1DA7-49A9-9D08-281E6BB5F0F7}"/>
                </a:ext>
              </a:extLst>
            </p:cNvPr>
            <p:cNvSpPr/>
            <p:nvPr/>
          </p:nvSpPr>
          <p:spPr>
            <a:xfrm>
              <a:off x="3935138" y="2618113"/>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7" name="Straight Connector 36">
              <a:extLst>
                <a:ext uri="{FF2B5EF4-FFF2-40B4-BE49-F238E27FC236}">
                  <a16:creationId xmlns:a16="http://schemas.microsoft.com/office/drawing/2014/main" id="{C223212E-8E41-4A3D-81DA-98A21B127B3D}"/>
                </a:ext>
              </a:extLst>
            </p:cNvPr>
            <p:cNvCxnSpPr>
              <a:stCxn id="36" idx="0"/>
              <a:endCxn id="36" idx="2"/>
            </p:cNvCxnSpPr>
            <p:nvPr/>
          </p:nvCxnSpPr>
          <p:spPr>
            <a:xfrm>
              <a:off x="5020988" y="2618113"/>
              <a:ext cx="0" cy="1148861"/>
            </a:xfrm>
            <a:prstGeom prst="line">
              <a:avLst/>
            </a:prstGeom>
            <a:noFill/>
            <a:ln w="6350" cap="flat" cmpd="sng" algn="ctr">
              <a:solidFill>
                <a:srgbClr val="002060"/>
              </a:solidFill>
              <a:prstDash val="solid"/>
              <a:miter lim="800000"/>
            </a:ln>
            <a:effectLst/>
          </p:spPr>
        </p:cxnSp>
      </p:grpSp>
      <p:grpSp>
        <p:nvGrpSpPr>
          <p:cNvPr id="38" name="Group 37">
            <a:extLst>
              <a:ext uri="{FF2B5EF4-FFF2-40B4-BE49-F238E27FC236}">
                <a16:creationId xmlns:a16="http://schemas.microsoft.com/office/drawing/2014/main" id="{DC6F601D-C7D9-490B-ACAE-ECE0994EB1CE}"/>
              </a:ext>
            </a:extLst>
          </p:cNvPr>
          <p:cNvGrpSpPr/>
          <p:nvPr/>
        </p:nvGrpSpPr>
        <p:grpSpPr>
          <a:xfrm rot="5400000">
            <a:off x="7064843" y="4463542"/>
            <a:ext cx="2281805" cy="1085850"/>
            <a:chOff x="3935138" y="2618113"/>
            <a:chExt cx="2171700" cy="1148861"/>
          </a:xfrm>
        </p:grpSpPr>
        <p:sp>
          <p:nvSpPr>
            <p:cNvPr id="39" name="Rectangle 38">
              <a:extLst>
                <a:ext uri="{FF2B5EF4-FFF2-40B4-BE49-F238E27FC236}">
                  <a16:creationId xmlns:a16="http://schemas.microsoft.com/office/drawing/2014/main" id="{BFD0793A-5F03-42C3-B7AE-1C1F1D3A05C9}"/>
                </a:ext>
              </a:extLst>
            </p:cNvPr>
            <p:cNvSpPr/>
            <p:nvPr/>
          </p:nvSpPr>
          <p:spPr>
            <a:xfrm>
              <a:off x="3935138" y="2618113"/>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40" name="Straight Connector 39">
              <a:extLst>
                <a:ext uri="{FF2B5EF4-FFF2-40B4-BE49-F238E27FC236}">
                  <a16:creationId xmlns:a16="http://schemas.microsoft.com/office/drawing/2014/main" id="{BCBA053C-E7F9-4D29-B282-4DD29C988535}"/>
                </a:ext>
              </a:extLst>
            </p:cNvPr>
            <p:cNvCxnSpPr>
              <a:stCxn id="39" idx="0"/>
              <a:endCxn id="39" idx="2"/>
            </p:cNvCxnSpPr>
            <p:nvPr/>
          </p:nvCxnSpPr>
          <p:spPr>
            <a:xfrm>
              <a:off x="5020988" y="2618113"/>
              <a:ext cx="0" cy="1148861"/>
            </a:xfrm>
            <a:prstGeom prst="line">
              <a:avLst/>
            </a:prstGeom>
            <a:noFill/>
            <a:ln w="6350" cap="flat" cmpd="sng" algn="ctr">
              <a:solidFill>
                <a:srgbClr val="002060"/>
              </a:solidFill>
              <a:prstDash val="solid"/>
              <a:miter lim="800000"/>
            </a:ln>
            <a:effectLst/>
          </p:spPr>
        </p:cxnSp>
      </p:grpSp>
      <p:grpSp>
        <p:nvGrpSpPr>
          <p:cNvPr id="41" name="Group 40">
            <a:extLst>
              <a:ext uri="{FF2B5EF4-FFF2-40B4-BE49-F238E27FC236}">
                <a16:creationId xmlns:a16="http://schemas.microsoft.com/office/drawing/2014/main" id="{37BB2063-43D7-426A-A8A9-BEB3E47F06AC}"/>
              </a:ext>
            </a:extLst>
          </p:cNvPr>
          <p:cNvGrpSpPr/>
          <p:nvPr/>
        </p:nvGrpSpPr>
        <p:grpSpPr>
          <a:xfrm>
            <a:off x="5477446" y="396224"/>
            <a:ext cx="2192586" cy="1148861"/>
            <a:chOff x="5013454" y="294624"/>
            <a:chExt cx="2192586" cy="1148861"/>
          </a:xfrm>
        </p:grpSpPr>
        <p:sp>
          <p:nvSpPr>
            <p:cNvPr id="42" name="Rectangle 41">
              <a:extLst>
                <a:ext uri="{FF2B5EF4-FFF2-40B4-BE49-F238E27FC236}">
                  <a16:creationId xmlns:a16="http://schemas.microsoft.com/office/drawing/2014/main" id="{FB1C0EB6-A460-4B58-B6DE-57B56E03D3A2}"/>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43" name="Straight Connector 42">
              <a:extLst>
                <a:ext uri="{FF2B5EF4-FFF2-40B4-BE49-F238E27FC236}">
                  <a16:creationId xmlns:a16="http://schemas.microsoft.com/office/drawing/2014/main" id="{B294F4DA-24B9-489A-99E6-4D2DC19AD9B0}"/>
                </a:ext>
              </a:extLst>
            </p:cNvPr>
            <p:cNvCxnSpPr>
              <a:stCxn id="42" idx="0"/>
              <a:endCxn id="42"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44" name="TextBox 43">
              <a:extLst>
                <a:ext uri="{FF2B5EF4-FFF2-40B4-BE49-F238E27FC236}">
                  <a16:creationId xmlns:a16="http://schemas.microsoft.com/office/drawing/2014/main" id="{9558E820-0EE3-4B95-99FC-2A40878C3CEA}"/>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1</a:t>
              </a:r>
            </a:p>
          </p:txBody>
        </p:sp>
      </p:grpSp>
      <p:sp>
        <p:nvSpPr>
          <p:cNvPr id="45" name="TextBox 44">
            <a:extLst>
              <a:ext uri="{FF2B5EF4-FFF2-40B4-BE49-F238E27FC236}">
                <a16:creationId xmlns:a16="http://schemas.microsoft.com/office/drawing/2014/main" id="{47E0A19E-0FE4-4B7C-8BD7-8F726FC144F6}"/>
              </a:ext>
            </a:extLst>
          </p:cNvPr>
          <p:cNvSpPr txBox="1"/>
          <p:nvPr/>
        </p:nvSpPr>
        <p:spPr>
          <a:xfrm>
            <a:off x="9836871" y="327776"/>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2</a:t>
            </a:r>
          </a:p>
        </p:txBody>
      </p:sp>
      <p:sp>
        <p:nvSpPr>
          <p:cNvPr id="46" name="TextBox 45">
            <a:extLst>
              <a:ext uri="{FF2B5EF4-FFF2-40B4-BE49-F238E27FC236}">
                <a16:creationId xmlns:a16="http://schemas.microsoft.com/office/drawing/2014/main" id="{E73C3190-D4C1-452A-AF5C-A4706E0053B8}"/>
              </a:ext>
            </a:extLst>
          </p:cNvPr>
          <p:cNvSpPr txBox="1"/>
          <p:nvPr/>
        </p:nvSpPr>
        <p:spPr>
          <a:xfrm>
            <a:off x="4409019" y="2669185"/>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3</a:t>
            </a:r>
          </a:p>
        </p:txBody>
      </p:sp>
      <p:sp>
        <p:nvSpPr>
          <p:cNvPr id="47" name="TextBox 46">
            <a:extLst>
              <a:ext uri="{FF2B5EF4-FFF2-40B4-BE49-F238E27FC236}">
                <a16:creationId xmlns:a16="http://schemas.microsoft.com/office/drawing/2014/main" id="{0B74AEAB-D101-4885-AEE3-0C28CE5B3002}"/>
              </a:ext>
            </a:extLst>
          </p:cNvPr>
          <p:cNvSpPr txBox="1"/>
          <p:nvPr/>
        </p:nvSpPr>
        <p:spPr>
          <a:xfrm>
            <a:off x="6545183" y="3829322"/>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4</a:t>
            </a:r>
          </a:p>
        </p:txBody>
      </p:sp>
      <p:sp>
        <p:nvSpPr>
          <p:cNvPr id="48" name="TextBox 47">
            <a:extLst>
              <a:ext uri="{FF2B5EF4-FFF2-40B4-BE49-F238E27FC236}">
                <a16:creationId xmlns:a16="http://schemas.microsoft.com/office/drawing/2014/main" id="{A2F82497-8105-41D0-81E5-C262E1DC2784}"/>
              </a:ext>
            </a:extLst>
          </p:cNvPr>
          <p:cNvSpPr txBox="1"/>
          <p:nvPr/>
        </p:nvSpPr>
        <p:spPr>
          <a:xfrm>
            <a:off x="7651842" y="3815898"/>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5</a:t>
            </a:r>
          </a:p>
        </p:txBody>
      </p:sp>
      <p:grpSp>
        <p:nvGrpSpPr>
          <p:cNvPr id="49" name="Group 48">
            <a:extLst>
              <a:ext uri="{FF2B5EF4-FFF2-40B4-BE49-F238E27FC236}">
                <a16:creationId xmlns:a16="http://schemas.microsoft.com/office/drawing/2014/main" id="{8B8E0112-085B-4113-A93F-AA65F668971B}"/>
              </a:ext>
            </a:extLst>
          </p:cNvPr>
          <p:cNvGrpSpPr/>
          <p:nvPr/>
        </p:nvGrpSpPr>
        <p:grpSpPr>
          <a:xfrm>
            <a:off x="4363383" y="2709226"/>
            <a:ext cx="2349798" cy="1152075"/>
            <a:chOff x="9158966" y="5036265"/>
            <a:chExt cx="2349798" cy="1152075"/>
          </a:xfrm>
        </p:grpSpPr>
        <p:sp>
          <p:nvSpPr>
            <p:cNvPr id="50" name="TextBox 49">
              <a:extLst>
                <a:ext uri="{FF2B5EF4-FFF2-40B4-BE49-F238E27FC236}">
                  <a16:creationId xmlns:a16="http://schemas.microsoft.com/office/drawing/2014/main" id="{2173A61D-CF90-4908-82DF-4BA79C14CA38}"/>
                </a:ext>
              </a:extLst>
            </p:cNvPr>
            <p:cNvSpPr txBox="1"/>
            <p:nvPr/>
          </p:nvSpPr>
          <p:spPr>
            <a:xfrm>
              <a:off x="9195741" y="5039479"/>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1" name="TextBox 50">
              <a:extLst>
                <a:ext uri="{FF2B5EF4-FFF2-40B4-BE49-F238E27FC236}">
                  <a16:creationId xmlns:a16="http://schemas.microsoft.com/office/drawing/2014/main" id="{D362B50B-C9B9-4CC9-90EE-AE1A80613D74}"/>
                </a:ext>
              </a:extLst>
            </p:cNvPr>
            <p:cNvSpPr txBox="1"/>
            <p:nvPr/>
          </p:nvSpPr>
          <p:spPr>
            <a:xfrm>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2" name="TextBox 51">
              <a:extLst>
                <a:ext uri="{FF2B5EF4-FFF2-40B4-BE49-F238E27FC236}">
                  <a16:creationId xmlns:a16="http://schemas.microsoft.com/office/drawing/2014/main" id="{D697AE01-D3EE-4977-A2A0-698000BBD5CC}"/>
                </a:ext>
              </a:extLst>
            </p:cNvPr>
            <p:cNvSpPr txBox="1"/>
            <p:nvPr/>
          </p:nvSpPr>
          <p:spPr>
            <a:xfrm>
              <a:off x="9158966" y="5389350"/>
              <a:ext cx="108585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Lust</a:t>
              </a:r>
            </a:p>
          </p:txBody>
        </p:sp>
        <p:sp>
          <p:nvSpPr>
            <p:cNvPr id="53" name="TextBox 52">
              <a:extLst>
                <a:ext uri="{FF2B5EF4-FFF2-40B4-BE49-F238E27FC236}">
                  <a16:creationId xmlns:a16="http://schemas.microsoft.com/office/drawing/2014/main" id="{FE42A64A-A95D-4FEA-89A0-E369627E24EF}"/>
                </a:ext>
              </a:extLst>
            </p:cNvPr>
            <p:cNvSpPr txBox="1"/>
            <p:nvPr/>
          </p:nvSpPr>
          <p:spPr>
            <a:xfrm>
              <a:off x="10216146" y="5369468"/>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müde</a:t>
              </a:r>
              <a:endParaRPr kumimoji="0" lang="en-GB" sz="2400" b="1" i="0" u="none" strike="noStrike" kern="0" cap="none" spc="0" normalizeH="0" baseline="0" noProof="0" dirty="0">
                <a:ln>
                  <a:noFill/>
                </a:ln>
                <a:solidFill>
                  <a:srgbClr val="FFC000"/>
                </a:solidFill>
                <a:effectLst/>
                <a:uLnTx/>
                <a:uFillTx/>
              </a:endParaRPr>
            </a:p>
          </p:txBody>
        </p:sp>
      </p:grpSp>
      <p:grpSp>
        <p:nvGrpSpPr>
          <p:cNvPr id="54" name="Group 53">
            <a:extLst>
              <a:ext uri="{FF2B5EF4-FFF2-40B4-BE49-F238E27FC236}">
                <a16:creationId xmlns:a16="http://schemas.microsoft.com/office/drawing/2014/main" id="{4B3F4506-1135-4153-A0E2-86F447552258}"/>
              </a:ext>
            </a:extLst>
          </p:cNvPr>
          <p:cNvGrpSpPr/>
          <p:nvPr/>
        </p:nvGrpSpPr>
        <p:grpSpPr>
          <a:xfrm rot="16200000">
            <a:off x="5950478" y="4368166"/>
            <a:ext cx="2296621" cy="1292618"/>
            <a:chOff x="9102325" y="4953993"/>
            <a:chExt cx="2296621" cy="1292618"/>
          </a:xfrm>
        </p:grpSpPr>
        <p:sp>
          <p:nvSpPr>
            <p:cNvPr id="55" name="TextBox 54">
              <a:extLst>
                <a:ext uri="{FF2B5EF4-FFF2-40B4-BE49-F238E27FC236}">
                  <a16:creationId xmlns:a16="http://schemas.microsoft.com/office/drawing/2014/main" id="{7CBA28D7-AB12-4B08-92F1-5F4C680D7126}"/>
                </a:ext>
              </a:extLst>
            </p:cNvPr>
            <p:cNvSpPr txBox="1"/>
            <p:nvPr/>
          </p:nvSpPr>
          <p:spPr>
            <a:xfrm rot="5400000">
              <a:off x="9133831" y="5036266"/>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6" name="TextBox 55">
              <a:extLst>
                <a:ext uri="{FF2B5EF4-FFF2-40B4-BE49-F238E27FC236}">
                  <a16:creationId xmlns:a16="http://schemas.microsoft.com/office/drawing/2014/main" id="{A2779EBC-74F1-4C47-9858-6CDCBFE38E13}"/>
                </a:ext>
              </a:extLst>
            </p:cNvPr>
            <p:cNvSpPr txBox="1"/>
            <p:nvPr/>
          </p:nvSpPr>
          <p:spPr>
            <a:xfrm rot="5400000">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7" name="TextBox 56">
              <a:extLst>
                <a:ext uri="{FF2B5EF4-FFF2-40B4-BE49-F238E27FC236}">
                  <a16:creationId xmlns:a16="http://schemas.microsoft.com/office/drawing/2014/main" id="{BA6CEFB5-D2C2-435D-B4AA-DCA030D3EEA9}"/>
                </a:ext>
              </a:extLst>
            </p:cNvPr>
            <p:cNvSpPr txBox="1"/>
            <p:nvPr/>
          </p:nvSpPr>
          <p:spPr>
            <a:xfrm rot="5400000">
              <a:off x="9158966" y="5389350"/>
              <a:ext cx="108585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Lust</a:t>
              </a:r>
            </a:p>
          </p:txBody>
        </p:sp>
        <p:sp>
          <p:nvSpPr>
            <p:cNvPr id="58" name="TextBox 57">
              <a:extLst>
                <a:ext uri="{FF2B5EF4-FFF2-40B4-BE49-F238E27FC236}">
                  <a16:creationId xmlns:a16="http://schemas.microsoft.com/office/drawing/2014/main" id="{D3DC216B-698E-42A8-BB5D-C8A0437879D3}"/>
                </a:ext>
              </a:extLst>
            </p:cNvPr>
            <p:cNvSpPr txBox="1"/>
            <p:nvPr/>
          </p:nvSpPr>
          <p:spPr>
            <a:xfrm rot="5400000">
              <a:off x="10216146" y="5369469"/>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müde</a:t>
              </a:r>
              <a:endParaRPr kumimoji="0" lang="en-GB" sz="2400" b="1" i="0" u="none" strike="noStrike" kern="0" cap="none" spc="0" normalizeH="0" baseline="0" noProof="0" dirty="0">
                <a:ln>
                  <a:noFill/>
                </a:ln>
                <a:solidFill>
                  <a:srgbClr val="FFC000"/>
                </a:solidFill>
                <a:effectLst/>
                <a:uLnTx/>
                <a:uFillTx/>
              </a:endParaRPr>
            </a:p>
          </p:txBody>
        </p:sp>
      </p:grpSp>
      <p:grpSp>
        <p:nvGrpSpPr>
          <p:cNvPr id="59" name="Group 58">
            <a:extLst>
              <a:ext uri="{FF2B5EF4-FFF2-40B4-BE49-F238E27FC236}">
                <a16:creationId xmlns:a16="http://schemas.microsoft.com/office/drawing/2014/main" id="{F1792678-D24C-4CF8-A216-053EC95C3CF8}"/>
              </a:ext>
            </a:extLst>
          </p:cNvPr>
          <p:cNvGrpSpPr/>
          <p:nvPr/>
        </p:nvGrpSpPr>
        <p:grpSpPr>
          <a:xfrm rot="5400000">
            <a:off x="7066145" y="4367565"/>
            <a:ext cx="2296621" cy="1292618"/>
            <a:chOff x="9102325" y="4953993"/>
            <a:chExt cx="2296621" cy="1292618"/>
          </a:xfrm>
        </p:grpSpPr>
        <p:sp>
          <p:nvSpPr>
            <p:cNvPr id="60" name="TextBox 59">
              <a:extLst>
                <a:ext uri="{FF2B5EF4-FFF2-40B4-BE49-F238E27FC236}">
                  <a16:creationId xmlns:a16="http://schemas.microsoft.com/office/drawing/2014/main" id="{AA70F7D5-E6BA-4AA0-A9C9-94251D79E265}"/>
                </a:ext>
              </a:extLst>
            </p:cNvPr>
            <p:cNvSpPr txBox="1"/>
            <p:nvPr/>
          </p:nvSpPr>
          <p:spPr>
            <a:xfrm rot="5400000">
              <a:off x="9133831" y="5036266"/>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1" name="TextBox 60">
              <a:extLst>
                <a:ext uri="{FF2B5EF4-FFF2-40B4-BE49-F238E27FC236}">
                  <a16:creationId xmlns:a16="http://schemas.microsoft.com/office/drawing/2014/main" id="{822D024A-BA1C-4612-92AE-1557DB30C5E8}"/>
                </a:ext>
              </a:extLst>
            </p:cNvPr>
            <p:cNvSpPr txBox="1"/>
            <p:nvPr/>
          </p:nvSpPr>
          <p:spPr>
            <a:xfrm rot="5400000">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2" name="TextBox 61">
              <a:extLst>
                <a:ext uri="{FF2B5EF4-FFF2-40B4-BE49-F238E27FC236}">
                  <a16:creationId xmlns:a16="http://schemas.microsoft.com/office/drawing/2014/main" id="{DACB3160-F5F1-4612-9597-9BED89B4BDB8}"/>
                </a:ext>
              </a:extLst>
            </p:cNvPr>
            <p:cNvSpPr txBox="1"/>
            <p:nvPr/>
          </p:nvSpPr>
          <p:spPr>
            <a:xfrm rot="16200000">
              <a:off x="9158966" y="5389350"/>
              <a:ext cx="108585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Lust</a:t>
              </a:r>
            </a:p>
          </p:txBody>
        </p:sp>
        <p:sp>
          <p:nvSpPr>
            <p:cNvPr id="63" name="TextBox 62">
              <a:extLst>
                <a:ext uri="{FF2B5EF4-FFF2-40B4-BE49-F238E27FC236}">
                  <a16:creationId xmlns:a16="http://schemas.microsoft.com/office/drawing/2014/main" id="{7DBBA67B-C0EF-4732-A860-940E5F1BF0AE}"/>
                </a:ext>
              </a:extLst>
            </p:cNvPr>
            <p:cNvSpPr txBox="1"/>
            <p:nvPr/>
          </p:nvSpPr>
          <p:spPr>
            <a:xfrm rot="16200000">
              <a:off x="10216146" y="5369469"/>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müde</a:t>
              </a:r>
              <a:endParaRPr kumimoji="0" lang="en-GB" sz="2400" b="1" i="0" u="none" strike="noStrike" kern="0" cap="none" spc="0" normalizeH="0" baseline="0" noProof="0" dirty="0">
                <a:ln>
                  <a:noFill/>
                </a:ln>
                <a:solidFill>
                  <a:srgbClr val="FFC000"/>
                </a:solidFill>
                <a:effectLst/>
                <a:uLnTx/>
                <a:uFillTx/>
              </a:endParaRPr>
            </a:p>
          </p:txBody>
        </p:sp>
      </p:grpSp>
    </p:spTree>
    <p:extLst>
      <p:ext uri="{BB962C8B-B14F-4D97-AF65-F5344CB8AC3E}">
        <p14:creationId xmlns:p14="http://schemas.microsoft.com/office/powerpoint/2010/main" val="37771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07D7-048A-42C5-AC6A-A2BBDDF31319}"/>
              </a:ext>
            </a:extLst>
          </p:cNvPr>
          <p:cNvSpPr>
            <a:spLocks noGrp="1"/>
          </p:cNvSpPr>
          <p:nvPr>
            <p:ph type="title"/>
          </p:nvPr>
        </p:nvSpPr>
        <p:spPr>
          <a:xfrm>
            <a:off x="0" y="213557"/>
            <a:ext cx="5297714" cy="647577"/>
          </a:xfrm>
        </p:spPr>
        <p:txBody>
          <a:bodyPr/>
          <a:lstStyle/>
          <a:p>
            <a:r>
              <a:rPr lang="en-GB" dirty="0" err="1"/>
              <a:t>Vokabel</a:t>
            </a:r>
            <a:r>
              <a:rPr lang="en-GB" dirty="0"/>
              <a:t>-Domino </a:t>
            </a:r>
            <a:r>
              <a:rPr lang="en-GB" b="0" dirty="0"/>
              <a:t>(3/4)</a:t>
            </a:r>
            <a:endParaRPr lang="en-GB" dirty="0"/>
          </a:p>
        </p:txBody>
      </p:sp>
      <p:pic>
        <p:nvPicPr>
          <p:cNvPr id="4" name="Picture 3" descr="A close up of a logo&#10;&#10;Description automatically generated">
            <a:extLst>
              <a:ext uri="{FF2B5EF4-FFF2-40B4-BE49-F238E27FC236}">
                <a16:creationId xmlns:a16="http://schemas.microsoft.com/office/drawing/2014/main" id="{32022554-617A-44DC-A86D-D7980A94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398" y="5123163"/>
            <a:ext cx="1301807" cy="1252681"/>
          </a:xfrm>
          <a:prstGeom prst="rect">
            <a:avLst/>
          </a:prstGeom>
        </p:spPr>
      </p:pic>
      <p:pic>
        <p:nvPicPr>
          <p:cNvPr id="5" name="Picture 4">
            <a:extLst>
              <a:ext uri="{FF2B5EF4-FFF2-40B4-BE49-F238E27FC236}">
                <a16:creationId xmlns:a16="http://schemas.microsoft.com/office/drawing/2014/main" id="{2C6287DD-B5FA-4536-A3BB-38E42CC39CB6}"/>
              </a:ext>
            </a:extLst>
          </p:cNvPr>
          <p:cNvPicPr>
            <a:picLocks noChangeAspect="1"/>
          </p:cNvPicPr>
          <p:nvPr/>
        </p:nvPicPr>
        <p:blipFill>
          <a:blip r:embed="rId4"/>
          <a:stretch>
            <a:fillRect/>
          </a:stretch>
        </p:blipFill>
        <p:spPr>
          <a:xfrm flipH="1">
            <a:off x="180000" y="5136525"/>
            <a:ext cx="1224438" cy="1252681"/>
          </a:xfrm>
          <a:prstGeom prst="rect">
            <a:avLst/>
          </a:prstGeom>
        </p:spPr>
      </p:pic>
      <p:sp>
        <p:nvSpPr>
          <p:cNvPr id="35" name="Rounded Rectangle 11">
            <a:extLst>
              <a:ext uri="{FF2B5EF4-FFF2-40B4-BE49-F238E27FC236}">
                <a16:creationId xmlns:a16="http://schemas.microsoft.com/office/drawing/2014/main" id="{87FB417C-078C-4F1E-A51B-58615513FF4D}"/>
              </a:ext>
            </a:extLst>
          </p:cNvPr>
          <p:cNvSpPr/>
          <p:nvPr/>
        </p:nvSpPr>
        <p:spPr>
          <a:xfrm>
            <a:off x="10827657" y="247046"/>
            <a:ext cx="113154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D3A37E7B-080C-4D65-91E6-3FA0C41E3C52}"/>
              </a:ext>
            </a:extLst>
          </p:cNvPr>
          <p:cNvGrpSpPr/>
          <p:nvPr/>
        </p:nvGrpSpPr>
        <p:grpSpPr>
          <a:xfrm>
            <a:off x="608185" y="3503455"/>
            <a:ext cx="2201020" cy="1153021"/>
            <a:chOff x="6193974" y="1510515"/>
            <a:chExt cx="2201020" cy="1153021"/>
          </a:xfrm>
        </p:grpSpPr>
        <p:sp>
          <p:nvSpPr>
            <p:cNvPr id="9" name="TextBox 8">
              <a:extLst>
                <a:ext uri="{FF2B5EF4-FFF2-40B4-BE49-F238E27FC236}">
                  <a16:creationId xmlns:a16="http://schemas.microsoft.com/office/drawing/2014/main" id="{0B2AB184-8AAF-4DCD-BCED-BD0D28B9B057}"/>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 name="TextBox 9">
              <a:extLst>
                <a:ext uri="{FF2B5EF4-FFF2-40B4-BE49-F238E27FC236}">
                  <a16:creationId xmlns:a16="http://schemas.microsoft.com/office/drawing/2014/main" id="{AB63A256-AB5C-4009-BBC7-DF1A01222D76}"/>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 name="TextBox 10">
              <a:extLst>
                <a:ext uri="{FF2B5EF4-FFF2-40B4-BE49-F238E27FC236}">
                  <a16:creationId xmlns:a16="http://schemas.microsoft.com/office/drawing/2014/main" id="{C7FD3FDE-E1F5-48F7-963F-8640E14CC9F1}"/>
                </a:ext>
              </a:extLst>
            </p:cNvPr>
            <p:cNvSpPr txBox="1"/>
            <p:nvPr/>
          </p:nvSpPr>
          <p:spPr>
            <a:xfrm>
              <a:off x="6193974" y="1898537"/>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Angst</a:t>
              </a:r>
            </a:p>
          </p:txBody>
        </p:sp>
        <p:sp>
          <p:nvSpPr>
            <p:cNvPr id="12" name="TextBox 11">
              <a:extLst>
                <a:ext uri="{FF2B5EF4-FFF2-40B4-BE49-F238E27FC236}">
                  <a16:creationId xmlns:a16="http://schemas.microsoft.com/office/drawing/2014/main" id="{EEA6274D-2A88-4C56-96B3-CF106F600B55}"/>
                </a:ext>
              </a:extLst>
            </p:cNvPr>
            <p:cNvSpPr txBox="1"/>
            <p:nvPr/>
          </p:nvSpPr>
          <p:spPr>
            <a:xfrm>
              <a:off x="7257982" y="1783654"/>
              <a:ext cx="113701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eine</a:t>
              </a:r>
              <a:r>
                <a:rPr kumimoji="0" lang="en-GB" sz="1600" b="1" i="0" u="none" strike="noStrike" kern="0" cap="none" spc="0" normalizeH="0" baseline="0" noProof="0" dirty="0">
                  <a:ln>
                    <a:noFill/>
                  </a:ln>
                  <a:solidFill>
                    <a:srgbClr val="FFC000"/>
                  </a:solidFill>
                  <a:effectLst/>
                  <a:uLnTx/>
                  <a:uFillTx/>
                </a:rPr>
                <a:t> </a:t>
              </a:r>
              <a:r>
                <a:rPr kumimoji="0" lang="en-GB" sz="1600" b="1" i="0" u="none" strike="noStrike" kern="0" cap="none" spc="0" normalizeH="0" baseline="0" noProof="0" dirty="0" err="1">
                  <a:ln>
                    <a:noFill/>
                  </a:ln>
                  <a:solidFill>
                    <a:srgbClr val="FFC000"/>
                  </a:solidFill>
                  <a:effectLst/>
                  <a:uLnTx/>
                  <a:uFillTx/>
                </a:rPr>
                <a:t>Wohnung</a:t>
              </a:r>
              <a:endParaRPr kumimoji="0" lang="en-GB" sz="1600" b="1" i="0" u="none" strike="noStrike" kern="0" cap="none" spc="0" normalizeH="0" baseline="0" noProof="0" dirty="0">
                <a:ln>
                  <a:noFill/>
                </a:ln>
                <a:solidFill>
                  <a:srgbClr val="FFC000"/>
                </a:solidFill>
                <a:effectLst/>
                <a:uLnTx/>
                <a:uFillTx/>
              </a:endParaRPr>
            </a:p>
          </p:txBody>
        </p:sp>
      </p:grpSp>
      <p:grpSp>
        <p:nvGrpSpPr>
          <p:cNvPr id="13" name="Group 12">
            <a:extLst>
              <a:ext uri="{FF2B5EF4-FFF2-40B4-BE49-F238E27FC236}">
                <a16:creationId xmlns:a16="http://schemas.microsoft.com/office/drawing/2014/main" id="{C012A4FD-B556-4F4F-BAE1-C0222C0EFF36}"/>
              </a:ext>
            </a:extLst>
          </p:cNvPr>
          <p:cNvGrpSpPr/>
          <p:nvPr/>
        </p:nvGrpSpPr>
        <p:grpSpPr>
          <a:xfrm>
            <a:off x="7557072" y="1642543"/>
            <a:ext cx="2339521" cy="1150230"/>
            <a:chOff x="5069400" y="3831412"/>
            <a:chExt cx="2339521" cy="1150230"/>
          </a:xfrm>
        </p:grpSpPr>
        <p:sp>
          <p:nvSpPr>
            <p:cNvPr id="14" name="TextBox 13">
              <a:extLst>
                <a:ext uri="{FF2B5EF4-FFF2-40B4-BE49-F238E27FC236}">
                  <a16:creationId xmlns:a16="http://schemas.microsoft.com/office/drawing/2014/main" id="{7C5E7950-441D-45BD-B0C3-C61518CB65CF}"/>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 name="TextBox 14">
              <a:extLst>
                <a:ext uri="{FF2B5EF4-FFF2-40B4-BE49-F238E27FC236}">
                  <a16:creationId xmlns:a16="http://schemas.microsoft.com/office/drawing/2014/main" id="{D9D1B1B4-6E01-4A40-866F-2541D5567952}"/>
                </a:ext>
              </a:extLst>
            </p:cNvPr>
            <p:cNvSpPr txBox="1"/>
            <p:nvPr/>
          </p:nvSpPr>
          <p:spPr>
            <a:xfrm>
              <a:off x="6207103" y="38314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6" name="TextBox 15">
              <a:extLst>
                <a:ext uri="{FF2B5EF4-FFF2-40B4-BE49-F238E27FC236}">
                  <a16:creationId xmlns:a16="http://schemas.microsoft.com/office/drawing/2014/main" id="{0107257B-9BCB-4ECE-BC58-583C3EED85B6}"/>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Sie </a:t>
              </a:r>
              <a:r>
                <a:rPr kumimoji="0" lang="en-GB" sz="2400" b="1" i="0" u="none" strike="noStrike" kern="0" cap="none" spc="0" normalizeH="0" baseline="0" noProof="0" dirty="0" err="1">
                  <a:ln>
                    <a:noFill/>
                  </a:ln>
                  <a:solidFill>
                    <a:srgbClr val="4472C4">
                      <a:lumMod val="50000"/>
                    </a:srgbClr>
                  </a:solidFill>
                  <a:effectLst/>
                  <a:uLnTx/>
                  <a:uFillTx/>
                </a:rPr>
                <a:t>sind</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17" name="TextBox 16">
              <a:extLst>
                <a:ext uri="{FF2B5EF4-FFF2-40B4-BE49-F238E27FC236}">
                  <a16:creationId xmlns:a16="http://schemas.microsoft.com/office/drawing/2014/main" id="{F908BE9D-0275-42EB-B305-5521966B0BDC}"/>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Du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a:ln>
                    <a:noFill/>
                  </a:ln>
                  <a:solidFill>
                    <a:srgbClr val="FFC000"/>
                  </a:solidFill>
                  <a:effectLst/>
                  <a:uLnTx/>
                  <a:uFillTx/>
                </a:rPr>
                <a:t>hast</a:t>
              </a:r>
            </a:p>
          </p:txBody>
        </p:sp>
      </p:grpSp>
      <p:grpSp>
        <p:nvGrpSpPr>
          <p:cNvPr id="18" name="Group 17">
            <a:extLst>
              <a:ext uri="{FF2B5EF4-FFF2-40B4-BE49-F238E27FC236}">
                <a16:creationId xmlns:a16="http://schemas.microsoft.com/office/drawing/2014/main" id="{E2B092DA-086A-4DCC-A1F0-2907EF2F6876}"/>
              </a:ext>
            </a:extLst>
          </p:cNvPr>
          <p:cNvGrpSpPr/>
          <p:nvPr/>
        </p:nvGrpSpPr>
        <p:grpSpPr>
          <a:xfrm>
            <a:off x="5388635" y="1645757"/>
            <a:ext cx="2349798" cy="1152075"/>
            <a:chOff x="9158966" y="5036265"/>
            <a:chExt cx="2349798" cy="1152075"/>
          </a:xfrm>
        </p:grpSpPr>
        <p:sp>
          <p:nvSpPr>
            <p:cNvPr id="19" name="TextBox 18">
              <a:extLst>
                <a:ext uri="{FF2B5EF4-FFF2-40B4-BE49-F238E27FC236}">
                  <a16:creationId xmlns:a16="http://schemas.microsoft.com/office/drawing/2014/main" id="{D0D78312-D241-439F-BDC4-D795FB53BB4B}"/>
                </a:ext>
              </a:extLst>
            </p:cNvPr>
            <p:cNvSpPr txBox="1"/>
            <p:nvPr/>
          </p:nvSpPr>
          <p:spPr>
            <a:xfrm>
              <a:off x="9195741" y="5039479"/>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0" name="TextBox 19">
              <a:extLst>
                <a:ext uri="{FF2B5EF4-FFF2-40B4-BE49-F238E27FC236}">
                  <a16:creationId xmlns:a16="http://schemas.microsoft.com/office/drawing/2014/main" id="{E8A2DA1E-1E84-4A56-9025-0EB5A6B9C1B1}"/>
                </a:ext>
              </a:extLst>
            </p:cNvPr>
            <p:cNvSpPr txBox="1"/>
            <p:nvPr/>
          </p:nvSpPr>
          <p:spPr>
            <a:xfrm>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1" name="TextBox 20">
              <a:extLst>
                <a:ext uri="{FF2B5EF4-FFF2-40B4-BE49-F238E27FC236}">
                  <a16:creationId xmlns:a16="http://schemas.microsoft.com/office/drawing/2014/main" id="{8125742E-F450-44F6-8CF6-6E57A5251C92}"/>
                </a:ext>
              </a:extLst>
            </p:cNvPr>
            <p:cNvSpPr txBox="1"/>
            <p:nvPr/>
          </p:nvSpPr>
          <p:spPr>
            <a:xfrm>
              <a:off x="9158966" y="5297017"/>
              <a:ext cx="1085850"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srgbClr val="4472C4">
                      <a:lumMod val="50000"/>
                    </a:srgbClr>
                  </a:solidFill>
                  <a:effectLst/>
                  <a:uLnTx/>
                  <a:uFillTx/>
                </a:rPr>
                <a:t>eine</a:t>
              </a:r>
              <a:r>
                <a:rPr kumimoji="0" lang="en-GB" sz="1800" b="1" i="0" u="none" strike="noStrike" kern="0" cap="none" spc="0" normalizeH="0" baseline="0" noProof="0" dirty="0">
                  <a:ln>
                    <a:noFill/>
                  </a:ln>
                  <a:solidFill>
                    <a:srgbClr val="4472C4">
                      <a:lumMod val="50000"/>
                    </a:srgbClr>
                  </a:solidFill>
                  <a:effectLst/>
                  <a:uLnTx/>
                  <a:uFillTx/>
                </a:rPr>
                <a:t> </a:t>
              </a:r>
              <a:r>
                <a:rPr kumimoji="0" lang="en-GB" sz="1800" b="1" i="0" u="none" strike="noStrike" kern="0" cap="none" spc="0" normalizeH="0" baseline="0" noProof="0" dirty="0" err="1">
                  <a:ln>
                    <a:noFill/>
                  </a:ln>
                  <a:solidFill>
                    <a:srgbClr val="4472C4">
                      <a:lumMod val="50000"/>
                    </a:srgbClr>
                  </a:solidFill>
                  <a:effectLst/>
                  <a:uLnTx/>
                  <a:uFillTx/>
                </a:rPr>
                <a:t>Küche</a:t>
              </a:r>
              <a:endParaRPr kumimoji="0" lang="en-GB" sz="1800" b="1" i="0" u="none" strike="noStrike" kern="0" cap="none" spc="0" normalizeH="0" baseline="0" noProof="0" dirty="0">
                <a:ln>
                  <a:noFill/>
                </a:ln>
                <a:solidFill>
                  <a:srgbClr val="4472C4">
                    <a:lumMod val="50000"/>
                  </a:srgbClr>
                </a:solidFill>
                <a:effectLst/>
                <a:uLnTx/>
                <a:uFillTx/>
              </a:endParaRPr>
            </a:p>
          </p:txBody>
        </p:sp>
        <p:sp>
          <p:nvSpPr>
            <p:cNvPr id="22" name="TextBox 21">
              <a:extLst>
                <a:ext uri="{FF2B5EF4-FFF2-40B4-BE49-F238E27FC236}">
                  <a16:creationId xmlns:a16="http://schemas.microsoft.com/office/drawing/2014/main" id="{64D4BD8B-F4D2-4847-91BF-0C2BBA397254}"/>
                </a:ext>
              </a:extLst>
            </p:cNvPr>
            <p:cNvSpPr txBox="1"/>
            <p:nvPr/>
          </p:nvSpPr>
          <p:spPr>
            <a:xfrm>
              <a:off x="10216146" y="5369468"/>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oben</a:t>
              </a:r>
              <a:endParaRPr kumimoji="0" lang="en-GB" sz="2400" b="1" i="0" u="none" strike="noStrike" kern="0" cap="none" spc="0" normalizeH="0" baseline="0" noProof="0" dirty="0">
                <a:ln>
                  <a:noFill/>
                </a:ln>
                <a:solidFill>
                  <a:srgbClr val="FFC000"/>
                </a:solidFill>
                <a:effectLst/>
                <a:uLnTx/>
                <a:uFillTx/>
              </a:endParaRPr>
            </a:p>
          </p:txBody>
        </p:sp>
      </p:grpSp>
      <p:grpSp>
        <p:nvGrpSpPr>
          <p:cNvPr id="23" name="Group 22">
            <a:extLst>
              <a:ext uri="{FF2B5EF4-FFF2-40B4-BE49-F238E27FC236}">
                <a16:creationId xmlns:a16="http://schemas.microsoft.com/office/drawing/2014/main" id="{2FE88282-4165-47C4-A207-DB9825202C39}"/>
              </a:ext>
            </a:extLst>
          </p:cNvPr>
          <p:cNvGrpSpPr/>
          <p:nvPr/>
        </p:nvGrpSpPr>
        <p:grpSpPr>
          <a:xfrm rot="16200000">
            <a:off x="4873357" y="3298209"/>
            <a:ext cx="2167539" cy="1189232"/>
            <a:chOff x="5110336" y="3766405"/>
            <a:chExt cx="2167539" cy="1292618"/>
          </a:xfrm>
        </p:grpSpPr>
        <p:sp>
          <p:nvSpPr>
            <p:cNvPr id="24" name="TextBox 23">
              <a:extLst>
                <a:ext uri="{FF2B5EF4-FFF2-40B4-BE49-F238E27FC236}">
                  <a16:creationId xmlns:a16="http://schemas.microsoft.com/office/drawing/2014/main" id="{F329C30E-57E7-4C21-8068-212CADA40F4E}"/>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5" name="TextBox 24">
              <a:extLst>
                <a:ext uri="{FF2B5EF4-FFF2-40B4-BE49-F238E27FC236}">
                  <a16:creationId xmlns:a16="http://schemas.microsoft.com/office/drawing/2014/main" id="{83F136AC-11B4-4C04-BA3C-F880C55FD043}"/>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6" name="TextBox 25">
              <a:extLst>
                <a:ext uri="{FF2B5EF4-FFF2-40B4-BE49-F238E27FC236}">
                  <a16:creationId xmlns:a16="http://schemas.microsoft.com/office/drawing/2014/main" id="{F12E3F47-9586-4A3E-9B71-29AEC6EE779F}"/>
                </a:ext>
              </a:extLst>
            </p:cNvPr>
            <p:cNvSpPr txBox="1"/>
            <p:nvPr/>
          </p:nvSpPr>
          <p:spPr>
            <a:xfrm rot="5400000">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Er</a:t>
              </a:r>
              <a:br>
                <a:rPr kumimoji="0" lang="en-GB" sz="2400" b="1" i="0" u="none" strike="noStrike" kern="0" cap="none" spc="0" normalizeH="0" baseline="0" noProof="0" dirty="0">
                  <a:ln>
                    <a:noFill/>
                  </a:ln>
                  <a:solidFill>
                    <a:srgbClr val="4472C4">
                      <a:lumMod val="50000"/>
                    </a:srgbClr>
                  </a:solidFill>
                  <a:effectLst/>
                  <a:uLnTx/>
                  <a:uFillTx/>
                </a:rPr>
              </a:br>
              <a:r>
                <a:rPr kumimoji="0" lang="en-GB" sz="2400" b="1" i="0" u="none" strike="noStrike" kern="0" cap="none" spc="0" normalizeH="0" baseline="0" noProof="0" dirty="0">
                  <a:ln>
                    <a:noFill/>
                  </a:ln>
                  <a:solidFill>
                    <a:srgbClr val="4472C4">
                      <a:lumMod val="50000"/>
                    </a:srgbClr>
                  </a:solidFill>
                  <a:effectLst/>
                  <a:uLnTx/>
                  <a:uFillTx/>
                </a:rPr>
                <a:t>hat</a:t>
              </a:r>
            </a:p>
          </p:txBody>
        </p:sp>
        <p:sp>
          <p:nvSpPr>
            <p:cNvPr id="27" name="TextBox 26">
              <a:extLst>
                <a:ext uri="{FF2B5EF4-FFF2-40B4-BE49-F238E27FC236}">
                  <a16:creationId xmlns:a16="http://schemas.microsoft.com/office/drawing/2014/main" id="{FF691514-0C9B-4724-9255-83636D8B35D8}"/>
                </a:ext>
              </a:extLst>
            </p:cNvPr>
            <p:cNvSpPr txBox="1"/>
            <p:nvPr/>
          </p:nvSpPr>
          <p:spPr>
            <a:xfrm rot="5400000">
              <a:off x="6116303" y="3997215"/>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Ich </a:t>
              </a:r>
              <a:r>
                <a:rPr kumimoji="0" lang="en-GB" sz="2400" b="1" i="0" u="none" strike="noStrike" kern="0" cap="none" spc="0" normalizeH="0" baseline="0" noProof="0" dirty="0" err="1">
                  <a:ln>
                    <a:noFill/>
                  </a:ln>
                  <a:solidFill>
                    <a:srgbClr val="FFC000"/>
                  </a:solidFill>
                  <a:effectLst/>
                  <a:uLnTx/>
                  <a:uFillTx/>
                </a:rPr>
                <a:t>habe</a:t>
              </a:r>
              <a:endParaRPr kumimoji="0" lang="en-GB" sz="2400" b="1" i="0" u="none" strike="noStrike" kern="0" cap="none" spc="0" normalizeH="0" baseline="0" noProof="0" dirty="0">
                <a:ln>
                  <a:noFill/>
                </a:ln>
                <a:solidFill>
                  <a:srgbClr val="FFC000"/>
                </a:solidFill>
                <a:effectLst/>
                <a:uLnTx/>
                <a:uFillTx/>
              </a:endParaRPr>
            </a:p>
          </p:txBody>
        </p:sp>
      </p:grpSp>
      <p:grpSp>
        <p:nvGrpSpPr>
          <p:cNvPr id="28" name="Group 27">
            <a:extLst>
              <a:ext uri="{FF2B5EF4-FFF2-40B4-BE49-F238E27FC236}">
                <a16:creationId xmlns:a16="http://schemas.microsoft.com/office/drawing/2014/main" id="{E5E3F111-FF2A-4E72-9550-9089B318C0AA}"/>
              </a:ext>
            </a:extLst>
          </p:cNvPr>
          <p:cNvGrpSpPr/>
          <p:nvPr/>
        </p:nvGrpSpPr>
        <p:grpSpPr>
          <a:xfrm>
            <a:off x="3226917" y="1642542"/>
            <a:ext cx="2192586" cy="1148861"/>
            <a:chOff x="5013454" y="294624"/>
            <a:chExt cx="2192586" cy="1148861"/>
          </a:xfrm>
        </p:grpSpPr>
        <p:sp>
          <p:nvSpPr>
            <p:cNvPr id="29" name="Rectangle 28">
              <a:extLst>
                <a:ext uri="{FF2B5EF4-FFF2-40B4-BE49-F238E27FC236}">
                  <a16:creationId xmlns:a16="http://schemas.microsoft.com/office/drawing/2014/main" id="{B84111EC-C9AF-48D3-B413-10C4414C0BE0}"/>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6258D2E1-05BF-4797-94E0-D3F6E93D66C5}"/>
                </a:ext>
              </a:extLst>
            </p:cNvPr>
            <p:cNvCxnSpPr>
              <a:stCxn id="29" idx="0"/>
              <a:endCxn id="29"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31" name="TextBox 30">
              <a:extLst>
                <a:ext uri="{FF2B5EF4-FFF2-40B4-BE49-F238E27FC236}">
                  <a16:creationId xmlns:a16="http://schemas.microsoft.com/office/drawing/2014/main" id="{E6BE7878-8190-428C-9D08-7F59F51C2AF1}"/>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1</a:t>
              </a:r>
            </a:p>
          </p:txBody>
        </p:sp>
      </p:grpSp>
      <p:grpSp>
        <p:nvGrpSpPr>
          <p:cNvPr id="32" name="Group 31">
            <a:extLst>
              <a:ext uri="{FF2B5EF4-FFF2-40B4-BE49-F238E27FC236}">
                <a16:creationId xmlns:a16="http://schemas.microsoft.com/office/drawing/2014/main" id="{1CAC98E8-728D-4485-8DAB-9F419838E36F}"/>
              </a:ext>
            </a:extLst>
          </p:cNvPr>
          <p:cNvGrpSpPr/>
          <p:nvPr/>
        </p:nvGrpSpPr>
        <p:grpSpPr>
          <a:xfrm rot="16200000">
            <a:off x="9261753" y="1594081"/>
            <a:ext cx="2192586" cy="1148861"/>
            <a:chOff x="5013454" y="294624"/>
            <a:chExt cx="2192586" cy="1148861"/>
          </a:xfrm>
        </p:grpSpPr>
        <p:sp>
          <p:nvSpPr>
            <p:cNvPr id="33" name="Rectangle 32">
              <a:extLst>
                <a:ext uri="{FF2B5EF4-FFF2-40B4-BE49-F238E27FC236}">
                  <a16:creationId xmlns:a16="http://schemas.microsoft.com/office/drawing/2014/main" id="{FB233024-202F-43BF-9C0F-FFE9EE05ABEE}"/>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4" name="Straight Connector 33">
              <a:extLst>
                <a:ext uri="{FF2B5EF4-FFF2-40B4-BE49-F238E27FC236}">
                  <a16:creationId xmlns:a16="http://schemas.microsoft.com/office/drawing/2014/main" id="{9AA9DEBE-01F3-4EA5-A430-0BDCC0B4E351}"/>
                </a:ext>
              </a:extLst>
            </p:cNvPr>
            <p:cNvCxnSpPr>
              <a:stCxn id="33" idx="0"/>
              <a:endCxn id="33"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36" name="TextBox 35">
              <a:extLst>
                <a:ext uri="{FF2B5EF4-FFF2-40B4-BE49-F238E27FC236}">
                  <a16:creationId xmlns:a16="http://schemas.microsoft.com/office/drawing/2014/main" id="{BB7710BE-E73D-4F23-ADEA-012DBEABC8C5}"/>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2</a:t>
              </a:r>
            </a:p>
          </p:txBody>
        </p:sp>
      </p:grpSp>
      <p:grpSp>
        <p:nvGrpSpPr>
          <p:cNvPr id="37" name="Group 36">
            <a:extLst>
              <a:ext uri="{FF2B5EF4-FFF2-40B4-BE49-F238E27FC236}">
                <a16:creationId xmlns:a16="http://schemas.microsoft.com/office/drawing/2014/main" id="{A7D2EFFD-4775-428A-A43D-80BE2EFB8162}"/>
              </a:ext>
            </a:extLst>
          </p:cNvPr>
          <p:cNvGrpSpPr/>
          <p:nvPr/>
        </p:nvGrpSpPr>
        <p:grpSpPr>
          <a:xfrm>
            <a:off x="3237098" y="3882158"/>
            <a:ext cx="2192586" cy="1094438"/>
            <a:chOff x="5013454" y="294624"/>
            <a:chExt cx="2192586" cy="1148861"/>
          </a:xfrm>
        </p:grpSpPr>
        <p:sp>
          <p:nvSpPr>
            <p:cNvPr id="38" name="Rectangle 37">
              <a:extLst>
                <a:ext uri="{FF2B5EF4-FFF2-40B4-BE49-F238E27FC236}">
                  <a16:creationId xmlns:a16="http://schemas.microsoft.com/office/drawing/2014/main" id="{C007344D-52C8-4FB5-9304-41521FDA552D}"/>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9" name="Straight Connector 38">
              <a:extLst>
                <a:ext uri="{FF2B5EF4-FFF2-40B4-BE49-F238E27FC236}">
                  <a16:creationId xmlns:a16="http://schemas.microsoft.com/office/drawing/2014/main" id="{D72B637B-0FFE-4148-B2B6-112F04CBAF2B}"/>
                </a:ext>
              </a:extLst>
            </p:cNvPr>
            <p:cNvCxnSpPr>
              <a:stCxn id="38" idx="0"/>
              <a:endCxn id="38"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40" name="TextBox 39">
              <a:extLst>
                <a:ext uri="{FF2B5EF4-FFF2-40B4-BE49-F238E27FC236}">
                  <a16:creationId xmlns:a16="http://schemas.microsoft.com/office/drawing/2014/main" id="{1C5387DE-2217-45DC-A2B6-59189C14633F}"/>
                </a:ext>
              </a:extLst>
            </p:cNvPr>
            <p:cNvSpPr txBox="1"/>
            <p:nvPr/>
          </p:nvSpPr>
          <p:spPr>
            <a:xfrm>
              <a:off x="5013454" y="298201"/>
              <a:ext cx="496424" cy="6138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3</a:t>
              </a:r>
            </a:p>
          </p:txBody>
        </p:sp>
      </p:grpSp>
      <p:grpSp>
        <p:nvGrpSpPr>
          <p:cNvPr id="41" name="Group 40">
            <a:extLst>
              <a:ext uri="{FF2B5EF4-FFF2-40B4-BE49-F238E27FC236}">
                <a16:creationId xmlns:a16="http://schemas.microsoft.com/office/drawing/2014/main" id="{35DC2516-A66F-4266-95E4-58AE5885C8DE}"/>
              </a:ext>
            </a:extLst>
          </p:cNvPr>
          <p:cNvGrpSpPr/>
          <p:nvPr/>
        </p:nvGrpSpPr>
        <p:grpSpPr>
          <a:xfrm>
            <a:off x="6473425" y="3888954"/>
            <a:ext cx="2192586" cy="1094438"/>
            <a:chOff x="5013454" y="294624"/>
            <a:chExt cx="2192586" cy="1148861"/>
          </a:xfrm>
        </p:grpSpPr>
        <p:sp>
          <p:nvSpPr>
            <p:cNvPr id="42" name="Rectangle 41">
              <a:extLst>
                <a:ext uri="{FF2B5EF4-FFF2-40B4-BE49-F238E27FC236}">
                  <a16:creationId xmlns:a16="http://schemas.microsoft.com/office/drawing/2014/main" id="{2937DAF5-911A-46A8-A144-16B25B6CAA16}"/>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43" name="Straight Connector 42">
              <a:extLst>
                <a:ext uri="{FF2B5EF4-FFF2-40B4-BE49-F238E27FC236}">
                  <a16:creationId xmlns:a16="http://schemas.microsoft.com/office/drawing/2014/main" id="{6887A8AB-942B-4191-88F6-2B4EA0F78DA1}"/>
                </a:ext>
              </a:extLst>
            </p:cNvPr>
            <p:cNvCxnSpPr>
              <a:stCxn id="42" idx="0"/>
              <a:endCxn id="42"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44" name="TextBox 43">
              <a:extLst>
                <a:ext uri="{FF2B5EF4-FFF2-40B4-BE49-F238E27FC236}">
                  <a16:creationId xmlns:a16="http://schemas.microsoft.com/office/drawing/2014/main" id="{501CB878-E234-4097-AC87-1171F2C14CBE}"/>
                </a:ext>
              </a:extLst>
            </p:cNvPr>
            <p:cNvSpPr txBox="1"/>
            <p:nvPr/>
          </p:nvSpPr>
          <p:spPr>
            <a:xfrm>
              <a:off x="5013454" y="298201"/>
              <a:ext cx="496424" cy="6138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4</a:t>
              </a:r>
            </a:p>
          </p:txBody>
        </p:sp>
      </p:grpSp>
      <p:grpSp>
        <p:nvGrpSpPr>
          <p:cNvPr id="45" name="Group 44">
            <a:extLst>
              <a:ext uri="{FF2B5EF4-FFF2-40B4-BE49-F238E27FC236}">
                <a16:creationId xmlns:a16="http://schemas.microsoft.com/office/drawing/2014/main" id="{41E3557F-B1B6-46DF-A68A-3D9F9D6D0520}"/>
              </a:ext>
            </a:extLst>
          </p:cNvPr>
          <p:cNvGrpSpPr/>
          <p:nvPr/>
        </p:nvGrpSpPr>
        <p:grpSpPr>
          <a:xfrm>
            <a:off x="4864660" y="4985181"/>
            <a:ext cx="2192586" cy="1094438"/>
            <a:chOff x="5013454" y="294624"/>
            <a:chExt cx="2192586" cy="1148861"/>
          </a:xfrm>
        </p:grpSpPr>
        <p:sp>
          <p:nvSpPr>
            <p:cNvPr id="46" name="Rectangle 45">
              <a:extLst>
                <a:ext uri="{FF2B5EF4-FFF2-40B4-BE49-F238E27FC236}">
                  <a16:creationId xmlns:a16="http://schemas.microsoft.com/office/drawing/2014/main" id="{50D5E34B-62A5-4345-87DA-20559567B243}"/>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47" name="Straight Connector 46">
              <a:extLst>
                <a:ext uri="{FF2B5EF4-FFF2-40B4-BE49-F238E27FC236}">
                  <a16:creationId xmlns:a16="http://schemas.microsoft.com/office/drawing/2014/main" id="{CCFAA58E-CC76-47DD-81A8-87FDA3EB33CF}"/>
                </a:ext>
              </a:extLst>
            </p:cNvPr>
            <p:cNvCxnSpPr>
              <a:stCxn id="46" idx="0"/>
              <a:endCxn id="46"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48" name="TextBox 47">
              <a:extLst>
                <a:ext uri="{FF2B5EF4-FFF2-40B4-BE49-F238E27FC236}">
                  <a16:creationId xmlns:a16="http://schemas.microsoft.com/office/drawing/2014/main" id="{8EB205B1-0493-4E62-BA51-23EB34C1A160}"/>
                </a:ext>
              </a:extLst>
            </p:cNvPr>
            <p:cNvSpPr txBox="1"/>
            <p:nvPr/>
          </p:nvSpPr>
          <p:spPr>
            <a:xfrm>
              <a:off x="5013454" y="298201"/>
              <a:ext cx="496424" cy="6138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5</a:t>
              </a:r>
            </a:p>
          </p:txBody>
        </p:sp>
      </p:grpSp>
      <p:grpSp>
        <p:nvGrpSpPr>
          <p:cNvPr id="49" name="Group 48">
            <a:extLst>
              <a:ext uri="{FF2B5EF4-FFF2-40B4-BE49-F238E27FC236}">
                <a16:creationId xmlns:a16="http://schemas.microsoft.com/office/drawing/2014/main" id="{8EC2E0D1-2E26-4084-A7B3-E9E173BE6DB2}"/>
              </a:ext>
            </a:extLst>
          </p:cNvPr>
          <p:cNvGrpSpPr/>
          <p:nvPr/>
        </p:nvGrpSpPr>
        <p:grpSpPr>
          <a:xfrm rot="16200000">
            <a:off x="9283293" y="1569507"/>
            <a:ext cx="2171700" cy="1169647"/>
            <a:chOff x="6197713" y="1497452"/>
            <a:chExt cx="2171700" cy="1169647"/>
          </a:xfrm>
        </p:grpSpPr>
        <p:sp>
          <p:nvSpPr>
            <p:cNvPr id="50" name="TextBox 49">
              <a:extLst>
                <a:ext uri="{FF2B5EF4-FFF2-40B4-BE49-F238E27FC236}">
                  <a16:creationId xmlns:a16="http://schemas.microsoft.com/office/drawing/2014/main" id="{59566D2D-FF8E-4AAD-BDE7-CB441AA7FED7}"/>
                </a:ext>
              </a:extLst>
            </p:cNvPr>
            <p:cNvSpPr txBox="1"/>
            <p:nvPr/>
          </p:nvSpPr>
          <p:spPr>
            <a:xfrm>
              <a:off x="6197713" y="1497452"/>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1" name="TextBox 50">
              <a:extLst>
                <a:ext uri="{FF2B5EF4-FFF2-40B4-BE49-F238E27FC236}">
                  <a16:creationId xmlns:a16="http://schemas.microsoft.com/office/drawing/2014/main" id="{67076114-F116-417D-A63C-25C248D9F58E}"/>
                </a:ext>
              </a:extLst>
            </p:cNvPr>
            <p:cNvSpPr txBox="1"/>
            <p:nvPr/>
          </p:nvSpPr>
          <p:spPr>
            <a:xfrm>
              <a:off x="7283563" y="15016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2" name="TextBox 51">
              <a:extLst>
                <a:ext uri="{FF2B5EF4-FFF2-40B4-BE49-F238E27FC236}">
                  <a16:creationId xmlns:a16="http://schemas.microsoft.com/office/drawing/2014/main" id="{13BAE5C7-5EFB-433C-AE0A-B5F32477B748}"/>
                </a:ext>
              </a:extLst>
            </p:cNvPr>
            <p:cNvSpPr txBox="1"/>
            <p:nvPr/>
          </p:nvSpPr>
          <p:spPr>
            <a:xfrm rot="5400000">
              <a:off x="6193974" y="1898538"/>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Angst</a:t>
              </a:r>
            </a:p>
          </p:txBody>
        </p:sp>
        <p:sp>
          <p:nvSpPr>
            <p:cNvPr id="53" name="TextBox 52">
              <a:extLst>
                <a:ext uri="{FF2B5EF4-FFF2-40B4-BE49-F238E27FC236}">
                  <a16:creationId xmlns:a16="http://schemas.microsoft.com/office/drawing/2014/main" id="{545C7A4F-074A-4E5F-900B-177A81FC8CAF}"/>
                </a:ext>
              </a:extLst>
            </p:cNvPr>
            <p:cNvSpPr txBox="1"/>
            <p:nvPr/>
          </p:nvSpPr>
          <p:spPr>
            <a:xfrm rot="5400000">
              <a:off x="7257982" y="1783655"/>
              <a:ext cx="113701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eine</a:t>
              </a:r>
              <a:r>
                <a:rPr kumimoji="0" lang="en-GB" sz="1600" b="1" i="0" u="none" strike="noStrike" kern="0" cap="none" spc="0" normalizeH="0" baseline="0" noProof="0" dirty="0">
                  <a:ln>
                    <a:noFill/>
                  </a:ln>
                  <a:solidFill>
                    <a:srgbClr val="FFC000"/>
                  </a:solidFill>
                  <a:effectLst/>
                  <a:uLnTx/>
                  <a:uFillTx/>
                </a:rPr>
                <a:t> </a:t>
              </a:r>
              <a:r>
                <a:rPr kumimoji="0" lang="en-GB" sz="1600" b="1" i="0" u="none" strike="noStrike" kern="0" cap="none" spc="0" normalizeH="0" baseline="0" noProof="0" dirty="0" err="1">
                  <a:ln>
                    <a:noFill/>
                  </a:ln>
                  <a:solidFill>
                    <a:srgbClr val="FFC000"/>
                  </a:solidFill>
                  <a:effectLst/>
                  <a:uLnTx/>
                  <a:uFillTx/>
                </a:rPr>
                <a:t>Wohnung</a:t>
              </a:r>
              <a:endParaRPr kumimoji="0" lang="en-GB" sz="1600" b="1" i="0" u="none" strike="noStrike" kern="0" cap="none" spc="0" normalizeH="0" baseline="0" noProof="0" dirty="0">
                <a:ln>
                  <a:noFill/>
                </a:ln>
                <a:solidFill>
                  <a:srgbClr val="FFC000"/>
                </a:solidFill>
                <a:effectLst/>
                <a:uLnTx/>
                <a:uFillTx/>
              </a:endParaRPr>
            </a:p>
          </p:txBody>
        </p:sp>
      </p:grpSp>
      <p:grpSp>
        <p:nvGrpSpPr>
          <p:cNvPr id="54" name="Group 53">
            <a:extLst>
              <a:ext uri="{FF2B5EF4-FFF2-40B4-BE49-F238E27FC236}">
                <a16:creationId xmlns:a16="http://schemas.microsoft.com/office/drawing/2014/main" id="{26D8EB6E-D735-415E-B8CB-18779750D41E}"/>
              </a:ext>
            </a:extLst>
          </p:cNvPr>
          <p:cNvGrpSpPr/>
          <p:nvPr/>
        </p:nvGrpSpPr>
        <p:grpSpPr>
          <a:xfrm>
            <a:off x="3243417" y="3877510"/>
            <a:ext cx="2201020" cy="1090669"/>
            <a:chOff x="6193974" y="1496696"/>
            <a:chExt cx="2201020" cy="1153777"/>
          </a:xfrm>
        </p:grpSpPr>
        <p:sp>
          <p:nvSpPr>
            <p:cNvPr id="55" name="TextBox 54">
              <a:extLst>
                <a:ext uri="{FF2B5EF4-FFF2-40B4-BE49-F238E27FC236}">
                  <a16:creationId xmlns:a16="http://schemas.microsoft.com/office/drawing/2014/main" id="{564DDC59-34FA-4F9D-B2F6-027A2B7DF33E}"/>
                </a:ext>
              </a:extLst>
            </p:cNvPr>
            <p:cNvSpPr txBox="1"/>
            <p:nvPr/>
          </p:nvSpPr>
          <p:spPr>
            <a:xfrm>
              <a:off x="6197713" y="1496696"/>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6" name="TextBox 55">
              <a:extLst>
                <a:ext uri="{FF2B5EF4-FFF2-40B4-BE49-F238E27FC236}">
                  <a16:creationId xmlns:a16="http://schemas.microsoft.com/office/drawing/2014/main" id="{9B3C5BC2-1B08-450C-9BD5-01B47C3FF497}"/>
                </a:ext>
              </a:extLst>
            </p:cNvPr>
            <p:cNvSpPr txBox="1"/>
            <p:nvPr/>
          </p:nvSpPr>
          <p:spPr>
            <a:xfrm>
              <a:off x="7283563" y="15016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7" name="TextBox 56">
              <a:extLst>
                <a:ext uri="{FF2B5EF4-FFF2-40B4-BE49-F238E27FC236}">
                  <a16:creationId xmlns:a16="http://schemas.microsoft.com/office/drawing/2014/main" id="{BFB8D576-1205-40F0-B772-8EC2F04C8878}"/>
                </a:ext>
              </a:extLst>
            </p:cNvPr>
            <p:cNvSpPr txBox="1"/>
            <p:nvPr/>
          </p:nvSpPr>
          <p:spPr>
            <a:xfrm>
              <a:off x="6193974" y="1898537"/>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Angst</a:t>
              </a:r>
            </a:p>
          </p:txBody>
        </p:sp>
        <p:sp>
          <p:nvSpPr>
            <p:cNvPr id="58" name="TextBox 57">
              <a:extLst>
                <a:ext uri="{FF2B5EF4-FFF2-40B4-BE49-F238E27FC236}">
                  <a16:creationId xmlns:a16="http://schemas.microsoft.com/office/drawing/2014/main" id="{877EC768-9AAA-4D20-A81D-81551EEF7C6E}"/>
                </a:ext>
              </a:extLst>
            </p:cNvPr>
            <p:cNvSpPr txBox="1"/>
            <p:nvPr/>
          </p:nvSpPr>
          <p:spPr>
            <a:xfrm>
              <a:off x="7257982" y="1783654"/>
              <a:ext cx="113701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eine</a:t>
              </a:r>
              <a:r>
                <a:rPr kumimoji="0" lang="en-GB" sz="1600" b="1" i="0" u="none" strike="noStrike" kern="0" cap="none" spc="0" normalizeH="0" baseline="0" noProof="0" dirty="0">
                  <a:ln>
                    <a:noFill/>
                  </a:ln>
                  <a:solidFill>
                    <a:srgbClr val="FFC000"/>
                  </a:solidFill>
                  <a:effectLst/>
                  <a:uLnTx/>
                  <a:uFillTx/>
                </a:rPr>
                <a:t> </a:t>
              </a:r>
              <a:r>
                <a:rPr kumimoji="0" lang="en-GB" sz="1600" b="1" i="0" u="none" strike="noStrike" kern="0" cap="none" spc="0" normalizeH="0" baseline="0" noProof="0" dirty="0" err="1">
                  <a:ln>
                    <a:noFill/>
                  </a:ln>
                  <a:solidFill>
                    <a:srgbClr val="FFC000"/>
                  </a:solidFill>
                  <a:effectLst/>
                  <a:uLnTx/>
                  <a:uFillTx/>
                </a:rPr>
                <a:t>Wohnung</a:t>
              </a:r>
              <a:endParaRPr kumimoji="0" lang="en-GB" sz="1600" b="1" i="0" u="none" strike="noStrike" kern="0" cap="none" spc="0" normalizeH="0" baseline="0" noProof="0" dirty="0">
                <a:ln>
                  <a:noFill/>
                </a:ln>
                <a:solidFill>
                  <a:srgbClr val="FFC000"/>
                </a:solidFill>
                <a:effectLst/>
                <a:uLnTx/>
                <a:uFillTx/>
              </a:endParaRPr>
            </a:p>
          </p:txBody>
        </p:sp>
      </p:grpSp>
      <p:grpSp>
        <p:nvGrpSpPr>
          <p:cNvPr id="59" name="Group 58">
            <a:extLst>
              <a:ext uri="{FF2B5EF4-FFF2-40B4-BE49-F238E27FC236}">
                <a16:creationId xmlns:a16="http://schemas.microsoft.com/office/drawing/2014/main" id="{D311071B-0F81-4546-949B-36E0841E56F3}"/>
              </a:ext>
            </a:extLst>
          </p:cNvPr>
          <p:cNvGrpSpPr/>
          <p:nvPr/>
        </p:nvGrpSpPr>
        <p:grpSpPr>
          <a:xfrm>
            <a:off x="6493755" y="3888953"/>
            <a:ext cx="2201020" cy="1087641"/>
            <a:chOff x="6193974" y="1501612"/>
            <a:chExt cx="2201020" cy="1157764"/>
          </a:xfrm>
        </p:grpSpPr>
        <p:sp>
          <p:nvSpPr>
            <p:cNvPr id="60" name="TextBox 59">
              <a:extLst>
                <a:ext uri="{FF2B5EF4-FFF2-40B4-BE49-F238E27FC236}">
                  <a16:creationId xmlns:a16="http://schemas.microsoft.com/office/drawing/2014/main" id="{44A4B36E-3DA9-489F-8761-E96CF0E4F154}"/>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1" name="TextBox 60">
              <a:extLst>
                <a:ext uri="{FF2B5EF4-FFF2-40B4-BE49-F238E27FC236}">
                  <a16:creationId xmlns:a16="http://schemas.microsoft.com/office/drawing/2014/main" id="{653EA6B8-F3CA-4576-8956-D3F675B1D428}"/>
                </a:ext>
              </a:extLst>
            </p:cNvPr>
            <p:cNvSpPr txBox="1"/>
            <p:nvPr/>
          </p:nvSpPr>
          <p:spPr>
            <a:xfrm>
              <a:off x="7283563" y="15016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2" name="TextBox 61">
              <a:extLst>
                <a:ext uri="{FF2B5EF4-FFF2-40B4-BE49-F238E27FC236}">
                  <a16:creationId xmlns:a16="http://schemas.microsoft.com/office/drawing/2014/main" id="{E303DC5E-78E2-467C-BF5B-9648D1ACB591}"/>
                </a:ext>
              </a:extLst>
            </p:cNvPr>
            <p:cNvSpPr txBox="1"/>
            <p:nvPr/>
          </p:nvSpPr>
          <p:spPr>
            <a:xfrm>
              <a:off x="6193974" y="1898537"/>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Angst</a:t>
              </a:r>
            </a:p>
          </p:txBody>
        </p:sp>
        <p:sp>
          <p:nvSpPr>
            <p:cNvPr id="63" name="TextBox 62">
              <a:extLst>
                <a:ext uri="{FF2B5EF4-FFF2-40B4-BE49-F238E27FC236}">
                  <a16:creationId xmlns:a16="http://schemas.microsoft.com/office/drawing/2014/main" id="{87C35C2D-6740-4661-AE8F-57A39DD33E4F}"/>
                </a:ext>
              </a:extLst>
            </p:cNvPr>
            <p:cNvSpPr txBox="1"/>
            <p:nvPr/>
          </p:nvSpPr>
          <p:spPr>
            <a:xfrm>
              <a:off x="7257982" y="1783654"/>
              <a:ext cx="113701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eine</a:t>
              </a:r>
              <a:r>
                <a:rPr kumimoji="0" lang="en-GB" sz="1600" b="1" i="0" u="none" strike="noStrike" kern="0" cap="none" spc="0" normalizeH="0" baseline="0" noProof="0" dirty="0">
                  <a:ln>
                    <a:noFill/>
                  </a:ln>
                  <a:solidFill>
                    <a:srgbClr val="FFC000"/>
                  </a:solidFill>
                  <a:effectLst/>
                  <a:uLnTx/>
                  <a:uFillTx/>
                </a:rPr>
                <a:t> </a:t>
              </a:r>
              <a:r>
                <a:rPr kumimoji="0" lang="en-GB" sz="1600" b="1" i="0" u="none" strike="noStrike" kern="0" cap="none" spc="0" normalizeH="0" baseline="0" noProof="0" dirty="0" err="1">
                  <a:ln>
                    <a:noFill/>
                  </a:ln>
                  <a:solidFill>
                    <a:srgbClr val="FFC000"/>
                  </a:solidFill>
                  <a:effectLst/>
                  <a:uLnTx/>
                  <a:uFillTx/>
                </a:rPr>
                <a:t>Wohnung</a:t>
              </a:r>
              <a:endParaRPr kumimoji="0" lang="en-GB" sz="1600" b="1" i="0" u="none" strike="noStrike" kern="0" cap="none" spc="0" normalizeH="0" baseline="0" noProof="0" dirty="0">
                <a:ln>
                  <a:noFill/>
                </a:ln>
                <a:solidFill>
                  <a:srgbClr val="FFC000"/>
                </a:solidFill>
                <a:effectLst/>
                <a:uLnTx/>
                <a:uFillTx/>
              </a:endParaRPr>
            </a:p>
          </p:txBody>
        </p:sp>
      </p:grpSp>
      <p:grpSp>
        <p:nvGrpSpPr>
          <p:cNvPr id="64" name="Group 63">
            <a:extLst>
              <a:ext uri="{FF2B5EF4-FFF2-40B4-BE49-F238E27FC236}">
                <a16:creationId xmlns:a16="http://schemas.microsoft.com/office/drawing/2014/main" id="{2D30F253-67BA-4E58-80DB-3799B99D6C4F}"/>
              </a:ext>
            </a:extLst>
          </p:cNvPr>
          <p:cNvGrpSpPr/>
          <p:nvPr/>
        </p:nvGrpSpPr>
        <p:grpSpPr>
          <a:xfrm>
            <a:off x="4891104" y="4977079"/>
            <a:ext cx="2201020" cy="1153021"/>
            <a:chOff x="6193974" y="1510515"/>
            <a:chExt cx="2201020" cy="1153021"/>
          </a:xfrm>
        </p:grpSpPr>
        <p:sp>
          <p:nvSpPr>
            <p:cNvPr id="65" name="TextBox 64">
              <a:extLst>
                <a:ext uri="{FF2B5EF4-FFF2-40B4-BE49-F238E27FC236}">
                  <a16:creationId xmlns:a16="http://schemas.microsoft.com/office/drawing/2014/main" id="{0E217D43-5BBD-4934-8282-4052D1F29714}"/>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6" name="TextBox 65">
              <a:extLst>
                <a:ext uri="{FF2B5EF4-FFF2-40B4-BE49-F238E27FC236}">
                  <a16:creationId xmlns:a16="http://schemas.microsoft.com/office/drawing/2014/main" id="{95F2DDD5-63FB-44BA-A71A-A2279FB09372}"/>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7" name="TextBox 66">
              <a:extLst>
                <a:ext uri="{FF2B5EF4-FFF2-40B4-BE49-F238E27FC236}">
                  <a16:creationId xmlns:a16="http://schemas.microsoft.com/office/drawing/2014/main" id="{445A5B2E-BBF5-4009-8DF1-8BFAF290D397}"/>
                </a:ext>
              </a:extLst>
            </p:cNvPr>
            <p:cNvSpPr txBox="1"/>
            <p:nvPr/>
          </p:nvSpPr>
          <p:spPr>
            <a:xfrm>
              <a:off x="6193974" y="1898537"/>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Angst</a:t>
              </a:r>
            </a:p>
          </p:txBody>
        </p:sp>
        <p:sp>
          <p:nvSpPr>
            <p:cNvPr id="68" name="TextBox 67">
              <a:extLst>
                <a:ext uri="{FF2B5EF4-FFF2-40B4-BE49-F238E27FC236}">
                  <a16:creationId xmlns:a16="http://schemas.microsoft.com/office/drawing/2014/main" id="{22C94206-DCB2-41E4-9675-71DC11D21B87}"/>
                </a:ext>
              </a:extLst>
            </p:cNvPr>
            <p:cNvSpPr txBox="1"/>
            <p:nvPr/>
          </p:nvSpPr>
          <p:spPr>
            <a:xfrm>
              <a:off x="7257982" y="1783654"/>
              <a:ext cx="113701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eine</a:t>
              </a:r>
              <a:r>
                <a:rPr kumimoji="0" lang="en-GB" sz="1600" b="1" i="0" u="none" strike="noStrike" kern="0" cap="none" spc="0" normalizeH="0" baseline="0" noProof="0" dirty="0">
                  <a:ln>
                    <a:noFill/>
                  </a:ln>
                  <a:solidFill>
                    <a:srgbClr val="FFC000"/>
                  </a:solidFill>
                  <a:effectLst/>
                  <a:uLnTx/>
                  <a:uFillTx/>
                </a:rPr>
                <a:t> </a:t>
              </a:r>
              <a:r>
                <a:rPr kumimoji="0" lang="en-GB" sz="1600" b="1" i="0" u="none" strike="noStrike" kern="0" cap="none" spc="0" normalizeH="0" baseline="0" noProof="0" dirty="0" err="1">
                  <a:ln>
                    <a:noFill/>
                  </a:ln>
                  <a:solidFill>
                    <a:srgbClr val="FFC000"/>
                  </a:solidFill>
                  <a:effectLst/>
                  <a:uLnTx/>
                  <a:uFillTx/>
                </a:rPr>
                <a:t>Wohnung</a:t>
              </a:r>
              <a:endParaRPr kumimoji="0" lang="en-GB" sz="1600" b="1" i="0" u="none" strike="noStrike" kern="0" cap="none" spc="0" normalizeH="0" baseline="0" noProof="0" dirty="0">
                <a:ln>
                  <a:noFill/>
                </a:ln>
                <a:solidFill>
                  <a:srgbClr val="FFC000"/>
                </a:solidFill>
                <a:effectLst/>
                <a:uLnTx/>
                <a:uFillTx/>
              </a:endParaRPr>
            </a:p>
          </p:txBody>
        </p:sp>
      </p:grpSp>
    </p:spTree>
    <p:extLst>
      <p:ext uri="{BB962C8B-B14F-4D97-AF65-F5344CB8AC3E}">
        <p14:creationId xmlns:p14="http://schemas.microsoft.com/office/powerpoint/2010/main" val="248306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07D7-048A-42C5-AC6A-A2BBDDF31319}"/>
              </a:ext>
            </a:extLst>
          </p:cNvPr>
          <p:cNvSpPr>
            <a:spLocks noGrp="1"/>
          </p:cNvSpPr>
          <p:nvPr>
            <p:ph type="title"/>
          </p:nvPr>
        </p:nvSpPr>
        <p:spPr>
          <a:xfrm>
            <a:off x="0" y="213557"/>
            <a:ext cx="5297714" cy="647577"/>
          </a:xfrm>
        </p:spPr>
        <p:txBody>
          <a:bodyPr/>
          <a:lstStyle/>
          <a:p>
            <a:r>
              <a:rPr lang="en-GB" dirty="0" err="1"/>
              <a:t>Vokabel</a:t>
            </a:r>
            <a:r>
              <a:rPr lang="en-GB" dirty="0"/>
              <a:t>-Domino </a:t>
            </a:r>
            <a:r>
              <a:rPr lang="en-GB" b="0" dirty="0"/>
              <a:t>(4/4)</a:t>
            </a:r>
            <a:endParaRPr lang="en-GB" dirty="0"/>
          </a:p>
        </p:txBody>
      </p:sp>
      <p:pic>
        <p:nvPicPr>
          <p:cNvPr id="4" name="Picture 3" descr="A close up of a logo&#10;&#10;Description automatically generated">
            <a:extLst>
              <a:ext uri="{FF2B5EF4-FFF2-40B4-BE49-F238E27FC236}">
                <a16:creationId xmlns:a16="http://schemas.microsoft.com/office/drawing/2014/main" id="{32022554-617A-44DC-A86D-D7980A94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398" y="5123163"/>
            <a:ext cx="1301807" cy="1252681"/>
          </a:xfrm>
          <a:prstGeom prst="rect">
            <a:avLst/>
          </a:prstGeom>
        </p:spPr>
      </p:pic>
      <p:pic>
        <p:nvPicPr>
          <p:cNvPr id="5" name="Picture 4">
            <a:extLst>
              <a:ext uri="{FF2B5EF4-FFF2-40B4-BE49-F238E27FC236}">
                <a16:creationId xmlns:a16="http://schemas.microsoft.com/office/drawing/2014/main" id="{2C6287DD-B5FA-4536-A3BB-38E42CC39CB6}"/>
              </a:ext>
            </a:extLst>
          </p:cNvPr>
          <p:cNvPicPr>
            <a:picLocks noChangeAspect="1"/>
          </p:cNvPicPr>
          <p:nvPr/>
        </p:nvPicPr>
        <p:blipFill>
          <a:blip r:embed="rId4"/>
          <a:stretch>
            <a:fillRect/>
          </a:stretch>
        </p:blipFill>
        <p:spPr>
          <a:xfrm flipH="1">
            <a:off x="180000" y="5136525"/>
            <a:ext cx="1224438" cy="1252681"/>
          </a:xfrm>
          <a:prstGeom prst="rect">
            <a:avLst/>
          </a:prstGeom>
        </p:spPr>
      </p:pic>
      <p:sp>
        <p:nvSpPr>
          <p:cNvPr id="35" name="Rounded Rectangle 11">
            <a:extLst>
              <a:ext uri="{FF2B5EF4-FFF2-40B4-BE49-F238E27FC236}">
                <a16:creationId xmlns:a16="http://schemas.microsoft.com/office/drawing/2014/main" id="{87FB417C-078C-4F1E-A51B-58615513FF4D}"/>
              </a:ext>
            </a:extLst>
          </p:cNvPr>
          <p:cNvSpPr/>
          <p:nvPr/>
        </p:nvSpPr>
        <p:spPr>
          <a:xfrm>
            <a:off x="10827657" y="247046"/>
            <a:ext cx="113154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A7F1811B-5CF3-43AA-929E-304C2924BA11}"/>
              </a:ext>
            </a:extLst>
          </p:cNvPr>
          <p:cNvGrpSpPr/>
          <p:nvPr/>
        </p:nvGrpSpPr>
        <p:grpSpPr>
          <a:xfrm>
            <a:off x="608185" y="3503455"/>
            <a:ext cx="2201020" cy="1153021"/>
            <a:chOff x="6193974" y="1510515"/>
            <a:chExt cx="2201020" cy="1153021"/>
          </a:xfrm>
        </p:grpSpPr>
        <p:sp>
          <p:nvSpPr>
            <p:cNvPr id="8" name="TextBox 7">
              <a:extLst>
                <a:ext uri="{FF2B5EF4-FFF2-40B4-BE49-F238E27FC236}">
                  <a16:creationId xmlns:a16="http://schemas.microsoft.com/office/drawing/2014/main" id="{CC77960A-9C09-4B04-85A9-774E68FF32F7}"/>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9" name="TextBox 8">
              <a:extLst>
                <a:ext uri="{FF2B5EF4-FFF2-40B4-BE49-F238E27FC236}">
                  <a16:creationId xmlns:a16="http://schemas.microsoft.com/office/drawing/2014/main" id="{3171AE6E-C9EA-4F39-B526-20BA3D4443FE}"/>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 name="TextBox 9">
              <a:extLst>
                <a:ext uri="{FF2B5EF4-FFF2-40B4-BE49-F238E27FC236}">
                  <a16:creationId xmlns:a16="http://schemas.microsoft.com/office/drawing/2014/main" id="{F337EB15-F474-44AD-ADEA-C0423D9EBD40}"/>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schön</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11" name="TextBox 10">
              <a:extLst>
                <a:ext uri="{FF2B5EF4-FFF2-40B4-BE49-F238E27FC236}">
                  <a16:creationId xmlns:a16="http://schemas.microsoft.com/office/drawing/2014/main" id="{827C5993-84BA-4610-8C13-FF65ACF64D6A}"/>
                </a:ext>
              </a:extLst>
            </p:cNvPr>
            <p:cNvSpPr txBox="1"/>
            <p:nvPr/>
          </p:nvSpPr>
          <p:spPr>
            <a:xfrm>
              <a:off x="7257982" y="1931056"/>
              <a:ext cx="113701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FFC000"/>
                  </a:solidFill>
                  <a:effectLst/>
                  <a:uLnTx/>
                  <a:uFillTx/>
                </a:rPr>
                <a:t>Schmerzen</a:t>
              </a:r>
              <a:endParaRPr kumimoji="0" lang="en-GB" sz="1400" b="1" i="0" u="none" strike="noStrike" kern="0" cap="none" spc="0" normalizeH="0" baseline="0" noProof="0" dirty="0">
                <a:ln>
                  <a:noFill/>
                </a:ln>
                <a:solidFill>
                  <a:srgbClr val="FFC000"/>
                </a:solidFill>
                <a:effectLst/>
                <a:uLnTx/>
                <a:uFillTx/>
              </a:endParaRPr>
            </a:p>
          </p:txBody>
        </p:sp>
      </p:grpSp>
      <p:grpSp>
        <p:nvGrpSpPr>
          <p:cNvPr id="12" name="Group 11">
            <a:extLst>
              <a:ext uri="{FF2B5EF4-FFF2-40B4-BE49-F238E27FC236}">
                <a16:creationId xmlns:a16="http://schemas.microsoft.com/office/drawing/2014/main" id="{D3110C21-45F9-4E5F-8FD8-E71585BACAC4}"/>
              </a:ext>
            </a:extLst>
          </p:cNvPr>
          <p:cNvGrpSpPr/>
          <p:nvPr/>
        </p:nvGrpSpPr>
        <p:grpSpPr>
          <a:xfrm>
            <a:off x="6738029" y="715061"/>
            <a:ext cx="2339521" cy="1150230"/>
            <a:chOff x="5069400" y="3831412"/>
            <a:chExt cx="2339521" cy="1150230"/>
          </a:xfrm>
        </p:grpSpPr>
        <p:sp>
          <p:nvSpPr>
            <p:cNvPr id="13" name="TextBox 12">
              <a:extLst>
                <a:ext uri="{FF2B5EF4-FFF2-40B4-BE49-F238E27FC236}">
                  <a16:creationId xmlns:a16="http://schemas.microsoft.com/office/drawing/2014/main" id="{A08D459B-BA3B-4704-B986-567C3C19173B}"/>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4" name="TextBox 13">
              <a:extLst>
                <a:ext uri="{FF2B5EF4-FFF2-40B4-BE49-F238E27FC236}">
                  <a16:creationId xmlns:a16="http://schemas.microsoft.com/office/drawing/2014/main" id="{2CE85925-1CBD-45B4-856E-F97594F00BDA}"/>
                </a:ext>
              </a:extLst>
            </p:cNvPr>
            <p:cNvSpPr txBox="1"/>
            <p:nvPr/>
          </p:nvSpPr>
          <p:spPr>
            <a:xfrm>
              <a:off x="6207103" y="38314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 name="TextBox 14">
              <a:extLst>
                <a:ext uri="{FF2B5EF4-FFF2-40B4-BE49-F238E27FC236}">
                  <a16:creationId xmlns:a16="http://schemas.microsoft.com/office/drawing/2014/main" id="{4A5A0C49-BA88-4BEC-8D49-8620DA6A081B}"/>
                </a:ext>
              </a:extLst>
            </p:cNvPr>
            <p:cNvSpPr txBox="1"/>
            <p:nvPr/>
          </p:nvSpPr>
          <p:spPr>
            <a:xfrm>
              <a:off x="5069400" y="4001374"/>
              <a:ext cx="1148862"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Sie </a:t>
              </a:r>
              <a:r>
                <a:rPr kumimoji="0" lang="en-GB" sz="2400" b="1" i="0" u="none" strike="noStrike" kern="0" cap="none" spc="0" normalizeH="0" baseline="0" noProof="0" dirty="0" err="1">
                  <a:ln>
                    <a:noFill/>
                  </a:ln>
                  <a:solidFill>
                    <a:srgbClr val="4472C4">
                      <a:lumMod val="50000"/>
                    </a:srgbClr>
                  </a:solidFill>
                  <a:effectLst/>
                  <a:uLnTx/>
                  <a:uFillTx/>
                </a:rPr>
                <a:t>haben</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16" name="TextBox 15">
              <a:extLst>
                <a:ext uri="{FF2B5EF4-FFF2-40B4-BE49-F238E27FC236}">
                  <a16:creationId xmlns:a16="http://schemas.microsoft.com/office/drawing/2014/main" id="{3519C297-C82A-4DEC-BAE5-7AF2EA28994A}"/>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Sie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err="1">
                  <a:ln>
                    <a:noFill/>
                  </a:ln>
                  <a:solidFill>
                    <a:srgbClr val="FFC000"/>
                  </a:solidFill>
                  <a:effectLst/>
                  <a:uLnTx/>
                  <a:uFillTx/>
                </a:rPr>
                <a:t>ist</a:t>
              </a:r>
              <a:endParaRPr kumimoji="0" lang="en-GB" sz="2400" b="1" i="0" u="none" strike="noStrike" kern="0" cap="none" spc="0" normalizeH="0" baseline="0" noProof="0" dirty="0">
                <a:ln>
                  <a:noFill/>
                </a:ln>
                <a:solidFill>
                  <a:srgbClr val="FFC000"/>
                </a:solidFill>
                <a:effectLst/>
                <a:uLnTx/>
                <a:uFillTx/>
              </a:endParaRPr>
            </a:p>
          </p:txBody>
        </p:sp>
      </p:grpSp>
      <p:grpSp>
        <p:nvGrpSpPr>
          <p:cNvPr id="17" name="Group 16">
            <a:extLst>
              <a:ext uri="{FF2B5EF4-FFF2-40B4-BE49-F238E27FC236}">
                <a16:creationId xmlns:a16="http://schemas.microsoft.com/office/drawing/2014/main" id="{EFE0E27F-5063-40F3-B60D-FF7C47514B98}"/>
              </a:ext>
            </a:extLst>
          </p:cNvPr>
          <p:cNvGrpSpPr/>
          <p:nvPr/>
        </p:nvGrpSpPr>
        <p:grpSpPr>
          <a:xfrm>
            <a:off x="5674948" y="2977211"/>
            <a:ext cx="2378468" cy="1061880"/>
            <a:chOff x="9158966" y="5036265"/>
            <a:chExt cx="2378468" cy="1152075"/>
          </a:xfrm>
        </p:grpSpPr>
        <p:sp>
          <p:nvSpPr>
            <p:cNvPr id="18" name="TextBox 17">
              <a:extLst>
                <a:ext uri="{FF2B5EF4-FFF2-40B4-BE49-F238E27FC236}">
                  <a16:creationId xmlns:a16="http://schemas.microsoft.com/office/drawing/2014/main" id="{D78138DB-615B-4E4C-A56E-6668F2A7273B}"/>
                </a:ext>
              </a:extLst>
            </p:cNvPr>
            <p:cNvSpPr txBox="1"/>
            <p:nvPr/>
          </p:nvSpPr>
          <p:spPr>
            <a:xfrm>
              <a:off x="9195741" y="5039479"/>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9" name="TextBox 18">
              <a:extLst>
                <a:ext uri="{FF2B5EF4-FFF2-40B4-BE49-F238E27FC236}">
                  <a16:creationId xmlns:a16="http://schemas.microsoft.com/office/drawing/2014/main" id="{FDA5B1F7-AE0C-433E-BEC0-F2868FA4844E}"/>
                </a:ext>
              </a:extLst>
            </p:cNvPr>
            <p:cNvSpPr txBox="1"/>
            <p:nvPr/>
          </p:nvSpPr>
          <p:spPr>
            <a:xfrm>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0" name="TextBox 19">
              <a:extLst>
                <a:ext uri="{FF2B5EF4-FFF2-40B4-BE49-F238E27FC236}">
                  <a16:creationId xmlns:a16="http://schemas.microsoft.com/office/drawing/2014/main" id="{CD5536BB-AB77-41FE-9D2F-D7D8CB8CCED7}"/>
                </a:ext>
              </a:extLst>
            </p:cNvPr>
            <p:cNvSpPr txBox="1"/>
            <p:nvPr/>
          </p:nvSpPr>
          <p:spPr>
            <a:xfrm>
              <a:off x="9158966" y="520468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Du </a:t>
              </a:r>
              <a:r>
                <a:rPr kumimoji="0" lang="en-GB" sz="2400" b="1" i="0" u="none" strike="noStrike" kern="0" cap="none" spc="0" normalizeH="0" baseline="0" noProof="0" dirty="0" err="1">
                  <a:ln>
                    <a:noFill/>
                  </a:ln>
                  <a:solidFill>
                    <a:srgbClr val="4472C4">
                      <a:lumMod val="50000"/>
                    </a:srgbClr>
                  </a:solidFill>
                  <a:effectLst/>
                  <a:uLnTx/>
                  <a:uFillTx/>
                </a:rPr>
                <a:t>bist</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21" name="TextBox 20">
              <a:extLst>
                <a:ext uri="{FF2B5EF4-FFF2-40B4-BE49-F238E27FC236}">
                  <a16:creationId xmlns:a16="http://schemas.microsoft.com/office/drawing/2014/main" id="{ED259D83-63C9-4C3A-8D86-0B860D0301AF}"/>
                </a:ext>
              </a:extLst>
            </p:cNvPr>
            <p:cNvSpPr txBox="1"/>
            <p:nvPr/>
          </p:nvSpPr>
          <p:spPr>
            <a:xfrm>
              <a:off x="10244816" y="5170436"/>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Ich </a:t>
              </a:r>
              <a:r>
                <a:rPr kumimoji="0" lang="en-GB" sz="2400" b="1" i="0" u="none" strike="noStrike" kern="0" cap="none" spc="0" normalizeH="0" baseline="0" noProof="0" dirty="0" err="1">
                  <a:ln>
                    <a:noFill/>
                  </a:ln>
                  <a:solidFill>
                    <a:srgbClr val="FFC000"/>
                  </a:solidFill>
                  <a:effectLst/>
                  <a:uLnTx/>
                  <a:uFillTx/>
                </a:rPr>
                <a:t>habe</a:t>
              </a:r>
              <a:endParaRPr kumimoji="0" lang="en-GB" sz="2400" b="1" i="0" u="none" strike="noStrike" kern="0" cap="none" spc="0" normalizeH="0" baseline="0" noProof="0" dirty="0">
                <a:ln>
                  <a:noFill/>
                </a:ln>
                <a:solidFill>
                  <a:srgbClr val="FFC000"/>
                </a:solidFill>
                <a:effectLst/>
                <a:uLnTx/>
                <a:uFillTx/>
              </a:endParaRPr>
            </a:p>
          </p:txBody>
        </p:sp>
      </p:grpSp>
      <p:grpSp>
        <p:nvGrpSpPr>
          <p:cNvPr id="22" name="Group 21">
            <a:extLst>
              <a:ext uri="{FF2B5EF4-FFF2-40B4-BE49-F238E27FC236}">
                <a16:creationId xmlns:a16="http://schemas.microsoft.com/office/drawing/2014/main" id="{AD279F25-3CF0-4F07-B3CA-8596A4E01D84}"/>
              </a:ext>
            </a:extLst>
          </p:cNvPr>
          <p:cNvGrpSpPr/>
          <p:nvPr/>
        </p:nvGrpSpPr>
        <p:grpSpPr>
          <a:xfrm>
            <a:off x="4592146" y="721930"/>
            <a:ext cx="2192586" cy="1148861"/>
            <a:chOff x="5013454" y="294624"/>
            <a:chExt cx="2192586" cy="1148861"/>
          </a:xfrm>
        </p:grpSpPr>
        <p:sp>
          <p:nvSpPr>
            <p:cNvPr id="23" name="Rectangle 22">
              <a:extLst>
                <a:ext uri="{FF2B5EF4-FFF2-40B4-BE49-F238E27FC236}">
                  <a16:creationId xmlns:a16="http://schemas.microsoft.com/office/drawing/2014/main" id="{85A4D5F9-6AB6-46FC-92E6-2453403737E2}"/>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24" name="Straight Connector 23">
              <a:extLst>
                <a:ext uri="{FF2B5EF4-FFF2-40B4-BE49-F238E27FC236}">
                  <a16:creationId xmlns:a16="http://schemas.microsoft.com/office/drawing/2014/main" id="{4AE20CAC-40C0-4DC8-91FA-3EEE5B3667D1}"/>
                </a:ext>
              </a:extLst>
            </p:cNvPr>
            <p:cNvCxnSpPr>
              <a:stCxn id="23" idx="0"/>
              <a:endCxn id="23"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25" name="TextBox 24">
              <a:extLst>
                <a:ext uri="{FF2B5EF4-FFF2-40B4-BE49-F238E27FC236}">
                  <a16:creationId xmlns:a16="http://schemas.microsoft.com/office/drawing/2014/main" id="{E1E899DA-B723-4214-BA47-1509CBBF7D5B}"/>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1</a:t>
              </a:r>
            </a:p>
          </p:txBody>
        </p:sp>
      </p:grpSp>
      <p:grpSp>
        <p:nvGrpSpPr>
          <p:cNvPr id="26" name="Group 25">
            <a:extLst>
              <a:ext uri="{FF2B5EF4-FFF2-40B4-BE49-F238E27FC236}">
                <a16:creationId xmlns:a16="http://schemas.microsoft.com/office/drawing/2014/main" id="{0D25E976-3EB9-4686-A5A3-65A617523D12}"/>
              </a:ext>
            </a:extLst>
          </p:cNvPr>
          <p:cNvGrpSpPr/>
          <p:nvPr/>
        </p:nvGrpSpPr>
        <p:grpSpPr>
          <a:xfrm>
            <a:off x="8944897" y="711594"/>
            <a:ext cx="2192586" cy="1148861"/>
            <a:chOff x="5013454" y="294624"/>
            <a:chExt cx="2192586" cy="1148861"/>
          </a:xfrm>
        </p:grpSpPr>
        <p:sp>
          <p:nvSpPr>
            <p:cNvPr id="27" name="Rectangle 26">
              <a:extLst>
                <a:ext uri="{FF2B5EF4-FFF2-40B4-BE49-F238E27FC236}">
                  <a16:creationId xmlns:a16="http://schemas.microsoft.com/office/drawing/2014/main" id="{0812897E-A1EE-47BF-A4D5-EB0ED2F3391C}"/>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28" name="Straight Connector 27">
              <a:extLst>
                <a:ext uri="{FF2B5EF4-FFF2-40B4-BE49-F238E27FC236}">
                  <a16:creationId xmlns:a16="http://schemas.microsoft.com/office/drawing/2014/main" id="{C02C7120-62AA-431C-BCF3-A75DBD54FAB3}"/>
                </a:ext>
              </a:extLst>
            </p:cNvPr>
            <p:cNvCxnSpPr>
              <a:stCxn id="27" idx="0"/>
              <a:endCxn id="27"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29" name="TextBox 28">
              <a:extLst>
                <a:ext uri="{FF2B5EF4-FFF2-40B4-BE49-F238E27FC236}">
                  <a16:creationId xmlns:a16="http://schemas.microsoft.com/office/drawing/2014/main" id="{D421DE19-8A26-4C07-A31E-02F3B2C177C6}"/>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2</a:t>
              </a:r>
            </a:p>
          </p:txBody>
        </p:sp>
      </p:grpSp>
      <p:grpSp>
        <p:nvGrpSpPr>
          <p:cNvPr id="30" name="Group 29">
            <a:extLst>
              <a:ext uri="{FF2B5EF4-FFF2-40B4-BE49-F238E27FC236}">
                <a16:creationId xmlns:a16="http://schemas.microsoft.com/office/drawing/2014/main" id="{4F6AF6F6-6F7E-4424-A9BB-83672757BF54}"/>
              </a:ext>
            </a:extLst>
          </p:cNvPr>
          <p:cNvGrpSpPr/>
          <p:nvPr/>
        </p:nvGrpSpPr>
        <p:grpSpPr>
          <a:xfrm>
            <a:off x="3514172" y="2987442"/>
            <a:ext cx="2192586" cy="1058918"/>
            <a:chOff x="5013454" y="294624"/>
            <a:chExt cx="2192586" cy="1148861"/>
          </a:xfrm>
        </p:grpSpPr>
        <p:sp>
          <p:nvSpPr>
            <p:cNvPr id="31" name="Rectangle 30">
              <a:extLst>
                <a:ext uri="{FF2B5EF4-FFF2-40B4-BE49-F238E27FC236}">
                  <a16:creationId xmlns:a16="http://schemas.microsoft.com/office/drawing/2014/main" id="{3716E898-35D6-4BA0-A7FE-DDC64C3E4EF6}"/>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2" name="Straight Connector 31">
              <a:extLst>
                <a:ext uri="{FF2B5EF4-FFF2-40B4-BE49-F238E27FC236}">
                  <a16:creationId xmlns:a16="http://schemas.microsoft.com/office/drawing/2014/main" id="{126D8E9C-702A-4AFB-A6F2-6C07A6491750}"/>
                </a:ext>
              </a:extLst>
            </p:cNvPr>
            <p:cNvCxnSpPr>
              <a:stCxn id="31" idx="0"/>
              <a:endCxn id="31"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33" name="TextBox 32">
              <a:extLst>
                <a:ext uri="{FF2B5EF4-FFF2-40B4-BE49-F238E27FC236}">
                  <a16:creationId xmlns:a16="http://schemas.microsoft.com/office/drawing/2014/main" id="{8C231B10-6E41-468D-B4FC-E74B001C505E}"/>
                </a:ext>
              </a:extLst>
            </p:cNvPr>
            <p:cNvSpPr txBox="1"/>
            <p:nvPr/>
          </p:nvSpPr>
          <p:spPr>
            <a:xfrm>
              <a:off x="5013454" y="298201"/>
              <a:ext cx="496424" cy="6138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3</a:t>
              </a:r>
            </a:p>
          </p:txBody>
        </p:sp>
      </p:grpSp>
      <p:grpSp>
        <p:nvGrpSpPr>
          <p:cNvPr id="34" name="Group 33">
            <a:extLst>
              <a:ext uri="{FF2B5EF4-FFF2-40B4-BE49-F238E27FC236}">
                <a16:creationId xmlns:a16="http://schemas.microsoft.com/office/drawing/2014/main" id="{2997A530-9F52-4570-86D1-6ECC22906306}"/>
              </a:ext>
            </a:extLst>
          </p:cNvPr>
          <p:cNvGrpSpPr/>
          <p:nvPr/>
        </p:nvGrpSpPr>
        <p:grpSpPr>
          <a:xfrm>
            <a:off x="8944897" y="2968195"/>
            <a:ext cx="2192586" cy="1074303"/>
            <a:chOff x="5013454" y="294624"/>
            <a:chExt cx="2192586" cy="1148861"/>
          </a:xfrm>
        </p:grpSpPr>
        <p:sp>
          <p:nvSpPr>
            <p:cNvPr id="36" name="Rectangle 35">
              <a:extLst>
                <a:ext uri="{FF2B5EF4-FFF2-40B4-BE49-F238E27FC236}">
                  <a16:creationId xmlns:a16="http://schemas.microsoft.com/office/drawing/2014/main" id="{6D63DBC8-ED72-46DA-8EB6-355EDB8F6A13}"/>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37" name="Straight Connector 36">
              <a:extLst>
                <a:ext uri="{FF2B5EF4-FFF2-40B4-BE49-F238E27FC236}">
                  <a16:creationId xmlns:a16="http://schemas.microsoft.com/office/drawing/2014/main" id="{2462BFD8-F324-47DD-AE19-13592C6C0E6A}"/>
                </a:ext>
              </a:extLst>
            </p:cNvPr>
            <p:cNvCxnSpPr>
              <a:stCxn id="36" idx="0"/>
              <a:endCxn id="36"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38" name="TextBox 37">
              <a:extLst>
                <a:ext uri="{FF2B5EF4-FFF2-40B4-BE49-F238E27FC236}">
                  <a16:creationId xmlns:a16="http://schemas.microsoft.com/office/drawing/2014/main" id="{BFFF24FC-98FF-4EEC-968D-290541AE7240}"/>
                </a:ext>
              </a:extLst>
            </p:cNvPr>
            <p:cNvSpPr txBox="1"/>
            <p:nvPr/>
          </p:nvSpPr>
          <p:spPr>
            <a:xfrm>
              <a:off x="5013454" y="298201"/>
              <a:ext cx="496424" cy="6138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4</a:t>
              </a:r>
            </a:p>
          </p:txBody>
        </p:sp>
      </p:grpSp>
      <p:grpSp>
        <p:nvGrpSpPr>
          <p:cNvPr id="39" name="Group 38">
            <a:extLst>
              <a:ext uri="{FF2B5EF4-FFF2-40B4-BE49-F238E27FC236}">
                <a16:creationId xmlns:a16="http://schemas.microsoft.com/office/drawing/2014/main" id="{F96DC116-1E31-4567-B084-4F68E439D906}"/>
              </a:ext>
            </a:extLst>
          </p:cNvPr>
          <p:cNvGrpSpPr/>
          <p:nvPr/>
        </p:nvGrpSpPr>
        <p:grpSpPr>
          <a:xfrm rot="16200000">
            <a:off x="7350522" y="2405234"/>
            <a:ext cx="2171700" cy="1096012"/>
            <a:chOff x="6197713" y="1492105"/>
            <a:chExt cx="2171700" cy="1174994"/>
          </a:xfrm>
        </p:grpSpPr>
        <p:sp>
          <p:nvSpPr>
            <p:cNvPr id="40" name="TextBox 39">
              <a:extLst>
                <a:ext uri="{FF2B5EF4-FFF2-40B4-BE49-F238E27FC236}">
                  <a16:creationId xmlns:a16="http://schemas.microsoft.com/office/drawing/2014/main" id="{6C037800-7C5C-47D3-891E-57BF6A485D05}"/>
                </a:ext>
              </a:extLst>
            </p:cNvPr>
            <p:cNvSpPr txBox="1"/>
            <p:nvPr/>
          </p:nvSpPr>
          <p:spPr>
            <a:xfrm>
              <a:off x="6197713" y="1497452"/>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1" name="TextBox 40">
              <a:extLst>
                <a:ext uri="{FF2B5EF4-FFF2-40B4-BE49-F238E27FC236}">
                  <a16:creationId xmlns:a16="http://schemas.microsoft.com/office/drawing/2014/main" id="{BBC7BC89-88A6-4C22-A016-D93FF5D6A904}"/>
                </a:ext>
              </a:extLst>
            </p:cNvPr>
            <p:cNvSpPr txBox="1"/>
            <p:nvPr/>
          </p:nvSpPr>
          <p:spPr>
            <a:xfrm>
              <a:off x="7283563" y="15016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2" name="TextBox 41">
              <a:extLst>
                <a:ext uri="{FF2B5EF4-FFF2-40B4-BE49-F238E27FC236}">
                  <a16:creationId xmlns:a16="http://schemas.microsoft.com/office/drawing/2014/main" id="{9E5BD604-B1E6-43AF-8BC9-038C0D77A042}"/>
                </a:ext>
              </a:extLst>
            </p:cNvPr>
            <p:cNvSpPr txBox="1"/>
            <p:nvPr/>
          </p:nvSpPr>
          <p:spPr>
            <a:xfrm rot="5400000">
              <a:off x="6193974" y="1744650"/>
              <a:ext cx="1137013" cy="70788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rPr>
                <a:t>ein</a:t>
              </a:r>
              <a:r>
                <a:rPr kumimoji="0" lang="en-GB" sz="2000" b="1" i="0" u="none" strike="noStrike" kern="0" cap="none" spc="0" normalizeH="0" baseline="0" noProof="0" dirty="0">
                  <a:ln>
                    <a:noFill/>
                  </a:ln>
                  <a:solidFill>
                    <a:srgbClr val="4472C4">
                      <a:lumMod val="50000"/>
                    </a:srgbClr>
                  </a:solidFill>
                  <a:effectLst/>
                  <a:uLnTx/>
                  <a:uFillTx/>
                </a:rPr>
                <a:t> </a:t>
              </a:r>
              <a:br>
                <a:rPr kumimoji="0" lang="en-GB" sz="2000" b="1" i="0" u="none" strike="noStrike" kern="0" cap="none" spc="0" normalizeH="0" baseline="0" noProof="0" dirty="0">
                  <a:ln>
                    <a:noFill/>
                  </a:ln>
                  <a:solidFill>
                    <a:srgbClr val="4472C4">
                      <a:lumMod val="50000"/>
                    </a:srgbClr>
                  </a:solidFill>
                  <a:effectLst/>
                  <a:uLnTx/>
                  <a:uFillTx/>
                </a:rPr>
              </a:br>
              <a:r>
                <a:rPr kumimoji="0" lang="en-GB" sz="2000" b="1" i="0" u="none" strike="noStrike" kern="0" cap="none" spc="0" normalizeH="0" baseline="0" noProof="0" dirty="0">
                  <a:ln>
                    <a:noFill/>
                  </a:ln>
                  <a:solidFill>
                    <a:srgbClr val="4472C4">
                      <a:lumMod val="50000"/>
                    </a:srgbClr>
                  </a:solidFill>
                  <a:effectLst/>
                  <a:uLnTx/>
                  <a:uFillTx/>
                </a:rPr>
                <a:t>Bad</a:t>
              </a:r>
            </a:p>
          </p:txBody>
        </p:sp>
        <p:sp>
          <p:nvSpPr>
            <p:cNvPr id="43" name="TextBox 42">
              <a:extLst>
                <a:ext uri="{FF2B5EF4-FFF2-40B4-BE49-F238E27FC236}">
                  <a16:creationId xmlns:a16="http://schemas.microsoft.com/office/drawing/2014/main" id="{C67B8109-5359-449E-8CE4-FA78D9FE3BB9}"/>
                </a:ext>
              </a:extLst>
            </p:cNvPr>
            <p:cNvSpPr txBox="1"/>
            <p:nvPr/>
          </p:nvSpPr>
          <p:spPr>
            <a:xfrm rot="5400000">
              <a:off x="7237506" y="1645112"/>
              <a:ext cx="1137012"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eine</a:t>
              </a:r>
              <a:r>
                <a:rPr kumimoji="0" lang="en-GB" sz="2400" b="1" i="0" u="none" strike="noStrike" kern="0" cap="none" spc="0" normalizeH="0" baseline="0" noProof="0" dirty="0">
                  <a:ln>
                    <a:noFill/>
                  </a:ln>
                  <a:solidFill>
                    <a:srgbClr val="FFC000"/>
                  </a:solidFill>
                  <a:effectLst/>
                  <a:uLnTx/>
                  <a:uFillTx/>
                </a:rPr>
                <a:t>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a:ln>
                    <a:noFill/>
                  </a:ln>
                  <a:solidFill>
                    <a:srgbClr val="FFC000"/>
                  </a:solidFill>
                  <a:effectLst/>
                  <a:uLnTx/>
                  <a:uFillTx/>
                </a:rPr>
                <a:t>Frau</a:t>
              </a:r>
            </a:p>
          </p:txBody>
        </p:sp>
      </p:grpSp>
      <p:grpSp>
        <p:nvGrpSpPr>
          <p:cNvPr id="44" name="Group 43">
            <a:extLst>
              <a:ext uri="{FF2B5EF4-FFF2-40B4-BE49-F238E27FC236}">
                <a16:creationId xmlns:a16="http://schemas.microsoft.com/office/drawing/2014/main" id="{40EE418D-826D-42C3-A5C5-218A4FFE370D}"/>
              </a:ext>
            </a:extLst>
          </p:cNvPr>
          <p:cNvGrpSpPr/>
          <p:nvPr/>
        </p:nvGrpSpPr>
        <p:grpSpPr>
          <a:xfrm rot="5400000">
            <a:off x="5106931" y="4630176"/>
            <a:ext cx="2281805" cy="1085850"/>
            <a:chOff x="3935138" y="2618113"/>
            <a:chExt cx="2171700" cy="1148861"/>
          </a:xfrm>
        </p:grpSpPr>
        <p:sp>
          <p:nvSpPr>
            <p:cNvPr id="45" name="Rectangle 44">
              <a:extLst>
                <a:ext uri="{FF2B5EF4-FFF2-40B4-BE49-F238E27FC236}">
                  <a16:creationId xmlns:a16="http://schemas.microsoft.com/office/drawing/2014/main" id="{C65C55A0-1436-4902-BAF0-F69300150AEC}"/>
                </a:ext>
              </a:extLst>
            </p:cNvPr>
            <p:cNvSpPr/>
            <p:nvPr/>
          </p:nvSpPr>
          <p:spPr>
            <a:xfrm>
              <a:off x="3935138" y="2618113"/>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46" name="Straight Connector 45">
              <a:extLst>
                <a:ext uri="{FF2B5EF4-FFF2-40B4-BE49-F238E27FC236}">
                  <a16:creationId xmlns:a16="http://schemas.microsoft.com/office/drawing/2014/main" id="{4F785836-510B-47F5-9BE9-452BD2B25451}"/>
                </a:ext>
              </a:extLst>
            </p:cNvPr>
            <p:cNvCxnSpPr>
              <a:stCxn id="45" idx="0"/>
              <a:endCxn id="45" idx="2"/>
            </p:cNvCxnSpPr>
            <p:nvPr/>
          </p:nvCxnSpPr>
          <p:spPr>
            <a:xfrm>
              <a:off x="5020988" y="2618113"/>
              <a:ext cx="0" cy="1148861"/>
            </a:xfrm>
            <a:prstGeom prst="line">
              <a:avLst/>
            </a:prstGeom>
            <a:noFill/>
            <a:ln w="6350" cap="flat" cmpd="sng" algn="ctr">
              <a:solidFill>
                <a:srgbClr val="002060"/>
              </a:solidFill>
              <a:prstDash val="solid"/>
              <a:miter lim="800000"/>
            </a:ln>
            <a:effectLst/>
          </p:spPr>
        </p:cxnSp>
      </p:grpSp>
      <p:sp>
        <p:nvSpPr>
          <p:cNvPr id="47" name="TextBox 46">
            <a:extLst>
              <a:ext uri="{FF2B5EF4-FFF2-40B4-BE49-F238E27FC236}">
                <a16:creationId xmlns:a16="http://schemas.microsoft.com/office/drawing/2014/main" id="{FC32B7C9-55D3-4D4B-AA9F-EC0FBED1AE49}"/>
              </a:ext>
            </a:extLst>
          </p:cNvPr>
          <p:cNvSpPr txBox="1"/>
          <p:nvPr/>
        </p:nvSpPr>
        <p:spPr>
          <a:xfrm>
            <a:off x="5693930" y="3969469"/>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5</a:t>
            </a:r>
          </a:p>
        </p:txBody>
      </p:sp>
      <p:grpSp>
        <p:nvGrpSpPr>
          <p:cNvPr id="48" name="Group 47">
            <a:extLst>
              <a:ext uri="{FF2B5EF4-FFF2-40B4-BE49-F238E27FC236}">
                <a16:creationId xmlns:a16="http://schemas.microsoft.com/office/drawing/2014/main" id="{01EA497E-5907-4042-BD75-21BB44D3EA9F}"/>
              </a:ext>
            </a:extLst>
          </p:cNvPr>
          <p:cNvGrpSpPr/>
          <p:nvPr/>
        </p:nvGrpSpPr>
        <p:grpSpPr>
          <a:xfrm rot="5400000">
            <a:off x="5106337" y="4552658"/>
            <a:ext cx="2296621" cy="1292618"/>
            <a:chOff x="9102325" y="4953992"/>
            <a:chExt cx="2296621" cy="1292618"/>
          </a:xfrm>
        </p:grpSpPr>
        <p:sp>
          <p:nvSpPr>
            <p:cNvPr id="49" name="TextBox 48">
              <a:extLst>
                <a:ext uri="{FF2B5EF4-FFF2-40B4-BE49-F238E27FC236}">
                  <a16:creationId xmlns:a16="http://schemas.microsoft.com/office/drawing/2014/main" id="{C0D8DCD7-35A4-4573-BD70-5940C56F5B3B}"/>
                </a:ext>
              </a:extLst>
            </p:cNvPr>
            <p:cNvSpPr txBox="1"/>
            <p:nvPr/>
          </p:nvSpPr>
          <p:spPr>
            <a:xfrm rot="5400000">
              <a:off x="9133831" y="5036266"/>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0" name="TextBox 49">
              <a:extLst>
                <a:ext uri="{FF2B5EF4-FFF2-40B4-BE49-F238E27FC236}">
                  <a16:creationId xmlns:a16="http://schemas.microsoft.com/office/drawing/2014/main" id="{93CE4A82-940A-417A-985C-3F024FF3E48B}"/>
                </a:ext>
              </a:extLst>
            </p:cNvPr>
            <p:cNvSpPr txBox="1"/>
            <p:nvPr/>
          </p:nvSpPr>
          <p:spPr>
            <a:xfrm rot="5400000">
              <a:off x="10281591" y="503626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1" name="TextBox 50">
              <a:extLst>
                <a:ext uri="{FF2B5EF4-FFF2-40B4-BE49-F238E27FC236}">
                  <a16:creationId xmlns:a16="http://schemas.microsoft.com/office/drawing/2014/main" id="{080FE35D-0448-4AF5-A7E3-DDA6A48AB430}"/>
                </a:ext>
              </a:extLst>
            </p:cNvPr>
            <p:cNvSpPr txBox="1"/>
            <p:nvPr/>
          </p:nvSpPr>
          <p:spPr>
            <a:xfrm rot="16200000">
              <a:off x="9158966" y="5389350"/>
              <a:ext cx="108585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schön</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52" name="TextBox 51">
              <a:extLst>
                <a:ext uri="{FF2B5EF4-FFF2-40B4-BE49-F238E27FC236}">
                  <a16:creationId xmlns:a16="http://schemas.microsoft.com/office/drawing/2014/main" id="{72EB1698-04E5-4F33-8309-1F5ABC0228B9}"/>
                </a:ext>
              </a:extLst>
            </p:cNvPr>
            <p:cNvSpPr txBox="1"/>
            <p:nvPr/>
          </p:nvSpPr>
          <p:spPr>
            <a:xfrm rot="16200000">
              <a:off x="10154592" y="5431024"/>
              <a:ext cx="1292618"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FFC000"/>
                  </a:solidFill>
                  <a:effectLst/>
                  <a:uLnTx/>
                  <a:uFillTx/>
                </a:rPr>
                <a:t>Schmerzen</a:t>
              </a:r>
              <a:endParaRPr kumimoji="0" lang="en-GB" sz="1600" b="1" i="0" u="none" strike="noStrike" kern="0" cap="none" spc="0" normalizeH="0" baseline="0" noProof="0" dirty="0">
                <a:ln>
                  <a:noFill/>
                </a:ln>
                <a:solidFill>
                  <a:srgbClr val="FFC000"/>
                </a:solidFill>
                <a:effectLst/>
                <a:uLnTx/>
                <a:uFillTx/>
              </a:endParaRPr>
            </a:p>
          </p:txBody>
        </p:sp>
      </p:grpSp>
      <p:grpSp>
        <p:nvGrpSpPr>
          <p:cNvPr id="53" name="Group 52">
            <a:extLst>
              <a:ext uri="{FF2B5EF4-FFF2-40B4-BE49-F238E27FC236}">
                <a16:creationId xmlns:a16="http://schemas.microsoft.com/office/drawing/2014/main" id="{F6B91873-03A7-47BE-B88F-1C0473B25D7C}"/>
              </a:ext>
            </a:extLst>
          </p:cNvPr>
          <p:cNvGrpSpPr/>
          <p:nvPr/>
        </p:nvGrpSpPr>
        <p:grpSpPr>
          <a:xfrm>
            <a:off x="4587930" y="719268"/>
            <a:ext cx="2201020" cy="1153021"/>
            <a:chOff x="6193974" y="1510515"/>
            <a:chExt cx="2201020" cy="1153021"/>
          </a:xfrm>
        </p:grpSpPr>
        <p:sp>
          <p:nvSpPr>
            <p:cNvPr id="54" name="TextBox 53">
              <a:extLst>
                <a:ext uri="{FF2B5EF4-FFF2-40B4-BE49-F238E27FC236}">
                  <a16:creationId xmlns:a16="http://schemas.microsoft.com/office/drawing/2014/main" id="{20139F91-CC21-4059-BBE2-B153EA198BAE}"/>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5" name="TextBox 54">
              <a:extLst>
                <a:ext uri="{FF2B5EF4-FFF2-40B4-BE49-F238E27FC236}">
                  <a16:creationId xmlns:a16="http://schemas.microsoft.com/office/drawing/2014/main" id="{3E46BB34-A938-4CF1-9203-7938B5CDDA3F}"/>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6" name="TextBox 55">
              <a:extLst>
                <a:ext uri="{FF2B5EF4-FFF2-40B4-BE49-F238E27FC236}">
                  <a16:creationId xmlns:a16="http://schemas.microsoft.com/office/drawing/2014/main" id="{2827541A-249A-4457-801E-4C9EB2722F9E}"/>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schön</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57" name="TextBox 56">
              <a:extLst>
                <a:ext uri="{FF2B5EF4-FFF2-40B4-BE49-F238E27FC236}">
                  <a16:creationId xmlns:a16="http://schemas.microsoft.com/office/drawing/2014/main" id="{CBC2448D-01DC-40D3-874F-6E16B053864A}"/>
                </a:ext>
              </a:extLst>
            </p:cNvPr>
            <p:cNvSpPr txBox="1"/>
            <p:nvPr/>
          </p:nvSpPr>
          <p:spPr>
            <a:xfrm>
              <a:off x="7257982" y="1931056"/>
              <a:ext cx="113701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FFC000"/>
                  </a:solidFill>
                  <a:effectLst/>
                  <a:uLnTx/>
                  <a:uFillTx/>
                </a:rPr>
                <a:t>Schmerzen</a:t>
              </a:r>
              <a:endParaRPr kumimoji="0" lang="en-GB" sz="1400" b="1" i="0" u="none" strike="noStrike" kern="0" cap="none" spc="0" normalizeH="0" baseline="0" noProof="0" dirty="0">
                <a:ln>
                  <a:noFill/>
                </a:ln>
                <a:solidFill>
                  <a:srgbClr val="FFC000"/>
                </a:solidFill>
                <a:effectLst/>
                <a:uLnTx/>
                <a:uFillTx/>
              </a:endParaRPr>
            </a:p>
          </p:txBody>
        </p:sp>
      </p:grpSp>
      <p:grpSp>
        <p:nvGrpSpPr>
          <p:cNvPr id="58" name="Group 57">
            <a:extLst>
              <a:ext uri="{FF2B5EF4-FFF2-40B4-BE49-F238E27FC236}">
                <a16:creationId xmlns:a16="http://schemas.microsoft.com/office/drawing/2014/main" id="{EA83A36A-1DDE-41A8-99F2-B09AA8CBAE52}"/>
              </a:ext>
            </a:extLst>
          </p:cNvPr>
          <p:cNvGrpSpPr/>
          <p:nvPr/>
        </p:nvGrpSpPr>
        <p:grpSpPr>
          <a:xfrm>
            <a:off x="8964989" y="717771"/>
            <a:ext cx="2201020" cy="1153021"/>
            <a:chOff x="6193974" y="1510515"/>
            <a:chExt cx="2201020" cy="1153021"/>
          </a:xfrm>
        </p:grpSpPr>
        <p:sp>
          <p:nvSpPr>
            <p:cNvPr id="59" name="TextBox 58">
              <a:extLst>
                <a:ext uri="{FF2B5EF4-FFF2-40B4-BE49-F238E27FC236}">
                  <a16:creationId xmlns:a16="http://schemas.microsoft.com/office/drawing/2014/main" id="{CA3C99F7-0A69-44B4-A418-1CA8D8D22392}"/>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0" name="TextBox 59">
              <a:extLst>
                <a:ext uri="{FF2B5EF4-FFF2-40B4-BE49-F238E27FC236}">
                  <a16:creationId xmlns:a16="http://schemas.microsoft.com/office/drawing/2014/main" id="{B9E396A6-BDF7-43F7-827C-5887F4CE49AB}"/>
                </a:ext>
              </a:extLst>
            </p:cNvPr>
            <p:cNvSpPr txBox="1"/>
            <p:nvPr/>
          </p:nvSpPr>
          <p:spPr>
            <a:xfrm>
              <a:off x="7283563" y="151467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1" name="TextBox 60">
              <a:extLst>
                <a:ext uri="{FF2B5EF4-FFF2-40B4-BE49-F238E27FC236}">
                  <a16:creationId xmlns:a16="http://schemas.microsoft.com/office/drawing/2014/main" id="{F71B900D-4F6C-4051-AC3D-83D5773EB2A1}"/>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schön</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62" name="TextBox 61">
              <a:extLst>
                <a:ext uri="{FF2B5EF4-FFF2-40B4-BE49-F238E27FC236}">
                  <a16:creationId xmlns:a16="http://schemas.microsoft.com/office/drawing/2014/main" id="{CE2AEDC6-6E25-4D53-8BA0-BCAC0F63DCBA}"/>
                </a:ext>
              </a:extLst>
            </p:cNvPr>
            <p:cNvSpPr txBox="1"/>
            <p:nvPr/>
          </p:nvSpPr>
          <p:spPr>
            <a:xfrm>
              <a:off x="7257982" y="1931056"/>
              <a:ext cx="113701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FFC000"/>
                  </a:solidFill>
                  <a:effectLst/>
                  <a:uLnTx/>
                  <a:uFillTx/>
                </a:rPr>
                <a:t>Schmerzen</a:t>
              </a:r>
              <a:endParaRPr kumimoji="0" lang="en-GB" sz="1400" b="1" i="0" u="none" strike="noStrike" kern="0" cap="none" spc="0" normalizeH="0" baseline="0" noProof="0" dirty="0">
                <a:ln>
                  <a:noFill/>
                </a:ln>
                <a:solidFill>
                  <a:srgbClr val="FFC000"/>
                </a:solidFill>
                <a:effectLst/>
                <a:uLnTx/>
                <a:uFillTx/>
              </a:endParaRPr>
            </a:p>
          </p:txBody>
        </p:sp>
      </p:grpSp>
    </p:spTree>
    <p:extLst>
      <p:ext uri="{BB962C8B-B14F-4D97-AF65-F5344CB8AC3E}">
        <p14:creationId xmlns:p14="http://schemas.microsoft.com/office/powerpoint/2010/main" val="26063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1E19-BE93-42E7-A6C3-E5E569017336}"/>
              </a:ext>
            </a:extLst>
          </p:cNvPr>
          <p:cNvSpPr>
            <a:spLocks noGrp="1"/>
          </p:cNvSpPr>
          <p:nvPr>
            <p:ph type="title"/>
          </p:nvPr>
        </p:nvSpPr>
        <p:spPr>
          <a:xfrm>
            <a:off x="-1" y="213557"/>
            <a:ext cx="5863771" cy="647577"/>
          </a:xfrm>
        </p:spPr>
        <p:txBody>
          <a:bodyPr>
            <a:noAutofit/>
          </a:bodyPr>
          <a:lstStyle/>
          <a:p>
            <a:r>
              <a:rPr lang="en-GB" sz="2400" dirty="0"/>
              <a:t>Talking to people you don’t know</a:t>
            </a:r>
          </a:p>
        </p:txBody>
      </p:sp>
      <p:sp>
        <p:nvSpPr>
          <p:cNvPr id="4" name="Rounded Rectangle 11">
            <a:extLst>
              <a:ext uri="{FF2B5EF4-FFF2-40B4-BE49-F238E27FC236}">
                <a16:creationId xmlns:a16="http://schemas.microsoft.com/office/drawing/2014/main" id="{40168573-476B-4140-B769-EC5DC56CBBC3}"/>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7D87D333-602F-48D6-91C9-22CF0395BA3F}"/>
              </a:ext>
            </a:extLst>
          </p:cNvPr>
          <p:cNvSpPr txBox="1"/>
          <p:nvPr/>
        </p:nvSpPr>
        <p:spPr>
          <a:xfrm>
            <a:off x="179999" y="1296000"/>
            <a:ext cx="11892395" cy="4955203"/>
          </a:xfrm>
          <a:prstGeom prst="rect">
            <a:avLst/>
          </a:prstGeom>
          <a:noFill/>
        </p:spPr>
        <p:txBody>
          <a:bodyPr wrap="square" rtlCol="0">
            <a:spAutoFit/>
          </a:bodyPr>
          <a:lstStyle/>
          <a:p>
            <a:r>
              <a:rPr lang="en-US" sz="2000" dirty="0"/>
              <a:t>As you know, the German word for ‘you’ is </a:t>
            </a:r>
            <a:r>
              <a:rPr lang="en-US" sz="2000" b="1" i="1" dirty="0"/>
              <a:t>du</a:t>
            </a:r>
            <a:r>
              <a:rPr lang="en-US" sz="2000" dirty="0"/>
              <a:t>. Verbs with </a:t>
            </a:r>
            <a:r>
              <a:rPr lang="en-US" sz="2000" i="1" dirty="0"/>
              <a:t>du </a:t>
            </a:r>
            <a:r>
              <a:rPr lang="en-US" sz="2000" dirty="0"/>
              <a:t>end in –</a:t>
            </a:r>
            <a:r>
              <a:rPr lang="en-US" sz="2000" b="1" dirty="0" err="1"/>
              <a:t>st</a:t>
            </a:r>
            <a:r>
              <a:rPr lang="en-US" sz="2000" dirty="0"/>
              <a:t>:</a:t>
            </a:r>
          </a:p>
          <a:p>
            <a:endParaRPr lang="en-US" sz="2000" b="1" dirty="0"/>
          </a:p>
          <a:p>
            <a:r>
              <a:rPr lang="en-US" sz="2000" b="1" i="1" dirty="0"/>
              <a:t>Du</a:t>
            </a:r>
            <a:r>
              <a:rPr lang="en-US" sz="2000" i="1" dirty="0"/>
              <a:t> </a:t>
            </a:r>
            <a:r>
              <a:rPr lang="en-US" sz="2000" b="1" i="1" dirty="0" err="1"/>
              <a:t>bist</a:t>
            </a:r>
            <a:r>
              <a:rPr lang="en-US" sz="2000" b="1" i="1" dirty="0"/>
              <a:t> </a:t>
            </a:r>
            <a:r>
              <a:rPr lang="en-US" sz="2000" i="1" dirty="0" err="1"/>
              <a:t>müde</a:t>
            </a:r>
            <a:r>
              <a:rPr lang="en-US" sz="2000" i="1" dirty="0"/>
              <a:t>. 	</a:t>
            </a:r>
            <a:r>
              <a:rPr lang="en-US" sz="2000" b="1" dirty="0"/>
              <a:t>You are </a:t>
            </a:r>
            <a:r>
              <a:rPr lang="en-US" sz="2000" dirty="0"/>
              <a:t>tired. 			</a:t>
            </a:r>
            <a:r>
              <a:rPr lang="en-US" sz="2000" b="1" i="1" dirty="0"/>
              <a:t>Hast</a:t>
            </a:r>
            <a:r>
              <a:rPr lang="en-US" sz="2000" i="1" dirty="0"/>
              <a:t> </a:t>
            </a:r>
            <a:r>
              <a:rPr lang="en-US" sz="2000" b="1" i="1" dirty="0"/>
              <a:t>du</a:t>
            </a:r>
            <a:r>
              <a:rPr lang="en-US" sz="2000" i="1" dirty="0"/>
              <a:t> </a:t>
            </a:r>
            <a:r>
              <a:rPr lang="en-US" sz="2000" i="1" dirty="0" err="1"/>
              <a:t>Haustiere</a:t>
            </a:r>
            <a:r>
              <a:rPr lang="en-US" sz="2000" dirty="0"/>
              <a:t>? 	Do </a:t>
            </a:r>
            <a:r>
              <a:rPr lang="en-US" sz="2000" b="1" dirty="0"/>
              <a:t>you have </a:t>
            </a:r>
            <a:r>
              <a:rPr lang="en-US" sz="2000" dirty="0"/>
              <a:t>pets?</a:t>
            </a:r>
          </a:p>
          <a:p>
            <a:endParaRPr lang="en-US" sz="2000" i="1" dirty="0"/>
          </a:p>
          <a:p>
            <a:r>
              <a:rPr lang="en-US" sz="2000" dirty="0"/>
              <a:t>We use </a:t>
            </a:r>
            <a:r>
              <a:rPr lang="en-US" sz="2000" b="1" i="1" dirty="0"/>
              <a:t>du</a:t>
            </a:r>
            <a:r>
              <a:rPr lang="en-US" sz="2000" dirty="0"/>
              <a:t> to talk to </a:t>
            </a:r>
            <a:r>
              <a:rPr lang="en-US" sz="2000" b="1" dirty="0"/>
              <a:t>friends</a:t>
            </a:r>
            <a:r>
              <a:rPr lang="en-US" sz="2000" dirty="0"/>
              <a:t>, </a:t>
            </a:r>
            <a:r>
              <a:rPr lang="en-US" sz="2000" b="1" dirty="0"/>
              <a:t>family</a:t>
            </a:r>
            <a:r>
              <a:rPr lang="en-US" sz="2000" dirty="0"/>
              <a:t>, </a:t>
            </a:r>
            <a:r>
              <a:rPr lang="en-US" sz="2000" b="1" dirty="0"/>
              <a:t>other children </a:t>
            </a:r>
            <a:r>
              <a:rPr lang="en-US" sz="2000" dirty="0"/>
              <a:t>and other </a:t>
            </a:r>
            <a:r>
              <a:rPr lang="en-US" sz="2000" b="1" dirty="0"/>
              <a:t>people we know well</a:t>
            </a:r>
            <a:r>
              <a:rPr lang="en-US" sz="2000" dirty="0"/>
              <a:t>.</a:t>
            </a:r>
          </a:p>
          <a:p>
            <a:endParaRPr lang="en-US" sz="2000" dirty="0"/>
          </a:p>
          <a:p>
            <a:r>
              <a:rPr lang="en-US" sz="2000" dirty="0"/>
              <a:t>When we want to speak to </a:t>
            </a:r>
            <a:r>
              <a:rPr lang="en-US" sz="2000" b="1" dirty="0"/>
              <a:t>adults we don’t know</a:t>
            </a:r>
            <a:r>
              <a:rPr lang="en-US" sz="2000" dirty="0"/>
              <a:t>, we use a different word for ‘you’:</a:t>
            </a:r>
          </a:p>
          <a:p>
            <a:endParaRPr lang="en-US" sz="2000" b="1" dirty="0"/>
          </a:p>
          <a:p>
            <a:pPr algn="ctr"/>
            <a:r>
              <a:rPr lang="en-US" sz="3600" b="1" u="sng" dirty="0"/>
              <a:t>S</a:t>
            </a:r>
            <a:r>
              <a:rPr lang="en-US" sz="3600" dirty="0"/>
              <a:t>ie – formal you</a:t>
            </a:r>
          </a:p>
          <a:p>
            <a:endParaRPr lang="en-US" sz="2000" dirty="0"/>
          </a:p>
          <a:p>
            <a:r>
              <a:rPr lang="en-US" sz="2000" i="1" dirty="0"/>
              <a:t>Sie </a:t>
            </a:r>
            <a:r>
              <a:rPr lang="en-US" sz="2000" dirty="0"/>
              <a:t>is written with </a:t>
            </a:r>
            <a:r>
              <a:rPr lang="en-US" sz="2000" b="1" dirty="0"/>
              <a:t>capital letter</a:t>
            </a:r>
            <a:r>
              <a:rPr lang="en-US" sz="2000" dirty="0"/>
              <a:t> to show politeness and respect.</a:t>
            </a:r>
            <a:endParaRPr lang="en-US" sz="2000" i="1" dirty="0"/>
          </a:p>
          <a:p>
            <a:endParaRPr lang="en-US" sz="2000" b="1" i="1" dirty="0"/>
          </a:p>
          <a:p>
            <a:r>
              <a:rPr lang="en-US" sz="2000" dirty="0"/>
              <a:t>Verbs with </a:t>
            </a:r>
            <a:r>
              <a:rPr lang="en-US" sz="2000" i="1" dirty="0"/>
              <a:t>Sie</a:t>
            </a:r>
            <a:r>
              <a:rPr lang="en-US" sz="2000" dirty="0"/>
              <a:t> are in the </a:t>
            </a:r>
            <a:r>
              <a:rPr lang="en-US" sz="2000" b="1" dirty="0"/>
              <a:t>infinitive </a:t>
            </a:r>
            <a:r>
              <a:rPr lang="en-US" sz="2000" dirty="0"/>
              <a:t>(dictionary) form.</a:t>
            </a:r>
          </a:p>
          <a:p>
            <a:endParaRPr lang="en-US" sz="2000" dirty="0"/>
          </a:p>
          <a:p>
            <a:r>
              <a:rPr lang="en-US" sz="2000" b="1" i="1" dirty="0"/>
              <a:t>Sie </a:t>
            </a:r>
            <a:r>
              <a:rPr lang="en-US" sz="2000" b="1" i="1" dirty="0" err="1"/>
              <a:t>sind</a:t>
            </a:r>
            <a:r>
              <a:rPr lang="en-US" sz="2000" i="1" dirty="0"/>
              <a:t> </a:t>
            </a:r>
            <a:r>
              <a:rPr lang="en-US" sz="2000" i="1" dirty="0" err="1"/>
              <a:t>müde</a:t>
            </a:r>
            <a:r>
              <a:rPr lang="en-US" sz="2000" i="1" dirty="0"/>
              <a:t>. </a:t>
            </a:r>
            <a:r>
              <a:rPr lang="en-US" sz="2000" b="1" dirty="0"/>
              <a:t>You (formal) are </a:t>
            </a:r>
            <a:r>
              <a:rPr lang="en-US" sz="2000" dirty="0"/>
              <a:t>tired.		</a:t>
            </a:r>
            <a:r>
              <a:rPr lang="en-US" sz="2000" b="1" i="1" dirty="0" err="1"/>
              <a:t>Haben</a:t>
            </a:r>
            <a:r>
              <a:rPr lang="en-US" sz="2000" b="1" i="1" dirty="0"/>
              <a:t> Sie </a:t>
            </a:r>
            <a:r>
              <a:rPr lang="en-US" sz="2000" i="1" dirty="0" err="1"/>
              <a:t>Haustiere</a:t>
            </a:r>
            <a:r>
              <a:rPr lang="en-US" sz="2000" dirty="0"/>
              <a:t>? 	Do </a:t>
            </a:r>
            <a:r>
              <a:rPr lang="en-US" sz="2000" b="1" dirty="0"/>
              <a:t>you (formal) have </a:t>
            </a:r>
            <a:r>
              <a:rPr lang="en-US" sz="2000" dirty="0"/>
              <a:t>pets?</a:t>
            </a:r>
          </a:p>
        </p:txBody>
      </p:sp>
      <p:sp>
        <p:nvSpPr>
          <p:cNvPr id="6" name="TextBox 5">
            <a:extLst>
              <a:ext uri="{FF2B5EF4-FFF2-40B4-BE49-F238E27FC236}">
                <a16:creationId xmlns:a16="http://schemas.microsoft.com/office/drawing/2014/main" id="{5CC8F725-E079-4810-A39D-D3868DA3038B}"/>
              </a:ext>
            </a:extLst>
          </p:cNvPr>
          <p:cNvSpPr txBox="1"/>
          <p:nvPr/>
        </p:nvSpPr>
        <p:spPr>
          <a:xfrm>
            <a:off x="179999" y="1905000"/>
            <a:ext cx="1788501" cy="400110"/>
          </a:xfrm>
          <a:prstGeom prst="rect">
            <a:avLst/>
          </a:prstGeom>
          <a:solidFill>
            <a:schemeClr val="bg2"/>
          </a:solidFill>
        </p:spPr>
        <p:txBody>
          <a:bodyPr wrap="square" rtlCol="0">
            <a:spAutoFit/>
          </a:bodyPr>
          <a:lstStyle/>
          <a:p>
            <a:r>
              <a:rPr lang="en-GB" sz="2000" dirty="0"/>
              <a:t>____________</a:t>
            </a:r>
          </a:p>
        </p:txBody>
      </p:sp>
      <p:sp>
        <p:nvSpPr>
          <p:cNvPr id="7" name="TextBox 6">
            <a:extLst>
              <a:ext uri="{FF2B5EF4-FFF2-40B4-BE49-F238E27FC236}">
                <a16:creationId xmlns:a16="http://schemas.microsoft.com/office/drawing/2014/main" id="{59B5442D-11FA-4F58-9171-E7284748D96F}"/>
              </a:ext>
            </a:extLst>
          </p:cNvPr>
          <p:cNvSpPr txBox="1"/>
          <p:nvPr/>
        </p:nvSpPr>
        <p:spPr>
          <a:xfrm>
            <a:off x="5706947" y="1905000"/>
            <a:ext cx="2200506" cy="400110"/>
          </a:xfrm>
          <a:prstGeom prst="rect">
            <a:avLst/>
          </a:prstGeom>
          <a:solidFill>
            <a:schemeClr val="bg2"/>
          </a:solidFill>
        </p:spPr>
        <p:txBody>
          <a:bodyPr wrap="square" rtlCol="0">
            <a:spAutoFit/>
          </a:bodyPr>
          <a:lstStyle/>
          <a:p>
            <a:r>
              <a:rPr lang="en-GB" sz="2000" dirty="0"/>
              <a:t>_______________</a:t>
            </a:r>
          </a:p>
        </p:txBody>
      </p:sp>
      <p:pic>
        <p:nvPicPr>
          <p:cNvPr id="8" name="Picture 2" descr="Meeting, Greeting, Nice To Meet You, Hand, Shaking">
            <a:extLst>
              <a:ext uri="{FF2B5EF4-FFF2-40B4-BE49-F238E27FC236}">
                <a16:creationId xmlns:a16="http://schemas.microsoft.com/office/drawing/2014/main" id="{0AD7FE04-FD3D-4F12-8F5E-8B4B4365EF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3711" y="3773601"/>
            <a:ext cx="2052962" cy="1833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B9D74A-AF0B-4D3D-9D69-C3DB5CA1B87A}"/>
              </a:ext>
            </a:extLst>
          </p:cNvPr>
          <p:cNvSpPr txBox="1"/>
          <p:nvPr/>
        </p:nvSpPr>
        <p:spPr>
          <a:xfrm>
            <a:off x="179999" y="5770755"/>
            <a:ext cx="1788501" cy="400110"/>
          </a:xfrm>
          <a:prstGeom prst="rect">
            <a:avLst/>
          </a:prstGeom>
          <a:solidFill>
            <a:schemeClr val="bg2"/>
          </a:solidFill>
        </p:spPr>
        <p:txBody>
          <a:bodyPr wrap="square" rtlCol="0">
            <a:spAutoFit/>
          </a:bodyPr>
          <a:lstStyle/>
          <a:p>
            <a:r>
              <a:rPr lang="en-GB" sz="2000" dirty="0"/>
              <a:t>____________</a:t>
            </a:r>
          </a:p>
        </p:txBody>
      </p:sp>
      <p:sp>
        <p:nvSpPr>
          <p:cNvPr id="10" name="TextBox 9">
            <a:extLst>
              <a:ext uri="{FF2B5EF4-FFF2-40B4-BE49-F238E27FC236}">
                <a16:creationId xmlns:a16="http://schemas.microsoft.com/office/drawing/2014/main" id="{AF239F6E-10EB-4357-AF53-D5D7E528777E}"/>
              </a:ext>
            </a:extLst>
          </p:cNvPr>
          <p:cNvSpPr txBox="1"/>
          <p:nvPr/>
        </p:nvSpPr>
        <p:spPr>
          <a:xfrm>
            <a:off x="5694557" y="5770755"/>
            <a:ext cx="2512741" cy="400110"/>
          </a:xfrm>
          <a:prstGeom prst="rect">
            <a:avLst/>
          </a:prstGeom>
          <a:solidFill>
            <a:schemeClr val="bg2"/>
          </a:solidFill>
        </p:spPr>
        <p:txBody>
          <a:bodyPr wrap="square" rtlCol="0">
            <a:spAutoFit/>
          </a:bodyPr>
          <a:lstStyle/>
          <a:p>
            <a:r>
              <a:rPr lang="en-GB" sz="2000" dirty="0"/>
              <a:t>_________________</a:t>
            </a:r>
          </a:p>
        </p:txBody>
      </p:sp>
    </p:spTree>
    <p:extLst>
      <p:ext uri="{BB962C8B-B14F-4D97-AF65-F5344CB8AC3E}">
        <p14:creationId xmlns:p14="http://schemas.microsoft.com/office/powerpoint/2010/main" val="29288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64C1-3182-43B5-98ED-6DCDA6B74FFF}"/>
              </a:ext>
            </a:extLst>
          </p:cNvPr>
          <p:cNvSpPr>
            <a:spLocks noGrp="1"/>
          </p:cNvSpPr>
          <p:nvPr>
            <p:ph type="title"/>
          </p:nvPr>
        </p:nvSpPr>
        <p:spPr>
          <a:xfrm>
            <a:off x="0" y="213557"/>
            <a:ext cx="4978400" cy="647577"/>
          </a:xfrm>
        </p:spPr>
        <p:txBody>
          <a:bodyPr>
            <a:normAutofit/>
          </a:bodyPr>
          <a:lstStyle/>
          <a:p>
            <a:r>
              <a:rPr lang="en-GB" sz="2800" dirty="0"/>
              <a:t>Wie </a:t>
            </a:r>
            <a:r>
              <a:rPr lang="en-GB" sz="2800" dirty="0" err="1"/>
              <a:t>ist</a:t>
            </a:r>
            <a:r>
              <a:rPr lang="en-GB" sz="2800" dirty="0"/>
              <a:t> die </a:t>
            </a:r>
            <a:r>
              <a:rPr lang="en-GB" sz="2800" dirty="0" err="1"/>
              <a:t>Gastfamilie</a:t>
            </a:r>
            <a:r>
              <a:rPr lang="en-GB" sz="2800" dirty="0"/>
              <a:t>?</a:t>
            </a:r>
          </a:p>
        </p:txBody>
      </p:sp>
      <p:sp>
        <p:nvSpPr>
          <p:cNvPr id="4" name="Rounded Rectangle 38">
            <a:extLst>
              <a:ext uri="{FF2B5EF4-FFF2-40B4-BE49-F238E27FC236}">
                <a16:creationId xmlns:a16="http://schemas.microsoft.com/office/drawing/2014/main" id="{BD8860D3-31AE-4F2A-96BA-F43E1CC21732}"/>
              </a:ext>
            </a:extLst>
          </p:cNvPr>
          <p:cNvSpPr/>
          <p:nvPr/>
        </p:nvSpPr>
        <p:spPr>
          <a:xfrm>
            <a:off x="11016343" y="161881"/>
            <a:ext cx="955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217D14E-AA84-4AFD-9092-5E8791734ADB}"/>
              </a:ext>
            </a:extLst>
          </p:cNvPr>
          <p:cNvSpPr txBox="1"/>
          <p:nvPr/>
        </p:nvSpPr>
        <p:spPr>
          <a:xfrm>
            <a:off x="180001" y="1296000"/>
            <a:ext cx="4171154" cy="2923877"/>
          </a:xfrm>
          <a:prstGeom prst="rect">
            <a:avLst/>
          </a:prstGeom>
          <a:noFill/>
        </p:spPr>
        <p:txBody>
          <a:bodyPr wrap="square" rtlCol="0">
            <a:spAutoFit/>
          </a:bodyPr>
          <a:lstStyle/>
          <a:p>
            <a:r>
              <a:rPr lang="en-US" sz="2000" dirty="0"/>
              <a:t>Andrea will </a:t>
            </a:r>
            <a:r>
              <a:rPr lang="en-US" sz="2000" dirty="0" err="1"/>
              <a:t>etwas</a:t>
            </a:r>
            <a:r>
              <a:rPr lang="en-US" sz="2000" dirty="0"/>
              <a:t> </a:t>
            </a:r>
            <a:r>
              <a:rPr lang="en-US" sz="2000" dirty="0" err="1"/>
              <a:t>über</a:t>
            </a:r>
            <a:r>
              <a:rPr lang="en-US" sz="2000" dirty="0"/>
              <a:t> </a:t>
            </a:r>
            <a:r>
              <a:rPr lang="en-US" sz="2000" dirty="0" err="1"/>
              <a:t>ihre</a:t>
            </a:r>
            <a:r>
              <a:rPr lang="en-US" sz="2000" dirty="0"/>
              <a:t> </a:t>
            </a:r>
            <a:r>
              <a:rPr lang="en-US" sz="2000" dirty="0" err="1"/>
              <a:t>Gastfamilie</a:t>
            </a:r>
            <a:r>
              <a:rPr lang="en-US" sz="2000" dirty="0"/>
              <a:t> </a:t>
            </a:r>
            <a:r>
              <a:rPr lang="en-US" sz="2000" dirty="0" err="1"/>
              <a:t>wissen</a:t>
            </a:r>
            <a:r>
              <a:rPr lang="en-US" sz="2000" dirty="0"/>
              <a:t>. Sie hat </a:t>
            </a:r>
            <a:r>
              <a:rPr lang="en-US" sz="2000" dirty="0" err="1"/>
              <a:t>viele</a:t>
            </a:r>
            <a:r>
              <a:rPr lang="en-US" sz="2000" dirty="0"/>
              <a:t> </a:t>
            </a:r>
            <a:r>
              <a:rPr lang="en-US" sz="2000" dirty="0" err="1"/>
              <a:t>Fragen</a:t>
            </a:r>
            <a:r>
              <a:rPr lang="en-US" sz="2000" dirty="0"/>
              <a:t> </a:t>
            </a:r>
            <a:r>
              <a:rPr lang="en-US" sz="2000" dirty="0" err="1"/>
              <a:t>für</a:t>
            </a:r>
            <a:r>
              <a:rPr lang="en-US" sz="2000" dirty="0"/>
              <a:t> Wolfgang und Oma!</a:t>
            </a:r>
          </a:p>
          <a:p>
            <a:endParaRPr lang="en-US" sz="2000" dirty="0"/>
          </a:p>
          <a:p>
            <a:r>
              <a:rPr lang="en-US" sz="2000" dirty="0" err="1"/>
              <a:t>Mit</a:t>
            </a:r>
            <a:r>
              <a:rPr lang="en-US" sz="2000" dirty="0"/>
              <a:t> </a:t>
            </a:r>
            <a:r>
              <a:rPr lang="en-US" sz="2000" dirty="0" err="1"/>
              <a:t>wem</a:t>
            </a:r>
            <a:r>
              <a:rPr lang="en-US" sz="2000" dirty="0"/>
              <a:t> </a:t>
            </a:r>
            <a:r>
              <a:rPr lang="en-US" sz="2000" dirty="0" err="1"/>
              <a:t>redet</a:t>
            </a:r>
            <a:r>
              <a:rPr lang="en-US" sz="2000" dirty="0"/>
              <a:t> Andrea?</a:t>
            </a:r>
          </a:p>
          <a:p>
            <a:r>
              <a:rPr lang="en-US" sz="2000" dirty="0" err="1"/>
              <a:t>Mit</a:t>
            </a:r>
            <a:r>
              <a:rPr lang="en-US" sz="2000" dirty="0"/>
              <a:t> Wolfgang (du) </a:t>
            </a:r>
            <a:r>
              <a:rPr lang="en-US" sz="2000" dirty="0" err="1"/>
              <a:t>oder</a:t>
            </a:r>
            <a:r>
              <a:rPr lang="en-US" sz="2000" dirty="0"/>
              <a:t> </a:t>
            </a:r>
            <a:r>
              <a:rPr lang="en-US" sz="2000" dirty="0" err="1"/>
              <a:t>mit</a:t>
            </a:r>
            <a:r>
              <a:rPr lang="en-US" sz="2000" dirty="0"/>
              <a:t> Oma (Sie?)</a:t>
            </a:r>
          </a:p>
          <a:p>
            <a:endParaRPr lang="en-US" sz="2200" dirty="0"/>
          </a:p>
          <a:p>
            <a:endParaRPr lang="en-US" sz="2200" dirty="0"/>
          </a:p>
        </p:txBody>
      </p:sp>
      <p:pic>
        <p:nvPicPr>
          <p:cNvPr id="6" name="Picture 5" descr="A picture containing toy, doll&#10;&#10;Description automatically generated">
            <a:extLst>
              <a:ext uri="{FF2B5EF4-FFF2-40B4-BE49-F238E27FC236}">
                <a16:creationId xmlns:a16="http://schemas.microsoft.com/office/drawing/2014/main" id="{6EAE0EF6-C3A3-404C-B954-416C3A06E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742" y="4107144"/>
            <a:ext cx="1478422" cy="2248340"/>
          </a:xfrm>
          <a:prstGeom prst="rect">
            <a:avLst/>
          </a:prstGeom>
        </p:spPr>
      </p:pic>
      <p:graphicFrame>
        <p:nvGraphicFramePr>
          <p:cNvPr id="7" name="Table 6">
            <a:extLst>
              <a:ext uri="{FF2B5EF4-FFF2-40B4-BE49-F238E27FC236}">
                <a16:creationId xmlns:a16="http://schemas.microsoft.com/office/drawing/2014/main" id="{20450E7E-8737-43BF-B720-4364DEBFF92B}"/>
              </a:ext>
            </a:extLst>
          </p:cNvPr>
          <p:cNvGraphicFramePr>
            <a:graphicFrameLocks noGrp="1"/>
          </p:cNvGraphicFramePr>
          <p:nvPr>
            <p:extLst>
              <p:ext uri="{D42A27DB-BD31-4B8C-83A1-F6EECF244321}">
                <p14:modId xmlns:p14="http://schemas.microsoft.com/office/powerpoint/2010/main" val="3829386482"/>
              </p:ext>
            </p:extLst>
          </p:nvPr>
        </p:nvGraphicFramePr>
        <p:xfrm>
          <a:off x="4351154" y="1757665"/>
          <a:ext cx="7606173" cy="3479469"/>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solidFill>
                          <a:schemeClr val="tx1"/>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Wolfgang (du)</a:t>
                      </a:r>
                      <a:endParaRPr lang="en-GB" sz="20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Oma (Sie)</a:t>
                      </a:r>
                      <a:endParaRPr lang="en-GB" sz="2000" b="0" dirty="0">
                        <a:solidFill>
                          <a:schemeClr val="tx1"/>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Haben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Hast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Sind</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err="1">
                          <a:solidFill>
                            <a:schemeClr val="tx1"/>
                          </a:solidFill>
                        </a:rPr>
                        <a:t>Haben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Bist</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Hast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4" name="1Q2.wav"/>
            </a:hlinkClick>
            <a:extLst>
              <a:ext uri="{FF2B5EF4-FFF2-40B4-BE49-F238E27FC236}">
                <a16:creationId xmlns:a16="http://schemas.microsoft.com/office/drawing/2014/main" id="{8E42C1DD-3939-472D-B6AF-1E51512C4132}"/>
              </a:ext>
            </a:extLst>
          </p:cNvPr>
          <p:cNvSpPr/>
          <p:nvPr/>
        </p:nvSpPr>
        <p:spPr>
          <a:xfrm>
            <a:off x="4571603" y="2309764"/>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Q.wav"/>
            </a:hlinkClick>
            <a:extLst>
              <a:ext uri="{FF2B5EF4-FFF2-40B4-BE49-F238E27FC236}">
                <a16:creationId xmlns:a16="http://schemas.microsoft.com/office/drawing/2014/main" id="{FBC43BCB-622E-4D9E-98DF-0631F47A593D}"/>
              </a:ext>
            </a:extLst>
          </p:cNvPr>
          <p:cNvSpPr/>
          <p:nvPr/>
        </p:nvSpPr>
        <p:spPr>
          <a:xfrm>
            <a:off x="4571603" y="278239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Q.wav"/>
            </a:hlinkClick>
            <a:extLst>
              <a:ext uri="{FF2B5EF4-FFF2-40B4-BE49-F238E27FC236}">
                <a16:creationId xmlns:a16="http://schemas.microsoft.com/office/drawing/2014/main" id="{1A66067A-5973-41E8-BFB1-CA569C8E100E}"/>
              </a:ext>
            </a:extLst>
          </p:cNvPr>
          <p:cNvSpPr/>
          <p:nvPr/>
        </p:nvSpPr>
        <p:spPr>
          <a:xfrm>
            <a:off x="4569525" y="329309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4Q.wav"/>
            </a:hlinkClick>
            <a:extLst>
              <a:ext uri="{FF2B5EF4-FFF2-40B4-BE49-F238E27FC236}">
                <a16:creationId xmlns:a16="http://schemas.microsoft.com/office/drawing/2014/main" id="{59CDBBF1-E46F-4F84-8EBA-6D79811E0563}"/>
              </a:ext>
            </a:extLst>
          </p:cNvPr>
          <p:cNvSpPr/>
          <p:nvPr/>
        </p:nvSpPr>
        <p:spPr>
          <a:xfrm>
            <a:off x="4569525" y="377525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6" name="Action Button: Custom 16">
            <a:hlinkClick r:id="" action="ppaction://noaction" highlightClick="1">
              <a:snd r:embed="rId8" name="5Q.wav"/>
            </a:hlinkClick>
            <a:extLst>
              <a:ext uri="{FF2B5EF4-FFF2-40B4-BE49-F238E27FC236}">
                <a16:creationId xmlns:a16="http://schemas.microsoft.com/office/drawing/2014/main" id="{93E873EB-4B4E-4DA3-A1B6-02B694F5EE84}"/>
              </a:ext>
            </a:extLst>
          </p:cNvPr>
          <p:cNvSpPr/>
          <p:nvPr/>
        </p:nvSpPr>
        <p:spPr>
          <a:xfrm>
            <a:off x="4569525" y="42927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9" name="6Q.wav"/>
            </a:hlinkClick>
            <a:extLst>
              <a:ext uri="{FF2B5EF4-FFF2-40B4-BE49-F238E27FC236}">
                <a16:creationId xmlns:a16="http://schemas.microsoft.com/office/drawing/2014/main" id="{999B6A21-2E05-405A-BF62-2EE3F882C5AE}"/>
              </a:ext>
            </a:extLst>
          </p:cNvPr>
          <p:cNvSpPr/>
          <p:nvPr/>
        </p:nvSpPr>
        <p:spPr>
          <a:xfrm>
            <a:off x="4574319" y="477872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4" name="Picture 23" descr="A close up of a logo&#10;&#10;Description automatically generated">
            <a:extLst>
              <a:ext uri="{FF2B5EF4-FFF2-40B4-BE49-F238E27FC236}">
                <a16:creationId xmlns:a16="http://schemas.microsoft.com/office/drawing/2014/main" id="{EC62C0D7-1CB4-42EA-B0EF-CC402AB262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9621" y="887715"/>
            <a:ext cx="904066" cy="869950"/>
          </a:xfrm>
          <a:prstGeom prst="rect">
            <a:avLst/>
          </a:prstGeom>
        </p:spPr>
      </p:pic>
      <p:sp>
        <p:nvSpPr>
          <p:cNvPr id="25" name="TextBox 24" descr="text box hiding answer">
            <a:extLst>
              <a:ext uri="{FF2B5EF4-FFF2-40B4-BE49-F238E27FC236}">
                <a16:creationId xmlns:a16="http://schemas.microsoft.com/office/drawing/2014/main" id="{E8C48CD8-2E3F-4E0F-8046-1ED505BB6493}"/>
              </a:ext>
            </a:extLst>
          </p:cNvPr>
          <p:cNvSpPr txBox="1"/>
          <p:nvPr/>
        </p:nvSpPr>
        <p:spPr>
          <a:xfrm>
            <a:off x="5220496" y="2393155"/>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59478F8C-428C-4552-9040-39DBDFDC0B1D}"/>
              </a:ext>
            </a:extLst>
          </p:cNvPr>
          <p:cNvSpPr txBox="1"/>
          <p:nvPr/>
        </p:nvSpPr>
        <p:spPr>
          <a:xfrm>
            <a:off x="5263282" y="2826509"/>
            <a:ext cx="1150706"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5CB9B97F-045F-4BC2-BB13-4253C62B9280}"/>
              </a:ext>
            </a:extLst>
          </p:cNvPr>
          <p:cNvSpPr txBox="1"/>
          <p:nvPr/>
        </p:nvSpPr>
        <p:spPr>
          <a:xfrm>
            <a:off x="5246795" y="3371312"/>
            <a:ext cx="108387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0E5FA24F-72D0-4EF4-B58B-8567CC4D8A07}"/>
              </a:ext>
            </a:extLst>
          </p:cNvPr>
          <p:cNvSpPr txBox="1"/>
          <p:nvPr/>
        </p:nvSpPr>
        <p:spPr>
          <a:xfrm>
            <a:off x="5220496" y="3844889"/>
            <a:ext cx="170102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CDFC323C-A177-4DDF-B6D0-631506D38352}"/>
              </a:ext>
            </a:extLst>
          </p:cNvPr>
          <p:cNvSpPr txBox="1"/>
          <p:nvPr/>
        </p:nvSpPr>
        <p:spPr>
          <a:xfrm>
            <a:off x="5221569" y="4373202"/>
            <a:ext cx="119241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5BDFEE61-CAFB-4E36-A421-0D6F5F8B14A6}"/>
              </a:ext>
            </a:extLst>
          </p:cNvPr>
          <p:cNvSpPr txBox="1"/>
          <p:nvPr/>
        </p:nvSpPr>
        <p:spPr>
          <a:xfrm>
            <a:off x="5246795" y="4819956"/>
            <a:ext cx="1443598"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F495DB77-2126-413E-B9F8-FC3F9F0FAD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399" y="816580"/>
            <a:ext cx="786081" cy="971465"/>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DF10D1D1-F2E3-4A36-9D13-BCA7FF988E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2439" y="2153281"/>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0F73DEF2-4BAE-4B75-8775-B77202B8E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9027" y="2664794"/>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C6F68AFF-ED0C-4952-89D3-91465831CD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2438" y="3174671"/>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63E4B63D-23EA-44E8-B6F0-164D43578C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2438" y="3637673"/>
            <a:ext cx="552527" cy="514422"/>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12A54C43-7431-4B52-BDD2-C76935035E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160" y="4166557"/>
            <a:ext cx="552527" cy="514422"/>
          </a:xfrm>
          <a:prstGeom prst="rect">
            <a:avLst/>
          </a:prstGeom>
        </p:spPr>
      </p:pic>
      <p:pic>
        <p:nvPicPr>
          <p:cNvPr id="40" name="Picture 39" descr="A green check mark on a black background&#10;&#10;Description automatically generated">
            <a:extLst>
              <a:ext uri="{FF2B5EF4-FFF2-40B4-BE49-F238E27FC236}">
                <a16:creationId xmlns:a16="http://schemas.microsoft.com/office/drawing/2014/main" id="{AB0A8CAA-44A4-4764-BDFD-960C5742B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160" y="4701845"/>
            <a:ext cx="552527" cy="514422"/>
          </a:xfrm>
          <a:prstGeom prst="rect">
            <a:avLst/>
          </a:prstGeom>
        </p:spPr>
      </p:pic>
      <p:sp>
        <p:nvSpPr>
          <p:cNvPr id="41" name="Action Button: Custom 16">
            <a:hlinkClick r:id="" action="ppaction://noaction" highlightClick="1">
              <a:snd r:embed="rId13" name="1A.wav"/>
            </a:hlinkClick>
            <a:extLst>
              <a:ext uri="{FF2B5EF4-FFF2-40B4-BE49-F238E27FC236}">
                <a16:creationId xmlns:a16="http://schemas.microsoft.com/office/drawing/2014/main" id="{D49E0F95-294E-46A8-935D-B32DA28A39DA}"/>
              </a:ext>
            </a:extLst>
          </p:cNvPr>
          <p:cNvSpPr/>
          <p:nvPr/>
        </p:nvSpPr>
        <p:spPr>
          <a:xfrm>
            <a:off x="4678204" y="2212023"/>
            <a:ext cx="393922" cy="357939"/>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14" name="2A.wav"/>
            </a:hlinkClick>
            <a:extLst>
              <a:ext uri="{FF2B5EF4-FFF2-40B4-BE49-F238E27FC236}">
                <a16:creationId xmlns:a16="http://schemas.microsoft.com/office/drawing/2014/main" id="{686B2466-4431-44C8-8527-E8869B44AD6D}"/>
              </a:ext>
            </a:extLst>
          </p:cNvPr>
          <p:cNvSpPr/>
          <p:nvPr/>
        </p:nvSpPr>
        <p:spPr>
          <a:xfrm>
            <a:off x="4678204" y="2684657"/>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15" name="3A.wav"/>
            </a:hlinkClick>
            <a:extLst>
              <a:ext uri="{FF2B5EF4-FFF2-40B4-BE49-F238E27FC236}">
                <a16:creationId xmlns:a16="http://schemas.microsoft.com/office/drawing/2014/main" id="{66B108FA-E59E-4C43-8597-8973B41EF54D}"/>
              </a:ext>
            </a:extLst>
          </p:cNvPr>
          <p:cNvSpPr/>
          <p:nvPr/>
        </p:nvSpPr>
        <p:spPr>
          <a:xfrm>
            <a:off x="4676126" y="3195352"/>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16" name="4A.wav"/>
            </a:hlinkClick>
            <a:extLst>
              <a:ext uri="{FF2B5EF4-FFF2-40B4-BE49-F238E27FC236}">
                <a16:creationId xmlns:a16="http://schemas.microsoft.com/office/drawing/2014/main" id="{0B21D4AD-2852-41F9-BF59-71E4BEF0E6AA}"/>
              </a:ext>
            </a:extLst>
          </p:cNvPr>
          <p:cNvSpPr/>
          <p:nvPr/>
        </p:nvSpPr>
        <p:spPr>
          <a:xfrm>
            <a:off x="4676126" y="3677515"/>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17" name="5A.wav"/>
            </a:hlinkClick>
            <a:extLst>
              <a:ext uri="{FF2B5EF4-FFF2-40B4-BE49-F238E27FC236}">
                <a16:creationId xmlns:a16="http://schemas.microsoft.com/office/drawing/2014/main" id="{46250FA4-0BA7-417E-8500-DE85943BD1BF}"/>
              </a:ext>
            </a:extLst>
          </p:cNvPr>
          <p:cNvSpPr/>
          <p:nvPr/>
        </p:nvSpPr>
        <p:spPr>
          <a:xfrm>
            <a:off x="4676126" y="4195053"/>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18" name="6A.wav"/>
            </a:hlinkClick>
            <a:extLst>
              <a:ext uri="{FF2B5EF4-FFF2-40B4-BE49-F238E27FC236}">
                <a16:creationId xmlns:a16="http://schemas.microsoft.com/office/drawing/2014/main" id="{15C3FB76-F7E3-4731-B50C-2A06667587B8}"/>
              </a:ext>
            </a:extLst>
          </p:cNvPr>
          <p:cNvSpPr/>
          <p:nvPr/>
        </p:nvSpPr>
        <p:spPr>
          <a:xfrm>
            <a:off x="4680920" y="4680979"/>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6267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41" grpId="0" animBg="1"/>
      <p:bldP spid="42" grpId="0" animBg="1"/>
      <p:bldP spid="43" grpId="0" animBg="1"/>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0CC9-B1ED-4DA6-941C-7B0BD1A54094}"/>
              </a:ext>
            </a:extLst>
          </p:cNvPr>
          <p:cNvSpPr>
            <a:spLocks noGrp="1"/>
          </p:cNvSpPr>
          <p:nvPr>
            <p:ph type="title"/>
          </p:nvPr>
        </p:nvSpPr>
        <p:spPr/>
        <p:txBody>
          <a:bodyPr>
            <a:normAutofit/>
          </a:bodyPr>
          <a:lstStyle/>
          <a:p>
            <a:r>
              <a:rPr lang="en-GB" sz="2800" dirty="0"/>
              <a:t>Mia </a:t>
            </a:r>
            <a:r>
              <a:rPr lang="en-GB" sz="2800" dirty="0" err="1"/>
              <a:t>schreibt</a:t>
            </a:r>
            <a:r>
              <a:rPr lang="en-GB" sz="2800" dirty="0"/>
              <a:t> E-Mails</a:t>
            </a:r>
          </a:p>
        </p:txBody>
      </p:sp>
      <p:sp>
        <p:nvSpPr>
          <p:cNvPr id="4" name="Rounded Rectangle 38">
            <a:extLst>
              <a:ext uri="{FF2B5EF4-FFF2-40B4-BE49-F238E27FC236}">
                <a16:creationId xmlns:a16="http://schemas.microsoft.com/office/drawing/2014/main" id="{26836682-DB4D-4B28-903F-4052E6D8B621}"/>
              </a:ext>
            </a:extLst>
          </p:cNvPr>
          <p:cNvSpPr/>
          <p:nvPr/>
        </p:nvSpPr>
        <p:spPr>
          <a:xfrm>
            <a:off x="11016343" y="161881"/>
            <a:ext cx="955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7A07F8E-C0F6-4D32-95F1-F6C9DC440973}"/>
              </a:ext>
            </a:extLst>
          </p:cNvPr>
          <p:cNvSpPr txBox="1"/>
          <p:nvPr/>
        </p:nvSpPr>
        <p:spPr>
          <a:xfrm>
            <a:off x="180000" y="1296000"/>
            <a:ext cx="11779200"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effectLst/>
                <a:uLnTx/>
                <a:uFillTx/>
              </a:rPr>
              <a:t>Mia </a:t>
            </a:r>
            <a:r>
              <a:rPr kumimoji="0" lang="en-US" sz="2100" b="0" i="0" u="none" strike="noStrike" kern="0" cap="none" spc="0" normalizeH="0" baseline="0" noProof="0" dirty="0" err="1">
                <a:ln>
                  <a:noFill/>
                </a:ln>
                <a:effectLst/>
                <a:uLnTx/>
                <a:uFillTx/>
              </a:rPr>
              <a:t>sitzt</a:t>
            </a:r>
            <a:r>
              <a:rPr kumimoji="0" lang="en-US" sz="2100" b="0" i="0" u="none" strike="noStrike" kern="0" cap="none" spc="0" normalizeH="0" baseline="0" noProof="0" dirty="0">
                <a:ln>
                  <a:noFill/>
                </a:ln>
                <a:effectLst/>
                <a:uLnTx/>
                <a:uFillTx/>
              </a:rPr>
              <a:t> </a:t>
            </a:r>
            <a:r>
              <a:rPr kumimoji="0" lang="en-US" sz="2100" b="0" i="0" u="none" strike="noStrike" kern="0" cap="none" spc="0" normalizeH="0" baseline="0" noProof="0" dirty="0" err="1">
                <a:ln>
                  <a:noFill/>
                </a:ln>
                <a:effectLst/>
                <a:uLnTx/>
                <a:uFillTx/>
              </a:rPr>
              <a:t>oben</a:t>
            </a:r>
            <a:r>
              <a:rPr kumimoji="0" lang="en-US" sz="2100" b="0" i="0" u="none" strike="noStrike" kern="0" cap="none" spc="0" normalizeH="0" baseline="0" noProof="0" dirty="0">
                <a:ln>
                  <a:noFill/>
                </a:ln>
                <a:effectLst/>
                <a:uLnTx/>
                <a:uFillTx/>
              </a:rPr>
              <a:t> und </a:t>
            </a:r>
            <a:r>
              <a:rPr kumimoji="0" lang="en-US" sz="2100" b="0" i="0" u="none" strike="noStrike" kern="0" cap="none" spc="0" normalizeH="0" baseline="0" noProof="0" dirty="0" err="1">
                <a:ln>
                  <a:noFill/>
                </a:ln>
                <a:effectLst/>
                <a:uLnTx/>
                <a:uFillTx/>
              </a:rPr>
              <a:t>schreibt</a:t>
            </a:r>
            <a:r>
              <a:rPr kumimoji="0" lang="en-US" sz="2100" b="0" i="0" u="none" strike="noStrike" kern="0" cap="none" spc="0" normalizeH="0" baseline="0" noProof="0" dirty="0">
                <a:ln>
                  <a:noFill/>
                </a:ln>
                <a:effectLst/>
                <a:uLnTx/>
                <a:uFillTx/>
              </a:rPr>
              <a:t> E-Mails. </a:t>
            </a:r>
            <a:r>
              <a:rPr kumimoji="0" lang="en-US" sz="2100" b="0" i="0" u="none" strike="noStrike" kern="0" cap="none" spc="0" normalizeH="0" baseline="0" noProof="0" dirty="0" err="1">
                <a:ln>
                  <a:noFill/>
                </a:ln>
                <a:effectLst/>
                <a:uLnTx/>
                <a:uFillTx/>
              </a:rPr>
              <a:t>Schreibt</a:t>
            </a:r>
            <a:r>
              <a:rPr kumimoji="0" lang="en-US" sz="2100" b="0" i="0" u="none" strike="noStrike" kern="0" cap="none" spc="0" normalizeH="0" baseline="0" noProof="0" dirty="0">
                <a:ln>
                  <a:noFill/>
                </a:ln>
                <a:effectLst/>
                <a:uLnTx/>
                <a:uFillTx/>
              </a:rPr>
              <a:t> </a:t>
            </a:r>
            <a:r>
              <a:rPr kumimoji="0" lang="en-US" sz="2100" b="0" i="0" u="none" strike="noStrike" kern="0" cap="none" spc="0" normalizeH="0" baseline="0" noProof="0" dirty="0" err="1">
                <a:ln>
                  <a:noFill/>
                </a:ln>
                <a:effectLst/>
                <a:uLnTx/>
                <a:uFillTx/>
              </a:rPr>
              <a:t>sie</a:t>
            </a:r>
            <a:r>
              <a:rPr kumimoji="0" lang="en-US" sz="2100" b="0" i="0" u="none" strike="noStrike" kern="0" cap="none" spc="0" normalizeH="0" baseline="0" noProof="0" dirty="0">
                <a:ln>
                  <a:noFill/>
                </a:ln>
                <a:effectLst/>
                <a:uLnTx/>
                <a:uFillTx/>
              </a:rPr>
              <a:t> </a:t>
            </a:r>
            <a:r>
              <a:rPr kumimoji="0" lang="en-US" sz="2100" b="0" i="0" u="none" strike="noStrike" kern="0" cap="none" spc="0" normalizeH="0" baseline="0" noProof="0" dirty="0" err="1">
                <a:ln>
                  <a:noFill/>
                </a:ln>
                <a:effectLst/>
                <a:uLnTx/>
                <a:uFillTx/>
              </a:rPr>
              <a:t>mit</a:t>
            </a:r>
            <a:r>
              <a:rPr kumimoji="0" lang="en-US" sz="2100" b="0" i="0" u="none" strike="noStrike" kern="0" cap="none" spc="0" normalizeH="0" baseline="0" noProof="0" dirty="0">
                <a:ln>
                  <a:noFill/>
                </a:ln>
                <a:effectLst/>
                <a:uLnTx/>
                <a:uFillTx/>
              </a:rPr>
              <a:t> Katja (du) </a:t>
            </a:r>
            <a:r>
              <a:rPr kumimoji="0" lang="en-US" sz="2100" b="0" i="0" u="none" strike="noStrike" kern="0" cap="none" spc="0" normalizeH="0" baseline="0" noProof="0" dirty="0" err="1">
                <a:ln>
                  <a:noFill/>
                </a:ln>
                <a:effectLst/>
                <a:uLnTx/>
                <a:uFillTx/>
              </a:rPr>
              <a:t>oder</a:t>
            </a:r>
            <a:r>
              <a:rPr kumimoji="0" lang="en-US" sz="2100" b="0" i="0" u="none" strike="noStrike" kern="0" cap="none" spc="0" normalizeH="0" baseline="0" noProof="0" dirty="0">
                <a:ln>
                  <a:noFill/>
                </a:ln>
                <a:effectLst/>
                <a:uLnTx/>
                <a:uFillTx/>
              </a:rPr>
              <a:t> </a:t>
            </a:r>
            <a:r>
              <a:rPr kumimoji="0" lang="en-US" sz="2100" b="0" i="0" u="none" strike="noStrike" kern="0" cap="none" spc="0" normalizeH="0" baseline="0" noProof="0" dirty="0" err="1">
                <a:ln>
                  <a:noFill/>
                </a:ln>
                <a:effectLst/>
                <a:uLnTx/>
                <a:uFillTx/>
              </a:rPr>
              <a:t>mit</a:t>
            </a:r>
            <a:r>
              <a:rPr kumimoji="0" lang="en-US" sz="2100" b="0" i="0" u="none" strike="noStrike" kern="0" cap="none" spc="0" normalizeH="0" baseline="0" noProof="0" dirty="0">
                <a:ln>
                  <a:noFill/>
                </a:ln>
                <a:effectLst/>
                <a:uLnTx/>
                <a:uFillTx/>
              </a:rPr>
              <a:t> </a:t>
            </a:r>
            <a:r>
              <a:rPr kumimoji="0" lang="en-US" sz="2100" b="0" i="0" u="none" strike="noStrike" kern="0" cap="none" spc="0" normalizeH="0" baseline="0" noProof="0" dirty="0" err="1">
                <a:ln>
                  <a:noFill/>
                </a:ln>
                <a:effectLst/>
                <a:uLnTx/>
                <a:uFillTx/>
              </a:rPr>
              <a:t>Katjas</a:t>
            </a:r>
            <a:r>
              <a:rPr kumimoji="0" lang="en-US" sz="2100" b="0" i="0" u="none" strike="noStrike" kern="0" cap="none" spc="0" normalizeH="0" baseline="0" noProof="0" dirty="0">
                <a:ln>
                  <a:noFill/>
                </a:ln>
                <a:effectLst/>
                <a:uLnTx/>
                <a:uFillTx/>
              </a:rPr>
              <a:t> Mutter (Sie)?</a:t>
            </a:r>
          </a:p>
        </p:txBody>
      </p:sp>
      <p:sp>
        <p:nvSpPr>
          <p:cNvPr id="6" name="Rectangle 5">
            <a:extLst>
              <a:ext uri="{FF2B5EF4-FFF2-40B4-BE49-F238E27FC236}">
                <a16:creationId xmlns:a16="http://schemas.microsoft.com/office/drawing/2014/main" id="{33F197F9-D151-4586-8514-88FBB9D13860}"/>
              </a:ext>
            </a:extLst>
          </p:cNvPr>
          <p:cNvSpPr/>
          <p:nvPr/>
        </p:nvSpPr>
        <p:spPr>
          <a:xfrm>
            <a:off x="324852" y="1812026"/>
            <a:ext cx="9843965" cy="336065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548BFA2-6EB6-4654-861E-3036E6634F05}"/>
              </a:ext>
            </a:extLst>
          </p:cNvPr>
          <p:cNvSpPr txBox="1"/>
          <p:nvPr/>
        </p:nvSpPr>
        <p:spPr>
          <a:xfrm>
            <a:off x="481261" y="2431988"/>
            <a:ext cx="9518484" cy="2711255"/>
          </a:xfrm>
          <a:prstGeom prst="rect">
            <a:avLst/>
          </a:prstGeom>
          <a:noFill/>
          <a:ln>
            <a:solidFill>
              <a:srgbClr val="5B9BD5">
                <a:lumMod val="50000"/>
              </a:srgbClr>
            </a:solidFill>
          </a:ln>
        </p:spPr>
        <p:txBody>
          <a:bodyPr wrap="square" tIns="0" bIns="0" rtlCol="0">
            <a:spAutoFit/>
          </a:bodyPr>
          <a:lstStyle/>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err="1">
                <a:ln>
                  <a:noFill/>
                </a:ln>
                <a:effectLst/>
                <a:uLnTx/>
                <a:uFillTx/>
              </a:rPr>
              <a:t>Magst</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du </a:t>
            </a:r>
            <a:r>
              <a:rPr kumimoji="0" lang="en-GB" sz="2000" b="0" i="0" u="none" strike="noStrike" kern="0" cap="none" spc="0" normalizeH="0" baseline="0" noProof="0" dirty="0" err="1">
                <a:ln>
                  <a:noFill/>
                </a:ln>
                <a:effectLst/>
                <a:uLnTx/>
                <a:uFillTx/>
              </a:rPr>
              <a:t>Jazzmusik</a:t>
            </a:r>
            <a:r>
              <a:rPr kumimoji="0" lang="en-GB" sz="2000" b="0" i="0" u="none" strike="noStrike" kern="0" cap="none" spc="0" normalizeH="0" baseline="0" noProof="0" dirty="0">
                <a:ln>
                  <a:noFill/>
                </a:ln>
                <a:effectLst/>
                <a:uLnTx/>
                <a:uFillTx/>
              </a:rPr>
              <a:t>?</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err="1">
                <a:ln>
                  <a:noFill/>
                </a:ln>
                <a:effectLst/>
                <a:uLnTx/>
                <a:uFillTx/>
              </a:rPr>
              <a:t>Darfst</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du </a:t>
            </a:r>
            <a:r>
              <a:rPr kumimoji="0" lang="en-GB" sz="2000" b="0" i="0" u="none" strike="noStrike" kern="0" cap="none" spc="0" normalizeH="0" baseline="0" noProof="0" dirty="0" err="1">
                <a:ln>
                  <a:noFill/>
                </a:ln>
                <a:effectLst/>
                <a:uLnTx/>
                <a:uFillTx/>
              </a:rPr>
              <a:t>spät</a:t>
            </a:r>
            <a:r>
              <a:rPr kumimoji="0" lang="en-GB" sz="2000" b="0" i="0" u="none" strike="noStrike" kern="0" cap="none" spc="0" normalizeH="0" baseline="0" noProof="0" dirty="0">
                <a:ln>
                  <a:noFill/>
                </a:ln>
                <a:effectLst/>
                <a:uLnTx/>
                <a:uFillTx/>
              </a:rPr>
              <a:t> ins Bett </a:t>
            </a:r>
            <a:r>
              <a:rPr kumimoji="0" lang="en-GB" sz="2000" b="0" i="0" u="none" strike="noStrike" kern="0" cap="none" spc="0" normalizeH="0" baseline="0" noProof="0" dirty="0" err="1">
                <a:ln>
                  <a:noFill/>
                </a:ln>
                <a:effectLst/>
                <a:uLnTx/>
                <a:uFillTx/>
              </a:rPr>
              <a:t>gehen</a:t>
            </a:r>
            <a:r>
              <a:rPr kumimoji="0" lang="en-GB" sz="2000" b="0" i="0" u="none" strike="noStrike" kern="0" cap="none" spc="0" normalizeH="0" baseline="0" noProof="0" dirty="0">
                <a:ln>
                  <a:noFill/>
                </a:ln>
                <a:effectLst/>
                <a:uLnTx/>
                <a:uFillTx/>
              </a:rPr>
              <a:t>?</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err="1">
                <a:ln>
                  <a:noFill/>
                </a:ln>
                <a:effectLst/>
                <a:uLnTx/>
                <a:uFillTx/>
              </a:rPr>
              <a:t>Benutzen</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Sie </a:t>
            </a:r>
            <a:r>
              <a:rPr kumimoji="0" lang="en-GB" sz="2000" b="0" i="0" u="none" strike="noStrike" kern="0" cap="none" spc="0" normalizeH="0" baseline="0" noProof="0" dirty="0">
                <a:ln>
                  <a:noFill/>
                </a:ln>
                <a:effectLst/>
                <a:uLnTx/>
                <a:uFillTx/>
              </a:rPr>
              <a:t>am </a:t>
            </a:r>
            <a:r>
              <a:rPr kumimoji="0" lang="en-GB" sz="2000" b="0" i="0" u="none" strike="noStrike" kern="0" cap="none" spc="0" normalizeH="0" baseline="0" noProof="0" dirty="0" err="1">
                <a:ln>
                  <a:noFill/>
                </a:ln>
                <a:effectLst/>
                <a:uLnTx/>
                <a:uFillTx/>
              </a:rPr>
              <a:t>Samstagabend</a:t>
            </a:r>
            <a:r>
              <a:rPr kumimoji="0" lang="en-GB" sz="2000" b="0" i="0" u="none" strike="noStrike" kern="0" cap="none" spc="0" normalizeH="0" baseline="0" noProof="0" dirty="0">
                <a:ln>
                  <a:noFill/>
                </a:ln>
                <a:effectLst/>
                <a:uLnTx/>
                <a:uFillTx/>
              </a:rPr>
              <a:t> die </a:t>
            </a:r>
            <a:r>
              <a:rPr kumimoji="0" lang="en-GB" sz="2000" b="0" i="0" u="none" strike="noStrike" kern="0" cap="none" spc="0" normalizeH="0" baseline="0" noProof="0" dirty="0" err="1">
                <a:ln>
                  <a:noFill/>
                </a:ln>
                <a:effectLst/>
                <a:uLnTx/>
                <a:uFillTx/>
              </a:rPr>
              <a:t>Küche</a:t>
            </a:r>
            <a:r>
              <a:rPr kumimoji="0" lang="en-GB" sz="2000" b="0" i="0" u="none" strike="noStrike" kern="0" cap="none" spc="0" normalizeH="0" baseline="0" noProof="0" dirty="0">
                <a:ln>
                  <a:noFill/>
                </a:ln>
                <a:effectLst/>
                <a:uLnTx/>
                <a:uFillTx/>
              </a:rPr>
              <a:t>?</a:t>
            </a:r>
            <a:endParaRPr kumimoji="0" lang="en-GB" sz="2000" b="1" i="0" u="none" strike="noStrike" kern="0" cap="none" spc="0" normalizeH="0" baseline="0" noProof="0" dirty="0">
              <a:ln>
                <a:noFill/>
              </a:ln>
              <a:effectLst/>
              <a:uLnTx/>
              <a:uFillTx/>
            </a:endParaRP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err="1">
                <a:ln>
                  <a:noFill/>
                </a:ln>
                <a:effectLst/>
                <a:uLnTx/>
                <a:uFillTx/>
              </a:rPr>
              <a:t>Wir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tanzen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viel</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Werden</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Sie </a:t>
            </a:r>
            <a:r>
              <a:rPr kumimoji="0" lang="en-GB" sz="2000" b="0" i="0" u="none" strike="noStrike" kern="0" cap="none" spc="0" normalizeH="0" baseline="0" noProof="0" dirty="0" err="1">
                <a:ln>
                  <a:noFill/>
                </a:ln>
                <a:effectLst/>
                <a:uLnTx/>
                <a:uFillTx/>
              </a:rPr>
              <a:t>leicht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müde</a:t>
            </a:r>
            <a:r>
              <a:rPr kumimoji="0" lang="en-GB" sz="2000" b="0" i="0" u="none" strike="noStrike" kern="0" cap="none" spc="0" normalizeH="0" baseline="0" noProof="0" dirty="0">
                <a:ln>
                  <a:noFill/>
                </a:ln>
                <a:effectLst/>
                <a:uLnTx/>
                <a:uFillTx/>
              </a:rPr>
              <a:t>?</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err="1">
                <a:ln>
                  <a:noFill/>
                </a:ln>
                <a:effectLst/>
                <a:uLnTx/>
                <a:uFillTx/>
              </a:rPr>
              <a:t>Können</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Sie</a:t>
            </a:r>
            <a:r>
              <a:rPr kumimoji="0" lang="en-GB" sz="2000" b="0" i="0" u="none" strike="noStrike" kern="0" cap="none" spc="0" normalizeH="0" baseline="0" noProof="0" dirty="0">
                <a:ln>
                  <a:noFill/>
                </a:ln>
                <a:effectLst/>
                <a:uLnTx/>
                <a:uFillTx/>
              </a:rPr>
              <a:t> am </a:t>
            </a:r>
            <a:r>
              <a:rPr kumimoji="0" lang="en-GB" sz="2000" b="0" i="0" u="none" strike="noStrike" kern="0" cap="none" spc="0" normalizeH="0" baseline="0" noProof="0" dirty="0" err="1">
                <a:ln>
                  <a:noFill/>
                </a:ln>
                <a:effectLst/>
                <a:uLnTx/>
                <a:uFillTx/>
              </a:rPr>
              <a:t>Samstagmorgen</a:t>
            </a:r>
            <a:r>
              <a:rPr kumimoji="0" lang="en-GB" sz="2000" b="0" i="0" u="none" strike="noStrike" kern="0" cap="none" spc="0" normalizeH="0" baseline="0" noProof="0" dirty="0">
                <a:ln>
                  <a:noFill/>
                </a:ln>
                <a:effectLst/>
                <a:uLnTx/>
                <a:uFillTx/>
              </a:rPr>
              <a:t> das Bad </a:t>
            </a:r>
            <a:r>
              <a:rPr kumimoji="0" lang="en-GB" sz="2000" b="0" i="0" u="none" strike="noStrike" kern="0" cap="none" spc="0" normalizeH="0" baseline="0" noProof="0" dirty="0" err="1">
                <a:ln>
                  <a:noFill/>
                </a:ln>
                <a:effectLst/>
                <a:uLnTx/>
                <a:uFillTx/>
              </a:rPr>
              <a:t>putzen</a:t>
            </a:r>
            <a:r>
              <a:rPr kumimoji="0" lang="en-GB" sz="2000" b="0" i="0" u="none" strike="noStrike" kern="0" cap="none" spc="0" normalizeH="0" baseline="0" noProof="0" dirty="0">
                <a:ln>
                  <a:noFill/>
                </a:ln>
                <a:effectLst/>
                <a:uLnTx/>
                <a:uFillTx/>
              </a:rPr>
              <a:t>?</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Gäste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kommen</a:t>
            </a:r>
            <a:r>
              <a:rPr kumimoji="0" lang="en-GB" sz="2000" b="0" i="0" u="none" strike="noStrike" kern="0" cap="none" spc="0" normalizeH="0" baseline="0" noProof="0" dirty="0">
                <a:ln>
                  <a:noFill/>
                </a:ln>
                <a:effectLst/>
                <a:uLnTx/>
                <a:uFillTx/>
              </a:rPr>
              <a:t> um 20.00. Wie </a:t>
            </a:r>
            <a:r>
              <a:rPr kumimoji="0" lang="en-GB" sz="2000" b="0" i="0" u="none" strike="noStrike" kern="0" cap="none" spc="0" normalizeH="0" baseline="0" noProof="0" dirty="0" err="1">
                <a:ln>
                  <a:noFill/>
                </a:ln>
                <a:effectLst/>
                <a:uLnTx/>
                <a:uFillTx/>
              </a:rPr>
              <a:t>findest</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du</a:t>
            </a:r>
            <a:r>
              <a:rPr kumimoji="0" lang="en-GB" sz="2000" b="0" i="0" u="none" strike="noStrike" kern="0" cap="none" spc="0" normalizeH="0" baseline="0" noProof="0" dirty="0">
                <a:ln>
                  <a:noFill/>
                </a:ln>
                <a:effectLst/>
                <a:uLnTx/>
                <a:uFillTx/>
              </a:rPr>
              <a:t> das?    </a:t>
            </a:r>
          </a:p>
        </p:txBody>
      </p:sp>
      <p:sp>
        <p:nvSpPr>
          <p:cNvPr id="8" name="Rectangle 7">
            <a:extLst>
              <a:ext uri="{FF2B5EF4-FFF2-40B4-BE49-F238E27FC236}">
                <a16:creationId xmlns:a16="http://schemas.microsoft.com/office/drawing/2014/main" id="{344C483B-305D-4DB3-A717-8AF89F76C75B}"/>
              </a:ext>
            </a:extLst>
          </p:cNvPr>
          <p:cNvSpPr/>
          <p:nvPr/>
        </p:nvSpPr>
        <p:spPr>
          <a:xfrm>
            <a:off x="1816768" y="1964426"/>
            <a:ext cx="5462337" cy="308494"/>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Katja.Nowak@hallo.de; Z.Nowak@hallo.de</a:t>
            </a:r>
          </a:p>
        </p:txBody>
      </p:sp>
      <p:sp>
        <p:nvSpPr>
          <p:cNvPr id="9" name="Rectangle 8">
            <a:extLst>
              <a:ext uri="{FF2B5EF4-FFF2-40B4-BE49-F238E27FC236}">
                <a16:creationId xmlns:a16="http://schemas.microsoft.com/office/drawing/2014/main" id="{E42FAA6C-66C8-4CBE-A050-9640BE09FCDE}"/>
              </a:ext>
            </a:extLst>
          </p:cNvPr>
          <p:cNvSpPr/>
          <p:nvPr/>
        </p:nvSpPr>
        <p:spPr>
          <a:xfrm>
            <a:off x="481263" y="1964427"/>
            <a:ext cx="1187115" cy="308494"/>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An:</a:t>
            </a:r>
          </a:p>
        </p:txBody>
      </p:sp>
      <p:pic>
        <p:nvPicPr>
          <p:cNvPr id="10" name="Picture 9">
            <a:extLst>
              <a:ext uri="{FF2B5EF4-FFF2-40B4-BE49-F238E27FC236}">
                <a16:creationId xmlns:a16="http://schemas.microsoft.com/office/drawing/2014/main" id="{C0B6D90A-DABA-4336-B33A-70A733333C5B}"/>
              </a:ext>
            </a:extLst>
          </p:cNvPr>
          <p:cNvPicPr>
            <a:picLocks noChangeAspect="1"/>
          </p:cNvPicPr>
          <p:nvPr/>
        </p:nvPicPr>
        <p:blipFill>
          <a:blip r:embed="rId3"/>
          <a:stretch>
            <a:fillRect/>
          </a:stretch>
        </p:blipFill>
        <p:spPr>
          <a:xfrm>
            <a:off x="10729934" y="4935659"/>
            <a:ext cx="1229266" cy="1252681"/>
          </a:xfrm>
          <a:prstGeom prst="rect">
            <a:avLst/>
          </a:prstGeom>
        </p:spPr>
      </p:pic>
      <p:sp>
        <p:nvSpPr>
          <p:cNvPr id="11" name="Rectangle 10">
            <a:extLst>
              <a:ext uri="{FF2B5EF4-FFF2-40B4-BE49-F238E27FC236}">
                <a16:creationId xmlns:a16="http://schemas.microsoft.com/office/drawing/2014/main" id="{3BD8EDE4-67AF-4CFF-8465-15B180A98735}"/>
              </a:ext>
            </a:extLst>
          </p:cNvPr>
          <p:cNvSpPr/>
          <p:nvPr/>
        </p:nvSpPr>
        <p:spPr>
          <a:xfrm>
            <a:off x="8693031" y="1964426"/>
            <a:ext cx="1306713" cy="308494"/>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Party!</a:t>
            </a:r>
          </a:p>
        </p:txBody>
      </p:sp>
      <p:sp>
        <p:nvSpPr>
          <p:cNvPr id="12" name="Rectangle 11">
            <a:extLst>
              <a:ext uri="{FF2B5EF4-FFF2-40B4-BE49-F238E27FC236}">
                <a16:creationId xmlns:a16="http://schemas.microsoft.com/office/drawing/2014/main" id="{34DEFA3E-54F5-43F1-8192-DD99E42C50AE}"/>
              </a:ext>
            </a:extLst>
          </p:cNvPr>
          <p:cNvSpPr/>
          <p:nvPr/>
        </p:nvSpPr>
        <p:spPr>
          <a:xfrm>
            <a:off x="7392511" y="1964427"/>
            <a:ext cx="1187115" cy="308494"/>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Betreffs</a:t>
            </a:r>
            <a:r>
              <a:rPr kumimoji="0" lang="en-GB" sz="2000" b="1" i="0" u="none" strike="noStrike" kern="0" cap="none" spc="0" normalizeH="0" baseline="0" noProof="0" dirty="0">
                <a:ln>
                  <a:noFill/>
                </a:ln>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0755AB16-68CC-4FA7-97B4-6B39809739B8}"/>
              </a:ext>
            </a:extLst>
          </p:cNvPr>
          <p:cNvSpPr/>
          <p:nvPr/>
        </p:nvSpPr>
        <p:spPr>
          <a:xfrm>
            <a:off x="10274777" y="2551488"/>
            <a:ext cx="1688434" cy="2031768"/>
          </a:xfrm>
          <a:prstGeom prst="wedgeRoundRectCallout">
            <a:avLst>
              <a:gd name="adj1" fmla="val 26933"/>
              <a:gd name="adj2" fmla="val 64137"/>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latin typeface="Century Gothic" panose="020F0302020204030204"/>
                <a:ea typeface="+mn-ea"/>
                <a:cs typeface="+mn-cs"/>
              </a:rPr>
              <a:t>Wir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planen</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eine</a:t>
            </a:r>
            <a:r>
              <a:rPr kumimoji="0" lang="en-GB" sz="2000" b="0" i="0" u="none" strike="noStrike" kern="0" cap="none" spc="0" normalizeH="0" baseline="0" noProof="0" dirty="0">
                <a:ln>
                  <a:noFill/>
                </a:ln>
                <a:effectLst/>
                <a:uLnTx/>
                <a:uFillTx/>
                <a:latin typeface="Century Gothic" panose="020F0302020204030204"/>
                <a:ea typeface="+mn-ea"/>
                <a:cs typeface="+mn-cs"/>
              </a:rPr>
              <a:t> Party </a:t>
            </a:r>
            <a:r>
              <a:rPr kumimoji="0" lang="en-GB" sz="2000" b="0" i="0" u="none" strike="noStrike" kern="0" cap="none" spc="0" normalizeH="0" baseline="0" noProof="0" dirty="0" err="1">
                <a:ln>
                  <a:noFill/>
                </a:ln>
                <a:effectLst/>
                <a:uLnTx/>
                <a:uFillTx/>
                <a:latin typeface="Century Gothic" panose="020F0302020204030204"/>
                <a:ea typeface="+mn-ea"/>
                <a:cs typeface="+mn-cs"/>
              </a:rPr>
              <a:t>für</a:t>
            </a:r>
            <a:r>
              <a:rPr kumimoji="0" lang="en-GB" sz="2000" b="0" i="0" u="none" strike="noStrike" kern="0" cap="none" spc="0" normalizeH="0" baseline="0" noProof="0" dirty="0">
                <a:ln>
                  <a:noFill/>
                </a:ln>
                <a:effectLst/>
                <a:uLnTx/>
                <a:uFillTx/>
                <a:latin typeface="Century Gothic" panose="020F0302020204030204"/>
                <a:ea typeface="+mn-ea"/>
                <a:cs typeface="+mn-cs"/>
              </a:rPr>
              <a:t> Katja! Sie </a:t>
            </a:r>
            <a:r>
              <a:rPr kumimoji="0" lang="en-GB" sz="2000" b="0" i="0" u="none" strike="noStrike" kern="0" cap="none" spc="0" normalizeH="0" baseline="0" noProof="0" dirty="0" err="1">
                <a:ln>
                  <a:noFill/>
                </a:ln>
                <a:effectLst/>
                <a:uLnTx/>
                <a:uFillTx/>
                <a:latin typeface="Century Gothic" panose="020F0302020204030204"/>
                <a:ea typeface="+mn-ea"/>
                <a:cs typeface="+mn-cs"/>
              </a:rPr>
              <a:t>wird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dreizehn</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pic>
        <p:nvPicPr>
          <p:cNvPr id="20" name="Picture 19">
            <a:extLst>
              <a:ext uri="{FF2B5EF4-FFF2-40B4-BE49-F238E27FC236}">
                <a16:creationId xmlns:a16="http://schemas.microsoft.com/office/drawing/2014/main" id="{1D631E56-90CE-4F3E-BCD8-0D5E999F8F46}"/>
              </a:ext>
            </a:extLst>
          </p:cNvPr>
          <p:cNvPicPr>
            <a:picLocks noChangeAspect="1"/>
          </p:cNvPicPr>
          <p:nvPr/>
        </p:nvPicPr>
        <p:blipFill>
          <a:blip r:embed="rId4"/>
          <a:stretch>
            <a:fillRect/>
          </a:stretch>
        </p:blipFill>
        <p:spPr>
          <a:xfrm>
            <a:off x="8763007" y="4741927"/>
            <a:ext cx="391619" cy="383748"/>
          </a:xfrm>
          <a:prstGeom prst="rect">
            <a:avLst/>
          </a:prstGeom>
        </p:spPr>
      </p:pic>
      <p:pic>
        <p:nvPicPr>
          <p:cNvPr id="21" name="Picture 20" descr="A close up of a logo&#10;&#10;Description automatically generated">
            <a:extLst>
              <a:ext uri="{FF2B5EF4-FFF2-40B4-BE49-F238E27FC236}">
                <a16:creationId xmlns:a16="http://schemas.microsoft.com/office/drawing/2014/main" id="{22342520-ADFA-4BE9-BC50-459A0D63FE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3328" y="4699167"/>
            <a:ext cx="321851" cy="415498"/>
          </a:xfrm>
          <a:prstGeom prst="rect">
            <a:avLst/>
          </a:prstGeom>
        </p:spPr>
      </p:pic>
      <p:sp>
        <p:nvSpPr>
          <p:cNvPr id="22" name="TextBox 21">
            <a:extLst>
              <a:ext uri="{FF2B5EF4-FFF2-40B4-BE49-F238E27FC236}">
                <a16:creationId xmlns:a16="http://schemas.microsoft.com/office/drawing/2014/main" id="{40BE8670-CC20-4F71-BF6D-EECC4DD01108}"/>
              </a:ext>
            </a:extLst>
          </p:cNvPr>
          <p:cNvSpPr txBox="1"/>
          <p:nvPr/>
        </p:nvSpPr>
        <p:spPr>
          <a:xfrm>
            <a:off x="9260856" y="4715902"/>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pic>
        <p:nvPicPr>
          <p:cNvPr id="23" name="Picture 22">
            <a:extLst>
              <a:ext uri="{FF2B5EF4-FFF2-40B4-BE49-F238E27FC236}">
                <a16:creationId xmlns:a16="http://schemas.microsoft.com/office/drawing/2014/main" id="{8C134163-5CD6-4741-9FC7-E1280EA5BBE4}"/>
              </a:ext>
            </a:extLst>
          </p:cNvPr>
          <p:cNvPicPr>
            <a:picLocks noChangeAspect="1"/>
          </p:cNvPicPr>
          <p:nvPr/>
        </p:nvPicPr>
        <p:blipFill>
          <a:blip r:embed="rId4"/>
          <a:stretch>
            <a:fillRect/>
          </a:stretch>
        </p:blipFill>
        <p:spPr>
          <a:xfrm>
            <a:off x="8763007" y="4286289"/>
            <a:ext cx="391619" cy="383748"/>
          </a:xfrm>
          <a:prstGeom prst="rect">
            <a:avLst/>
          </a:prstGeom>
        </p:spPr>
      </p:pic>
      <p:pic>
        <p:nvPicPr>
          <p:cNvPr id="24" name="Picture 23" descr="A close up of a logo&#10;&#10;Description automatically generated">
            <a:extLst>
              <a:ext uri="{FF2B5EF4-FFF2-40B4-BE49-F238E27FC236}">
                <a16:creationId xmlns:a16="http://schemas.microsoft.com/office/drawing/2014/main" id="{8BC83DD4-CEED-446C-938D-7B4485E93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3328" y="4245731"/>
            <a:ext cx="321851" cy="415498"/>
          </a:xfrm>
          <a:prstGeom prst="rect">
            <a:avLst/>
          </a:prstGeom>
        </p:spPr>
      </p:pic>
      <p:sp>
        <p:nvSpPr>
          <p:cNvPr id="25" name="TextBox 24">
            <a:extLst>
              <a:ext uri="{FF2B5EF4-FFF2-40B4-BE49-F238E27FC236}">
                <a16:creationId xmlns:a16="http://schemas.microsoft.com/office/drawing/2014/main" id="{28C19130-F506-4F4C-9604-37BDD1B2904F}"/>
              </a:ext>
            </a:extLst>
          </p:cNvPr>
          <p:cNvSpPr txBox="1"/>
          <p:nvPr/>
        </p:nvSpPr>
        <p:spPr>
          <a:xfrm>
            <a:off x="9260856" y="4259119"/>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pic>
        <p:nvPicPr>
          <p:cNvPr id="26" name="Picture 25">
            <a:extLst>
              <a:ext uri="{FF2B5EF4-FFF2-40B4-BE49-F238E27FC236}">
                <a16:creationId xmlns:a16="http://schemas.microsoft.com/office/drawing/2014/main" id="{FB6B7274-D51D-4589-BED6-D681E8B70111}"/>
              </a:ext>
            </a:extLst>
          </p:cNvPr>
          <p:cNvPicPr>
            <a:picLocks noChangeAspect="1"/>
          </p:cNvPicPr>
          <p:nvPr/>
        </p:nvPicPr>
        <p:blipFill>
          <a:blip r:embed="rId4"/>
          <a:stretch>
            <a:fillRect/>
          </a:stretch>
        </p:blipFill>
        <p:spPr>
          <a:xfrm>
            <a:off x="8763007" y="3830651"/>
            <a:ext cx="391619" cy="383748"/>
          </a:xfrm>
          <a:prstGeom prst="rect">
            <a:avLst/>
          </a:prstGeom>
        </p:spPr>
      </p:pic>
      <p:pic>
        <p:nvPicPr>
          <p:cNvPr id="27" name="Picture 26" descr="A close up of a logo&#10;&#10;Description automatically generated">
            <a:extLst>
              <a:ext uri="{FF2B5EF4-FFF2-40B4-BE49-F238E27FC236}">
                <a16:creationId xmlns:a16="http://schemas.microsoft.com/office/drawing/2014/main" id="{342982EC-C50E-48C6-A432-519399B69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3328" y="3792295"/>
            <a:ext cx="321851" cy="415498"/>
          </a:xfrm>
          <a:prstGeom prst="rect">
            <a:avLst/>
          </a:prstGeom>
        </p:spPr>
      </p:pic>
      <p:sp>
        <p:nvSpPr>
          <p:cNvPr id="28" name="TextBox 27">
            <a:extLst>
              <a:ext uri="{FF2B5EF4-FFF2-40B4-BE49-F238E27FC236}">
                <a16:creationId xmlns:a16="http://schemas.microsoft.com/office/drawing/2014/main" id="{726158B3-1B82-402B-910A-E227DC31DFFD}"/>
              </a:ext>
            </a:extLst>
          </p:cNvPr>
          <p:cNvSpPr txBox="1"/>
          <p:nvPr/>
        </p:nvSpPr>
        <p:spPr>
          <a:xfrm>
            <a:off x="9260856" y="3802336"/>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pic>
        <p:nvPicPr>
          <p:cNvPr id="29" name="Picture 28">
            <a:extLst>
              <a:ext uri="{FF2B5EF4-FFF2-40B4-BE49-F238E27FC236}">
                <a16:creationId xmlns:a16="http://schemas.microsoft.com/office/drawing/2014/main" id="{852CC669-271E-4903-A2C6-EE0D7D6C43CF}"/>
              </a:ext>
            </a:extLst>
          </p:cNvPr>
          <p:cNvPicPr>
            <a:picLocks noChangeAspect="1"/>
          </p:cNvPicPr>
          <p:nvPr/>
        </p:nvPicPr>
        <p:blipFill>
          <a:blip r:embed="rId4"/>
          <a:stretch>
            <a:fillRect/>
          </a:stretch>
        </p:blipFill>
        <p:spPr>
          <a:xfrm>
            <a:off x="8776991" y="3375013"/>
            <a:ext cx="391619" cy="383748"/>
          </a:xfrm>
          <a:prstGeom prst="rect">
            <a:avLst/>
          </a:prstGeom>
        </p:spPr>
      </p:pic>
      <p:pic>
        <p:nvPicPr>
          <p:cNvPr id="30" name="Picture 29" descr="A close up of a logo&#10;&#10;Description automatically generated">
            <a:extLst>
              <a:ext uri="{FF2B5EF4-FFF2-40B4-BE49-F238E27FC236}">
                <a16:creationId xmlns:a16="http://schemas.microsoft.com/office/drawing/2014/main" id="{1E80B158-72C8-4A01-ADB6-73CADF6DA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7312" y="3338859"/>
            <a:ext cx="321851" cy="415498"/>
          </a:xfrm>
          <a:prstGeom prst="rect">
            <a:avLst/>
          </a:prstGeom>
        </p:spPr>
      </p:pic>
      <p:sp>
        <p:nvSpPr>
          <p:cNvPr id="31" name="TextBox 30">
            <a:extLst>
              <a:ext uri="{FF2B5EF4-FFF2-40B4-BE49-F238E27FC236}">
                <a16:creationId xmlns:a16="http://schemas.microsoft.com/office/drawing/2014/main" id="{AF9CF293-3900-4F05-B268-17491F69CFC0}"/>
              </a:ext>
            </a:extLst>
          </p:cNvPr>
          <p:cNvSpPr txBox="1"/>
          <p:nvPr/>
        </p:nvSpPr>
        <p:spPr>
          <a:xfrm>
            <a:off x="9274840" y="3345553"/>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pic>
        <p:nvPicPr>
          <p:cNvPr id="32" name="Picture 31">
            <a:extLst>
              <a:ext uri="{FF2B5EF4-FFF2-40B4-BE49-F238E27FC236}">
                <a16:creationId xmlns:a16="http://schemas.microsoft.com/office/drawing/2014/main" id="{00952A56-3144-4F27-A381-81A97E9E3FD6}"/>
              </a:ext>
            </a:extLst>
          </p:cNvPr>
          <p:cNvPicPr>
            <a:picLocks noChangeAspect="1"/>
          </p:cNvPicPr>
          <p:nvPr/>
        </p:nvPicPr>
        <p:blipFill>
          <a:blip r:embed="rId4"/>
          <a:stretch>
            <a:fillRect/>
          </a:stretch>
        </p:blipFill>
        <p:spPr>
          <a:xfrm>
            <a:off x="8766573" y="2463737"/>
            <a:ext cx="391619" cy="383748"/>
          </a:xfrm>
          <a:prstGeom prst="rect">
            <a:avLst/>
          </a:prstGeom>
        </p:spPr>
      </p:pic>
      <p:pic>
        <p:nvPicPr>
          <p:cNvPr id="33" name="Picture 32" descr="A close up of a logo&#10;&#10;Description automatically generated">
            <a:extLst>
              <a:ext uri="{FF2B5EF4-FFF2-40B4-BE49-F238E27FC236}">
                <a16:creationId xmlns:a16="http://schemas.microsoft.com/office/drawing/2014/main" id="{23255287-DD6D-4675-A8C2-29459A43D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6894" y="2431987"/>
            <a:ext cx="321851" cy="415498"/>
          </a:xfrm>
          <a:prstGeom prst="rect">
            <a:avLst/>
          </a:prstGeom>
        </p:spPr>
      </p:pic>
      <p:sp>
        <p:nvSpPr>
          <p:cNvPr id="34" name="TextBox 33">
            <a:extLst>
              <a:ext uri="{FF2B5EF4-FFF2-40B4-BE49-F238E27FC236}">
                <a16:creationId xmlns:a16="http://schemas.microsoft.com/office/drawing/2014/main" id="{778B3DA6-5437-467F-BD65-485EE80374A1}"/>
              </a:ext>
            </a:extLst>
          </p:cNvPr>
          <p:cNvSpPr txBox="1"/>
          <p:nvPr/>
        </p:nvSpPr>
        <p:spPr>
          <a:xfrm>
            <a:off x="9264422" y="2431987"/>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pic>
        <p:nvPicPr>
          <p:cNvPr id="35" name="Picture 34">
            <a:extLst>
              <a:ext uri="{FF2B5EF4-FFF2-40B4-BE49-F238E27FC236}">
                <a16:creationId xmlns:a16="http://schemas.microsoft.com/office/drawing/2014/main" id="{1EC49EA5-5D2D-495B-ADA4-F99A5654FEB9}"/>
              </a:ext>
            </a:extLst>
          </p:cNvPr>
          <p:cNvPicPr>
            <a:picLocks noChangeAspect="1"/>
          </p:cNvPicPr>
          <p:nvPr/>
        </p:nvPicPr>
        <p:blipFill>
          <a:blip r:embed="rId4"/>
          <a:stretch>
            <a:fillRect/>
          </a:stretch>
        </p:blipFill>
        <p:spPr>
          <a:xfrm>
            <a:off x="8755645" y="2919375"/>
            <a:ext cx="391619" cy="383748"/>
          </a:xfrm>
          <a:prstGeom prst="rect">
            <a:avLst/>
          </a:prstGeom>
        </p:spPr>
      </p:pic>
      <p:pic>
        <p:nvPicPr>
          <p:cNvPr id="36" name="Picture 35" descr="A close up of a logo&#10;&#10;Description automatically generated">
            <a:extLst>
              <a:ext uri="{FF2B5EF4-FFF2-40B4-BE49-F238E27FC236}">
                <a16:creationId xmlns:a16="http://schemas.microsoft.com/office/drawing/2014/main" id="{40BF248C-3669-4550-89C5-6A63AB2A8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966" y="2885423"/>
            <a:ext cx="321851" cy="415498"/>
          </a:xfrm>
          <a:prstGeom prst="rect">
            <a:avLst/>
          </a:prstGeom>
        </p:spPr>
      </p:pic>
      <p:sp>
        <p:nvSpPr>
          <p:cNvPr id="37" name="TextBox 36">
            <a:extLst>
              <a:ext uri="{FF2B5EF4-FFF2-40B4-BE49-F238E27FC236}">
                <a16:creationId xmlns:a16="http://schemas.microsoft.com/office/drawing/2014/main" id="{48C3FC09-8AF7-49CB-9A1D-02072468A4EC}"/>
              </a:ext>
            </a:extLst>
          </p:cNvPr>
          <p:cNvSpPr txBox="1"/>
          <p:nvPr/>
        </p:nvSpPr>
        <p:spPr>
          <a:xfrm>
            <a:off x="9253494" y="2888770"/>
            <a:ext cx="157521" cy="43088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a:t>
            </a:r>
          </a:p>
        </p:txBody>
      </p:sp>
      <p:sp>
        <p:nvSpPr>
          <p:cNvPr id="38" name="TextBox 37">
            <a:extLst>
              <a:ext uri="{FF2B5EF4-FFF2-40B4-BE49-F238E27FC236}">
                <a16:creationId xmlns:a16="http://schemas.microsoft.com/office/drawing/2014/main" id="{8A3EAA6C-F955-4A1C-BC5E-5CD6705BB9AA}"/>
              </a:ext>
            </a:extLst>
          </p:cNvPr>
          <p:cNvSpPr txBox="1"/>
          <p:nvPr/>
        </p:nvSpPr>
        <p:spPr>
          <a:xfrm>
            <a:off x="1843338" y="2460354"/>
            <a:ext cx="348917" cy="369332"/>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
        <p:nvSpPr>
          <p:cNvPr id="39" name="TextBox 38">
            <a:extLst>
              <a:ext uri="{FF2B5EF4-FFF2-40B4-BE49-F238E27FC236}">
                <a16:creationId xmlns:a16="http://schemas.microsoft.com/office/drawing/2014/main" id="{5F1DAC26-94A8-4826-83AF-3FE60E2843DB}"/>
              </a:ext>
            </a:extLst>
          </p:cNvPr>
          <p:cNvSpPr txBox="1"/>
          <p:nvPr/>
        </p:nvSpPr>
        <p:spPr>
          <a:xfrm>
            <a:off x="1811756" y="2914713"/>
            <a:ext cx="348917" cy="369332"/>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
        <p:nvSpPr>
          <p:cNvPr id="40" name="TextBox 39">
            <a:extLst>
              <a:ext uri="{FF2B5EF4-FFF2-40B4-BE49-F238E27FC236}">
                <a16:creationId xmlns:a16="http://schemas.microsoft.com/office/drawing/2014/main" id="{474495F9-3015-44C0-AA62-A7D1C7F7E619}"/>
              </a:ext>
            </a:extLst>
          </p:cNvPr>
          <p:cNvSpPr txBox="1"/>
          <p:nvPr/>
        </p:nvSpPr>
        <p:spPr>
          <a:xfrm>
            <a:off x="2192255" y="3382706"/>
            <a:ext cx="391619" cy="369332"/>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
        <p:nvSpPr>
          <p:cNvPr id="41" name="TextBox 40">
            <a:extLst>
              <a:ext uri="{FF2B5EF4-FFF2-40B4-BE49-F238E27FC236}">
                <a16:creationId xmlns:a16="http://schemas.microsoft.com/office/drawing/2014/main" id="{216E856A-8FE8-432D-A1A5-5E3DF2F5D18E}"/>
              </a:ext>
            </a:extLst>
          </p:cNvPr>
          <p:cNvSpPr txBox="1"/>
          <p:nvPr/>
        </p:nvSpPr>
        <p:spPr>
          <a:xfrm>
            <a:off x="3961048" y="3851517"/>
            <a:ext cx="391619" cy="383748"/>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
        <p:nvSpPr>
          <p:cNvPr id="42" name="TextBox 41">
            <a:extLst>
              <a:ext uri="{FF2B5EF4-FFF2-40B4-BE49-F238E27FC236}">
                <a16:creationId xmlns:a16="http://schemas.microsoft.com/office/drawing/2014/main" id="{EEA285F8-D221-46BE-A8BB-217694E4C20D}"/>
              </a:ext>
            </a:extLst>
          </p:cNvPr>
          <p:cNvSpPr txBox="1"/>
          <p:nvPr/>
        </p:nvSpPr>
        <p:spPr>
          <a:xfrm>
            <a:off x="2023183" y="4289973"/>
            <a:ext cx="391619" cy="383748"/>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
        <p:nvSpPr>
          <p:cNvPr id="43" name="TextBox 42">
            <a:extLst>
              <a:ext uri="{FF2B5EF4-FFF2-40B4-BE49-F238E27FC236}">
                <a16:creationId xmlns:a16="http://schemas.microsoft.com/office/drawing/2014/main" id="{76B10177-AFFE-4680-8BEF-A298172C1558}"/>
              </a:ext>
            </a:extLst>
          </p:cNvPr>
          <p:cNvSpPr txBox="1"/>
          <p:nvPr/>
        </p:nvSpPr>
        <p:spPr>
          <a:xfrm>
            <a:off x="6102017" y="4743785"/>
            <a:ext cx="391619" cy="383748"/>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a:t>
            </a:r>
          </a:p>
        </p:txBody>
      </p:sp>
    </p:spTree>
    <p:extLst>
      <p:ext uri="{BB962C8B-B14F-4D97-AF65-F5344CB8AC3E}">
        <p14:creationId xmlns:p14="http://schemas.microsoft.com/office/powerpoint/2010/main" val="15463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4" grpId="0"/>
      <p:bldP spid="37" grpId="0"/>
      <p:bldP spid="38" grpId="0" animBg="1"/>
      <p:bldP spid="39"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3266-B19D-4EBB-A3BC-99626CFB334C}"/>
              </a:ext>
            </a:extLst>
          </p:cNvPr>
          <p:cNvSpPr>
            <a:spLocks noGrp="1"/>
          </p:cNvSpPr>
          <p:nvPr>
            <p:ph type="title"/>
          </p:nvPr>
        </p:nvSpPr>
        <p:spPr/>
        <p:txBody>
          <a:bodyPr/>
          <a:lstStyle/>
          <a:p>
            <a:r>
              <a:rPr lang="en-GB" dirty="0"/>
              <a:t>Wie </a:t>
            </a:r>
            <a:r>
              <a:rPr lang="en-GB" dirty="0" err="1"/>
              <a:t>geht’s</a:t>
            </a:r>
            <a:r>
              <a:rPr lang="en-GB" dirty="0"/>
              <a:t> </a:t>
            </a:r>
            <a:r>
              <a:rPr lang="en-GB" b="0" dirty="0"/>
              <a:t>(1/2)</a:t>
            </a:r>
            <a:endParaRPr lang="en-GB" dirty="0"/>
          </a:p>
        </p:txBody>
      </p:sp>
      <p:sp>
        <p:nvSpPr>
          <p:cNvPr id="4" name="Rectangle: Rounded Corners 3">
            <a:extLst>
              <a:ext uri="{FF2B5EF4-FFF2-40B4-BE49-F238E27FC236}">
                <a16:creationId xmlns:a16="http://schemas.microsoft.com/office/drawing/2014/main" id="{88F247AD-98B2-44D9-B507-202D7BCA8192}"/>
              </a:ext>
            </a:extLst>
          </p:cNvPr>
          <p:cNvSpPr/>
          <p:nvPr/>
        </p:nvSpPr>
        <p:spPr>
          <a:xfrm>
            <a:off x="426715" y="143599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Rounded Corners 4">
            <a:extLst>
              <a:ext uri="{FF2B5EF4-FFF2-40B4-BE49-F238E27FC236}">
                <a16:creationId xmlns:a16="http://schemas.microsoft.com/office/drawing/2014/main" id="{214C9DAF-8802-4006-83FA-0179FE7F8310}"/>
              </a:ext>
            </a:extLst>
          </p:cNvPr>
          <p:cNvSpPr/>
          <p:nvPr/>
        </p:nvSpPr>
        <p:spPr>
          <a:xfrm>
            <a:off x="3258950" y="142064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62A89DC1-2BD8-4394-A454-4DB7CF731D32}"/>
              </a:ext>
            </a:extLst>
          </p:cNvPr>
          <p:cNvSpPr/>
          <p:nvPr/>
        </p:nvSpPr>
        <p:spPr>
          <a:xfrm>
            <a:off x="6429128" y="1428185"/>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6CD91BD4-8B3B-4E80-A62C-EE538785F405}"/>
              </a:ext>
            </a:extLst>
          </p:cNvPr>
          <p:cNvSpPr/>
          <p:nvPr/>
        </p:nvSpPr>
        <p:spPr>
          <a:xfrm>
            <a:off x="9250140" y="142292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2" descr="Boy Face Cartoon 2 Clip Art">
            <a:extLst>
              <a:ext uri="{FF2B5EF4-FFF2-40B4-BE49-F238E27FC236}">
                <a16:creationId xmlns:a16="http://schemas.microsoft.com/office/drawing/2014/main" id="{EAC0E5CA-CC7E-42D2-AFD6-1B44B2B40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94" y="155222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unger, Eat, Hungry, Comic, Food, Not, Appetite, Full">
            <a:extLst>
              <a:ext uri="{FF2B5EF4-FFF2-40B4-BE49-F238E27FC236}">
                <a16:creationId xmlns:a16="http://schemas.microsoft.com/office/drawing/2014/main" id="{6504B451-5226-4F1E-92DC-507F036442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8560" y="1523482"/>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noring Sleeping Zz Smiley Clip Art">
            <a:extLst>
              <a:ext uri="{FF2B5EF4-FFF2-40B4-BE49-F238E27FC236}">
                <a16:creationId xmlns:a16="http://schemas.microsoft.com/office/drawing/2014/main" id="{E0FA3F66-61FE-4AB5-BC80-1269691870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905" y="1536545"/>
            <a:ext cx="543485" cy="6065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ross Clip Art">
            <a:extLst>
              <a:ext uri="{FF2B5EF4-FFF2-40B4-BE49-F238E27FC236}">
                <a16:creationId xmlns:a16="http://schemas.microsoft.com/office/drawing/2014/main" id="{8919691E-1AD3-413F-8685-6FCCDE5D7A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3780" y="1564857"/>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reen checkmark">
            <a:extLst>
              <a:ext uri="{FF2B5EF4-FFF2-40B4-BE49-F238E27FC236}">
                <a16:creationId xmlns:a16="http://schemas.microsoft.com/office/drawing/2014/main" id="{D4FB3294-8173-4508-84E6-E3A53610FA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0179" y="1568039"/>
            <a:ext cx="508378" cy="529561"/>
          </a:xfrm>
          <a:prstGeom prst="rect">
            <a:avLst/>
          </a:prstGeom>
        </p:spPr>
      </p:pic>
      <p:sp>
        <p:nvSpPr>
          <p:cNvPr id="13" name="Speech Bubble: Rectangle with Corners Rounded 12">
            <a:extLst>
              <a:ext uri="{FF2B5EF4-FFF2-40B4-BE49-F238E27FC236}">
                <a16:creationId xmlns:a16="http://schemas.microsoft.com/office/drawing/2014/main" id="{9B56F007-3B16-4657-A48C-300694BF2F23}"/>
              </a:ext>
            </a:extLst>
          </p:cNvPr>
          <p:cNvSpPr/>
          <p:nvPr/>
        </p:nvSpPr>
        <p:spPr>
          <a:xfrm>
            <a:off x="2892130" y="5072602"/>
            <a:ext cx="1752718" cy="926934"/>
          </a:xfrm>
          <a:prstGeom prst="wedgeRoundRectCallout">
            <a:avLst>
              <a:gd name="adj1" fmla="val 76800"/>
              <a:gd name="adj2" fmla="val 12192"/>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Sind Sie </a:t>
            </a:r>
            <a:r>
              <a:rPr kumimoji="0" lang="en-GB" sz="2200" b="0" i="0" u="none" strike="noStrike" kern="0" cap="none" spc="0" normalizeH="0" baseline="0" noProof="0" dirty="0" err="1">
                <a:ln>
                  <a:noFill/>
                </a:ln>
                <a:effectLst/>
                <a:uLnTx/>
                <a:uFillTx/>
                <a:latin typeface="Century Gothic" panose="020F0302020204030204"/>
                <a:ea typeface="+mn-ea"/>
                <a:cs typeface="+mn-cs"/>
              </a:rPr>
              <a:t>müde</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F2732068-6629-4CB5-A3ED-32A045D7953B}"/>
              </a:ext>
            </a:extLst>
          </p:cNvPr>
          <p:cNvSpPr/>
          <p:nvPr/>
        </p:nvSpPr>
        <p:spPr>
          <a:xfrm>
            <a:off x="7092852" y="5023346"/>
            <a:ext cx="1752718" cy="1077306"/>
          </a:xfrm>
          <a:prstGeom prst="wedgeRoundRectCallout">
            <a:avLst>
              <a:gd name="adj1" fmla="val -64805"/>
              <a:gd name="adj2" fmla="val -17079"/>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latin typeface="Century Gothic" panose="020F0302020204030204"/>
                <a:ea typeface="+mn-ea"/>
                <a:cs typeface="+mn-cs"/>
              </a:rPr>
              <a:t>Nein</a:t>
            </a:r>
            <a:r>
              <a:rPr kumimoji="0" lang="en-GB" sz="2200" b="0" i="0" u="none" strike="noStrike" kern="0" cap="none" spc="0" normalizeH="0" baseline="0" noProof="0" dirty="0">
                <a:ln>
                  <a:noFill/>
                </a:ln>
                <a:effectLst/>
                <a:uLnTx/>
                <a:uFillTx/>
                <a:latin typeface="Century Gothic" panose="020F0302020204030204"/>
                <a:ea typeface="+mn-ea"/>
                <a:cs typeface="+mn-cs"/>
              </a:rPr>
              <a:t>, ich bin </a:t>
            </a:r>
            <a:r>
              <a:rPr kumimoji="0" lang="en-GB" sz="2200" b="0" i="0" u="none" strike="noStrike" kern="0" cap="none" spc="0" normalizeH="0" baseline="0" noProof="0" dirty="0" err="1">
                <a:ln>
                  <a:noFill/>
                </a:ln>
                <a:effectLst/>
                <a:uLnTx/>
                <a:uFillTx/>
                <a:latin typeface="Century Gothic" panose="020F0302020204030204"/>
                <a:ea typeface="+mn-ea"/>
                <a:cs typeface="+mn-cs"/>
              </a:rPr>
              <a:t>nicht</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müde</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pic>
        <p:nvPicPr>
          <p:cNvPr id="15" name="Picture 14" descr="A close up of a logo&#10;&#10;Description automatically generated">
            <a:extLst>
              <a:ext uri="{FF2B5EF4-FFF2-40B4-BE49-F238E27FC236}">
                <a16:creationId xmlns:a16="http://schemas.microsoft.com/office/drawing/2014/main" id="{70380BE6-0B37-48B3-BC95-BEA3D4FCB4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2066" y="1435357"/>
            <a:ext cx="593901" cy="766704"/>
          </a:xfrm>
          <a:prstGeom prst="rect">
            <a:avLst/>
          </a:prstGeom>
        </p:spPr>
      </p:pic>
      <p:pic>
        <p:nvPicPr>
          <p:cNvPr id="16" name="Picture 8" descr="Snoring Sleeping Zz Smiley Clip Art">
            <a:extLst>
              <a:ext uri="{FF2B5EF4-FFF2-40B4-BE49-F238E27FC236}">
                <a16:creationId xmlns:a16="http://schemas.microsoft.com/office/drawing/2014/main" id="{06ECF71D-29CB-4D00-A652-B198DD6D6A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738" y="1529528"/>
            <a:ext cx="543485" cy="6065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9EA39A0-8536-40B4-8906-E9E671C2E255}"/>
              </a:ext>
            </a:extLst>
          </p:cNvPr>
          <p:cNvSpPr/>
          <p:nvPr/>
        </p:nvSpPr>
        <p:spPr>
          <a:xfrm>
            <a:off x="367054" y="1296000"/>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15201DF0-0C6C-4A6C-B463-2C7DB5F0353A}"/>
              </a:ext>
            </a:extLst>
          </p:cNvPr>
          <p:cNvSpPr/>
          <p:nvPr/>
        </p:nvSpPr>
        <p:spPr>
          <a:xfrm>
            <a:off x="6367821" y="1308609"/>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9C9A4C06-9034-458C-A552-EB4143B5D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2000" y="1459402"/>
            <a:ext cx="593901" cy="766704"/>
          </a:xfrm>
          <a:prstGeom prst="rect">
            <a:avLst/>
          </a:prstGeom>
        </p:spPr>
      </p:pic>
      <p:pic>
        <p:nvPicPr>
          <p:cNvPr id="20" name="Picture 2" descr="Cross Clip Art">
            <a:extLst>
              <a:ext uri="{FF2B5EF4-FFF2-40B4-BE49-F238E27FC236}">
                <a16:creationId xmlns:a16="http://schemas.microsoft.com/office/drawing/2014/main" id="{66D53AC0-E213-4C94-B7BD-504C2DB74F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1533" y="168612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oy Face Cartoon 2 Clip Art">
            <a:extLst>
              <a:ext uri="{FF2B5EF4-FFF2-40B4-BE49-F238E27FC236}">
                <a16:creationId xmlns:a16="http://schemas.microsoft.com/office/drawing/2014/main" id="{2A53BBB5-3EE6-4CF7-8477-16370DDC4D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341" y="156039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een checkmark">
            <a:extLst>
              <a:ext uri="{FF2B5EF4-FFF2-40B4-BE49-F238E27FC236}">
                <a16:creationId xmlns:a16="http://schemas.microsoft.com/office/drawing/2014/main" id="{3F1A4E48-2D62-4980-9C3D-6F12A6A46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8126" y="1576209"/>
            <a:ext cx="508378" cy="529561"/>
          </a:xfrm>
          <a:prstGeom prst="rect">
            <a:avLst/>
          </a:prstGeom>
        </p:spPr>
      </p:pic>
      <p:pic>
        <p:nvPicPr>
          <p:cNvPr id="23" name="Picture 4" descr="Hunger, Eat, Hungry, Comic, Food, Not, Appetite, Full">
            <a:extLst>
              <a:ext uri="{FF2B5EF4-FFF2-40B4-BE49-F238E27FC236}">
                <a16:creationId xmlns:a16="http://schemas.microsoft.com/office/drawing/2014/main" id="{14BF400B-223A-4336-9E37-46D091249F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6190" y="1523482"/>
            <a:ext cx="1107178" cy="69659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7D3655C6-7A49-4454-B32E-FAAFB1106777}"/>
              </a:ext>
            </a:extLst>
          </p:cNvPr>
          <p:cNvSpPr/>
          <p:nvPr/>
        </p:nvSpPr>
        <p:spPr>
          <a:xfrm>
            <a:off x="426715" y="2632874"/>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7E4EBCD0-496D-4AC9-ADB2-E50A4659F339}"/>
              </a:ext>
            </a:extLst>
          </p:cNvPr>
          <p:cNvSpPr/>
          <p:nvPr/>
        </p:nvSpPr>
        <p:spPr>
          <a:xfrm>
            <a:off x="3258950" y="2617524"/>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1C13AA6-2408-4D72-8450-5BFF15B791DF}"/>
              </a:ext>
            </a:extLst>
          </p:cNvPr>
          <p:cNvSpPr/>
          <p:nvPr/>
        </p:nvSpPr>
        <p:spPr>
          <a:xfrm>
            <a:off x="6429128" y="2625067"/>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832719C6-F428-48D3-AB38-A227F9C913B8}"/>
              </a:ext>
            </a:extLst>
          </p:cNvPr>
          <p:cNvSpPr/>
          <p:nvPr/>
        </p:nvSpPr>
        <p:spPr>
          <a:xfrm>
            <a:off x="9250140" y="2619811"/>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2" descr="Boy Face Cartoon 2 Clip Art">
            <a:extLst>
              <a:ext uri="{FF2B5EF4-FFF2-40B4-BE49-F238E27FC236}">
                <a16:creationId xmlns:a16="http://schemas.microsoft.com/office/drawing/2014/main" id="{8E9C5A36-F4C8-4402-9DE8-C3D329B389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090" y="2764039"/>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ross Clip Art">
            <a:extLst>
              <a:ext uri="{FF2B5EF4-FFF2-40B4-BE49-F238E27FC236}">
                <a16:creationId xmlns:a16="http://schemas.microsoft.com/office/drawing/2014/main" id="{C5877182-8079-4D49-9551-1A80C320DA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0556" y="2773091"/>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green checkmark">
            <a:extLst>
              <a:ext uri="{FF2B5EF4-FFF2-40B4-BE49-F238E27FC236}">
                <a16:creationId xmlns:a16="http://schemas.microsoft.com/office/drawing/2014/main" id="{49B36FD1-F787-48EF-9310-82E2FE656E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pic>
        <p:nvPicPr>
          <p:cNvPr id="31" name="Picture 30" descr="A close up of a logo&#10;&#10;Description automatically generated">
            <a:extLst>
              <a:ext uri="{FF2B5EF4-FFF2-40B4-BE49-F238E27FC236}">
                <a16:creationId xmlns:a16="http://schemas.microsoft.com/office/drawing/2014/main" id="{0C4BA68B-AA90-4E7E-8BEA-81350464A9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32" name="Rectangle 31">
            <a:extLst>
              <a:ext uri="{FF2B5EF4-FFF2-40B4-BE49-F238E27FC236}">
                <a16:creationId xmlns:a16="http://schemas.microsoft.com/office/drawing/2014/main" id="{C9C8E11A-8B48-4F00-8BFE-5DF8E6BB617E}"/>
              </a:ext>
            </a:extLst>
          </p:cNvPr>
          <p:cNvSpPr/>
          <p:nvPr/>
        </p:nvSpPr>
        <p:spPr>
          <a:xfrm>
            <a:off x="367054" y="2492882"/>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E376B6C7-C1C6-46A5-A5BF-68C25390E4DA}"/>
              </a:ext>
            </a:extLst>
          </p:cNvPr>
          <p:cNvSpPr/>
          <p:nvPr/>
        </p:nvSpPr>
        <p:spPr>
          <a:xfrm>
            <a:off x="6367821" y="2505491"/>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descr="A close up of a logo&#10;&#10;Description automatically generated">
            <a:extLst>
              <a:ext uri="{FF2B5EF4-FFF2-40B4-BE49-F238E27FC236}">
                <a16:creationId xmlns:a16="http://schemas.microsoft.com/office/drawing/2014/main" id="{41248C6A-100B-4899-A90C-738396557B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2000" y="2656284"/>
            <a:ext cx="593901" cy="766704"/>
          </a:xfrm>
          <a:prstGeom prst="rect">
            <a:avLst/>
          </a:prstGeom>
        </p:spPr>
      </p:pic>
      <p:pic>
        <p:nvPicPr>
          <p:cNvPr id="35" name="Picture 2" descr="Cross Clip Art">
            <a:extLst>
              <a:ext uri="{FF2B5EF4-FFF2-40B4-BE49-F238E27FC236}">
                <a16:creationId xmlns:a16="http://schemas.microsoft.com/office/drawing/2014/main" id="{9E334765-EF0C-4B41-9EB8-3B75420251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oy Face Cartoon 2 Clip Art">
            <a:extLst>
              <a:ext uri="{FF2B5EF4-FFF2-40B4-BE49-F238E27FC236}">
                <a16:creationId xmlns:a16="http://schemas.microsoft.com/office/drawing/2014/main" id="{7D9A559B-3E0D-4BA1-A076-6905E884D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341" y="2757272"/>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reen checkmark">
            <a:extLst>
              <a:ext uri="{FF2B5EF4-FFF2-40B4-BE49-F238E27FC236}">
                <a16:creationId xmlns:a16="http://schemas.microsoft.com/office/drawing/2014/main" id="{E8BBE3C1-A64B-4FA3-BD81-C0B10DFAC7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38" name="Rectangle: Rounded Corners 37">
            <a:extLst>
              <a:ext uri="{FF2B5EF4-FFF2-40B4-BE49-F238E27FC236}">
                <a16:creationId xmlns:a16="http://schemas.microsoft.com/office/drawing/2014/main" id="{49896A1E-C6B5-4EFF-BF66-457EC0A184FA}"/>
              </a:ext>
            </a:extLst>
          </p:cNvPr>
          <p:cNvSpPr/>
          <p:nvPr/>
        </p:nvSpPr>
        <p:spPr>
          <a:xfrm>
            <a:off x="425329" y="387606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7E8CE72B-D87B-4AAC-98F8-2DB95913E088}"/>
              </a:ext>
            </a:extLst>
          </p:cNvPr>
          <p:cNvSpPr/>
          <p:nvPr/>
        </p:nvSpPr>
        <p:spPr>
          <a:xfrm>
            <a:off x="3257564" y="386071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8E9C73D9-7102-4993-8C12-D3D6CDF2DC0B}"/>
              </a:ext>
            </a:extLst>
          </p:cNvPr>
          <p:cNvSpPr/>
          <p:nvPr/>
        </p:nvSpPr>
        <p:spPr>
          <a:xfrm>
            <a:off x="6427742" y="386826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A4303BB3-1AB3-4E42-9E9A-D4BC07529A2A}"/>
              </a:ext>
            </a:extLst>
          </p:cNvPr>
          <p:cNvSpPr/>
          <p:nvPr/>
        </p:nvSpPr>
        <p:spPr>
          <a:xfrm>
            <a:off x="9248754" y="3863006"/>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2" name="Picture 2" descr="Boy Face Cartoon 2 Clip Art">
            <a:extLst>
              <a:ext uri="{FF2B5EF4-FFF2-40B4-BE49-F238E27FC236}">
                <a16:creationId xmlns:a16="http://schemas.microsoft.com/office/drawing/2014/main" id="{696DE0A2-2B8A-459B-BE6A-097E1FC61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72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ross Clip Art">
            <a:extLst>
              <a:ext uri="{FF2B5EF4-FFF2-40B4-BE49-F238E27FC236}">
                <a16:creationId xmlns:a16="http://schemas.microsoft.com/office/drawing/2014/main" id="{676483FB-BC4D-46D5-9617-AEACC6E951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2394" y="400493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green checkmark">
            <a:extLst>
              <a:ext uri="{FF2B5EF4-FFF2-40B4-BE49-F238E27FC236}">
                <a16:creationId xmlns:a16="http://schemas.microsoft.com/office/drawing/2014/main" id="{B5742155-98BF-4CC7-B770-D638EC22F7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8793" y="4008116"/>
            <a:ext cx="508378" cy="529561"/>
          </a:xfrm>
          <a:prstGeom prst="rect">
            <a:avLst/>
          </a:prstGeom>
        </p:spPr>
      </p:pic>
      <p:pic>
        <p:nvPicPr>
          <p:cNvPr id="45" name="Picture 44" descr="A close up of a logo&#10;&#10;Description automatically generated">
            <a:extLst>
              <a:ext uri="{FF2B5EF4-FFF2-40B4-BE49-F238E27FC236}">
                <a16:creationId xmlns:a16="http://schemas.microsoft.com/office/drawing/2014/main" id="{DC5BF09A-A6E5-4A14-8AD6-C50DF366E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394" y="3939812"/>
            <a:ext cx="593901" cy="766704"/>
          </a:xfrm>
          <a:prstGeom prst="rect">
            <a:avLst/>
          </a:prstGeom>
        </p:spPr>
      </p:pic>
      <p:sp>
        <p:nvSpPr>
          <p:cNvPr id="46" name="Rectangle 45">
            <a:extLst>
              <a:ext uri="{FF2B5EF4-FFF2-40B4-BE49-F238E27FC236}">
                <a16:creationId xmlns:a16="http://schemas.microsoft.com/office/drawing/2014/main" id="{9DC6EF04-DEFB-4CE0-ABB1-B11D63BB552F}"/>
              </a:ext>
            </a:extLst>
          </p:cNvPr>
          <p:cNvSpPr/>
          <p:nvPr/>
        </p:nvSpPr>
        <p:spPr>
          <a:xfrm>
            <a:off x="365668" y="3736077"/>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D26505E-0C62-4AC2-8A2A-4A5FB7D16932}"/>
              </a:ext>
            </a:extLst>
          </p:cNvPr>
          <p:cNvSpPr/>
          <p:nvPr/>
        </p:nvSpPr>
        <p:spPr>
          <a:xfrm>
            <a:off x="6366435" y="3748686"/>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8" name="Picture 47" descr="A close up of a logo&#10;&#10;Description automatically generated">
            <a:extLst>
              <a:ext uri="{FF2B5EF4-FFF2-40B4-BE49-F238E27FC236}">
                <a16:creationId xmlns:a16="http://schemas.microsoft.com/office/drawing/2014/main" id="{47ED1079-EFF3-46B7-B885-65EC1125BB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4697" y="3911089"/>
            <a:ext cx="593901" cy="766704"/>
          </a:xfrm>
          <a:prstGeom prst="rect">
            <a:avLst/>
          </a:prstGeom>
        </p:spPr>
      </p:pic>
      <p:pic>
        <p:nvPicPr>
          <p:cNvPr id="49" name="Picture 2" descr="Cross Clip Art">
            <a:extLst>
              <a:ext uri="{FF2B5EF4-FFF2-40B4-BE49-F238E27FC236}">
                <a16:creationId xmlns:a16="http://schemas.microsoft.com/office/drawing/2014/main" id="{E327045E-4AF1-4B66-86A1-EC7E7208C3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3974" y="4130185"/>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Boy Face Cartoon 2 Clip Art">
            <a:extLst>
              <a:ext uri="{FF2B5EF4-FFF2-40B4-BE49-F238E27FC236}">
                <a16:creationId xmlns:a16="http://schemas.microsoft.com/office/drawing/2014/main" id="{CB0D649C-8962-4D90-9B98-04AAE1256E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5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Coffee Clip Art">
            <a:extLst>
              <a:ext uri="{FF2B5EF4-FFF2-40B4-BE49-F238E27FC236}">
                <a16:creationId xmlns:a16="http://schemas.microsoft.com/office/drawing/2014/main" id="{E57675C2-DC0C-492D-8CA3-FA60C7C1C0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8268" y="2720364"/>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offee Clip Art">
            <a:extLst>
              <a:ext uri="{FF2B5EF4-FFF2-40B4-BE49-F238E27FC236}">
                <a16:creationId xmlns:a16="http://schemas.microsoft.com/office/drawing/2014/main" id="{842B8520-A42C-4941-B5B4-C35A3C2621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10" y="2703652"/>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Crying Smiley Clip Art">
            <a:extLst>
              <a:ext uri="{FF2B5EF4-FFF2-40B4-BE49-F238E27FC236}">
                <a16:creationId xmlns:a16="http://schemas.microsoft.com/office/drawing/2014/main" id="{3862CB13-2860-483F-B409-4F3DDBA5CA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8158" y="4016286"/>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Crying Smiley Clip Art">
            <a:extLst>
              <a:ext uri="{FF2B5EF4-FFF2-40B4-BE49-F238E27FC236}">
                <a16:creationId xmlns:a16="http://schemas.microsoft.com/office/drawing/2014/main" id="{5139FBAE-3233-4C76-9CC0-19B66AD80F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4677" y="4016286"/>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C8A12D4-DA28-4039-8382-7BD26213E86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440770" y="2577423"/>
            <a:ext cx="744626" cy="879367"/>
          </a:xfrm>
          <a:prstGeom prst="rect">
            <a:avLst/>
          </a:prstGeom>
        </p:spPr>
      </p:pic>
      <p:pic>
        <p:nvPicPr>
          <p:cNvPr id="56" name="Picture 55">
            <a:extLst>
              <a:ext uri="{FF2B5EF4-FFF2-40B4-BE49-F238E27FC236}">
                <a16:creationId xmlns:a16="http://schemas.microsoft.com/office/drawing/2014/main" id="{CB46415D-5D24-41A8-A11F-EFCED8D11C6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326080" y="2599952"/>
            <a:ext cx="744626" cy="879367"/>
          </a:xfrm>
          <a:prstGeom prst="rect">
            <a:avLst/>
          </a:prstGeom>
        </p:spPr>
      </p:pic>
      <p:sp>
        <p:nvSpPr>
          <p:cNvPr id="57" name="TextBox 56">
            <a:extLst>
              <a:ext uri="{FF2B5EF4-FFF2-40B4-BE49-F238E27FC236}">
                <a16:creationId xmlns:a16="http://schemas.microsoft.com/office/drawing/2014/main" id="{0EE8550B-F467-4689-8F39-8E4A1F06F358}"/>
              </a:ext>
            </a:extLst>
          </p:cNvPr>
          <p:cNvSpPr txBox="1"/>
          <p:nvPr/>
        </p:nvSpPr>
        <p:spPr>
          <a:xfrm>
            <a:off x="1155789" y="5331167"/>
            <a:ext cx="1643105"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Partner A</a:t>
            </a:r>
          </a:p>
        </p:txBody>
      </p:sp>
      <p:sp>
        <p:nvSpPr>
          <p:cNvPr id="58" name="TextBox 57">
            <a:extLst>
              <a:ext uri="{FF2B5EF4-FFF2-40B4-BE49-F238E27FC236}">
                <a16:creationId xmlns:a16="http://schemas.microsoft.com/office/drawing/2014/main" id="{BFF472A7-D7A5-4498-9D6D-C1046EA498CF}"/>
              </a:ext>
            </a:extLst>
          </p:cNvPr>
          <p:cNvSpPr txBox="1"/>
          <p:nvPr/>
        </p:nvSpPr>
        <p:spPr>
          <a:xfrm>
            <a:off x="8955658" y="5297610"/>
            <a:ext cx="1643105"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Partner B</a:t>
            </a:r>
          </a:p>
        </p:txBody>
      </p:sp>
      <p:sp>
        <p:nvSpPr>
          <p:cNvPr id="59" name="Rectangle: Rounded Corners 58">
            <a:extLst>
              <a:ext uri="{FF2B5EF4-FFF2-40B4-BE49-F238E27FC236}">
                <a16:creationId xmlns:a16="http://schemas.microsoft.com/office/drawing/2014/main" id="{18B81B52-C21C-46B0-A5E4-57B6097F06C9}"/>
              </a:ext>
            </a:extLst>
          </p:cNvPr>
          <p:cNvSpPr/>
          <p:nvPr/>
        </p:nvSpPr>
        <p:spPr>
          <a:xfrm>
            <a:off x="3226202" y="1420641"/>
            <a:ext cx="2808751" cy="929913"/>
          </a:xfrm>
          <a:prstGeom prst="roundRect">
            <a:avLst/>
          </a:prstGeom>
          <a:noFill/>
          <a:ln w="762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60" name="Picture 59" descr="A picture containing shirt, curtain, umbrella&#10;&#10;Description automatically generated">
            <a:extLst>
              <a:ext uri="{FF2B5EF4-FFF2-40B4-BE49-F238E27FC236}">
                <a16:creationId xmlns:a16="http://schemas.microsoft.com/office/drawing/2014/main" id="{DD548DBB-64B1-4340-ABE4-81F4DD7F14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2063" y="3913972"/>
            <a:ext cx="870543" cy="681472"/>
          </a:xfrm>
          <a:prstGeom prst="rect">
            <a:avLst/>
          </a:prstGeom>
        </p:spPr>
      </p:pic>
      <p:pic>
        <p:nvPicPr>
          <p:cNvPr id="61" name="Picture 60" descr="A picture containing light&#10;&#10;Description automatically generated">
            <a:extLst>
              <a:ext uri="{FF2B5EF4-FFF2-40B4-BE49-F238E27FC236}">
                <a16:creationId xmlns:a16="http://schemas.microsoft.com/office/drawing/2014/main" id="{C27F1D84-290C-4F3B-90C5-9017DBEB79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1085" y="4016285"/>
            <a:ext cx="712619" cy="638017"/>
          </a:xfrm>
          <a:prstGeom prst="rect">
            <a:avLst/>
          </a:prstGeom>
        </p:spPr>
      </p:pic>
      <p:pic>
        <p:nvPicPr>
          <p:cNvPr id="62" name="Picture 61" descr="green checkmark">
            <a:extLst>
              <a:ext uri="{FF2B5EF4-FFF2-40B4-BE49-F238E27FC236}">
                <a16:creationId xmlns:a16="http://schemas.microsoft.com/office/drawing/2014/main" id="{0BDD30DC-5566-4083-A503-20FB9234D5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6331" y="4016286"/>
            <a:ext cx="508378" cy="529561"/>
          </a:xfrm>
          <a:prstGeom prst="rect">
            <a:avLst/>
          </a:prstGeom>
        </p:spPr>
      </p:pic>
      <p:pic>
        <p:nvPicPr>
          <p:cNvPr id="63" name="Picture 62" descr="A picture containing shirt, curtain, umbrella&#10;&#10;Description automatically generated">
            <a:extLst>
              <a:ext uri="{FF2B5EF4-FFF2-40B4-BE49-F238E27FC236}">
                <a16:creationId xmlns:a16="http://schemas.microsoft.com/office/drawing/2014/main" id="{25E7CA38-8E15-4715-B63C-3096DC9C2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1923" y="3924804"/>
            <a:ext cx="870543" cy="681472"/>
          </a:xfrm>
          <a:prstGeom prst="rect">
            <a:avLst/>
          </a:prstGeom>
        </p:spPr>
      </p:pic>
      <p:pic>
        <p:nvPicPr>
          <p:cNvPr id="64" name="Picture 63" descr="A picture containing light&#10;&#10;Description automatically generated">
            <a:extLst>
              <a:ext uri="{FF2B5EF4-FFF2-40B4-BE49-F238E27FC236}">
                <a16:creationId xmlns:a16="http://schemas.microsoft.com/office/drawing/2014/main" id="{F5E87730-C027-41B5-AE17-AE5393AA48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50945" y="4027117"/>
            <a:ext cx="712619" cy="638017"/>
          </a:xfrm>
          <a:prstGeom prst="rect">
            <a:avLst/>
          </a:prstGeom>
        </p:spPr>
      </p:pic>
      <p:sp>
        <p:nvSpPr>
          <p:cNvPr id="65" name="Rounded Rectangle 38">
            <a:extLst>
              <a:ext uri="{FF2B5EF4-FFF2-40B4-BE49-F238E27FC236}">
                <a16:creationId xmlns:a16="http://schemas.microsoft.com/office/drawing/2014/main" id="{2327E64E-A7A4-47E8-9B67-50ADBDDB859E}"/>
              </a:ext>
            </a:extLst>
          </p:cNvPr>
          <p:cNvSpPr/>
          <p:nvPr/>
        </p:nvSpPr>
        <p:spPr>
          <a:xfrm>
            <a:off x="10431923" y="161881"/>
            <a:ext cx="153995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016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3266-B19D-4EBB-A3BC-99626CFB334C}"/>
              </a:ext>
            </a:extLst>
          </p:cNvPr>
          <p:cNvSpPr>
            <a:spLocks noGrp="1"/>
          </p:cNvSpPr>
          <p:nvPr>
            <p:ph type="title"/>
          </p:nvPr>
        </p:nvSpPr>
        <p:spPr/>
        <p:txBody>
          <a:bodyPr/>
          <a:lstStyle/>
          <a:p>
            <a:r>
              <a:rPr lang="en-GB" dirty="0"/>
              <a:t>Wie </a:t>
            </a:r>
            <a:r>
              <a:rPr lang="en-GB" dirty="0" err="1"/>
              <a:t>geht’s</a:t>
            </a:r>
            <a:r>
              <a:rPr lang="en-GB" dirty="0"/>
              <a:t> </a:t>
            </a:r>
            <a:r>
              <a:rPr lang="en-GB" b="0" dirty="0"/>
              <a:t>(2/2)</a:t>
            </a:r>
            <a:endParaRPr lang="en-GB" dirty="0"/>
          </a:p>
        </p:txBody>
      </p:sp>
      <p:sp>
        <p:nvSpPr>
          <p:cNvPr id="65" name="Rounded Rectangle 38">
            <a:extLst>
              <a:ext uri="{FF2B5EF4-FFF2-40B4-BE49-F238E27FC236}">
                <a16:creationId xmlns:a16="http://schemas.microsoft.com/office/drawing/2014/main" id="{5A310AD9-85CB-48E6-AA00-F143D5785B14}"/>
              </a:ext>
            </a:extLst>
          </p:cNvPr>
          <p:cNvSpPr/>
          <p:nvPr/>
        </p:nvSpPr>
        <p:spPr>
          <a:xfrm>
            <a:off x="10431923" y="161881"/>
            <a:ext cx="153995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AA94FF9F-37CD-4EF0-A33C-D9CEB8E5579E}"/>
              </a:ext>
            </a:extLst>
          </p:cNvPr>
          <p:cNvSpPr/>
          <p:nvPr/>
        </p:nvSpPr>
        <p:spPr>
          <a:xfrm>
            <a:off x="426715" y="143599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DF23A836-0446-40E8-AEE2-7B4B6FBB7D82}"/>
              </a:ext>
            </a:extLst>
          </p:cNvPr>
          <p:cNvSpPr/>
          <p:nvPr/>
        </p:nvSpPr>
        <p:spPr>
          <a:xfrm>
            <a:off x="3258950" y="142064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Rounded Corners 67">
            <a:extLst>
              <a:ext uri="{FF2B5EF4-FFF2-40B4-BE49-F238E27FC236}">
                <a16:creationId xmlns:a16="http://schemas.microsoft.com/office/drawing/2014/main" id="{80F4BB7B-3A67-4708-A3CA-3F14F847C48B}"/>
              </a:ext>
            </a:extLst>
          </p:cNvPr>
          <p:cNvSpPr/>
          <p:nvPr/>
        </p:nvSpPr>
        <p:spPr>
          <a:xfrm>
            <a:off x="6429128" y="1428185"/>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Rounded Corners 68">
            <a:extLst>
              <a:ext uri="{FF2B5EF4-FFF2-40B4-BE49-F238E27FC236}">
                <a16:creationId xmlns:a16="http://schemas.microsoft.com/office/drawing/2014/main" id="{C6FC0F46-D228-4D51-B6A4-ED9DF4D45CD1}"/>
              </a:ext>
            </a:extLst>
          </p:cNvPr>
          <p:cNvSpPr/>
          <p:nvPr/>
        </p:nvSpPr>
        <p:spPr>
          <a:xfrm>
            <a:off x="9250140" y="142292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 descr="Boy Face Cartoon 2 Clip Art">
            <a:extLst>
              <a:ext uri="{FF2B5EF4-FFF2-40B4-BE49-F238E27FC236}">
                <a16:creationId xmlns:a16="http://schemas.microsoft.com/office/drawing/2014/main" id="{D8B31E62-B2F9-4755-BB82-1650C3300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94" y="155222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ross Clip Art">
            <a:extLst>
              <a:ext uri="{FF2B5EF4-FFF2-40B4-BE49-F238E27FC236}">
                <a16:creationId xmlns:a16="http://schemas.microsoft.com/office/drawing/2014/main" id="{2D3D0A11-B999-4AC6-9539-EE8E284E30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887" y="159086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4859BB85-5DD5-4AC6-847E-B40A6EB7DC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1613568"/>
            <a:ext cx="508378" cy="529561"/>
          </a:xfrm>
          <a:prstGeom prst="rect">
            <a:avLst/>
          </a:prstGeom>
        </p:spPr>
      </p:pic>
      <p:sp>
        <p:nvSpPr>
          <p:cNvPr id="73" name="Speech Bubble: Rectangle with Corners Rounded 72">
            <a:extLst>
              <a:ext uri="{FF2B5EF4-FFF2-40B4-BE49-F238E27FC236}">
                <a16:creationId xmlns:a16="http://schemas.microsoft.com/office/drawing/2014/main" id="{2186D7C3-BE87-4896-93B0-88EA5AFD8D7B}"/>
              </a:ext>
            </a:extLst>
          </p:cNvPr>
          <p:cNvSpPr/>
          <p:nvPr/>
        </p:nvSpPr>
        <p:spPr>
          <a:xfrm>
            <a:off x="2892130" y="5072602"/>
            <a:ext cx="2003472" cy="926934"/>
          </a:xfrm>
          <a:prstGeom prst="wedgeRoundRectCallout">
            <a:avLst>
              <a:gd name="adj1" fmla="val 76800"/>
              <a:gd name="adj2" fmla="val 12192"/>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Hast du </a:t>
            </a:r>
            <a:r>
              <a:rPr kumimoji="0" lang="en-GB" sz="2200" b="0" i="0" u="none" strike="noStrike" kern="0" cap="none" spc="0" normalizeH="0" baseline="0" noProof="0" dirty="0" err="1">
                <a:ln>
                  <a:noFill/>
                </a:ln>
                <a:effectLst/>
                <a:uLnTx/>
                <a:uFillTx/>
                <a:latin typeface="Century Gothic" panose="020F0302020204030204"/>
                <a:ea typeface="+mn-ea"/>
                <a:cs typeface="+mn-cs"/>
              </a:rPr>
              <a:t>Schmerzen</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sp>
        <p:nvSpPr>
          <p:cNvPr id="74" name="Speech Bubble: Rectangle with Corners Rounded 73">
            <a:extLst>
              <a:ext uri="{FF2B5EF4-FFF2-40B4-BE49-F238E27FC236}">
                <a16:creationId xmlns:a16="http://schemas.microsoft.com/office/drawing/2014/main" id="{F0EE4812-4276-439A-9ACB-1365F1E25A4F}"/>
              </a:ext>
            </a:extLst>
          </p:cNvPr>
          <p:cNvSpPr/>
          <p:nvPr/>
        </p:nvSpPr>
        <p:spPr>
          <a:xfrm>
            <a:off x="6842098" y="5023346"/>
            <a:ext cx="2003472" cy="1077306"/>
          </a:xfrm>
          <a:prstGeom prst="wedgeRoundRectCallout">
            <a:avLst>
              <a:gd name="adj1" fmla="val -64805"/>
              <a:gd name="adj2" fmla="val -17079"/>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latin typeface="Century Gothic" panose="020F0302020204030204"/>
                <a:ea typeface="+mn-ea"/>
                <a:cs typeface="+mn-cs"/>
              </a:rPr>
              <a:t>Nein</a:t>
            </a:r>
            <a:r>
              <a:rPr kumimoji="0" lang="en-GB" sz="2200" b="0" i="0" u="none" strike="noStrike" kern="0" cap="none" spc="0" normalizeH="0" baseline="0" noProof="0" dirty="0">
                <a:ln>
                  <a:noFill/>
                </a:ln>
                <a:effectLst/>
                <a:uLnTx/>
                <a:uFillTx/>
                <a:latin typeface="Century Gothic" panose="020F0302020204030204"/>
                <a:ea typeface="+mn-ea"/>
                <a:cs typeface="+mn-cs"/>
              </a:rPr>
              <a:t>, ich </a:t>
            </a:r>
            <a:r>
              <a:rPr kumimoji="0" lang="en-GB" sz="2200" b="0" i="0" u="none" strike="noStrike" kern="0" cap="none" spc="0" normalizeH="0" baseline="0" noProof="0" dirty="0" err="1">
                <a:ln>
                  <a:noFill/>
                </a:ln>
                <a:effectLst/>
                <a:uLnTx/>
                <a:uFillTx/>
                <a:latin typeface="Century Gothic" panose="020F0302020204030204"/>
                <a:ea typeface="+mn-ea"/>
                <a:cs typeface="+mn-cs"/>
              </a:rPr>
              <a:t>habe</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keine</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Schmerzen</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pic>
        <p:nvPicPr>
          <p:cNvPr id="75" name="Picture 74" descr="A close up of a logo&#10;&#10;Description automatically generated">
            <a:extLst>
              <a:ext uri="{FF2B5EF4-FFF2-40B4-BE49-F238E27FC236}">
                <a16:creationId xmlns:a16="http://schemas.microsoft.com/office/drawing/2014/main" id="{C55232B3-2BA5-4A3A-A15D-C25B69A1B2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066" y="1435357"/>
            <a:ext cx="593901" cy="766704"/>
          </a:xfrm>
          <a:prstGeom prst="rect">
            <a:avLst/>
          </a:prstGeom>
        </p:spPr>
      </p:pic>
      <p:sp>
        <p:nvSpPr>
          <p:cNvPr id="76" name="Rectangle 75">
            <a:extLst>
              <a:ext uri="{FF2B5EF4-FFF2-40B4-BE49-F238E27FC236}">
                <a16:creationId xmlns:a16="http://schemas.microsoft.com/office/drawing/2014/main" id="{EBD5A7AC-C825-4D68-96C2-AB1D2DE27AB9}"/>
              </a:ext>
            </a:extLst>
          </p:cNvPr>
          <p:cNvSpPr/>
          <p:nvPr/>
        </p:nvSpPr>
        <p:spPr>
          <a:xfrm>
            <a:off x="367054" y="1296000"/>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01B8A78C-1510-4BB5-A16A-8DE27F055749}"/>
              </a:ext>
            </a:extLst>
          </p:cNvPr>
          <p:cNvSpPr/>
          <p:nvPr/>
        </p:nvSpPr>
        <p:spPr>
          <a:xfrm>
            <a:off x="6367821" y="1308609"/>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78" name="Picture 77" descr="A close up of a logo&#10;&#10;Description automatically generated">
            <a:extLst>
              <a:ext uri="{FF2B5EF4-FFF2-40B4-BE49-F238E27FC236}">
                <a16:creationId xmlns:a16="http://schemas.microsoft.com/office/drawing/2014/main" id="{B14A99A8-EA1D-49C7-BEAD-524B4F838A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000" y="1459402"/>
            <a:ext cx="593901" cy="766704"/>
          </a:xfrm>
          <a:prstGeom prst="rect">
            <a:avLst/>
          </a:prstGeom>
        </p:spPr>
      </p:pic>
      <p:pic>
        <p:nvPicPr>
          <p:cNvPr id="79" name="Picture 2" descr="Cross Clip Art">
            <a:extLst>
              <a:ext uri="{FF2B5EF4-FFF2-40B4-BE49-F238E27FC236}">
                <a16:creationId xmlns:a16="http://schemas.microsoft.com/office/drawing/2014/main" id="{C8640EA5-9575-4467-A2F0-A09F7058CA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68612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Boy Face Cartoon 2 Clip Art">
            <a:extLst>
              <a:ext uri="{FF2B5EF4-FFF2-40B4-BE49-F238E27FC236}">
                <a16:creationId xmlns:a16="http://schemas.microsoft.com/office/drawing/2014/main" id="{395DEF43-B6B9-4A43-A940-EA3A169DC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341" y="156039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green checkmark">
            <a:extLst>
              <a:ext uri="{FF2B5EF4-FFF2-40B4-BE49-F238E27FC236}">
                <a16:creationId xmlns:a16="http://schemas.microsoft.com/office/drawing/2014/main" id="{E68E82B1-2D25-4A69-9282-FB754F0AC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576209"/>
            <a:ext cx="508378" cy="529561"/>
          </a:xfrm>
          <a:prstGeom prst="rect">
            <a:avLst/>
          </a:prstGeom>
        </p:spPr>
      </p:pic>
      <p:sp>
        <p:nvSpPr>
          <p:cNvPr id="82" name="Rectangle: Rounded Corners 81">
            <a:extLst>
              <a:ext uri="{FF2B5EF4-FFF2-40B4-BE49-F238E27FC236}">
                <a16:creationId xmlns:a16="http://schemas.microsoft.com/office/drawing/2014/main" id="{D7863E0A-514B-47C9-B328-C6A491761B80}"/>
              </a:ext>
            </a:extLst>
          </p:cNvPr>
          <p:cNvSpPr/>
          <p:nvPr/>
        </p:nvSpPr>
        <p:spPr>
          <a:xfrm>
            <a:off x="426715" y="2632874"/>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Rounded Corners 82">
            <a:extLst>
              <a:ext uri="{FF2B5EF4-FFF2-40B4-BE49-F238E27FC236}">
                <a16:creationId xmlns:a16="http://schemas.microsoft.com/office/drawing/2014/main" id="{6CAA386B-576D-4051-9E17-FF7A76DBA506}"/>
              </a:ext>
            </a:extLst>
          </p:cNvPr>
          <p:cNvSpPr/>
          <p:nvPr/>
        </p:nvSpPr>
        <p:spPr>
          <a:xfrm>
            <a:off x="3258950" y="2617524"/>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Rounded Corners 83">
            <a:extLst>
              <a:ext uri="{FF2B5EF4-FFF2-40B4-BE49-F238E27FC236}">
                <a16:creationId xmlns:a16="http://schemas.microsoft.com/office/drawing/2014/main" id="{5EBA3836-FAF5-4F34-B690-1B5088B35E18}"/>
              </a:ext>
            </a:extLst>
          </p:cNvPr>
          <p:cNvSpPr/>
          <p:nvPr/>
        </p:nvSpPr>
        <p:spPr>
          <a:xfrm>
            <a:off x="6429128" y="2625067"/>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70BFCC6E-13DA-40FF-B818-6613539787E7}"/>
              </a:ext>
            </a:extLst>
          </p:cNvPr>
          <p:cNvSpPr/>
          <p:nvPr/>
        </p:nvSpPr>
        <p:spPr>
          <a:xfrm>
            <a:off x="9250140" y="2619811"/>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86" name="Picture 2" descr="Boy Face Cartoon 2 Clip Art">
            <a:extLst>
              <a:ext uri="{FF2B5EF4-FFF2-40B4-BE49-F238E27FC236}">
                <a16:creationId xmlns:a16="http://schemas.microsoft.com/office/drawing/2014/main" id="{C0811966-F4DB-4B46-ACF8-A60E02AC1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090" y="2764039"/>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ross Clip Art">
            <a:extLst>
              <a:ext uri="{FF2B5EF4-FFF2-40B4-BE49-F238E27FC236}">
                <a16:creationId xmlns:a16="http://schemas.microsoft.com/office/drawing/2014/main" id="{A9ECD55B-FA95-4584-8413-A47586DCF0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339" y="2811273"/>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green checkmark">
            <a:extLst>
              <a:ext uri="{FF2B5EF4-FFF2-40B4-BE49-F238E27FC236}">
                <a16:creationId xmlns:a16="http://schemas.microsoft.com/office/drawing/2014/main" id="{D23E5835-1A31-4644-8F4E-46739DE2C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500" y="2826129"/>
            <a:ext cx="508378" cy="529561"/>
          </a:xfrm>
          <a:prstGeom prst="rect">
            <a:avLst/>
          </a:prstGeom>
        </p:spPr>
      </p:pic>
      <p:pic>
        <p:nvPicPr>
          <p:cNvPr id="89" name="Picture 88" descr="A close up of a logo&#10;&#10;Description automatically generated">
            <a:extLst>
              <a:ext uri="{FF2B5EF4-FFF2-40B4-BE49-F238E27FC236}">
                <a16:creationId xmlns:a16="http://schemas.microsoft.com/office/drawing/2014/main" id="{6B17761F-7273-4D2C-926C-1649B89DA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90" name="Rectangle 89">
            <a:extLst>
              <a:ext uri="{FF2B5EF4-FFF2-40B4-BE49-F238E27FC236}">
                <a16:creationId xmlns:a16="http://schemas.microsoft.com/office/drawing/2014/main" id="{75C23123-E7E5-492B-BC06-92E546E012E4}"/>
              </a:ext>
            </a:extLst>
          </p:cNvPr>
          <p:cNvSpPr/>
          <p:nvPr/>
        </p:nvSpPr>
        <p:spPr>
          <a:xfrm>
            <a:off x="367054" y="2492882"/>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1D4D3DB7-FF89-4321-888B-257A6CA47D2D}"/>
              </a:ext>
            </a:extLst>
          </p:cNvPr>
          <p:cNvSpPr/>
          <p:nvPr/>
        </p:nvSpPr>
        <p:spPr>
          <a:xfrm>
            <a:off x="6367821" y="2505491"/>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2" name="Picture 91" descr="A close up of a logo&#10;&#10;Description automatically generated">
            <a:extLst>
              <a:ext uri="{FF2B5EF4-FFF2-40B4-BE49-F238E27FC236}">
                <a16:creationId xmlns:a16="http://schemas.microsoft.com/office/drawing/2014/main" id="{8A544E3B-2D13-48CB-8749-1C02D4C20D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4126" y="2641237"/>
            <a:ext cx="593901" cy="766704"/>
          </a:xfrm>
          <a:prstGeom prst="rect">
            <a:avLst/>
          </a:prstGeom>
        </p:spPr>
      </p:pic>
      <p:pic>
        <p:nvPicPr>
          <p:cNvPr id="93" name="Picture 2" descr="Cross Clip Art">
            <a:extLst>
              <a:ext uri="{FF2B5EF4-FFF2-40B4-BE49-F238E27FC236}">
                <a16:creationId xmlns:a16="http://schemas.microsoft.com/office/drawing/2014/main" id="{BE746541-D51B-4615-9025-FA8D21C3EA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2570" y="2775691"/>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Boy Face Cartoon 2 Clip Art">
            <a:extLst>
              <a:ext uri="{FF2B5EF4-FFF2-40B4-BE49-F238E27FC236}">
                <a16:creationId xmlns:a16="http://schemas.microsoft.com/office/drawing/2014/main" id="{E395560F-BE88-4BD8-A519-A28DD3CA5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341" y="2757272"/>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green checkmark">
            <a:extLst>
              <a:ext uri="{FF2B5EF4-FFF2-40B4-BE49-F238E27FC236}">
                <a16:creationId xmlns:a16="http://schemas.microsoft.com/office/drawing/2014/main" id="{BE7B1629-B4D4-4D92-8424-B2E5F521D0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301" y="2799969"/>
            <a:ext cx="508378" cy="529561"/>
          </a:xfrm>
          <a:prstGeom prst="rect">
            <a:avLst/>
          </a:prstGeom>
        </p:spPr>
      </p:pic>
      <p:sp>
        <p:nvSpPr>
          <p:cNvPr id="96" name="Rectangle: Rounded Corners 95">
            <a:extLst>
              <a:ext uri="{FF2B5EF4-FFF2-40B4-BE49-F238E27FC236}">
                <a16:creationId xmlns:a16="http://schemas.microsoft.com/office/drawing/2014/main" id="{6B1E3B72-0C18-4574-B5EA-CAE0C467E48B}"/>
              </a:ext>
            </a:extLst>
          </p:cNvPr>
          <p:cNvSpPr/>
          <p:nvPr/>
        </p:nvSpPr>
        <p:spPr>
          <a:xfrm>
            <a:off x="425329" y="387606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7" name="Rectangle: Rounded Corners 96">
            <a:extLst>
              <a:ext uri="{FF2B5EF4-FFF2-40B4-BE49-F238E27FC236}">
                <a16:creationId xmlns:a16="http://schemas.microsoft.com/office/drawing/2014/main" id="{83433886-68AF-4AF0-BBDD-35779DEA67D3}"/>
              </a:ext>
            </a:extLst>
          </p:cNvPr>
          <p:cNvSpPr/>
          <p:nvPr/>
        </p:nvSpPr>
        <p:spPr>
          <a:xfrm>
            <a:off x="3257564" y="3860719"/>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8" name="Rectangle: Rounded Corners 97">
            <a:extLst>
              <a:ext uri="{FF2B5EF4-FFF2-40B4-BE49-F238E27FC236}">
                <a16:creationId xmlns:a16="http://schemas.microsoft.com/office/drawing/2014/main" id="{45161C60-033D-41CF-B0AC-8D72D4B86E10}"/>
              </a:ext>
            </a:extLst>
          </p:cNvPr>
          <p:cNvSpPr/>
          <p:nvPr/>
        </p:nvSpPr>
        <p:spPr>
          <a:xfrm>
            <a:off x="6427742" y="3868262"/>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9" name="Rectangle: Rounded Corners 98">
            <a:extLst>
              <a:ext uri="{FF2B5EF4-FFF2-40B4-BE49-F238E27FC236}">
                <a16:creationId xmlns:a16="http://schemas.microsoft.com/office/drawing/2014/main" id="{00B7660B-38D0-4C35-BC3F-F0B953F349D7}"/>
              </a:ext>
            </a:extLst>
          </p:cNvPr>
          <p:cNvSpPr/>
          <p:nvPr/>
        </p:nvSpPr>
        <p:spPr>
          <a:xfrm>
            <a:off x="9248754" y="3863006"/>
            <a:ext cx="2739826" cy="879367"/>
          </a:xfrm>
          <a:prstGeom prst="roundRect">
            <a:avLst/>
          </a:prstGeom>
          <a:solidFill>
            <a:srgbClr val="FFF4E7"/>
          </a:solidFill>
          <a:ln w="28575"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00" name="Picture 2" descr="Boy Face Cartoon 2 Clip Art">
            <a:extLst>
              <a:ext uri="{FF2B5EF4-FFF2-40B4-BE49-F238E27FC236}">
                <a16:creationId xmlns:a16="http://schemas.microsoft.com/office/drawing/2014/main" id="{7EDEBD11-DF5A-4A0B-AEF6-FAAA24BC07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72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ross Clip Art">
            <a:extLst>
              <a:ext uri="{FF2B5EF4-FFF2-40B4-BE49-F238E27FC236}">
                <a16:creationId xmlns:a16="http://schemas.microsoft.com/office/drawing/2014/main" id="{90433597-8DBD-4D75-989E-981966B1E1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394" y="400493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green checkmark">
            <a:extLst>
              <a:ext uri="{FF2B5EF4-FFF2-40B4-BE49-F238E27FC236}">
                <a16:creationId xmlns:a16="http://schemas.microsoft.com/office/drawing/2014/main" id="{DAFF0044-A5E4-4824-AB52-8A7A3093C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793" y="4008116"/>
            <a:ext cx="508378" cy="529561"/>
          </a:xfrm>
          <a:prstGeom prst="rect">
            <a:avLst/>
          </a:prstGeom>
        </p:spPr>
      </p:pic>
      <p:pic>
        <p:nvPicPr>
          <p:cNvPr id="103" name="Picture 102" descr="A close up of a logo&#10;&#10;Description automatically generated">
            <a:extLst>
              <a:ext uri="{FF2B5EF4-FFF2-40B4-BE49-F238E27FC236}">
                <a16:creationId xmlns:a16="http://schemas.microsoft.com/office/drawing/2014/main" id="{49E01473-406D-49A3-A8B8-A4BA58A50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94" y="3939812"/>
            <a:ext cx="593901" cy="766704"/>
          </a:xfrm>
          <a:prstGeom prst="rect">
            <a:avLst/>
          </a:prstGeom>
        </p:spPr>
      </p:pic>
      <p:sp>
        <p:nvSpPr>
          <p:cNvPr id="104" name="Rectangle 103">
            <a:extLst>
              <a:ext uri="{FF2B5EF4-FFF2-40B4-BE49-F238E27FC236}">
                <a16:creationId xmlns:a16="http://schemas.microsoft.com/office/drawing/2014/main" id="{EF314547-5E29-42CA-A6CF-B4F593D199FE}"/>
              </a:ext>
            </a:extLst>
          </p:cNvPr>
          <p:cNvSpPr/>
          <p:nvPr/>
        </p:nvSpPr>
        <p:spPr>
          <a:xfrm>
            <a:off x="365668" y="3736077"/>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4EFDE663-12F7-432F-BD66-78ABE25DD2AE}"/>
              </a:ext>
            </a:extLst>
          </p:cNvPr>
          <p:cNvSpPr/>
          <p:nvPr/>
        </p:nvSpPr>
        <p:spPr>
          <a:xfrm>
            <a:off x="6366435" y="3748686"/>
            <a:ext cx="5669285" cy="1077306"/>
          </a:xfrm>
          <a:prstGeom prst="rect">
            <a:avLst/>
          </a:prstGeom>
          <a:no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06" name="Picture 105" descr="A close up of a logo&#10;&#10;Description automatically generated">
            <a:extLst>
              <a:ext uri="{FF2B5EF4-FFF2-40B4-BE49-F238E27FC236}">
                <a16:creationId xmlns:a16="http://schemas.microsoft.com/office/drawing/2014/main" id="{58E97528-63CC-4493-A7A5-6692FCC2F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4697" y="3911089"/>
            <a:ext cx="593901" cy="766704"/>
          </a:xfrm>
          <a:prstGeom prst="rect">
            <a:avLst/>
          </a:prstGeom>
        </p:spPr>
      </p:pic>
      <p:pic>
        <p:nvPicPr>
          <p:cNvPr id="107" name="Picture 2" descr="Cross Clip Art">
            <a:extLst>
              <a:ext uri="{FF2B5EF4-FFF2-40B4-BE49-F238E27FC236}">
                <a16:creationId xmlns:a16="http://schemas.microsoft.com/office/drawing/2014/main" id="{CE37039F-EF70-45A1-8946-93E1A7AB91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3974" y="4130185"/>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Boy Face Cartoon 2 Clip Art">
            <a:extLst>
              <a:ext uri="{FF2B5EF4-FFF2-40B4-BE49-F238E27FC236}">
                <a16:creationId xmlns:a16="http://schemas.microsoft.com/office/drawing/2014/main" id="{89AD719C-E562-411C-8300-A5780D069D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5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 descr="Coffee Clip Art">
            <a:extLst>
              <a:ext uri="{FF2B5EF4-FFF2-40B4-BE49-F238E27FC236}">
                <a16:creationId xmlns:a16="http://schemas.microsoft.com/office/drawing/2014/main" id="{00B9554D-9ED1-4E45-8F3E-39DCC50FC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4222" y="3934284"/>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Coffee Clip Art">
            <a:extLst>
              <a:ext uri="{FF2B5EF4-FFF2-40B4-BE49-F238E27FC236}">
                <a16:creationId xmlns:a16="http://schemas.microsoft.com/office/drawing/2014/main" id="{08C86EB4-3E3F-44FC-B753-6846CA8953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96092" y="3919367"/>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2" descr="Crying Smiley Clip Art">
            <a:extLst>
              <a:ext uri="{FF2B5EF4-FFF2-40B4-BE49-F238E27FC236}">
                <a16:creationId xmlns:a16="http://schemas.microsoft.com/office/drawing/2014/main" id="{F2FD4327-60D8-4230-BDD6-93BA65AD67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7662" y="1545602"/>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2" descr="Crying Smiley Clip Art">
            <a:extLst>
              <a:ext uri="{FF2B5EF4-FFF2-40B4-BE49-F238E27FC236}">
                <a16:creationId xmlns:a16="http://schemas.microsoft.com/office/drawing/2014/main" id="{428E2395-972C-4247-AD6F-86EE142EB3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9242" y="1555381"/>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a:extLst>
              <a:ext uri="{FF2B5EF4-FFF2-40B4-BE49-F238E27FC236}">
                <a16:creationId xmlns:a16="http://schemas.microsoft.com/office/drawing/2014/main" id="{57DD9F5A-90B2-4AD2-B346-AB9B412BC19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331645" y="1373343"/>
            <a:ext cx="744626" cy="879367"/>
          </a:xfrm>
          <a:prstGeom prst="rect">
            <a:avLst/>
          </a:prstGeom>
        </p:spPr>
      </p:pic>
      <p:pic>
        <p:nvPicPr>
          <p:cNvPr id="114" name="Picture 113">
            <a:extLst>
              <a:ext uri="{FF2B5EF4-FFF2-40B4-BE49-F238E27FC236}">
                <a16:creationId xmlns:a16="http://schemas.microsoft.com/office/drawing/2014/main" id="{8160EE59-345C-49CA-866F-5B8FE015B31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494771" y="1373343"/>
            <a:ext cx="744626" cy="879367"/>
          </a:xfrm>
          <a:prstGeom prst="rect">
            <a:avLst/>
          </a:prstGeom>
        </p:spPr>
      </p:pic>
      <p:sp>
        <p:nvSpPr>
          <p:cNvPr id="115" name="TextBox 114">
            <a:extLst>
              <a:ext uri="{FF2B5EF4-FFF2-40B4-BE49-F238E27FC236}">
                <a16:creationId xmlns:a16="http://schemas.microsoft.com/office/drawing/2014/main" id="{ECC3E4B2-094C-4813-B3CF-308821CF931C}"/>
              </a:ext>
            </a:extLst>
          </p:cNvPr>
          <p:cNvSpPr txBox="1"/>
          <p:nvPr/>
        </p:nvSpPr>
        <p:spPr>
          <a:xfrm>
            <a:off x="1155789" y="5331167"/>
            <a:ext cx="1643105"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Partner B</a:t>
            </a:r>
          </a:p>
        </p:txBody>
      </p:sp>
      <p:sp>
        <p:nvSpPr>
          <p:cNvPr id="116" name="TextBox 115">
            <a:extLst>
              <a:ext uri="{FF2B5EF4-FFF2-40B4-BE49-F238E27FC236}">
                <a16:creationId xmlns:a16="http://schemas.microsoft.com/office/drawing/2014/main" id="{99168ED8-889F-4D62-939C-692D0EA1FF2D}"/>
              </a:ext>
            </a:extLst>
          </p:cNvPr>
          <p:cNvSpPr txBox="1"/>
          <p:nvPr/>
        </p:nvSpPr>
        <p:spPr>
          <a:xfrm>
            <a:off x="8955658" y="5297610"/>
            <a:ext cx="1643105" cy="461665"/>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Partner A</a:t>
            </a:r>
          </a:p>
        </p:txBody>
      </p:sp>
      <p:sp>
        <p:nvSpPr>
          <p:cNvPr id="117" name="Rectangle: Rounded Corners 116">
            <a:extLst>
              <a:ext uri="{FF2B5EF4-FFF2-40B4-BE49-F238E27FC236}">
                <a16:creationId xmlns:a16="http://schemas.microsoft.com/office/drawing/2014/main" id="{63071EFF-0663-48CF-B071-43777010E0B6}"/>
              </a:ext>
            </a:extLst>
          </p:cNvPr>
          <p:cNvSpPr/>
          <p:nvPr/>
        </p:nvSpPr>
        <p:spPr>
          <a:xfrm>
            <a:off x="454886" y="1393940"/>
            <a:ext cx="2722878" cy="929913"/>
          </a:xfrm>
          <a:prstGeom prst="roundRect">
            <a:avLst/>
          </a:prstGeom>
          <a:noFill/>
          <a:ln w="762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18" name="Picture 117" descr="A picture containing shirt, curtain, umbrella&#10;&#10;Description automatically generated">
            <a:extLst>
              <a:ext uri="{FF2B5EF4-FFF2-40B4-BE49-F238E27FC236}">
                <a16:creationId xmlns:a16="http://schemas.microsoft.com/office/drawing/2014/main" id="{07F10A29-C0F5-48E4-B529-FAB1768B5D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0739" y="2740056"/>
            <a:ext cx="870543" cy="681472"/>
          </a:xfrm>
          <a:prstGeom prst="rect">
            <a:avLst/>
          </a:prstGeom>
        </p:spPr>
      </p:pic>
      <p:pic>
        <p:nvPicPr>
          <p:cNvPr id="119" name="Picture 118" descr="A picture containing light&#10;&#10;Description automatically generated">
            <a:extLst>
              <a:ext uri="{FF2B5EF4-FFF2-40B4-BE49-F238E27FC236}">
                <a16:creationId xmlns:a16="http://schemas.microsoft.com/office/drawing/2014/main" id="{9DA70A76-CAB9-4968-8AF6-0E81557892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6795" y="2812560"/>
            <a:ext cx="712619" cy="638017"/>
          </a:xfrm>
          <a:prstGeom prst="rect">
            <a:avLst/>
          </a:prstGeom>
        </p:spPr>
      </p:pic>
      <p:pic>
        <p:nvPicPr>
          <p:cNvPr id="120" name="Picture 119" descr="green checkmark">
            <a:extLst>
              <a:ext uri="{FF2B5EF4-FFF2-40B4-BE49-F238E27FC236}">
                <a16:creationId xmlns:a16="http://schemas.microsoft.com/office/drawing/2014/main" id="{98CB2E8D-438E-4A9C-9A5D-4628820FD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6331" y="4016286"/>
            <a:ext cx="508378" cy="529561"/>
          </a:xfrm>
          <a:prstGeom prst="rect">
            <a:avLst/>
          </a:prstGeom>
        </p:spPr>
      </p:pic>
      <p:pic>
        <p:nvPicPr>
          <p:cNvPr id="121" name="Picture 120" descr="A picture containing shirt, curtain, umbrella&#10;&#10;Description automatically generated">
            <a:extLst>
              <a:ext uri="{FF2B5EF4-FFF2-40B4-BE49-F238E27FC236}">
                <a16:creationId xmlns:a16="http://schemas.microsoft.com/office/drawing/2014/main" id="{13A4A0F4-92C4-4473-8B8D-365319C1EA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9394" y="2724668"/>
            <a:ext cx="870543" cy="681472"/>
          </a:xfrm>
          <a:prstGeom prst="rect">
            <a:avLst/>
          </a:prstGeom>
        </p:spPr>
      </p:pic>
      <p:pic>
        <p:nvPicPr>
          <p:cNvPr id="122" name="Picture 121" descr="A picture containing light&#10;&#10;Description automatically generated">
            <a:extLst>
              <a:ext uri="{FF2B5EF4-FFF2-40B4-BE49-F238E27FC236}">
                <a16:creationId xmlns:a16="http://schemas.microsoft.com/office/drawing/2014/main" id="{54538F30-2FBE-4564-B452-9AC5B7E237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9109" y="2863883"/>
            <a:ext cx="712619" cy="638017"/>
          </a:xfrm>
          <a:prstGeom prst="rect">
            <a:avLst/>
          </a:prstGeom>
        </p:spPr>
      </p:pic>
      <p:pic>
        <p:nvPicPr>
          <p:cNvPr id="123" name="Picture 4" descr="Hunger, Eat, Hungry, Comic, Food, Not, Appetite, Full">
            <a:extLst>
              <a:ext uri="{FF2B5EF4-FFF2-40B4-BE49-F238E27FC236}">
                <a16:creationId xmlns:a16="http://schemas.microsoft.com/office/drawing/2014/main" id="{6BE3FEC6-034F-4AEC-9C8C-3F80B0C4D3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7934" y="2674997"/>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Hunger, Eat, Hungry, Comic, Food, Not, Appetite, Full">
            <a:extLst>
              <a:ext uri="{FF2B5EF4-FFF2-40B4-BE49-F238E27FC236}">
                <a16:creationId xmlns:a16="http://schemas.microsoft.com/office/drawing/2014/main" id="{1CD47C78-4CAF-4AB2-8D1F-CD15FAE264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24670" y="2686211"/>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Snoring Sleeping Zz Smiley Clip Art">
            <a:extLst>
              <a:ext uri="{FF2B5EF4-FFF2-40B4-BE49-F238E27FC236}">
                <a16:creationId xmlns:a16="http://schemas.microsoft.com/office/drawing/2014/main" id="{2363E448-2302-4D75-82E3-06241BA39A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59110" y="4034459"/>
            <a:ext cx="543485" cy="60658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8" descr="Snoring Sleeping Zz Smiley Clip Art">
            <a:extLst>
              <a:ext uri="{FF2B5EF4-FFF2-40B4-BE49-F238E27FC236}">
                <a16:creationId xmlns:a16="http://schemas.microsoft.com/office/drawing/2014/main" id="{02D6B4B4-ED36-4809-A835-41F80ADFB1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22916" y="3999397"/>
            <a:ext cx="543485" cy="6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5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3 - Lesson 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31/08/23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On an exchange</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lang="en-GB" sz="2000" dirty="0">
                <a:solidFill>
                  <a:schemeClr val="tx1"/>
                </a:solidFill>
              </a:rPr>
              <a:t>HABEN vs SEIN present (all persons)</a:t>
            </a:r>
            <a:br>
              <a:rPr lang="en-GB" sz="2000" i="1" dirty="0">
                <a:solidFill>
                  <a:schemeClr val="tx1"/>
                </a:solidFill>
                <a:ea typeface="+mj-ea"/>
                <a:cs typeface="+mj-cs"/>
              </a:rPr>
            </a:br>
            <a:r>
              <a:rPr lang="en-GB" sz="2000" dirty="0">
                <a:solidFill>
                  <a:schemeClr val="tx1"/>
                </a:solidFill>
              </a:rPr>
              <a:t>Sie (you, formal) vs du</a:t>
            </a:r>
            <a:br>
              <a:rPr lang="en-GB" sz="2000" dirty="0">
                <a:solidFill>
                  <a:schemeClr val="tx1"/>
                </a:solidFill>
              </a:rPr>
            </a:br>
            <a:r>
              <a:rPr lang="en-GB" sz="2000" dirty="0">
                <a:solidFill>
                  <a:schemeClr val="tx1"/>
                </a:solidFill>
              </a:rPr>
              <a:t>Infinitive clauses with ‘</a:t>
            </a:r>
            <a:r>
              <a:rPr lang="en-GB" sz="2000" dirty="0" err="1">
                <a:solidFill>
                  <a:schemeClr val="tx1"/>
                </a:solidFill>
              </a:rPr>
              <a:t>zu</a:t>
            </a:r>
            <a:r>
              <a:rPr lang="en-GB" sz="2000" dirty="0">
                <a:solidFill>
                  <a:schemeClr val="tx1"/>
                </a:solidFill>
              </a:rPr>
              <a:t>’</a:t>
            </a:r>
            <a:br>
              <a:rPr lang="en-GB" sz="2000" dirty="0">
                <a:solidFill>
                  <a:schemeClr val="tx1"/>
                </a:solidFill>
              </a:rPr>
            </a:br>
            <a:br>
              <a:rPr lang="en-GB" sz="2000" dirty="0">
                <a:solidFill>
                  <a:schemeClr val="tx1"/>
                </a:solidFill>
              </a:rPr>
            </a:br>
            <a:r>
              <a:rPr lang="en-GB" sz="2000" dirty="0">
                <a:solidFill>
                  <a:schemeClr val="tx1"/>
                </a:solidFill>
              </a:rPr>
              <a:t>SSC [u] vs [ü]</a:t>
            </a:r>
          </a:p>
          <a:p>
            <a:pPr algn="l"/>
            <a:endParaRPr lang="en-GB" sz="2000"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7709596" cy="844550"/>
          </a:xfrm>
        </p:spPr>
        <p:txBody>
          <a:bodyPr>
            <a:normAutofit fontScale="70000" lnSpcReduction="20000"/>
          </a:bodyPr>
          <a:lstStyle/>
          <a:p>
            <a:r>
              <a:rPr lang="en-GB" dirty="0"/>
              <a:t>Bei </a:t>
            </a:r>
            <a:r>
              <a:rPr lang="en-GB" dirty="0" err="1"/>
              <a:t>einer</a:t>
            </a:r>
            <a:r>
              <a:rPr lang="en-GB" dirty="0"/>
              <a:t> </a:t>
            </a:r>
            <a:r>
              <a:rPr lang="en-GB" dirty="0" err="1"/>
              <a:t>Familie</a:t>
            </a:r>
            <a:r>
              <a:rPr lang="en-GB" dirty="0"/>
              <a:t> in Deutschland</a:t>
            </a:r>
          </a:p>
        </p:txBody>
      </p:sp>
      <p:sp>
        <p:nvSpPr>
          <p:cNvPr id="5" name="Speech Bubble: Rectangle with Corners Rounded 4">
            <a:extLst>
              <a:ext uri="{FF2B5EF4-FFF2-40B4-BE49-F238E27FC236}">
                <a16:creationId xmlns:a16="http://schemas.microsoft.com/office/drawing/2014/main" id="{5C7CF03F-D9DA-4D88-A967-2C5B8B66ABCF}"/>
              </a:ext>
            </a:extLst>
          </p:cNvPr>
          <p:cNvSpPr/>
          <p:nvPr/>
        </p:nvSpPr>
        <p:spPr>
          <a:xfrm>
            <a:off x="7726682" y="3877668"/>
            <a:ext cx="2210897" cy="1079863"/>
          </a:xfrm>
          <a:prstGeom prst="wedgeRoundRectCallout">
            <a:avLst>
              <a:gd name="adj1" fmla="val -49339"/>
              <a:gd name="adj2" fmla="val 942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Ich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besuche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Mia und Wolf in Deutschland! </a:t>
            </a:r>
            <a:r>
              <a:rPr kumimoji="0" lang="en-GB" sz="1800" b="0" i="0" u="none" strike="noStrike" kern="1200" cap="none" spc="0" normalizeH="0" baseline="0" noProof="0" dirty="0">
                <a:ln>
                  <a:noFill/>
                </a:ln>
                <a:solidFill>
                  <a:srgbClr val="3D3C3C"/>
                </a:solidFill>
                <a:effectLst/>
                <a:uLnTx/>
                <a:uFillTx/>
                <a:latin typeface="Century Gothic"/>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2" name="Picture 11" descr="A picture containing toy, doll&#10;&#10;Description automatically generated">
            <a:extLst>
              <a:ext uri="{FF2B5EF4-FFF2-40B4-BE49-F238E27FC236}">
                <a16:creationId xmlns:a16="http://schemas.microsoft.com/office/drawing/2014/main" id="{6A66DD0B-B2B8-4498-9D8D-C33CEF7B0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141" y="4528587"/>
            <a:ext cx="1539541" cy="2341288"/>
          </a:xfrm>
          <a:prstGeom prst="rect">
            <a:avLst/>
          </a:prstGeom>
        </p:spPr>
      </p:pic>
    </p:spTree>
    <p:extLst>
      <p:ext uri="{BB962C8B-B14F-4D97-AF65-F5344CB8AC3E}">
        <p14:creationId xmlns:p14="http://schemas.microsoft.com/office/powerpoint/2010/main" val="172081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FFFF-6BE2-4B93-88B0-7C64EE79EC13}"/>
              </a:ext>
            </a:extLst>
          </p:cNvPr>
          <p:cNvSpPr>
            <a:spLocks noGrp="1"/>
          </p:cNvSpPr>
          <p:nvPr>
            <p:ph type="title"/>
          </p:nvPr>
        </p:nvSpPr>
        <p:spPr/>
        <p:txBody>
          <a:bodyPr>
            <a:normAutofit/>
          </a:bodyPr>
          <a:lstStyle/>
          <a:p>
            <a:r>
              <a:rPr lang="en-GB" sz="2800" dirty="0"/>
              <a:t>[u] </a:t>
            </a:r>
            <a:r>
              <a:rPr lang="en-GB" sz="2800" dirty="0" err="1"/>
              <a:t>oder</a:t>
            </a:r>
            <a:r>
              <a:rPr lang="en-GB" sz="2800" dirty="0"/>
              <a:t> [ü] </a:t>
            </a:r>
            <a:r>
              <a:rPr lang="en-GB" sz="2800" dirty="0" err="1"/>
              <a:t>im</a:t>
            </a:r>
            <a:r>
              <a:rPr lang="en-GB" sz="2800" dirty="0"/>
              <a:t> Plural?</a:t>
            </a:r>
          </a:p>
        </p:txBody>
      </p:sp>
      <p:sp>
        <p:nvSpPr>
          <p:cNvPr id="4" name="Rounded Rectangle 38">
            <a:extLst>
              <a:ext uri="{FF2B5EF4-FFF2-40B4-BE49-F238E27FC236}">
                <a16:creationId xmlns:a16="http://schemas.microsoft.com/office/drawing/2014/main" id="{FE6A1536-20DC-4979-9401-7107BBDFBD17}"/>
              </a:ext>
            </a:extLst>
          </p:cNvPr>
          <p:cNvSpPr/>
          <p:nvPr/>
        </p:nvSpPr>
        <p:spPr>
          <a:xfrm>
            <a:off x="11016343" y="161881"/>
            <a:ext cx="955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C86EB30-DE0A-4B3D-B9AB-21A3A05DEAC7}"/>
              </a:ext>
            </a:extLst>
          </p:cNvPr>
          <p:cNvSpPr txBox="1"/>
          <p:nvPr/>
        </p:nvSpPr>
        <p:spPr>
          <a:xfrm>
            <a:off x="178844" y="1264880"/>
            <a:ext cx="4815892" cy="4154984"/>
          </a:xfrm>
          <a:prstGeom prst="rect">
            <a:avLst/>
          </a:prstGeom>
          <a:noFill/>
        </p:spPr>
        <p:txBody>
          <a:bodyPr wrap="square" rtlCol="0">
            <a:spAutoFit/>
          </a:bodyPr>
          <a:lstStyle/>
          <a:p>
            <a:pPr lvl="0"/>
            <a:r>
              <a:rPr lang="en-US" sz="2200" dirty="0">
                <a:latin typeface="Century Gothic" panose="020F0302020204030204"/>
              </a:rPr>
              <a:t>As you know, </a:t>
            </a:r>
            <a:r>
              <a:rPr lang="en-US" sz="2200" i="1" dirty="0">
                <a:latin typeface="Century Gothic" panose="020F0302020204030204"/>
              </a:rPr>
              <a:t>Mutter </a:t>
            </a:r>
            <a:r>
              <a:rPr lang="en-US" sz="2200" dirty="0">
                <a:latin typeface="Century Gothic" panose="020F0302020204030204"/>
              </a:rPr>
              <a:t>and </a:t>
            </a:r>
            <a:r>
              <a:rPr lang="en-US" sz="2200" i="1" dirty="0" err="1">
                <a:latin typeface="Century Gothic" panose="020F0302020204030204"/>
              </a:rPr>
              <a:t>Bruder</a:t>
            </a:r>
            <a:r>
              <a:rPr lang="en-US" sz="2200" i="1" dirty="0">
                <a:latin typeface="Century Gothic" panose="020F0302020204030204"/>
              </a:rPr>
              <a:t> </a:t>
            </a:r>
            <a:r>
              <a:rPr lang="en-US" sz="2200" dirty="0">
                <a:latin typeface="Century Gothic" panose="020F0302020204030204"/>
              </a:rPr>
              <a:t>add an </a:t>
            </a:r>
            <a:r>
              <a:rPr lang="en-US" sz="2200" b="1" dirty="0">
                <a:latin typeface="Century Gothic" panose="020F0302020204030204"/>
              </a:rPr>
              <a:t>umlaut</a:t>
            </a:r>
            <a:r>
              <a:rPr lang="en-US" sz="2200" dirty="0">
                <a:latin typeface="Century Gothic" panose="020F0302020204030204"/>
              </a:rPr>
              <a:t> </a:t>
            </a:r>
            <a:r>
              <a:rPr lang="en-US" sz="2200" dirty="0"/>
              <a:t>in the </a:t>
            </a:r>
            <a:r>
              <a:rPr lang="en-US" sz="2200" b="1" dirty="0"/>
              <a:t>plural</a:t>
            </a:r>
            <a:r>
              <a:rPr lang="en-US" sz="2200" dirty="0"/>
              <a:t> form:</a:t>
            </a:r>
          </a:p>
          <a:p>
            <a:pPr lvl="0"/>
            <a:endParaRPr kumimoji="0" lang="en-US" sz="2200" b="0" i="0" u="none" strike="noStrike" kern="1200" cap="none" spc="0" normalizeH="0" baseline="0" noProof="0" dirty="0">
              <a:ln>
                <a:noFill/>
              </a:ln>
              <a:effectLst/>
              <a:uLnTx/>
              <a:uFillTx/>
              <a:latin typeface="Century Gothic" panose="020F0302020204030204"/>
              <a:ea typeface="+mn-ea"/>
              <a:cs typeface="+mn-cs"/>
            </a:endParaRPr>
          </a:p>
          <a:p>
            <a:pPr lvl="0" algn="ctr"/>
            <a:r>
              <a:rPr lang="en-US" sz="2200" i="1" dirty="0" err="1">
                <a:latin typeface="Century Gothic" panose="020F0302020204030204"/>
              </a:rPr>
              <a:t>eine</a:t>
            </a:r>
            <a:r>
              <a:rPr lang="en-US" sz="2200" i="1" dirty="0">
                <a:latin typeface="Century Gothic" panose="020F0302020204030204"/>
              </a:rPr>
              <a:t> M</a:t>
            </a:r>
            <a:r>
              <a:rPr lang="en-US" sz="2200" b="1" i="1" dirty="0">
                <a:latin typeface="Century Gothic" panose="020F0302020204030204"/>
              </a:rPr>
              <a:t>u</a:t>
            </a:r>
            <a:r>
              <a:rPr lang="en-US" sz="2200" i="1" dirty="0">
                <a:latin typeface="Century Gothic" panose="020F0302020204030204"/>
              </a:rPr>
              <a:t>tter, </a:t>
            </a:r>
            <a:r>
              <a:rPr lang="en-US" sz="2200" i="1" dirty="0" err="1">
                <a:latin typeface="Century Gothic" panose="020F0302020204030204"/>
              </a:rPr>
              <a:t>zwei</a:t>
            </a:r>
            <a:r>
              <a:rPr lang="en-US" sz="2200" i="1" dirty="0"/>
              <a:t> </a:t>
            </a:r>
            <a:r>
              <a:rPr lang="en-US" sz="2200" i="1" dirty="0" err="1"/>
              <a:t>M</a:t>
            </a:r>
            <a:r>
              <a:rPr lang="en-US" sz="2200" b="1" i="1" dirty="0" err="1"/>
              <a:t>ü</a:t>
            </a:r>
            <a:r>
              <a:rPr lang="en-US" sz="2200" i="1" dirty="0" err="1"/>
              <a:t>tter</a:t>
            </a:r>
            <a:endParaRPr lang="en-US" sz="2200" i="1" dirty="0"/>
          </a:p>
          <a:p>
            <a:pPr lvl="0" algn="ctr"/>
            <a:r>
              <a:rPr kumimoji="0" lang="en-US" sz="2200" b="0" i="1" u="none" strike="noStrike" kern="1200" cap="none" spc="0" normalizeH="0" baseline="0" noProof="0" dirty="0" err="1">
                <a:ln>
                  <a:noFill/>
                </a:ln>
                <a:effectLst/>
                <a:uLnTx/>
                <a:uFillTx/>
                <a:latin typeface="Century Gothic" panose="020F0302020204030204"/>
                <a:ea typeface="+mn-ea"/>
                <a:cs typeface="+mn-cs"/>
              </a:rPr>
              <a:t>ein</a:t>
            </a:r>
            <a:r>
              <a:rPr kumimoji="0" lang="en-US" sz="2200" b="0" i="1" u="none" strike="noStrike" kern="1200" cap="none" spc="0" normalizeH="0" baseline="0" noProof="0" dirty="0">
                <a:ln>
                  <a:noFill/>
                </a:ln>
                <a:effectLst/>
                <a:uLnTx/>
                <a:uFillTx/>
                <a:latin typeface="Century Gothic" panose="020F0302020204030204"/>
                <a:ea typeface="+mn-ea"/>
                <a:cs typeface="+mn-cs"/>
              </a:rPr>
              <a:t> </a:t>
            </a:r>
            <a:r>
              <a:rPr kumimoji="0" lang="en-US" sz="2200" b="0" i="1" u="none" strike="noStrike" kern="1200" cap="none" spc="0" normalizeH="0" baseline="0" noProof="0" dirty="0" err="1">
                <a:ln>
                  <a:noFill/>
                </a:ln>
                <a:effectLst/>
                <a:uLnTx/>
                <a:uFillTx/>
                <a:latin typeface="Century Gothic" panose="020F0302020204030204"/>
                <a:ea typeface="+mn-ea"/>
                <a:cs typeface="+mn-cs"/>
              </a:rPr>
              <a:t>Br</a:t>
            </a:r>
            <a:r>
              <a:rPr kumimoji="0" lang="en-US" sz="2200" b="1" i="1" u="none" strike="noStrike" kern="1200" cap="none" spc="0" normalizeH="0" baseline="0" noProof="0" dirty="0" err="1">
                <a:ln>
                  <a:noFill/>
                </a:ln>
                <a:effectLst/>
                <a:uLnTx/>
                <a:uFillTx/>
                <a:latin typeface="Century Gothic" panose="020F0302020204030204"/>
                <a:ea typeface="+mn-ea"/>
                <a:cs typeface="+mn-cs"/>
              </a:rPr>
              <a:t>u</a:t>
            </a:r>
            <a:r>
              <a:rPr kumimoji="0" lang="en-US" sz="2200" i="1" u="none" strike="noStrike" kern="1200" cap="none" spc="0" normalizeH="0" baseline="0" noProof="0" dirty="0" err="1">
                <a:ln>
                  <a:noFill/>
                </a:ln>
                <a:effectLst/>
                <a:uLnTx/>
                <a:uFillTx/>
                <a:latin typeface="Century Gothic" panose="020F0302020204030204"/>
                <a:ea typeface="+mn-ea"/>
                <a:cs typeface="+mn-cs"/>
              </a:rPr>
              <a:t>der</a:t>
            </a:r>
            <a:r>
              <a:rPr kumimoji="0" lang="en-US" sz="2200" i="1" u="none" strike="noStrike" kern="1200" cap="none" spc="0" normalizeH="0" baseline="0" noProof="0" dirty="0">
                <a:ln>
                  <a:noFill/>
                </a:ln>
                <a:effectLst/>
                <a:uLnTx/>
                <a:uFillTx/>
                <a:latin typeface="Century Gothic" panose="020F0302020204030204"/>
                <a:ea typeface="+mn-ea"/>
                <a:cs typeface="+mn-cs"/>
              </a:rPr>
              <a:t>, </a:t>
            </a:r>
            <a:r>
              <a:rPr kumimoji="0" lang="en-US" sz="2200" i="1" u="none" strike="noStrike" kern="1200" cap="none" spc="0" normalizeH="0" baseline="0" noProof="0" dirty="0" err="1">
                <a:ln>
                  <a:noFill/>
                </a:ln>
                <a:effectLst/>
                <a:uLnTx/>
                <a:uFillTx/>
                <a:latin typeface="Century Gothic" panose="020F0302020204030204"/>
                <a:ea typeface="+mn-ea"/>
                <a:cs typeface="+mn-cs"/>
              </a:rPr>
              <a:t>zwei</a:t>
            </a:r>
            <a:r>
              <a:rPr kumimoji="0" lang="en-US" sz="2200" i="1" u="none" strike="noStrike" kern="1200" cap="none" spc="0" normalizeH="0" baseline="0" noProof="0" dirty="0">
                <a:ln>
                  <a:noFill/>
                </a:ln>
                <a:effectLst/>
                <a:uLnTx/>
                <a:uFillTx/>
                <a:latin typeface="Century Gothic" panose="020F0302020204030204"/>
                <a:ea typeface="+mn-ea"/>
                <a:cs typeface="+mn-cs"/>
              </a:rPr>
              <a:t> Br</a:t>
            </a:r>
            <a:r>
              <a:rPr lang="en-US" sz="2200" b="1" i="1" dirty="0" err="1"/>
              <a:t>ü</a:t>
            </a:r>
            <a:r>
              <a:rPr lang="en-US" sz="2200" i="1" dirty="0" err="1"/>
              <a:t>der</a:t>
            </a:r>
            <a:endParaRPr lang="en-US" sz="2200" i="1" dirty="0"/>
          </a:p>
          <a:p>
            <a:pPr lvl="0"/>
            <a:endParaRPr lang="en-US" sz="2200" i="1" dirty="0"/>
          </a:p>
          <a:p>
            <a:pPr lvl="0"/>
            <a:r>
              <a:rPr lang="en-US" sz="2200" dirty="0"/>
              <a:t>Some nouns with [u] add umlaut + e in plural. Others add only +e. Some don’t change at all.</a:t>
            </a:r>
          </a:p>
          <a:p>
            <a:pPr lvl="0"/>
            <a:endParaRPr lang="en-US" sz="2200" dirty="0"/>
          </a:p>
          <a:p>
            <a:pPr lvl="0"/>
            <a:r>
              <a:rPr lang="en-US" sz="2200" dirty="0"/>
              <a:t>Listen and decide whether the </a:t>
            </a:r>
            <a:r>
              <a:rPr lang="en-US" sz="2200" b="1" dirty="0"/>
              <a:t>vowel</a:t>
            </a:r>
            <a:r>
              <a:rPr lang="en-US" sz="2200" dirty="0"/>
              <a:t> changes in plural.</a:t>
            </a:r>
            <a:endParaRPr kumimoji="0" lang="en-US" sz="2200" b="0" i="1"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9EA7F7EB-747A-49AF-92BA-8DDBE89DBADE}"/>
              </a:ext>
            </a:extLst>
          </p:cNvPr>
          <p:cNvGraphicFramePr>
            <a:graphicFrameLocks noGrp="1"/>
          </p:cNvGraphicFramePr>
          <p:nvPr>
            <p:extLst>
              <p:ext uri="{D42A27DB-BD31-4B8C-83A1-F6EECF244321}">
                <p14:modId xmlns:p14="http://schemas.microsoft.com/office/powerpoint/2010/main" val="3527546737"/>
              </p:ext>
            </p:extLst>
          </p:nvPr>
        </p:nvGraphicFramePr>
        <p:xfrm>
          <a:off x="5367087" y="1163991"/>
          <a:ext cx="6590240" cy="3941217"/>
        </p:xfrm>
        <a:graphic>
          <a:graphicData uri="http://schemas.openxmlformats.org/drawingml/2006/table">
            <a:tbl>
              <a:tblPr firstRow="1" bandRow="1">
                <a:tableStyleId>{00A15C55-8517-42AA-B614-E9B94910E393}</a:tableStyleId>
              </a:tblPr>
              <a:tblGrid>
                <a:gridCol w="790645">
                  <a:extLst>
                    <a:ext uri="{9D8B030D-6E8A-4147-A177-3AD203B41FA5}">
                      <a16:colId xmlns:a16="http://schemas.microsoft.com/office/drawing/2014/main" val="2607353726"/>
                    </a:ext>
                  </a:extLst>
                </a:gridCol>
                <a:gridCol w="2222053">
                  <a:extLst>
                    <a:ext uri="{9D8B030D-6E8A-4147-A177-3AD203B41FA5}">
                      <a16:colId xmlns:a16="http://schemas.microsoft.com/office/drawing/2014/main" val="1600817978"/>
                    </a:ext>
                  </a:extLst>
                </a:gridCol>
                <a:gridCol w="1788771">
                  <a:extLst>
                    <a:ext uri="{9D8B030D-6E8A-4147-A177-3AD203B41FA5}">
                      <a16:colId xmlns:a16="http://schemas.microsoft.com/office/drawing/2014/main" val="4128092149"/>
                    </a:ext>
                  </a:extLst>
                </a:gridCol>
                <a:gridCol w="1788771">
                  <a:extLst>
                    <a:ext uri="{9D8B030D-6E8A-4147-A177-3AD203B41FA5}">
                      <a16:colId xmlns:a16="http://schemas.microsoft.com/office/drawing/2014/main" val="2609792770"/>
                    </a:ext>
                  </a:extLst>
                </a:gridCol>
              </a:tblGrid>
              <a:tr h="563031">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same</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different</a:t>
                      </a:r>
                      <a:endParaRPr lang="en-GB" sz="2000" b="0" dirty="0"/>
                    </a:p>
                  </a:txBody>
                  <a:tcPr anchor="ctr"/>
                </a:tc>
                <a:extLst>
                  <a:ext uri="{0D108BD9-81ED-4DB2-BD59-A6C34878D82A}">
                    <a16:rowId xmlns:a16="http://schemas.microsoft.com/office/drawing/2014/main" val="1153431983"/>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03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7" name="Action Button: Custom 16">
            <a:hlinkClick r:id="" action="ppaction://noaction" highlightClick="1">
              <a:snd r:embed="rId3" name="1.wav"/>
            </a:hlinkClick>
            <a:extLst>
              <a:ext uri="{FF2B5EF4-FFF2-40B4-BE49-F238E27FC236}">
                <a16:creationId xmlns:a16="http://schemas.microsoft.com/office/drawing/2014/main" id="{AA5F0A1C-6E11-4F15-8D3E-43AD992115DD}"/>
              </a:ext>
            </a:extLst>
          </p:cNvPr>
          <p:cNvSpPr/>
          <p:nvPr/>
        </p:nvSpPr>
        <p:spPr>
          <a:xfrm>
            <a:off x="5553373" y="1818469"/>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2.wav"/>
            </a:hlinkClick>
            <a:extLst>
              <a:ext uri="{FF2B5EF4-FFF2-40B4-BE49-F238E27FC236}">
                <a16:creationId xmlns:a16="http://schemas.microsoft.com/office/drawing/2014/main" id="{BC65F9BE-229F-4006-9F3B-4A6ED6C72259}"/>
              </a:ext>
            </a:extLst>
          </p:cNvPr>
          <p:cNvSpPr/>
          <p:nvPr/>
        </p:nvSpPr>
        <p:spPr>
          <a:xfrm>
            <a:off x="5555451" y="234493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wav"/>
            </a:hlinkClick>
            <a:extLst>
              <a:ext uri="{FF2B5EF4-FFF2-40B4-BE49-F238E27FC236}">
                <a16:creationId xmlns:a16="http://schemas.microsoft.com/office/drawing/2014/main" id="{564151DF-5F45-4285-99D5-05DC61E1E138}"/>
              </a:ext>
            </a:extLst>
          </p:cNvPr>
          <p:cNvSpPr/>
          <p:nvPr/>
        </p:nvSpPr>
        <p:spPr>
          <a:xfrm>
            <a:off x="5553373" y="290946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6" name="4.wav"/>
            </a:hlinkClick>
            <a:extLst>
              <a:ext uri="{FF2B5EF4-FFF2-40B4-BE49-F238E27FC236}">
                <a16:creationId xmlns:a16="http://schemas.microsoft.com/office/drawing/2014/main" id="{1DDE4B7F-C531-4D54-B736-1FEFE8E07265}"/>
              </a:ext>
            </a:extLst>
          </p:cNvPr>
          <p:cNvSpPr/>
          <p:nvPr/>
        </p:nvSpPr>
        <p:spPr>
          <a:xfrm>
            <a:off x="5553373" y="347398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7" name="5.wav"/>
            </a:hlinkClick>
            <a:extLst>
              <a:ext uri="{FF2B5EF4-FFF2-40B4-BE49-F238E27FC236}">
                <a16:creationId xmlns:a16="http://schemas.microsoft.com/office/drawing/2014/main" id="{FF69BB7E-E481-422F-B51C-296DF291576E}"/>
              </a:ext>
            </a:extLst>
          </p:cNvPr>
          <p:cNvSpPr/>
          <p:nvPr/>
        </p:nvSpPr>
        <p:spPr>
          <a:xfrm>
            <a:off x="5553373" y="403851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7" name="Action Button: Custom 16">
            <a:hlinkClick r:id="" action="ppaction://noaction" highlightClick="1">
              <a:snd r:embed="rId8" name="6.wav"/>
            </a:hlinkClick>
            <a:extLst>
              <a:ext uri="{FF2B5EF4-FFF2-40B4-BE49-F238E27FC236}">
                <a16:creationId xmlns:a16="http://schemas.microsoft.com/office/drawing/2014/main" id="{3532F8F8-7D8D-4716-B617-8A3D64D4D86A}"/>
              </a:ext>
            </a:extLst>
          </p:cNvPr>
          <p:cNvSpPr/>
          <p:nvPr/>
        </p:nvSpPr>
        <p:spPr>
          <a:xfrm>
            <a:off x="5558167" y="460303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3" name="Picture 2" descr="Movie Genre Musical Clip Art">
            <a:extLst>
              <a:ext uri="{FF2B5EF4-FFF2-40B4-BE49-F238E27FC236}">
                <a16:creationId xmlns:a16="http://schemas.microsoft.com/office/drawing/2014/main" id="{9821C8D1-31C2-4989-9953-591920C526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2894" y="1818469"/>
            <a:ext cx="530358" cy="396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frigerator, Kitchen, Stove, Stink, Cupboards, Cooking">
            <a:extLst>
              <a:ext uri="{FF2B5EF4-FFF2-40B4-BE49-F238E27FC236}">
                <a16:creationId xmlns:a16="http://schemas.microsoft.com/office/drawing/2014/main" id="{76E92310-38EB-48EA-A9AB-C72709C50C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5222" y="2284441"/>
            <a:ext cx="1036131" cy="5169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d Travel Bus Clip Art">
            <a:extLst>
              <a:ext uri="{FF2B5EF4-FFF2-40B4-BE49-F238E27FC236}">
                <a16:creationId xmlns:a16="http://schemas.microsoft.com/office/drawing/2014/main" id="{49782175-550C-4BA4-AFB1-418F781E145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7572" y="2946372"/>
            <a:ext cx="771429" cy="39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Water, Stream, River, Creek, Flow, Wet, Blue">
            <a:extLst>
              <a:ext uri="{FF2B5EF4-FFF2-40B4-BE49-F238E27FC236}">
                <a16:creationId xmlns:a16="http://schemas.microsoft.com/office/drawing/2014/main" id="{EFE9D669-D527-42E7-B2AA-B91F0B3FDDC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80047" y="3499816"/>
            <a:ext cx="676052" cy="42957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C88F6F1-D8E7-4459-B10E-6798F1B2F3D4}"/>
              </a:ext>
            </a:extLst>
          </p:cNvPr>
          <p:cNvGrpSpPr/>
          <p:nvPr/>
        </p:nvGrpSpPr>
        <p:grpSpPr>
          <a:xfrm>
            <a:off x="7070804" y="3999080"/>
            <a:ext cx="396001" cy="509725"/>
            <a:chOff x="3307940" y="2737408"/>
            <a:chExt cx="1578796" cy="1973495"/>
          </a:xfrm>
        </p:grpSpPr>
        <p:pic>
          <p:nvPicPr>
            <p:cNvPr id="28" name="Picture 27" descr="Travel, Destination, Landscape, Nature, Vacation, Beach">
              <a:extLst>
                <a:ext uri="{FF2B5EF4-FFF2-40B4-BE49-F238E27FC236}">
                  <a16:creationId xmlns:a16="http://schemas.microsoft.com/office/drawing/2014/main" id="{E944B45B-5A51-43DF-901B-C88825A921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Lighthouse Clip Art">
              <a:extLst>
                <a:ext uri="{FF2B5EF4-FFF2-40B4-BE49-F238E27FC236}">
                  <a16:creationId xmlns:a16="http://schemas.microsoft.com/office/drawing/2014/main" id="{F4BD4412-AE24-47EA-80B5-479212C01AA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10" descr="Emoji, Kiss, Icon, Emoticon, Kissing, Expression">
            <a:extLst>
              <a:ext uri="{FF2B5EF4-FFF2-40B4-BE49-F238E27FC236}">
                <a16:creationId xmlns:a16="http://schemas.microsoft.com/office/drawing/2014/main" id="{71E273E9-B0EA-4731-968B-BA81262D7C6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69183" y="4473107"/>
            <a:ext cx="968206" cy="7251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green check mark on a black background&#10;&#10;Description automatically generated">
            <a:extLst>
              <a:ext uri="{FF2B5EF4-FFF2-40B4-BE49-F238E27FC236}">
                <a16:creationId xmlns:a16="http://schemas.microsoft.com/office/drawing/2014/main" id="{035BAF7B-DA62-4AC0-8A7C-837CA713DE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41581" y="1676553"/>
            <a:ext cx="552527" cy="514422"/>
          </a:xfrm>
          <a:prstGeom prst="rect">
            <a:avLst/>
          </a:prstGeom>
        </p:spPr>
      </p:pic>
      <p:pic>
        <p:nvPicPr>
          <p:cNvPr id="34" name="Picture 33" descr="A green check mark on a black background&#10;&#10;Description automatically generated">
            <a:extLst>
              <a:ext uri="{FF2B5EF4-FFF2-40B4-BE49-F238E27FC236}">
                <a16:creationId xmlns:a16="http://schemas.microsoft.com/office/drawing/2014/main" id="{0C1664DD-36C6-45AA-BB1B-2E704E8EA1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218" y="2226512"/>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C23C7ECA-CB5A-4B19-B798-B7022D6F6C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218" y="2821160"/>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2DE4A91A-9C76-4B7B-969F-B9D14CF3A6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41580" y="3390880"/>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BE5C9889-C187-4BA8-BEF3-4D54F34694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217" y="3958685"/>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78D9B449-5129-46CB-B1F4-73D1A7D947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41579" y="4543827"/>
            <a:ext cx="552527" cy="514422"/>
          </a:xfrm>
          <a:prstGeom prst="rect">
            <a:avLst/>
          </a:prstGeom>
        </p:spPr>
      </p:pic>
    </p:spTree>
    <p:extLst>
      <p:ext uri="{BB962C8B-B14F-4D97-AF65-F5344CB8AC3E}">
        <p14:creationId xmlns:p14="http://schemas.microsoft.com/office/powerpoint/2010/main" val="14931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err="1"/>
              <a:t>Phonetik</a:t>
            </a:r>
            <a:endParaRPr lang="en-GB" dirty="0"/>
          </a:p>
        </p:txBody>
      </p:sp>
      <p:sp>
        <p:nvSpPr>
          <p:cNvPr id="4" name="Rounded Rectangle 38">
            <a:extLst>
              <a:ext uri="{FF2B5EF4-FFF2-40B4-BE49-F238E27FC236}">
                <a16:creationId xmlns:a16="http://schemas.microsoft.com/office/drawing/2014/main" id="{00B21727-D9BF-4C6C-B9B2-164EA8111511}"/>
              </a:ext>
            </a:extLst>
          </p:cNvPr>
          <p:cNvSpPr/>
          <p:nvPr/>
        </p:nvSpPr>
        <p:spPr>
          <a:xfrm>
            <a:off x="9492343" y="161881"/>
            <a:ext cx="2479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2" name="Rounded Rectangle 3">
            <a:hlinkClick r:id="" action="ppaction://noaction">
              <a:snd r:embed="rId4" name="du new.wav"/>
            </a:hlinkClick>
            <a:extLst>
              <a:ext uri="{FF2B5EF4-FFF2-40B4-BE49-F238E27FC236}">
                <a16:creationId xmlns:a16="http://schemas.microsoft.com/office/drawing/2014/main" id="{09A1C627-B18C-4C2A-9CF9-288433826C2C}"/>
              </a:ext>
            </a:extLst>
          </p:cNvPr>
          <p:cNvSpPr/>
          <p:nvPr/>
        </p:nvSpPr>
        <p:spPr>
          <a:xfrm>
            <a:off x="2548757" y="1497144"/>
            <a:ext cx="3154418" cy="209880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t>
            </a:r>
            <a:r>
              <a:rPr kumimoji="0" lang="en-GB" sz="66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u</a:t>
            </a:r>
          </a:p>
        </p:txBody>
      </p:sp>
      <p:pic>
        <p:nvPicPr>
          <p:cNvPr id="13" name="Picture 12">
            <a:extLst>
              <a:ext uri="{FF2B5EF4-FFF2-40B4-BE49-F238E27FC236}">
                <a16:creationId xmlns:a16="http://schemas.microsoft.com/office/drawing/2014/main" id="{6C945A75-DDEA-4471-A540-137429E53EFE}"/>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6317" y="1488706"/>
            <a:ext cx="1932040" cy="1326336"/>
          </a:xfrm>
          <a:prstGeom prst="rect">
            <a:avLst/>
          </a:prstGeom>
        </p:spPr>
      </p:pic>
      <p:sp>
        <p:nvSpPr>
          <p:cNvPr id="14" name="Rounded Rectangle 3">
            <a:hlinkClick r:id="" action="ppaction://noaction">
              <a:snd r:embed="rId6" name="Punkt new.wav"/>
            </a:hlinkClick>
            <a:extLst>
              <a:ext uri="{FF2B5EF4-FFF2-40B4-BE49-F238E27FC236}">
                <a16:creationId xmlns:a16="http://schemas.microsoft.com/office/drawing/2014/main" id="{73094C4E-DA91-411D-B885-4E5096CB924C}"/>
              </a:ext>
            </a:extLst>
          </p:cNvPr>
          <p:cNvSpPr/>
          <p:nvPr/>
        </p:nvSpPr>
        <p:spPr>
          <a:xfrm>
            <a:off x="6545753" y="1543484"/>
            <a:ext cx="3310023" cy="204551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a:t>
            </a:r>
            <a:r>
              <a:rPr kumimoji="0" lang="en-GB" sz="66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u</a:t>
            </a: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nkt</a:t>
            </a:r>
            <a:endParaRPr kumimoji="0" lang="en-GB" sz="6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7DEFCC00-C9AA-48F2-9184-00C53AA2C9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3780" y="1926107"/>
            <a:ext cx="393967" cy="395293"/>
          </a:xfrm>
          <a:prstGeom prst="rect">
            <a:avLst/>
          </a:prstGeom>
        </p:spPr>
      </p:pic>
      <p:sp>
        <p:nvSpPr>
          <p:cNvPr id="16" name="Title 19">
            <a:extLst>
              <a:ext uri="{FF2B5EF4-FFF2-40B4-BE49-F238E27FC236}">
                <a16:creationId xmlns:a16="http://schemas.microsoft.com/office/drawing/2014/main" id="{4633DA4F-BDF0-4638-853F-975927D66789}"/>
              </a:ext>
            </a:extLst>
          </p:cNvPr>
          <p:cNvSpPr txBox="1">
            <a:spLocks/>
          </p:cNvSpPr>
          <p:nvPr/>
        </p:nvSpPr>
        <p:spPr>
          <a:xfrm>
            <a:off x="4990361" y="858594"/>
            <a:ext cx="2452961" cy="1424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cs typeface="Calibri" panose="020F0502020204030204" pitchFamily="34" charset="0"/>
              </a:rPr>
              <a:t>u</a:t>
            </a:r>
            <a:endParaRPr lang="en-US" sz="8800" dirty="0">
              <a:solidFill>
                <a:schemeClr val="tx1"/>
              </a:solidFill>
            </a:endParaRPr>
          </a:p>
        </p:txBody>
      </p:sp>
      <p:sp>
        <p:nvSpPr>
          <p:cNvPr id="17" name="Title 19">
            <a:extLst>
              <a:ext uri="{FF2B5EF4-FFF2-40B4-BE49-F238E27FC236}">
                <a16:creationId xmlns:a16="http://schemas.microsoft.com/office/drawing/2014/main" id="{8586FC45-329F-4BAB-9010-205A25619893}"/>
              </a:ext>
            </a:extLst>
          </p:cNvPr>
          <p:cNvSpPr txBox="1">
            <a:spLocks/>
          </p:cNvSpPr>
          <p:nvPr/>
        </p:nvSpPr>
        <p:spPr>
          <a:xfrm>
            <a:off x="1129034" y="894759"/>
            <a:ext cx="2097505" cy="1381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cs typeface="Calibri" panose="020F0502020204030204" pitchFamily="34" charset="0"/>
              </a:rPr>
              <a:t>u</a:t>
            </a:r>
            <a:endParaRPr lang="en-US" sz="8800" dirty="0">
              <a:solidFill>
                <a:schemeClr val="tx1"/>
              </a:solidFill>
            </a:endParaRPr>
          </a:p>
        </p:txBody>
      </p:sp>
      <p:sp>
        <p:nvSpPr>
          <p:cNvPr id="18" name="Rounded Rectangle 3">
            <a:hlinkClick r:id="" action="ppaction://noaction">
              <a:snd r:embed="rId8" name="Tu%CC%88r new.wav"/>
            </a:hlinkClick>
            <a:extLst>
              <a:ext uri="{FF2B5EF4-FFF2-40B4-BE49-F238E27FC236}">
                <a16:creationId xmlns:a16="http://schemas.microsoft.com/office/drawing/2014/main" id="{B17007B0-6484-47D1-AA5B-A37AD7FDB8C3}"/>
              </a:ext>
            </a:extLst>
          </p:cNvPr>
          <p:cNvSpPr/>
          <p:nvPr/>
        </p:nvSpPr>
        <p:spPr>
          <a:xfrm>
            <a:off x="2548756" y="4091621"/>
            <a:ext cx="3154417" cy="216835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a:t>
            </a:r>
            <a:r>
              <a:rPr kumimoji="0" lang="en-GB" sz="66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B30F7BCA-45CA-4160-A8F7-0CFC3067C5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9135" y="4316466"/>
            <a:ext cx="500796" cy="815866"/>
          </a:xfrm>
          <a:prstGeom prst="rect">
            <a:avLst/>
          </a:prstGeom>
        </p:spPr>
      </p:pic>
      <p:sp>
        <p:nvSpPr>
          <p:cNvPr id="20" name="Title 16">
            <a:extLst>
              <a:ext uri="{FF2B5EF4-FFF2-40B4-BE49-F238E27FC236}">
                <a16:creationId xmlns:a16="http://schemas.microsoft.com/office/drawing/2014/main" id="{FC86C065-4B23-48E0-BEA6-8DBE03739983}"/>
              </a:ext>
            </a:extLst>
          </p:cNvPr>
          <p:cNvSpPr txBox="1">
            <a:spLocks/>
          </p:cNvSpPr>
          <p:nvPr/>
        </p:nvSpPr>
        <p:spPr>
          <a:xfrm>
            <a:off x="330391" y="3529286"/>
            <a:ext cx="3694790" cy="1546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rPr>
              <a:t>ü</a:t>
            </a:r>
            <a:endParaRPr lang="en-US" sz="8800" dirty="0">
              <a:solidFill>
                <a:schemeClr val="tx1"/>
              </a:solidFill>
            </a:endParaRPr>
          </a:p>
        </p:txBody>
      </p:sp>
      <p:sp>
        <p:nvSpPr>
          <p:cNvPr id="21" name="Rounded Rectangle 3">
            <a:hlinkClick r:id="" action="ppaction://noaction">
              <a:snd r:embed="rId10" name="fu%CC%88nf new.wav"/>
            </a:hlinkClick>
            <a:extLst>
              <a:ext uri="{FF2B5EF4-FFF2-40B4-BE49-F238E27FC236}">
                <a16:creationId xmlns:a16="http://schemas.microsoft.com/office/drawing/2014/main" id="{4D4033F7-D75A-448A-A55A-716457BCBCE8}"/>
              </a:ext>
            </a:extLst>
          </p:cNvPr>
          <p:cNvSpPr/>
          <p:nvPr/>
        </p:nvSpPr>
        <p:spPr>
          <a:xfrm>
            <a:off x="6618899" y="4049966"/>
            <a:ext cx="3236877" cy="216473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a:t>
            </a:r>
            <a:r>
              <a:rPr kumimoji="0" lang="en-GB" sz="66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nf</a:t>
            </a:r>
            <a:endParaRPr kumimoji="0" lang="en-GB" sz="6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219E467C-C70A-41AB-9289-50A5A697D8B2}"/>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1581" y="4087554"/>
            <a:ext cx="1038507" cy="1239451"/>
          </a:xfrm>
          <a:prstGeom prst="rect">
            <a:avLst/>
          </a:prstGeom>
        </p:spPr>
      </p:pic>
      <p:sp>
        <p:nvSpPr>
          <p:cNvPr id="23" name="Title 13">
            <a:extLst>
              <a:ext uri="{FF2B5EF4-FFF2-40B4-BE49-F238E27FC236}">
                <a16:creationId xmlns:a16="http://schemas.microsoft.com/office/drawing/2014/main" id="{F829D1F1-35AB-4941-94E3-3D8D4E45B322}"/>
              </a:ext>
            </a:extLst>
          </p:cNvPr>
          <p:cNvSpPr txBox="1">
            <a:spLocks/>
          </p:cNvSpPr>
          <p:nvPr/>
        </p:nvSpPr>
        <p:spPr>
          <a:xfrm>
            <a:off x="5602378" y="3659997"/>
            <a:ext cx="1228925" cy="131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rPr>
              <a:t>ü</a:t>
            </a:r>
            <a:endParaRPr lang="en-US" sz="8800" dirty="0">
              <a:solidFill>
                <a:schemeClr val="tx1"/>
              </a:solidFill>
            </a:endParaRPr>
          </a:p>
        </p:txBody>
      </p:sp>
    </p:spTree>
    <p:extLst>
      <p:ext uri="{BB962C8B-B14F-4D97-AF65-F5344CB8AC3E}">
        <p14:creationId xmlns:p14="http://schemas.microsoft.com/office/powerpoint/2010/main" val="361229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u shor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6" name="Punkt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6" name="Punk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u%CC%88 long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u%CC%88 long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8" name="Tu%CC%88r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9" name="u%CC%88 short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10" name="fu%CC%88nf new.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10" name="fu%CC%88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p:bldP spid="17" grpId="0"/>
      <p:bldP spid="18" grpId="0" animBg="1"/>
      <p:bldP spid="20" grpId="0"/>
      <p:bldP spid="21"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59DA-E507-4E19-A5A2-0985DCF804B3}"/>
              </a:ext>
            </a:extLst>
          </p:cNvPr>
          <p:cNvSpPr>
            <a:spLocks noGrp="1"/>
          </p:cNvSpPr>
          <p:nvPr>
            <p:ph type="title"/>
          </p:nvPr>
        </p:nvSpPr>
        <p:spPr/>
        <p:txBody>
          <a:bodyPr/>
          <a:lstStyle/>
          <a:p>
            <a:r>
              <a:rPr lang="en-GB" dirty="0"/>
              <a:t>Sie, </a:t>
            </a:r>
            <a:r>
              <a:rPr lang="en-GB" dirty="0" err="1"/>
              <a:t>sie</a:t>
            </a:r>
            <a:r>
              <a:rPr lang="en-GB" dirty="0"/>
              <a:t> </a:t>
            </a:r>
            <a:r>
              <a:rPr lang="en-GB" dirty="0" err="1"/>
              <a:t>oder</a:t>
            </a:r>
            <a:r>
              <a:rPr lang="en-GB" dirty="0"/>
              <a:t> Sie?</a:t>
            </a:r>
          </a:p>
        </p:txBody>
      </p:sp>
      <p:sp>
        <p:nvSpPr>
          <p:cNvPr id="4" name="Rounded Rectangle 11">
            <a:extLst>
              <a:ext uri="{FF2B5EF4-FFF2-40B4-BE49-F238E27FC236}">
                <a16:creationId xmlns:a16="http://schemas.microsoft.com/office/drawing/2014/main" id="{5C2A18FE-A6FE-4F74-A1F4-FFD1BE61633D}"/>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FD686E82-594A-4AF9-A19E-C66DC3E151F2}"/>
              </a:ext>
            </a:extLst>
          </p:cNvPr>
          <p:cNvSpPr txBox="1"/>
          <p:nvPr/>
        </p:nvSpPr>
        <p:spPr>
          <a:xfrm>
            <a:off x="179999" y="1296000"/>
            <a:ext cx="118923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entury Gothic" panose="020F0302020204030204"/>
              </a:rPr>
              <a:t>As you know, </a:t>
            </a:r>
            <a:r>
              <a:rPr lang="en-US" sz="2600" i="1" dirty="0">
                <a:latin typeface="Century Gothic" panose="020F0302020204030204"/>
              </a:rPr>
              <a:t>Sie </a:t>
            </a:r>
            <a:r>
              <a:rPr lang="en-US" sz="2600" dirty="0">
                <a:latin typeface="Century Gothic" panose="020F0302020204030204"/>
              </a:rPr>
              <a:t>means ‘you’ (formal). </a:t>
            </a:r>
            <a:endParaRPr kumimoji="0" lang="en-US" sz="2600" b="0" u="none" strike="noStrike" kern="1200" cap="none" spc="0" normalizeH="0" baseline="0" noProof="0" dirty="0">
              <a:ln>
                <a:noFill/>
              </a:ln>
              <a:effectLst/>
              <a:uLnTx/>
              <a:uFillTx/>
              <a:latin typeface="Century Gothic" panose="020F0302020204030204"/>
            </a:endParaRPr>
          </a:p>
          <a:p>
            <a:pPr lvl="0"/>
            <a:endParaRPr kumimoji="0" lang="en-US" sz="2600" b="0" u="none" strike="noStrike" kern="1200" cap="none" spc="0" normalizeH="0" baseline="0" noProof="0" dirty="0">
              <a:ln>
                <a:noFill/>
              </a:ln>
              <a:effectLst/>
              <a:uLnTx/>
              <a:uFillTx/>
              <a:latin typeface="Century Gothic" panose="020F0302020204030204"/>
            </a:endParaRPr>
          </a:p>
        </p:txBody>
      </p:sp>
      <p:pic>
        <p:nvPicPr>
          <p:cNvPr id="6" name="Picture 5" descr="A drawing of a cartoon character&#10;&#10;Description automatically generated">
            <a:extLst>
              <a:ext uri="{FF2B5EF4-FFF2-40B4-BE49-F238E27FC236}">
                <a16:creationId xmlns:a16="http://schemas.microsoft.com/office/drawing/2014/main" id="{14D4913F-E2D9-4C3E-AAB3-C3E965A1C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413" y="4300445"/>
            <a:ext cx="1335984" cy="935959"/>
          </a:xfrm>
          <a:prstGeom prst="rect">
            <a:avLst/>
          </a:prstGeom>
        </p:spPr>
      </p:pic>
      <p:pic>
        <p:nvPicPr>
          <p:cNvPr id="7" name="Picture 2" descr="Meeting, Greeting, Nice To Meet You, Hand, Shaking">
            <a:extLst>
              <a:ext uri="{FF2B5EF4-FFF2-40B4-BE49-F238E27FC236}">
                <a16:creationId xmlns:a16="http://schemas.microsoft.com/office/drawing/2014/main" id="{6B5C18A7-B550-43D9-A91A-A2C63A8E94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8627" y="3274993"/>
            <a:ext cx="841557" cy="8071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3758370-C7FB-478C-833E-E25890970E10}"/>
              </a:ext>
            </a:extLst>
          </p:cNvPr>
          <p:cNvSpPr/>
          <p:nvPr/>
        </p:nvSpPr>
        <p:spPr>
          <a:xfrm>
            <a:off x="1015218" y="3604555"/>
            <a:ext cx="10161563" cy="584775"/>
          </a:xfrm>
          <a:prstGeom prst="rect">
            <a:avLst/>
          </a:prstGeom>
        </p:spPr>
        <p:txBody>
          <a:bodyPr wrap="square">
            <a:spAutoFit/>
          </a:bodyPr>
          <a:lstStyle/>
          <a:p>
            <a:pPr lvl="0"/>
            <a:r>
              <a:rPr lang="en-US" sz="3200" b="1" i="1" dirty="0"/>
              <a:t>Sie</a:t>
            </a:r>
            <a:r>
              <a:rPr lang="en-US" sz="3200" i="1" dirty="0"/>
              <a:t> </a:t>
            </a:r>
            <a:r>
              <a:rPr lang="en-US" sz="3200" b="1" i="1" dirty="0" err="1"/>
              <a:t>sind</a:t>
            </a:r>
            <a:r>
              <a:rPr lang="en-US" sz="3200" i="1" dirty="0"/>
              <a:t> </a:t>
            </a:r>
            <a:r>
              <a:rPr lang="en-US" sz="3200" i="1" dirty="0" err="1"/>
              <a:t>groß</a:t>
            </a:r>
            <a:r>
              <a:rPr lang="en-US" sz="3200" i="1" dirty="0"/>
              <a:t>! 	   </a:t>
            </a:r>
            <a:r>
              <a:rPr lang="en-US" sz="3200" b="1" dirty="0"/>
              <a:t>You (formal) are</a:t>
            </a:r>
            <a:r>
              <a:rPr lang="en-US" sz="3200" dirty="0"/>
              <a:t> tall!		</a:t>
            </a:r>
          </a:p>
        </p:txBody>
      </p:sp>
      <p:sp>
        <p:nvSpPr>
          <p:cNvPr id="9" name="Rectangle 8">
            <a:extLst>
              <a:ext uri="{FF2B5EF4-FFF2-40B4-BE49-F238E27FC236}">
                <a16:creationId xmlns:a16="http://schemas.microsoft.com/office/drawing/2014/main" id="{CCDC6B57-6706-440B-A3C2-08D026580FE2}"/>
              </a:ext>
            </a:extLst>
          </p:cNvPr>
          <p:cNvSpPr/>
          <p:nvPr/>
        </p:nvSpPr>
        <p:spPr>
          <a:xfrm>
            <a:off x="1015218" y="4651629"/>
            <a:ext cx="7393371" cy="584775"/>
          </a:xfrm>
          <a:prstGeom prst="rect">
            <a:avLst/>
          </a:prstGeom>
        </p:spPr>
        <p:txBody>
          <a:bodyPr wrap="none">
            <a:spAutoFit/>
          </a:bodyPr>
          <a:lstStyle/>
          <a:p>
            <a:r>
              <a:rPr lang="en-US" sz="3200" b="1" i="1" dirty="0"/>
              <a:t>Sie</a:t>
            </a:r>
            <a:r>
              <a:rPr lang="en-US" sz="3200" i="1" dirty="0"/>
              <a:t> </a:t>
            </a:r>
            <a:r>
              <a:rPr lang="en-US" sz="3200" b="1" i="1" dirty="0" err="1"/>
              <a:t>ist</a:t>
            </a:r>
            <a:r>
              <a:rPr lang="en-US" sz="3200" i="1" dirty="0"/>
              <a:t> </a:t>
            </a:r>
            <a:r>
              <a:rPr lang="en-US" sz="3200" i="1" dirty="0" err="1"/>
              <a:t>groß</a:t>
            </a:r>
            <a:r>
              <a:rPr lang="en-US" sz="3200" i="1" dirty="0"/>
              <a:t>! 	                      </a:t>
            </a:r>
            <a:r>
              <a:rPr lang="en-US" sz="3200" b="1" dirty="0"/>
              <a:t>She</a:t>
            </a:r>
            <a:r>
              <a:rPr lang="en-US" sz="3200" dirty="0"/>
              <a:t> </a:t>
            </a:r>
            <a:r>
              <a:rPr lang="en-US" sz="3200" b="1" dirty="0"/>
              <a:t>is</a:t>
            </a:r>
            <a:r>
              <a:rPr lang="en-US" sz="3200" dirty="0"/>
              <a:t> tall!</a:t>
            </a:r>
            <a:endParaRPr lang="en-GB" sz="3200" dirty="0"/>
          </a:p>
        </p:txBody>
      </p:sp>
      <p:sp>
        <p:nvSpPr>
          <p:cNvPr id="10" name="TextBox 9">
            <a:extLst>
              <a:ext uri="{FF2B5EF4-FFF2-40B4-BE49-F238E27FC236}">
                <a16:creationId xmlns:a16="http://schemas.microsoft.com/office/drawing/2014/main" id="{483E8562-8745-4544-BDFD-30A06745AC8B}"/>
              </a:ext>
            </a:extLst>
          </p:cNvPr>
          <p:cNvSpPr txBox="1"/>
          <p:nvPr/>
        </p:nvSpPr>
        <p:spPr>
          <a:xfrm>
            <a:off x="4016327" y="3621899"/>
            <a:ext cx="3418449" cy="52322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______ __________</a:t>
            </a:r>
          </a:p>
        </p:txBody>
      </p:sp>
      <p:sp>
        <p:nvSpPr>
          <p:cNvPr id="11" name="TextBox 10">
            <a:extLst>
              <a:ext uri="{FF2B5EF4-FFF2-40B4-BE49-F238E27FC236}">
                <a16:creationId xmlns:a16="http://schemas.microsoft.com/office/drawing/2014/main" id="{C604ED12-A73B-4D89-B615-7F32E4C37DC4}"/>
              </a:ext>
            </a:extLst>
          </p:cNvPr>
          <p:cNvSpPr txBox="1"/>
          <p:nvPr/>
        </p:nvSpPr>
        <p:spPr>
          <a:xfrm>
            <a:off x="4781804" y="4651629"/>
            <a:ext cx="2652972" cy="52322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____  ______</a:t>
            </a:r>
          </a:p>
        </p:txBody>
      </p:sp>
      <p:sp>
        <p:nvSpPr>
          <p:cNvPr id="12" name="Rectangle 11">
            <a:extLst>
              <a:ext uri="{FF2B5EF4-FFF2-40B4-BE49-F238E27FC236}">
                <a16:creationId xmlns:a16="http://schemas.microsoft.com/office/drawing/2014/main" id="{DDDF94B7-77A3-4731-8EAA-14522B676895}"/>
              </a:ext>
            </a:extLst>
          </p:cNvPr>
          <p:cNvSpPr/>
          <p:nvPr/>
        </p:nvSpPr>
        <p:spPr>
          <a:xfrm>
            <a:off x="179999" y="1838989"/>
            <a:ext cx="6096000" cy="954107"/>
          </a:xfrm>
          <a:prstGeom prst="rect">
            <a:avLst/>
          </a:prstGeom>
        </p:spPr>
        <p:txBody>
          <a:bodyPr>
            <a:spAutoFit/>
          </a:bodyPr>
          <a:lstStyle/>
          <a:p>
            <a:pPr lvl="0">
              <a:defRPr/>
            </a:pPr>
            <a:r>
              <a:rPr lang="en-US" sz="2800" dirty="0"/>
              <a:t>It </a:t>
            </a:r>
            <a:r>
              <a:rPr lang="en-US" sz="2800" b="1" dirty="0"/>
              <a:t>sounds the same </a:t>
            </a:r>
            <a:r>
              <a:rPr lang="en-US" sz="2800" dirty="0"/>
              <a:t>as </a:t>
            </a:r>
            <a:r>
              <a:rPr lang="en-US" sz="2800" i="1" dirty="0" err="1"/>
              <a:t>sie</a:t>
            </a:r>
            <a:r>
              <a:rPr lang="en-US" sz="2800" i="1" dirty="0"/>
              <a:t> </a:t>
            </a:r>
            <a:r>
              <a:rPr lang="en-US" sz="2800" dirty="0"/>
              <a:t>(she). </a:t>
            </a:r>
            <a:br>
              <a:rPr lang="en-US" sz="2800" dirty="0"/>
            </a:br>
            <a:endParaRPr lang="en-US" sz="2800" dirty="0"/>
          </a:p>
        </p:txBody>
      </p:sp>
      <p:sp>
        <p:nvSpPr>
          <p:cNvPr id="13" name="Rectangle 12">
            <a:extLst>
              <a:ext uri="{FF2B5EF4-FFF2-40B4-BE49-F238E27FC236}">
                <a16:creationId xmlns:a16="http://schemas.microsoft.com/office/drawing/2014/main" id="{579DDAF3-2A7C-4496-9234-92EC08EAA261}"/>
              </a:ext>
            </a:extLst>
          </p:cNvPr>
          <p:cNvSpPr/>
          <p:nvPr/>
        </p:nvSpPr>
        <p:spPr>
          <a:xfrm>
            <a:off x="179999" y="2500940"/>
            <a:ext cx="12298044" cy="461665"/>
          </a:xfrm>
          <a:prstGeom prst="rect">
            <a:avLst/>
          </a:prstGeom>
        </p:spPr>
        <p:txBody>
          <a:bodyPr wrap="square">
            <a:spAutoFit/>
          </a:bodyPr>
          <a:lstStyle/>
          <a:p>
            <a:r>
              <a:rPr lang="en-GB" sz="2400" dirty="0"/>
              <a:t>You can tell who is being talked about by looking at the</a:t>
            </a:r>
            <a:r>
              <a:rPr lang="en-GB" sz="2400" b="1" dirty="0"/>
              <a:t> verb</a:t>
            </a:r>
            <a:r>
              <a:rPr lang="en-GB" sz="2400" dirty="0"/>
              <a:t>:</a:t>
            </a:r>
          </a:p>
        </p:txBody>
      </p:sp>
    </p:spTree>
    <p:extLst>
      <p:ext uri="{BB962C8B-B14F-4D97-AF65-F5344CB8AC3E}">
        <p14:creationId xmlns:p14="http://schemas.microsoft.com/office/powerpoint/2010/main" val="31389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0" grpId="1" animBg="1"/>
      <p:bldP spid="11" grpId="0" animBg="1"/>
      <p:bldP spid="11" grpId="1"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59DA-E507-4E19-A5A2-0985DCF804B3}"/>
              </a:ext>
            </a:extLst>
          </p:cNvPr>
          <p:cNvSpPr>
            <a:spLocks noGrp="1"/>
          </p:cNvSpPr>
          <p:nvPr>
            <p:ph type="title"/>
          </p:nvPr>
        </p:nvSpPr>
        <p:spPr/>
        <p:txBody>
          <a:bodyPr/>
          <a:lstStyle/>
          <a:p>
            <a:r>
              <a:rPr lang="en-GB" dirty="0"/>
              <a:t>Sie, </a:t>
            </a:r>
            <a:r>
              <a:rPr lang="en-GB" dirty="0" err="1"/>
              <a:t>sie</a:t>
            </a:r>
            <a:r>
              <a:rPr lang="en-GB" dirty="0"/>
              <a:t> </a:t>
            </a:r>
            <a:r>
              <a:rPr lang="en-GB" dirty="0" err="1"/>
              <a:t>oder</a:t>
            </a:r>
            <a:r>
              <a:rPr lang="en-GB" dirty="0"/>
              <a:t> Sie?</a:t>
            </a:r>
          </a:p>
        </p:txBody>
      </p:sp>
      <p:sp>
        <p:nvSpPr>
          <p:cNvPr id="4" name="Rounded Rectangle 11">
            <a:extLst>
              <a:ext uri="{FF2B5EF4-FFF2-40B4-BE49-F238E27FC236}">
                <a16:creationId xmlns:a16="http://schemas.microsoft.com/office/drawing/2014/main" id="{5C2A18FE-A6FE-4F74-A1F4-FFD1BE61633D}"/>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4" name="TextBox 13">
            <a:extLst>
              <a:ext uri="{FF2B5EF4-FFF2-40B4-BE49-F238E27FC236}">
                <a16:creationId xmlns:a16="http://schemas.microsoft.com/office/drawing/2014/main" id="{2D001130-3F80-4DE7-A823-DA54039EB5FF}"/>
              </a:ext>
            </a:extLst>
          </p:cNvPr>
          <p:cNvSpPr txBox="1"/>
          <p:nvPr/>
        </p:nvSpPr>
        <p:spPr>
          <a:xfrm>
            <a:off x="179999" y="1296000"/>
            <a:ext cx="11892395" cy="523220"/>
          </a:xfrm>
          <a:prstGeom prst="rect">
            <a:avLst/>
          </a:prstGeom>
          <a:noFill/>
        </p:spPr>
        <p:txBody>
          <a:bodyPr wrap="square" rtlCol="0">
            <a:spAutoFit/>
          </a:bodyPr>
          <a:lstStyle/>
          <a:p>
            <a:pPr lvl="0">
              <a:defRPr/>
            </a:pPr>
            <a:r>
              <a:rPr lang="en-US" sz="2800" i="1" dirty="0"/>
              <a:t>Sie </a:t>
            </a:r>
            <a:r>
              <a:rPr lang="en-US" sz="2800" dirty="0"/>
              <a:t>also sounds the same as </a:t>
            </a:r>
            <a:r>
              <a:rPr lang="en-US" sz="2800" i="1" dirty="0" err="1"/>
              <a:t>sie</a:t>
            </a:r>
            <a:r>
              <a:rPr lang="en-US" sz="2800" i="1" dirty="0"/>
              <a:t> </a:t>
            </a:r>
            <a:r>
              <a:rPr lang="en-US" sz="2800" dirty="0"/>
              <a:t>(they!)</a:t>
            </a:r>
            <a:endParaRPr kumimoji="0" lang="en-US" sz="2600" b="0" u="none" strike="noStrike" kern="1200" cap="none" spc="0" normalizeH="0" baseline="0" noProof="0" dirty="0">
              <a:ln>
                <a:noFill/>
              </a:ln>
              <a:effectLst/>
              <a:uLnTx/>
              <a:uFillTx/>
              <a:latin typeface="Century Gothic" panose="020F0302020204030204"/>
            </a:endParaRPr>
          </a:p>
        </p:txBody>
      </p:sp>
      <p:pic>
        <p:nvPicPr>
          <p:cNvPr id="15" name="Picture 2" descr="Meeting, Greeting, Nice To Meet You, Hand, Shaking">
            <a:extLst>
              <a:ext uri="{FF2B5EF4-FFF2-40B4-BE49-F238E27FC236}">
                <a16:creationId xmlns:a16="http://schemas.microsoft.com/office/drawing/2014/main" id="{BD1040BE-EBD0-4DB9-B28A-2F0C84B934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584" y="4854496"/>
            <a:ext cx="841557" cy="8071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A59215E-007E-48B7-A220-51A5F8AEC68A}"/>
              </a:ext>
            </a:extLst>
          </p:cNvPr>
          <p:cNvSpPr/>
          <p:nvPr/>
        </p:nvSpPr>
        <p:spPr>
          <a:xfrm>
            <a:off x="1099799" y="4129054"/>
            <a:ext cx="10161563" cy="584775"/>
          </a:xfrm>
          <a:prstGeom prst="rect">
            <a:avLst/>
          </a:prstGeom>
        </p:spPr>
        <p:txBody>
          <a:bodyPr wrap="square">
            <a:spAutoFit/>
          </a:bodyPr>
          <a:lstStyle/>
          <a:p>
            <a:pPr lvl="0"/>
            <a:r>
              <a:rPr lang="en-US" sz="3200" dirty="0"/>
              <a:t>Wo</a:t>
            </a:r>
            <a:r>
              <a:rPr lang="en-US" sz="3200" b="1" dirty="0"/>
              <a:t> </a:t>
            </a:r>
            <a:r>
              <a:rPr lang="en-US" sz="3200" b="1" dirty="0" err="1"/>
              <a:t>sind</a:t>
            </a:r>
            <a:r>
              <a:rPr lang="en-US" sz="3200" b="1" dirty="0"/>
              <a:t> </a:t>
            </a:r>
            <a:r>
              <a:rPr lang="en-US" sz="3200" b="1" dirty="0" err="1"/>
              <a:t>sie</a:t>
            </a:r>
            <a:r>
              <a:rPr lang="en-US" sz="3200" b="1" dirty="0"/>
              <a:t>?</a:t>
            </a:r>
            <a:r>
              <a:rPr lang="en-US" sz="3200" dirty="0"/>
              <a:t> 	</a:t>
            </a:r>
            <a:r>
              <a:rPr lang="en-US" sz="3200" i="1" dirty="0"/>
              <a:t>   Where </a:t>
            </a:r>
            <a:r>
              <a:rPr lang="en-US" sz="3200" b="1" i="1" dirty="0"/>
              <a:t>are they?</a:t>
            </a:r>
            <a:endParaRPr lang="en-US" sz="3200" i="1" dirty="0"/>
          </a:p>
        </p:txBody>
      </p:sp>
      <p:sp>
        <p:nvSpPr>
          <p:cNvPr id="17" name="Rectangle 16">
            <a:extLst>
              <a:ext uri="{FF2B5EF4-FFF2-40B4-BE49-F238E27FC236}">
                <a16:creationId xmlns:a16="http://schemas.microsoft.com/office/drawing/2014/main" id="{79E4E80D-C12C-4077-B712-C8FDE92B5FBB}"/>
              </a:ext>
            </a:extLst>
          </p:cNvPr>
          <p:cNvSpPr/>
          <p:nvPr/>
        </p:nvSpPr>
        <p:spPr>
          <a:xfrm>
            <a:off x="1007250" y="5051067"/>
            <a:ext cx="8119530" cy="584775"/>
          </a:xfrm>
          <a:prstGeom prst="rect">
            <a:avLst/>
          </a:prstGeom>
        </p:spPr>
        <p:txBody>
          <a:bodyPr wrap="none">
            <a:spAutoFit/>
          </a:bodyPr>
          <a:lstStyle/>
          <a:p>
            <a:r>
              <a:rPr lang="en-US" sz="3200" dirty="0"/>
              <a:t>Wo</a:t>
            </a:r>
            <a:r>
              <a:rPr lang="en-US" sz="3200" b="1" dirty="0"/>
              <a:t> </a:t>
            </a:r>
            <a:r>
              <a:rPr lang="en-US" sz="3200" b="1" dirty="0" err="1"/>
              <a:t>sind</a:t>
            </a:r>
            <a:r>
              <a:rPr lang="en-US" sz="3200" b="1" dirty="0"/>
              <a:t> Sie?    </a:t>
            </a:r>
            <a:r>
              <a:rPr lang="en-US" sz="3200" i="1" dirty="0"/>
              <a:t>Where </a:t>
            </a:r>
            <a:r>
              <a:rPr lang="en-US" sz="3200" b="1" i="1" dirty="0"/>
              <a:t>are you </a:t>
            </a:r>
            <a:r>
              <a:rPr lang="en-US" sz="3200" i="1" dirty="0"/>
              <a:t>(formal)</a:t>
            </a:r>
            <a:r>
              <a:rPr lang="en-US" sz="3200" b="1" i="1" dirty="0"/>
              <a:t> ?</a:t>
            </a:r>
            <a:endParaRPr lang="en-GB" sz="3200" b="1" dirty="0"/>
          </a:p>
        </p:txBody>
      </p:sp>
      <p:sp>
        <p:nvSpPr>
          <p:cNvPr id="18" name="TextBox 17">
            <a:extLst>
              <a:ext uri="{FF2B5EF4-FFF2-40B4-BE49-F238E27FC236}">
                <a16:creationId xmlns:a16="http://schemas.microsoft.com/office/drawing/2014/main" id="{BDC35B5D-1BA7-413C-B4D1-99CE1C9D8F15}"/>
              </a:ext>
            </a:extLst>
          </p:cNvPr>
          <p:cNvSpPr txBox="1"/>
          <p:nvPr/>
        </p:nvSpPr>
        <p:spPr>
          <a:xfrm>
            <a:off x="3881567" y="4193444"/>
            <a:ext cx="3418449" cy="52322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______ ________</a:t>
            </a:r>
          </a:p>
        </p:txBody>
      </p:sp>
      <p:sp>
        <p:nvSpPr>
          <p:cNvPr id="19" name="TextBox 18">
            <a:extLst>
              <a:ext uri="{FF2B5EF4-FFF2-40B4-BE49-F238E27FC236}">
                <a16:creationId xmlns:a16="http://schemas.microsoft.com/office/drawing/2014/main" id="{73BBADC9-678D-4115-90B7-243BAA1122F0}"/>
              </a:ext>
            </a:extLst>
          </p:cNvPr>
          <p:cNvSpPr txBox="1"/>
          <p:nvPr/>
        </p:nvSpPr>
        <p:spPr>
          <a:xfrm>
            <a:off x="3987600" y="5081844"/>
            <a:ext cx="4632721" cy="52322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_______ ____________</a:t>
            </a:r>
          </a:p>
        </p:txBody>
      </p:sp>
      <p:sp>
        <p:nvSpPr>
          <p:cNvPr id="20" name="Rectangle 19">
            <a:extLst>
              <a:ext uri="{FF2B5EF4-FFF2-40B4-BE49-F238E27FC236}">
                <a16:creationId xmlns:a16="http://schemas.microsoft.com/office/drawing/2014/main" id="{1F5F8907-5CF0-4A60-9AB3-3366E70BC012}"/>
              </a:ext>
            </a:extLst>
          </p:cNvPr>
          <p:cNvSpPr/>
          <p:nvPr/>
        </p:nvSpPr>
        <p:spPr>
          <a:xfrm>
            <a:off x="180000" y="1973089"/>
            <a:ext cx="11892394" cy="830997"/>
          </a:xfrm>
          <a:prstGeom prst="rect">
            <a:avLst/>
          </a:prstGeom>
        </p:spPr>
        <p:txBody>
          <a:bodyPr wrap="square">
            <a:spAutoFit/>
          </a:bodyPr>
          <a:lstStyle/>
          <a:p>
            <a:pPr lvl="0"/>
            <a:r>
              <a:rPr lang="en-US" sz="2400" dirty="0"/>
              <a:t>You </a:t>
            </a:r>
            <a:r>
              <a:rPr lang="en-US" sz="2400" b="1" dirty="0"/>
              <a:t>can’t tell</a:t>
            </a:r>
            <a:r>
              <a:rPr lang="en-US" sz="2400" dirty="0"/>
              <a:t> who is being talked about by looking at the </a:t>
            </a:r>
            <a:r>
              <a:rPr lang="en-US" sz="2400" b="1" dirty="0"/>
              <a:t>verb</a:t>
            </a:r>
            <a:r>
              <a:rPr lang="en-US" sz="2400" dirty="0"/>
              <a:t>, as it is in the infinitive with both </a:t>
            </a:r>
            <a:r>
              <a:rPr lang="en-US" sz="2400" i="1" dirty="0" err="1"/>
              <a:t>sie</a:t>
            </a:r>
            <a:r>
              <a:rPr lang="en-US" sz="2400" i="1" dirty="0"/>
              <a:t> </a:t>
            </a:r>
            <a:r>
              <a:rPr lang="en-US" sz="2400" dirty="0"/>
              <a:t>and </a:t>
            </a:r>
            <a:r>
              <a:rPr lang="en-US" sz="2400" i="1" dirty="0"/>
              <a:t>Sie</a:t>
            </a:r>
            <a:r>
              <a:rPr lang="en-US" sz="2400" dirty="0"/>
              <a:t>:</a:t>
            </a:r>
          </a:p>
        </p:txBody>
      </p:sp>
      <p:sp>
        <p:nvSpPr>
          <p:cNvPr id="21" name="Rectangle 20">
            <a:extLst>
              <a:ext uri="{FF2B5EF4-FFF2-40B4-BE49-F238E27FC236}">
                <a16:creationId xmlns:a16="http://schemas.microsoft.com/office/drawing/2014/main" id="{870739F8-011F-4152-953B-E7C19C325AED}"/>
              </a:ext>
            </a:extLst>
          </p:cNvPr>
          <p:cNvSpPr/>
          <p:nvPr/>
        </p:nvSpPr>
        <p:spPr>
          <a:xfrm>
            <a:off x="179999" y="3081335"/>
            <a:ext cx="11777329" cy="830997"/>
          </a:xfrm>
          <a:prstGeom prst="rect">
            <a:avLst/>
          </a:prstGeom>
        </p:spPr>
        <p:txBody>
          <a:bodyPr wrap="square">
            <a:spAutoFit/>
          </a:bodyPr>
          <a:lstStyle/>
          <a:p>
            <a:pPr lvl="0"/>
            <a:r>
              <a:rPr lang="en-US" sz="2400" dirty="0"/>
              <a:t>You </a:t>
            </a:r>
            <a:r>
              <a:rPr lang="en-US" sz="2400" b="1" dirty="0"/>
              <a:t>can tell </a:t>
            </a:r>
            <a:r>
              <a:rPr lang="en-US" sz="2400" dirty="0"/>
              <a:t>who is being talked about by looking at the spelling: </a:t>
            </a:r>
            <a:br>
              <a:rPr lang="en-US" sz="2400" dirty="0"/>
            </a:br>
            <a:r>
              <a:rPr lang="en-US" sz="2400" dirty="0"/>
              <a:t>small ‘s’ vs capital ‘S’:</a:t>
            </a:r>
          </a:p>
        </p:txBody>
      </p:sp>
      <p:pic>
        <p:nvPicPr>
          <p:cNvPr id="22" name="Picture 21" descr="A drawing of a cartoon character&#10;&#10;Description automatically generated">
            <a:extLst>
              <a:ext uri="{FF2B5EF4-FFF2-40B4-BE49-F238E27FC236}">
                <a16:creationId xmlns:a16="http://schemas.microsoft.com/office/drawing/2014/main" id="{A37CF136-5AC4-409A-85EE-FEBA6187C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852" y="3836880"/>
            <a:ext cx="1363086" cy="959593"/>
          </a:xfrm>
          <a:prstGeom prst="rect">
            <a:avLst/>
          </a:prstGeom>
        </p:spPr>
      </p:pic>
    </p:spTree>
    <p:extLst>
      <p:ext uri="{BB962C8B-B14F-4D97-AF65-F5344CB8AC3E}">
        <p14:creationId xmlns:p14="http://schemas.microsoft.com/office/powerpoint/2010/main" val="5881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8" grpId="1" animBg="1"/>
      <p:bldP spid="19" grpId="0" animBg="1"/>
      <p:bldP spid="19" grpId="1" animBg="1"/>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59DA-E507-4E19-A5A2-0985DCF804B3}"/>
              </a:ext>
            </a:extLst>
          </p:cNvPr>
          <p:cNvSpPr>
            <a:spLocks noGrp="1"/>
          </p:cNvSpPr>
          <p:nvPr>
            <p:ph type="title"/>
          </p:nvPr>
        </p:nvSpPr>
        <p:spPr/>
        <p:txBody>
          <a:bodyPr/>
          <a:lstStyle/>
          <a:p>
            <a:r>
              <a:rPr lang="en-GB" dirty="0"/>
              <a:t>Sie, </a:t>
            </a:r>
            <a:r>
              <a:rPr lang="en-GB" dirty="0" err="1"/>
              <a:t>sie</a:t>
            </a:r>
            <a:r>
              <a:rPr lang="en-GB" dirty="0"/>
              <a:t> </a:t>
            </a:r>
            <a:r>
              <a:rPr lang="en-GB" dirty="0" err="1"/>
              <a:t>oder</a:t>
            </a:r>
            <a:r>
              <a:rPr lang="en-GB" dirty="0"/>
              <a:t> Sie?</a:t>
            </a:r>
          </a:p>
        </p:txBody>
      </p:sp>
      <p:sp>
        <p:nvSpPr>
          <p:cNvPr id="4" name="Rounded Rectangle 11">
            <a:extLst>
              <a:ext uri="{FF2B5EF4-FFF2-40B4-BE49-F238E27FC236}">
                <a16:creationId xmlns:a16="http://schemas.microsoft.com/office/drawing/2014/main" id="{5C2A18FE-A6FE-4F74-A1F4-FFD1BE61633D}"/>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3" name="TextBox 12">
            <a:extLst>
              <a:ext uri="{FF2B5EF4-FFF2-40B4-BE49-F238E27FC236}">
                <a16:creationId xmlns:a16="http://schemas.microsoft.com/office/drawing/2014/main" id="{F1EAC5F9-510E-4D6F-85F8-495489BDDDB0}"/>
              </a:ext>
            </a:extLst>
          </p:cNvPr>
          <p:cNvSpPr txBox="1"/>
          <p:nvPr/>
        </p:nvSpPr>
        <p:spPr>
          <a:xfrm>
            <a:off x="179999" y="1296000"/>
            <a:ext cx="11892395" cy="830997"/>
          </a:xfrm>
          <a:prstGeom prst="rect">
            <a:avLst/>
          </a:prstGeom>
          <a:noFill/>
        </p:spPr>
        <p:txBody>
          <a:bodyPr wrap="square" rtlCol="0">
            <a:spAutoFit/>
          </a:bodyPr>
          <a:lstStyle/>
          <a:p>
            <a:pPr lvl="0"/>
            <a:r>
              <a:rPr lang="en-US" sz="2400" dirty="0">
                <a:latin typeface="Century Gothic" panose="020F0302020204030204"/>
              </a:rPr>
              <a:t>This </a:t>
            </a:r>
            <a:r>
              <a:rPr lang="en-US" sz="2400" b="1" dirty="0">
                <a:latin typeface="Century Gothic" panose="020F0302020204030204"/>
              </a:rPr>
              <a:t>does not help </a:t>
            </a:r>
            <a:r>
              <a:rPr lang="en-US" sz="2400" dirty="0">
                <a:latin typeface="Century Gothic" panose="020F0302020204030204"/>
              </a:rPr>
              <a:t>you if </a:t>
            </a:r>
            <a:r>
              <a:rPr lang="en-US" sz="2400" i="1" dirty="0">
                <a:latin typeface="Century Gothic" panose="020F0302020204030204"/>
              </a:rPr>
              <a:t>Sie </a:t>
            </a:r>
            <a:r>
              <a:rPr lang="en-US" sz="2400" dirty="0">
                <a:latin typeface="Century Gothic" panose="020F0302020204030204"/>
              </a:rPr>
              <a:t>(formal) and </a:t>
            </a:r>
            <a:r>
              <a:rPr lang="en-US" sz="2400" i="1" dirty="0" err="1">
                <a:latin typeface="Century Gothic" panose="020F0302020204030204"/>
              </a:rPr>
              <a:t>sie</a:t>
            </a:r>
            <a:r>
              <a:rPr lang="en-US" sz="2400" i="1" dirty="0">
                <a:latin typeface="Century Gothic" panose="020F0302020204030204"/>
              </a:rPr>
              <a:t> </a:t>
            </a:r>
            <a:r>
              <a:rPr lang="en-US" sz="2400" dirty="0">
                <a:latin typeface="Century Gothic" panose="020F0302020204030204"/>
              </a:rPr>
              <a:t>(they) are at the </a:t>
            </a:r>
            <a:r>
              <a:rPr lang="en-US" sz="2400" b="1" dirty="0">
                <a:latin typeface="Century Gothic" panose="020F0302020204030204"/>
              </a:rPr>
              <a:t>start of a sentence</a:t>
            </a:r>
            <a:r>
              <a:rPr lang="en-US" sz="2400" dirty="0">
                <a:latin typeface="Century Gothic" panose="020F0302020204030204"/>
              </a:rPr>
              <a:t>, as both have a capital letter! 	</a:t>
            </a:r>
            <a:endParaRPr kumimoji="0" lang="en-US" sz="2400" b="0" u="none" strike="noStrike" kern="1200" cap="none" spc="0" normalizeH="0" baseline="0" noProof="0" dirty="0">
              <a:ln>
                <a:noFill/>
              </a:ln>
              <a:effectLst/>
              <a:uLnTx/>
              <a:uFillTx/>
              <a:latin typeface="Century Gothic" panose="020F0302020204030204"/>
            </a:endParaRPr>
          </a:p>
        </p:txBody>
      </p:sp>
      <p:pic>
        <p:nvPicPr>
          <p:cNvPr id="23" name="Picture 22" descr="A drawing of a cartoon character&#10;&#10;Description automatically generated">
            <a:extLst>
              <a:ext uri="{FF2B5EF4-FFF2-40B4-BE49-F238E27FC236}">
                <a16:creationId xmlns:a16="http://schemas.microsoft.com/office/drawing/2014/main" id="{866865DE-7EC3-4E71-BC60-4FF9A7A48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156" y="2895836"/>
            <a:ext cx="1581714" cy="1113504"/>
          </a:xfrm>
          <a:prstGeom prst="rect">
            <a:avLst/>
          </a:prstGeom>
        </p:spPr>
      </p:pic>
      <p:pic>
        <p:nvPicPr>
          <p:cNvPr id="24" name="Picture 2" descr="Meeting, Greeting, Nice To Meet You, Hand, Shaking">
            <a:extLst>
              <a:ext uri="{FF2B5EF4-FFF2-40B4-BE49-F238E27FC236}">
                <a16:creationId xmlns:a16="http://schemas.microsoft.com/office/drawing/2014/main" id="{6572EEF7-BBD4-42E7-8BAB-6D855F1DA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1133" y="4200740"/>
            <a:ext cx="901759" cy="86490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A2EBA9E-CB5F-424C-B53A-F576031EE43B}"/>
              </a:ext>
            </a:extLst>
          </p:cNvPr>
          <p:cNvSpPr/>
          <p:nvPr/>
        </p:nvSpPr>
        <p:spPr>
          <a:xfrm>
            <a:off x="1661093" y="3295351"/>
            <a:ext cx="8190063" cy="523220"/>
          </a:xfrm>
          <a:prstGeom prst="rect">
            <a:avLst/>
          </a:prstGeom>
        </p:spPr>
        <p:txBody>
          <a:bodyPr wrap="none">
            <a:spAutoFit/>
          </a:bodyPr>
          <a:lstStyle/>
          <a:p>
            <a:r>
              <a:rPr lang="en-US" sz="2800" b="1" i="1" dirty="0"/>
              <a:t>Sie </a:t>
            </a:r>
            <a:r>
              <a:rPr lang="en-US" sz="2800" b="1" i="1" dirty="0" err="1"/>
              <a:t>sind</a:t>
            </a:r>
            <a:r>
              <a:rPr lang="en-US" sz="2800" b="1" i="1" dirty="0"/>
              <a:t> </a:t>
            </a:r>
            <a:r>
              <a:rPr lang="en-US" sz="2800" i="1" dirty="0" err="1"/>
              <a:t>nett</a:t>
            </a:r>
            <a:r>
              <a:rPr lang="en-US" sz="2800" i="1" dirty="0"/>
              <a:t>!	                           </a:t>
            </a:r>
            <a:r>
              <a:rPr lang="en-US" sz="2800" b="1" dirty="0"/>
              <a:t>They</a:t>
            </a:r>
            <a:r>
              <a:rPr lang="en-US" sz="2800" dirty="0"/>
              <a:t> are nice! </a:t>
            </a:r>
            <a:endParaRPr lang="en-GB" sz="2400" dirty="0"/>
          </a:p>
        </p:txBody>
      </p:sp>
      <p:sp>
        <p:nvSpPr>
          <p:cNvPr id="26" name="Rectangle 25">
            <a:extLst>
              <a:ext uri="{FF2B5EF4-FFF2-40B4-BE49-F238E27FC236}">
                <a16:creationId xmlns:a16="http://schemas.microsoft.com/office/drawing/2014/main" id="{5893126F-D1C2-4338-BEF4-E12A56510B35}"/>
              </a:ext>
            </a:extLst>
          </p:cNvPr>
          <p:cNvSpPr/>
          <p:nvPr/>
        </p:nvSpPr>
        <p:spPr>
          <a:xfrm>
            <a:off x="1661093" y="4320145"/>
            <a:ext cx="8494633" cy="523220"/>
          </a:xfrm>
          <a:prstGeom prst="rect">
            <a:avLst/>
          </a:prstGeom>
        </p:spPr>
        <p:txBody>
          <a:bodyPr wrap="none">
            <a:spAutoFit/>
          </a:bodyPr>
          <a:lstStyle/>
          <a:p>
            <a:r>
              <a:rPr lang="en-US" sz="2800" b="1" i="1" dirty="0"/>
              <a:t>Sie </a:t>
            </a:r>
            <a:r>
              <a:rPr lang="en-US" sz="2800" b="1" i="1" dirty="0" err="1"/>
              <a:t>sind</a:t>
            </a:r>
            <a:r>
              <a:rPr lang="en-US" sz="2800" b="1" i="1" dirty="0"/>
              <a:t> </a:t>
            </a:r>
            <a:r>
              <a:rPr lang="en-US" sz="2800" i="1" dirty="0" err="1"/>
              <a:t>nett</a:t>
            </a:r>
            <a:r>
              <a:rPr lang="en-US" sz="2800" i="1" dirty="0"/>
              <a:t>! 	              </a:t>
            </a:r>
            <a:r>
              <a:rPr lang="en-US" sz="2800" b="1" dirty="0"/>
              <a:t>You (formal) </a:t>
            </a:r>
            <a:r>
              <a:rPr lang="en-US" sz="2800" dirty="0"/>
              <a:t>are nice!	</a:t>
            </a:r>
            <a:endParaRPr lang="en-GB" sz="2400" dirty="0"/>
          </a:p>
        </p:txBody>
      </p:sp>
      <p:sp>
        <p:nvSpPr>
          <p:cNvPr id="27" name="TextBox 26">
            <a:extLst>
              <a:ext uri="{FF2B5EF4-FFF2-40B4-BE49-F238E27FC236}">
                <a16:creationId xmlns:a16="http://schemas.microsoft.com/office/drawing/2014/main" id="{2A86B4C9-B0A7-4C45-8676-4EE639145366}"/>
              </a:ext>
            </a:extLst>
          </p:cNvPr>
          <p:cNvSpPr txBox="1"/>
          <p:nvPr/>
        </p:nvSpPr>
        <p:spPr>
          <a:xfrm>
            <a:off x="6513343" y="3404269"/>
            <a:ext cx="2134772" cy="40011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r>
              <a:rPr kumimoji="0" lang="en-GB" sz="2000" b="0" i="0" u="none" strike="noStrike" kern="1200" cap="none" spc="0" normalizeH="0" noProof="0" dirty="0">
                <a:ln>
                  <a:noFill/>
                </a:ln>
                <a:effectLst/>
                <a:uLnTx/>
                <a:uFillTx/>
                <a:latin typeface="Century Gothic" panose="020F0302020204030204"/>
                <a:ea typeface="+mn-ea"/>
                <a:cs typeface="+mn-cs"/>
              </a:rPr>
              <a:t> ___</a:t>
            </a:r>
            <a:r>
              <a:rPr kumimoji="0" lang="en-GB" sz="2000" b="0" i="0" u="none" strike="noStrike" kern="1200" cap="none" spc="0" normalizeH="0" baseline="0" noProof="0" dirty="0">
                <a:ln>
                  <a:noFill/>
                </a:ln>
                <a:effectLst/>
                <a:uLnTx/>
                <a:uFillTx/>
                <a:latin typeface="Century Gothic" panose="020F0302020204030204"/>
                <a:ea typeface="+mn-ea"/>
                <a:cs typeface="+mn-cs"/>
              </a:rPr>
              <a:t>___</a:t>
            </a:r>
          </a:p>
        </p:txBody>
      </p:sp>
      <p:sp>
        <p:nvSpPr>
          <p:cNvPr id="28" name="TextBox 27">
            <a:extLst>
              <a:ext uri="{FF2B5EF4-FFF2-40B4-BE49-F238E27FC236}">
                <a16:creationId xmlns:a16="http://schemas.microsoft.com/office/drawing/2014/main" id="{C81A2BCC-CBF6-433D-B02C-D620B3CDB97A}"/>
              </a:ext>
            </a:extLst>
          </p:cNvPr>
          <p:cNvSpPr txBox="1"/>
          <p:nvPr/>
        </p:nvSpPr>
        <p:spPr>
          <a:xfrm>
            <a:off x="5908409" y="4433139"/>
            <a:ext cx="2870242" cy="400110"/>
          </a:xfrm>
          <a:prstGeom prst="rect">
            <a:avLst/>
          </a:prstGeom>
          <a:solidFill>
            <a:schemeClr val="bg2"/>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 ______</a:t>
            </a:r>
          </a:p>
        </p:txBody>
      </p:sp>
      <p:sp>
        <p:nvSpPr>
          <p:cNvPr id="29" name="Rectangle 28">
            <a:extLst>
              <a:ext uri="{FF2B5EF4-FFF2-40B4-BE49-F238E27FC236}">
                <a16:creationId xmlns:a16="http://schemas.microsoft.com/office/drawing/2014/main" id="{B3B6ECA6-322E-4072-BBC5-A039ED3A5B21}"/>
              </a:ext>
            </a:extLst>
          </p:cNvPr>
          <p:cNvSpPr/>
          <p:nvPr/>
        </p:nvSpPr>
        <p:spPr>
          <a:xfrm>
            <a:off x="188472" y="2219353"/>
            <a:ext cx="12162962" cy="830997"/>
          </a:xfrm>
          <a:prstGeom prst="rect">
            <a:avLst/>
          </a:prstGeom>
        </p:spPr>
        <p:txBody>
          <a:bodyPr wrap="square">
            <a:spAutoFit/>
          </a:bodyPr>
          <a:lstStyle/>
          <a:p>
            <a:pPr lvl="0"/>
            <a:r>
              <a:rPr lang="en-US" sz="2400" dirty="0"/>
              <a:t>When this happens, you need to use other clues in the text to help you decide:</a:t>
            </a:r>
          </a:p>
          <a:p>
            <a:pPr lvl="0"/>
            <a:endParaRPr lang="en-US" sz="2400" dirty="0"/>
          </a:p>
        </p:txBody>
      </p:sp>
    </p:spTree>
    <p:extLst>
      <p:ext uri="{BB962C8B-B14F-4D97-AF65-F5344CB8AC3E}">
        <p14:creationId xmlns:p14="http://schemas.microsoft.com/office/powerpoint/2010/main" val="39691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8">
                                            <p:bg/>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7" grpId="1" animBg="1"/>
      <p:bldP spid="28" grpId="0" build="allAtOnce"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FB23-ED7C-4FDA-935D-716C71A2EC97}"/>
              </a:ext>
            </a:extLst>
          </p:cNvPr>
          <p:cNvSpPr>
            <a:spLocks noGrp="1"/>
          </p:cNvSpPr>
          <p:nvPr>
            <p:ph type="title"/>
          </p:nvPr>
        </p:nvSpPr>
        <p:spPr/>
        <p:txBody>
          <a:bodyPr>
            <a:normAutofit/>
          </a:bodyPr>
          <a:lstStyle/>
          <a:p>
            <a:r>
              <a:rPr lang="en-GB" sz="2600" dirty="0"/>
              <a:t>Wie </a:t>
            </a:r>
            <a:r>
              <a:rPr lang="en-GB" sz="2600" dirty="0" err="1"/>
              <a:t>ist</a:t>
            </a:r>
            <a:r>
              <a:rPr lang="en-GB" sz="2600" dirty="0"/>
              <a:t> die </a:t>
            </a:r>
            <a:r>
              <a:rPr lang="en-GB" sz="2600" dirty="0" err="1"/>
              <a:t>Gastfamilie</a:t>
            </a:r>
            <a:r>
              <a:rPr lang="en-GB" sz="2600" dirty="0"/>
              <a:t>?</a:t>
            </a:r>
          </a:p>
        </p:txBody>
      </p:sp>
      <p:sp>
        <p:nvSpPr>
          <p:cNvPr id="4" name="TextBox 3">
            <a:extLst>
              <a:ext uri="{FF2B5EF4-FFF2-40B4-BE49-F238E27FC236}">
                <a16:creationId xmlns:a16="http://schemas.microsoft.com/office/drawing/2014/main" id="{21D08002-A2B2-41B1-A9F6-37C14D753AA3}"/>
              </a:ext>
            </a:extLst>
          </p:cNvPr>
          <p:cNvSpPr txBox="1"/>
          <p:nvPr/>
        </p:nvSpPr>
        <p:spPr>
          <a:xfrm>
            <a:off x="180001" y="1296000"/>
            <a:ext cx="4171154" cy="3231654"/>
          </a:xfrm>
          <a:prstGeom prst="rect">
            <a:avLst/>
          </a:prstGeom>
          <a:noFill/>
        </p:spPr>
        <p:txBody>
          <a:bodyPr wrap="square" rtlCol="0">
            <a:spAutoFit/>
          </a:bodyPr>
          <a:lstStyle/>
          <a:p>
            <a:pPr lvl="0"/>
            <a:r>
              <a:rPr kumimoji="0" lang="en-US" sz="2000" b="0" i="0" u="none" strike="noStrike" kern="1200" cap="none" spc="0" normalizeH="0" baseline="0" noProof="0" dirty="0">
                <a:ln>
                  <a:noFill/>
                </a:ln>
                <a:effectLst/>
                <a:uLnTx/>
                <a:uFillTx/>
                <a:latin typeface="Century Gothic" panose="020F0302020204030204"/>
                <a:ea typeface="+mn-ea"/>
                <a:cs typeface="+mn-cs"/>
              </a:rPr>
              <a:t>Andrea will </a:t>
            </a:r>
            <a:r>
              <a:rPr kumimoji="0" lang="en-US" sz="2000" b="0" i="0" u="none" strike="noStrike" kern="1200" cap="none" spc="0" normalizeH="0" baseline="0" noProof="0" dirty="0" err="1">
                <a:ln>
                  <a:noFill/>
                </a:ln>
                <a:effectLst/>
                <a:uLnTx/>
                <a:uFillTx/>
                <a:latin typeface="Century Gothic" panose="020F0302020204030204"/>
                <a:ea typeface="+mn-ea"/>
                <a:cs typeface="+mn-cs"/>
              </a:rPr>
              <a:t>noch</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etwas</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über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ihre</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Gastfamilie</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wissen</a:t>
            </a:r>
            <a:r>
              <a:rPr lang="en-US" sz="2000" dirty="0">
                <a:latin typeface="Century Gothic" panose="020F0302020204030204"/>
              </a:rPr>
              <a:t>! </a:t>
            </a:r>
            <a:r>
              <a:rPr kumimoji="0" lang="en-US" sz="2000" b="0" i="0" u="none" strike="noStrike" kern="1200" cap="none" spc="0" normalizeH="0" baseline="0" noProof="0" dirty="0">
                <a:ln>
                  <a:noFill/>
                </a:ln>
                <a:effectLst/>
                <a:uLnTx/>
                <a:uFillTx/>
                <a:latin typeface="Century Gothic" panose="020F0302020204030204"/>
                <a:ea typeface="+mn-ea"/>
                <a:cs typeface="+mn-cs"/>
              </a:rPr>
              <a:t>Sie hat </a:t>
            </a:r>
            <a:r>
              <a:rPr kumimoji="0" lang="en-US" sz="2000" b="0" i="0" u="none" strike="noStrike" kern="1200" cap="none" spc="0" normalizeH="0" baseline="0" noProof="0" dirty="0" err="1">
                <a:ln>
                  <a:noFill/>
                </a:ln>
                <a:effectLst/>
                <a:uLnTx/>
                <a:uFillTx/>
                <a:latin typeface="Century Gothic" panose="020F0302020204030204"/>
                <a:ea typeface="+mn-ea"/>
                <a:cs typeface="+mn-cs"/>
              </a:rPr>
              <a:t>ein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Paar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fragen</a:t>
            </a:r>
            <a:r>
              <a:rPr lang="en-US" sz="2000" dirty="0"/>
              <a:t> </a:t>
            </a:r>
            <a:r>
              <a:rPr lang="en-US" sz="2000" dirty="0" err="1"/>
              <a:t>über</a:t>
            </a:r>
            <a:r>
              <a:rPr lang="en-US" sz="2000" dirty="0"/>
              <a:t> Mia, und </a:t>
            </a:r>
            <a:r>
              <a:rPr lang="en-US" sz="2000" dirty="0" err="1"/>
              <a:t>noch</a:t>
            </a:r>
            <a:r>
              <a:rPr lang="en-US" sz="2000" dirty="0"/>
              <a:t> </a:t>
            </a:r>
            <a:r>
              <a:rPr lang="en-US" sz="2000" dirty="0" err="1"/>
              <a:t>ein</a:t>
            </a:r>
            <a:r>
              <a:rPr lang="en-US" sz="2000" dirty="0"/>
              <a:t> </a:t>
            </a:r>
            <a:r>
              <a:rPr lang="en-US" sz="2000" dirty="0" err="1"/>
              <a:t>Paar</a:t>
            </a:r>
            <a:r>
              <a:rPr lang="en-US" sz="2000" dirty="0"/>
              <a:t> </a:t>
            </a:r>
            <a:r>
              <a:rPr lang="en-US" sz="2000" dirty="0" err="1"/>
              <a:t>Fragen</a:t>
            </a:r>
            <a:r>
              <a:rPr lang="en-US" sz="2000" dirty="0"/>
              <a:t> </a:t>
            </a:r>
            <a:r>
              <a:rPr lang="en-US" sz="2000" dirty="0" err="1"/>
              <a:t>für</a:t>
            </a:r>
            <a:r>
              <a:rPr lang="en-US" sz="2000" dirty="0"/>
              <a:t> Oma.</a:t>
            </a:r>
            <a:endParaRPr kumimoji="0" lang="en-US" sz="2000" b="0" i="0" u="none" strike="noStrike" kern="1200" cap="none" spc="0" normalizeH="0" baseline="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panose="020F0302020204030204"/>
              <a:ea typeface="+mn-ea"/>
              <a:cs typeface="+mn-cs"/>
            </a:endParaRPr>
          </a:p>
          <a:p>
            <a:pPr lvl="0"/>
            <a:r>
              <a:rPr kumimoji="0" lang="en-US" sz="2000" b="0" i="0" u="none" strike="noStrike" kern="1200" cap="none" spc="0" normalizeH="0" baseline="0" noProof="0" dirty="0">
                <a:ln>
                  <a:noFill/>
                </a:ln>
                <a:effectLst/>
                <a:uLnTx/>
                <a:uFillTx/>
                <a:latin typeface="Century Gothic" panose="020F0302020204030204"/>
                <a:ea typeface="+mn-ea"/>
                <a:cs typeface="+mn-cs"/>
              </a:rPr>
              <a:t>Was will Andrea </a:t>
            </a:r>
            <a:r>
              <a:rPr kumimoji="0" lang="en-US" sz="2000" b="0" i="0" u="none" strike="noStrike" kern="1200" cap="none" spc="0" normalizeH="0" baseline="0" noProof="0" dirty="0" err="1">
                <a:ln>
                  <a:noFill/>
                </a:ln>
                <a:effectLst/>
                <a:uLnTx/>
                <a:uFillTx/>
                <a:latin typeface="Century Gothic" panose="020F0302020204030204"/>
                <a:ea typeface="+mn-ea"/>
                <a:cs typeface="+mn-cs"/>
              </a:rPr>
              <a:t>wissen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Etwas</a:t>
            </a:r>
            <a:r>
              <a:rPr lang="en-US" sz="2000" dirty="0"/>
              <a:t> </a:t>
            </a:r>
            <a:r>
              <a:rPr lang="en-US" sz="2000" dirty="0" err="1"/>
              <a:t>über</a:t>
            </a:r>
            <a:r>
              <a:rPr lang="en-US" sz="2000" dirty="0"/>
              <a:t> Mia (</a:t>
            </a:r>
            <a:r>
              <a:rPr lang="en-US" sz="2000" dirty="0" err="1"/>
              <a:t>sie</a:t>
            </a:r>
            <a:r>
              <a:rPr lang="en-US" sz="2000" dirty="0"/>
              <a:t>) </a:t>
            </a:r>
            <a:r>
              <a:rPr lang="en-US" sz="2000" dirty="0" err="1"/>
              <a:t>oder</a:t>
            </a:r>
            <a:r>
              <a:rPr lang="en-US" sz="2000" dirty="0"/>
              <a:t> </a:t>
            </a:r>
            <a:r>
              <a:rPr lang="en-US" sz="2000" dirty="0" err="1"/>
              <a:t>etwas</a:t>
            </a:r>
            <a:r>
              <a:rPr lang="en-US" sz="2000" dirty="0"/>
              <a:t> </a:t>
            </a:r>
            <a:r>
              <a:rPr lang="en-US" sz="2000" dirty="0" err="1"/>
              <a:t>über</a:t>
            </a:r>
            <a:r>
              <a:rPr lang="en-US" sz="2000" dirty="0"/>
              <a:t> Oma (Sie)?</a:t>
            </a:r>
            <a:endParaRPr kumimoji="0" lang="en-US" sz="2000" b="0" i="0" u="none" strike="noStrike" kern="1200" cap="none" spc="0" normalizeH="0" baseline="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5" name="Table 4">
            <a:extLst>
              <a:ext uri="{FF2B5EF4-FFF2-40B4-BE49-F238E27FC236}">
                <a16:creationId xmlns:a16="http://schemas.microsoft.com/office/drawing/2014/main" id="{91D468C7-64D7-4F29-A590-A5F713797532}"/>
              </a:ext>
            </a:extLst>
          </p:cNvPr>
          <p:cNvGraphicFramePr>
            <a:graphicFrameLocks noGrp="1"/>
          </p:cNvGraphicFramePr>
          <p:nvPr>
            <p:extLst>
              <p:ext uri="{D42A27DB-BD31-4B8C-83A1-F6EECF244321}">
                <p14:modId xmlns:p14="http://schemas.microsoft.com/office/powerpoint/2010/main" val="3817817513"/>
              </p:ext>
            </p:extLst>
          </p:nvPr>
        </p:nvGraphicFramePr>
        <p:xfrm>
          <a:off x="4351154" y="1757665"/>
          <a:ext cx="7606173" cy="3479469"/>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Mia (</a:t>
                      </a:r>
                      <a:r>
                        <a:rPr kumimoji="0" lang="en-GB" sz="2000" b="1" u="none" strike="noStrike" kern="1200" cap="none" spc="0" normalizeH="0" baseline="0" noProof="0" dirty="0" err="1">
                          <a:ln>
                            <a:noFill/>
                          </a:ln>
                          <a:effectLst/>
                          <a:uLnTx/>
                          <a:uFillTx/>
                        </a:rPr>
                        <a:t>sie</a:t>
                      </a:r>
                      <a:r>
                        <a:rPr kumimoji="0" lang="en-GB" sz="2000" b="1" u="none" strike="noStrike" kern="1200" cap="none" spc="0" normalizeH="0" baseline="0" noProof="0" dirty="0">
                          <a:ln>
                            <a:noFill/>
                          </a:ln>
                          <a:effectLst/>
                          <a:uLnTx/>
                          <a:uFillTx/>
                        </a:rPr>
                        <a: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Haben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Ist</a:t>
                      </a:r>
                      <a:r>
                        <a:rPr lang="en-GB" sz="2000" dirty="0">
                          <a:solidFill>
                            <a:schemeClr val="tx1"/>
                          </a:solidFill>
                        </a:rPr>
                        <a:t> </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Hat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Haben</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Sind</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Hat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71851735"/>
                  </a:ext>
                </a:extLst>
              </a:tr>
            </a:tbl>
          </a:graphicData>
        </a:graphic>
      </p:graphicFrame>
      <p:sp>
        <p:nvSpPr>
          <p:cNvPr id="8" name="Action Button: Custom 16">
            <a:hlinkClick r:id="" action="ppaction://noaction" highlightClick="1">
              <a:snd r:embed="rId3" name="2.wav"/>
            </a:hlinkClick>
            <a:extLst>
              <a:ext uri="{FF2B5EF4-FFF2-40B4-BE49-F238E27FC236}">
                <a16:creationId xmlns:a16="http://schemas.microsoft.com/office/drawing/2014/main" id="{1B245BC8-D521-424C-A907-137949EE1201}"/>
              </a:ext>
            </a:extLst>
          </p:cNvPr>
          <p:cNvSpPr/>
          <p:nvPr/>
        </p:nvSpPr>
        <p:spPr>
          <a:xfrm>
            <a:off x="4569525" y="228857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ist sie krank.wav"/>
            </a:hlinkClick>
            <a:extLst>
              <a:ext uri="{FF2B5EF4-FFF2-40B4-BE49-F238E27FC236}">
                <a16:creationId xmlns:a16="http://schemas.microsoft.com/office/drawing/2014/main" id="{122FA7B9-85A8-4D92-9D90-F9DDF10907FF}"/>
              </a:ext>
            </a:extLst>
          </p:cNvPr>
          <p:cNvSpPr/>
          <p:nvPr/>
        </p:nvSpPr>
        <p:spPr>
          <a:xfrm>
            <a:off x="4579719" y="278915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5" name="4.wav"/>
            </a:hlinkClick>
            <a:extLst>
              <a:ext uri="{FF2B5EF4-FFF2-40B4-BE49-F238E27FC236}">
                <a16:creationId xmlns:a16="http://schemas.microsoft.com/office/drawing/2014/main" id="{CB0FD8C8-03AF-452B-8423-C8D2C041CB44}"/>
              </a:ext>
            </a:extLst>
          </p:cNvPr>
          <p:cNvSpPr/>
          <p:nvPr/>
        </p:nvSpPr>
        <p:spPr>
          <a:xfrm>
            <a:off x="4569525" y="327882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6" name="6.wav"/>
            </a:hlinkClick>
            <a:extLst>
              <a:ext uri="{FF2B5EF4-FFF2-40B4-BE49-F238E27FC236}">
                <a16:creationId xmlns:a16="http://schemas.microsoft.com/office/drawing/2014/main" id="{15353321-043D-4C5D-95F1-66643E5D5972}"/>
              </a:ext>
            </a:extLst>
          </p:cNvPr>
          <p:cNvSpPr/>
          <p:nvPr/>
        </p:nvSpPr>
        <p:spPr>
          <a:xfrm>
            <a:off x="4579719" y="3785871"/>
            <a:ext cx="385806"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Action Button: Custom 16">
            <a:hlinkClick r:id="" action="ppaction://noaction" highlightClick="1">
              <a:snd r:embed="rId7" name="7.wav"/>
            </a:hlinkClick>
            <a:extLst>
              <a:ext uri="{FF2B5EF4-FFF2-40B4-BE49-F238E27FC236}">
                <a16:creationId xmlns:a16="http://schemas.microsoft.com/office/drawing/2014/main" id="{6EE396B3-4A72-445B-9EFC-7B85630972CA}"/>
              </a:ext>
            </a:extLst>
          </p:cNvPr>
          <p:cNvSpPr/>
          <p:nvPr/>
        </p:nvSpPr>
        <p:spPr>
          <a:xfrm>
            <a:off x="4579719" y="4292794"/>
            <a:ext cx="391115"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8" name="8.wav"/>
            </a:hlinkClick>
            <a:extLst>
              <a:ext uri="{FF2B5EF4-FFF2-40B4-BE49-F238E27FC236}">
                <a16:creationId xmlns:a16="http://schemas.microsoft.com/office/drawing/2014/main" id="{2E64209A-8E80-451F-A531-34855E819BB5}"/>
              </a:ext>
            </a:extLst>
          </p:cNvPr>
          <p:cNvSpPr/>
          <p:nvPr/>
        </p:nvSpPr>
        <p:spPr>
          <a:xfrm>
            <a:off x="4569525" y="478725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2" name="Picture 21">
            <a:extLst>
              <a:ext uri="{FF2B5EF4-FFF2-40B4-BE49-F238E27FC236}">
                <a16:creationId xmlns:a16="http://schemas.microsoft.com/office/drawing/2014/main" id="{67279873-5DC6-4182-820D-A1215E13F734}"/>
              </a:ext>
            </a:extLst>
          </p:cNvPr>
          <p:cNvPicPr>
            <a:picLocks noChangeAspect="1"/>
          </p:cNvPicPr>
          <p:nvPr/>
        </p:nvPicPr>
        <p:blipFill>
          <a:blip r:embed="rId9"/>
          <a:stretch>
            <a:fillRect/>
          </a:stretch>
        </p:blipFill>
        <p:spPr>
          <a:xfrm>
            <a:off x="8416308" y="805726"/>
            <a:ext cx="930692" cy="948420"/>
          </a:xfrm>
          <a:prstGeom prst="rect">
            <a:avLst/>
          </a:prstGeom>
        </p:spPr>
      </p:pic>
      <p:pic>
        <p:nvPicPr>
          <p:cNvPr id="23" name="Picture 22" descr="A picture containing toy, doll&#10;&#10;Description automatically generated">
            <a:extLst>
              <a:ext uri="{FF2B5EF4-FFF2-40B4-BE49-F238E27FC236}">
                <a16:creationId xmlns:a16="http://schemas.microsoft.com/office/drawing/2014/main" id="{23095C45-EF5E-4371-B3E6-ADD41AC082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6742" y="4208744"/>
            <a:ext cx="1312315" cy="1995729"/>
          </a:xfrm>
          <a:prstGeom prst="rect">
            <a:avLst/>
          </a:prstGeom>
        </p:spPr>
      </p:pic>
      <p:sp>
        <p:nvSpPr>
          <p:cNvPr id="24" name="TextBox 23" descr="text box hiding answer">
            <a:extLst>
              <a:ext uri="{FF2B5EF4-FFF2-40B4-BE49-F238E27FC236}">
                <a16:creationId xmlns:a16="http://schemas.microsoft.com/office/drawing/2014/main" id="{8D1F0A73-7394-486F-9716-DF5B8EC00AE7}"/>
              </a:ext>
            </a:extLst>
          </p:cNvPr>
          <p:cNvSpPr txBox="1"/>
          <p:nvPr/>
        </p:nvSpPr>
        <p:spPr>
          <a:xfrm>
            <a:off x="5279811" y="2410028"/>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424CFE6F-BA48-4EC5-8838-9A605CF5FE0E}"/>
              </a:ext>
            </a:extLst>
          </p:cNvPr>
          <p:cNvSpPr txBox="1"/>
          <p:nvPr/>
        </p:nvSpPr>
        <p:spPr>
          <a:xfrm>
            <a:off x="5228412" y="2838464"/>
            <a:ext cx="1150706"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7BD43243-0C7C-4D10-8A2F-6B4A757A1008}"/>
              </a:ext>
            </a:extLst>
          </p:cNvPr>
          <p:cNvSpPr txBox="1"/>
          <p:nvPr/>
        </p:nvSpPr>
        <p:spPr>
          <a:xfrm>
            <a:off x="5228412" y="3300129"/>
            <a:ext cx="108387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734DDDD-9ECC-4F5F-BED8-BC316E8C5A0A}"/>
              </a:ext>
            </a:extLst>
          </p:cNvPr>
          <p:cNvSpPr txBox="1"/>
          <p:nvPr/>
        </p:nvSpPr>
        <p:spPr>
          <a:xfrm>
            <a:off x="5252693" y="3838157"/>
            <a:ext cx="1701029"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2A9720CD-3FA2-44B9-A31D-96A633A41F3C}"/>
              </a:ext>
            </a:extLst>
          </p:cNvPr>
          <p:cNvSpPr txBox="1"/>
          <p:nvPr/>
        </p:nvSpPr>
        <p:spPr>
          <a:xfrm>
            <a:off x="5252693" y="4302382"/>
            <a:ext cx="119241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4DF4683B-F0D8-462D-B823-8A7D9DD20539}"/>
              </a:ext>
            </a:extLst>
          </p:cNvPr>
          <p:cNvSpPr txBox="1"/>
          <p:nvPr/>
        </p:nvSpPr>
        <p:spPr>
          <a:xfrm>
            <a:off x="5228412" y="4779242"/>
            <a:ext cx="1443598"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a:extLst>
              <a:ext uri="{FF2B5EF4-FFF2-40B4-BE49-F238E27FC236}">
                <a16:creationId xmlns:a16="http://schemas.microsoft.com/office/drawing/2014/main" id="{28804DCB-761A-42ED-8C55-146A768FB1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19552" y="816580"/>
            <a:ext cx="786081" cy="971465"/>
          </a:xfrm>
          <a:prstGeom prst="rect">
            <a:avLst/>
          </a:prstGeom>
        </p:spPr>
      </p:pic>
      <p:sp>
        <p:nvSpPr>
          <p:cNvPr id="33" name="Rounded Rectangle 11">
            <a:extLst>
              <a:ext uri="{FF2B5EF4-FFF2-40B4-BE49-F238E27FC236}">
                <a16:creationId xmlns:a16="http://schemas.microsoft.com/office/drawing/2014/main" id="{041BEF0E-24F0-4D0A-8BAE-423C935E885F}"/>
              </a:ext>
            </a:extLst>
          </p:cNvPr>
          <p:cNvSpPr/>
          <p:nvPr/>
        </p:nvSpPr>
        <p:spPr>
          <a:xfrm>
            <a:off x="11020926" y="247046"/>
            <a:ext cx="93640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4" name="Picture 33" descr="A green check mark on a black background&#10;&#10;Description automatically generated">
            <a:extLst>
              <a:ext uri="{FF2B5EF4-FFF2-40B4-BE49-F238E27FC236}">
                <a16:creationId xmlns:a16="http://schemas.microsoft.com/office/drawing/2014/main" id="{9E12C800-483F-4824-90DE-7D9D23CCF1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13223" y="2144787"/>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339F86E2-3293-44CE-9527-2BD87448A9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5390" y="2660123"/>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B075F072-ED60-430E-8EA7-3209BACE8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9028" y="3174545"/>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9FDBB530-DD65-40E6-AE9B-34EE17B486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55528" y="3667449"/>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E6FC4086-1434-4E48-B826-7BE013DEE9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35704" y="4149533"/>
            <a:ext cx="552527" cy="514422"/>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C505D906-4898-4C2E-9D9B-B42B060E52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5389" y="4692186"/>
            <a:ext cx="552527" cy="514422"/>
          </a:xfrm>
          <a:prstGeom prst="rect">
            <a:avLst/>
          </a:prstGeom>
        </p:spPr>
      </p:pic>
    </p:spTree>
    <p:extLst>
      <p:ext uri="{BB962C8B-B14F-4D97-AF65-F5344CB8AC3E}">
        <p14:creationId xmlns:p14="http://schemas.microsoft.com/office/powerpoint/2010/main" val="5015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8935859-9F20-4DCE-B508-8C8135BB2B6D}"/>
              </a:ext>
            </a:extLst>
          </p:cNvPr>
          <p:cNvPicPr>
            <a:picLocks noChangeAspect="1"/>
          </p:cNvPicPr>
          <p:nvPr/>
        </p:nvPicPr>
        <p:blipFill>
          <a:blip r:embed="rId3"/>
          <a:stretch>
            <a:fillRect/>
          </a:stretch>
        </p:blipFill>
        <p:spPr>
          <a:xfrm>
            <a:off x="9292504" y="982756"/>
            <a:ext cx="665371" cy="678045"/>
          </a:xfrm>
          <a:prstGeom prst="rect">
            <a:avLst/>
          </a:prstGeom>
        </p:spPr>
      </p:pic>
      <p:pic>
        <p:nvPicPr>
          <p:cNvPr id="42" name="Picture 41" descr="A close up of a logo&#10;&#10;Description automatically generated">
            <a:extLst>
              <a:ext uri="{FF2B5EF4-FFF2-40B4-BE49-F238E27FC236}">
                <a16:creationId xmlns:a16="http://schemas.microsoft.com/office/drawing/2014/main" id="{C2B8A8FB-D132-48B7-8BB5-3A26D5CAB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1525" y="1001834"/>
            <a:ext cx="668574" cy="643344"/>
          </a:xfrm>
          <a:prstGeom prst="rect">
            <a:avLst/>
          </a:prstGeom>
        </p:spPr>
      </p:pic>
      <p:sp>
        <p:nvSpPr>
          <p:cNvPr id="2" name="Title 1">
            <a:extLst>
              <a:ext uri="{FF2B5EF4-FFF2-40B4-BE49-F238E27FC236}">
                <a16:creationId xmlns:a16="http://schemas.microsoft.com/office/drawing/2014/main" id="{D8F7FB23-ED7C-4FDA-935D-716C71A2EC97}"/>
              </a:ext>
            </a:extLst>
          </p:cNvPr>
          <p:cNvSpPr>
            <a:spLocks noGrp="1"/>
          </p:cNvSpPr>
          <p:nvPr>
            <p:ph type="title"/>
          </p:nvPr>
        </p:nvSpPr>
        <p:spPr>
          <a:xfrm>
            <a:off x="0" y="213557"/>
            <a:ext cx="3240505" cy="647577"/>
          </a:xfrm>
        </p:spPr>
        <p:txBody>
          <a:bodyPr>
            <a:normAutofit/>
          </a:bodyPr>
          <a:lstStyle/>
          <a:p>
            <a:r>
              <a:rPr lang="en-GB" sz="2600" dirty="0"/>
              <a:t>Ein </a:t>
            </a:r>
            <a:r>
              <a:rPr lang="en-GB" sz="2600" dirty="0" err="1"/>
              <a:t>Dankesbrief</a:t>
            </a:r>
            <a:endParaRPr lang="en-GB" sz="2600" dirty="0"/>
          </a:p>
        </p:txBody>
      </p:sp>
      <p:sp>
        <p:nvSpPr>
          <p:cNvPr id="33" name="Rounded Rectangle 11">
            <a:extLst>
              <a:ext uri="{FF2B5EF4-FFF2-40B4-BE49-F238E27FC236}">
                <a16:creationId xmlns:a16="http://schemas.microsoft.com/office/drawing/2014/main" id="{041BEF0E-24F0-4D0A-8BAE-423C935E885F}"/>
              </a:ext>
            </a:extLst>
          </p:cNvPr>
          <p:cNvSpPr/>
          <p:nvPr/>
        </p:nvSpPr>
        <p:spPr>
          <a:xfrm>
            <a:off x="11020926" y="247046"/>
            <a:ext cx="93640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5DC6116-04A3-4E7C-91F0-49008D4BCCEE}"/>
              </a:ext>
            </a:extLst>
          </p:cNvPr>
          <p:cNvSpPr txBox="1"/>
          <p:nvPr/>
        </p:nvSpPr>
        <p:spPr>
          <a:xfrm>
            <a:off x="180000" y="1296000"/>
            <a:ext cx="11779200"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Andrea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rPr>
              <a:t>Brief </a:t>
            </a:r>
            <a:r>
              <a:rPr lang="en-US" sz="2000" dirty="0" err="1">
                <a:solidFill>
                  <a:srgbClr val="4472C4">
                    <a:lumMod val="50000"/>
                  </a:srgbClr>
                </a:solidFill>
              </a:rPr>
              <a:t>für</a:t>
            </a:r>
            <a:r>
              <a:rPr lang="en-US" sz="2000" dirty="0">
                <a:solidFill>
                  <a:srgbClr val="4472C4">
                    <a:lumMod val="50000"/>
                  </a:srgbClr>
                </a:solidFill>
              </a:rPr>
              <a:t> Oma. </a:t>
            </a:r>
            <a:r>
              <a:rPr lang="en-US" sz="2000" dirty="0" err="1">
                <a:solidFill>
                  <a:srgbClr val="4472C4">
                    <a:lumMod val="50000"/>
                  </a:srgbClr>
                </a:solidFill>
              </a:rPr>
              <a:t>Wer</a:t>
            </a:r>
            <a:r>
              <a:rPr lang="en-US" sz="2000" dirty="0">
                <a:solidFill>
                  <a:srgbClr val="4472C4">
                    <a:lumMod val="50000"/>
                  </a:srgbClr>
                </a:solidFill>
              </a:rPr>
              <a:t> </a:t>
            </a:r>
            <a:r>
              <a:rPr lang="en-US" sz="2000" dirty="0" err="1">
                <a:solidFill>
                  <a:srgbClr val="4472C4">
                    <a:lumMod val="50000"/>
                  </a:srgbClr>
                </a:solidFill>
              </a:rPr>
              <a:t>ist</a:t>
            </a:r>
            <a:r>
              <a:rPr lang="en-US" sz="2000" dirty="0">
                <a:solidFill>
                  <a:srgbClr val="4472C4">
                    <a:lumMod val="50000"/>
                  </a:srgbClr>
                </a:solidFill>
              </a:rPr>
              <a:t> ‘Sie’? </a:t>
            </a:r>
            <a:r>
              <a:rPr lang="en-US" sz="2000" dirty="0" err="1">
                <a:solidFill>
                  <a:srgbClr val="4472C4">
                    <a:lumMod val="50000"/>
                  </a:srgbClr>
                </a:solidFill>
              </a:rPr>
              <a:t>Wer</a:t>
            </a:r>
            <a:r>
              <a:rPr lang="en-US" sz="2000" dirty="0">
                <a:solidFill>
                  <a:srgbClr val="4472C4">
                    <a:lumMod val="50000"/>
                  </a:srgbClr>
                </a:solidFill>
              </a:rPr>
              <a:t> </a:t>
            </a:r>
            <a:r>
              <a:rPr lang="en-US" sz="2000" dirty="0" err="1">
                <a:solidFill>
                  <a:srgbClr val="4472C4">
                    <a:lumMod val="50000"/>
                  </a:srgbClr>
                </a:solidFill>
              </a:rPr>
              <a:t>ist</a:t>
            </a:r>
            <a:r>
              <a:rPr lang="en-US" sz="2000" dirty="0">
                <a:solidFill>
                  <a:srgbClr val="4472C4">
                    <a:lumMod val="50000"/>
                  </a:srgbClr>
                </a:solidFill>
              </a:rPr>
              <a:t> ’</a:t>
            </a:r>
            <a:r>
              <a:rPr lang="en-US" sz="2000" dirty="0" err="1">
                <a:solidFill>
                  <a:srgbClr val="4472C4">
                    <a:lumMod val="50000"/>
                  </a:srgbClr>
                </a:solidFill>
              </a:rPr>
              <a:t>sie</a:t>
            </a:r>
            <a:r>
              <a:rPr lang="en-US" sz="2000" dirty="0">
                <a:solidFill>
                  <a:srgbClr val="4472C4">
                    <a:lumMod val="50000"/>
                  </a:srgbClr>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a:extLst>
              <a:ext uri="{FF2B5EF4-FFF2-40B4-BE49-F238E27FC236}">
                <a16:creationId xmlns:a16="http://schemas.microsoft.com/office/drawing/2014/main" id="{A9003CCF-CB24-4B21-B293-10392C73B8E9}"/>
              </a:ext>
            </a:extLst>
          </p:cNvPr>
          <p:cNvPicPr>
            <a:picLocks noChangeAspect="1"/>
          </p:cNvPicPr>
          <p:nvPr/>
        </p:nvPicPr>
        <p:blipFill rotWithShape="1">
          <a:blip r:embed="rId5"/>
          <a:srcRect b="22684"/>
          <a:stretch/>
        </p:blipFill>
        <p:spPr>
          <a:xfrm>
            <a:off x="180000" y="1886006"/>
            <a:ext cx="7603830" cy="3331574"/>
          </a:xfrm>
          <a:prstGeom prst="rect">
            <a:avLst/>
          </a:prstGeom>
        </p:spPr>
      </p:pic>
      <p:graphicFrame>
        <p:nvGraphicFramePr>
          <p:cNvPr id="40" name="Table 11">
            <a:extLst>
              <a:ext uri="{FF2B5EF4-FFF2-40B4-BE49-F238E27FC236}">
                <a16:creationId xmlns:a16="http://schemas.microsoft.com/office/drawing/2014/main" id="{F90316BE-5EE6-460A-8DBB-0C98CA7B01D3}"/>
              </a:ext>
            </a:extLst>
          </p:cNvPr>
          <p:cNvGraphicFramePr>
            <a:graphicFrameLocks noGrp="1"/>
          </p:cNvGraphicFramePr>
          <p:nvPr>
            <p:extLst>
              <p:ext uri="{D42A27DB-BD31-4B8C-83A1-F6EECF244321}">
                <p14:modId xmlns:p14="http://schemas.microsoft.com/office/powerpoint/2010/main" val="689162317"/>
              </p:ext>
            </p:extLst>
          </p:nvPr>
        </p:nvGraphicFramePr>
        <p:xfrm>
          <a:off x="7917450" y="1584100"/>
          <a:ext cx="4068150" cy="3633480"/>
        </p:xfrm>
        <a:graphic>
          <a:graphicData uri="http://schemas.openxmlformats.org/drawingml/2006/table">
            <a:tbl>
              <a:tblPr firstRow="1" bandRow="1">
                <a:tableStyleId>{00A15C55-8517-42AA-B614-E9B94910E393}</a:tableStyleId>
              </a:tblPr>
              <a:tblGrid>
                <a:gridCol w="1356050">
                  <a:extLst>
                    <a:ext uri="{9D8B030D-6E8A-4147-A177-3AD203B41FA5}">
                      <a16:colId xmlns:a16="http://schemas.microsoft.com/office/drawing/2014/main" val="2670071405"/>
                    </a:ext>
                  </a:extLst>
                </a:gridCol>
                <a:gridCol w="1356050">
                  <a:extLst>
                    <a:ext uri="{9D8B030D-6E8A-4147-A177-3AD203B41FA5}">
                      <a16:colId xmlns:a16="http://schemas.microsoft.com/office/drawing/2014/main" val="1804679025"/>
                    </a:ext>
                  </a:extLst>
                </a:gridCol>
                <a:gridCol w="1356050">
                  <a:extLst>
                    <a:ext uri="{9D8B030D-6E8A-4147-A177-3AD203B41FA5}">
                      <a16:colId xmlns:a16="http://schemas.microsoft.com/office/drawing/2014/main" val="2478775992"/>
                    </a:ext>
                  </a:extLst>
                </a:gridCol>
              </a:tblGrid>
              <a:tr h="399134">
                <a:tc>
                  <a:txBody>
                    <a:bodyPr/>
                    <a:lstStyle/>
                    <a:p>
                      <a:pPr algn="ctr"/>
                      <a:r>
                        <a:rPr lang="en-GB" sz="2000" b="1" dirty="0"/>
                        <a:t>you (formal)</a:t>
                      </a:r>
                    </a:p>
                  </a:txBody>
                  <a:tcPr anchor="ctr"/>
                </a:tc>
                <a:tc>
                  <a:txBody>
                    <a:bodyPr/>
                    <a:lstStyle/>
                    <a:p>
                      <a:pPr algn="ctr"/>
                      <a:r>
                        <a:rPr lang="en-GB" sz="2000" b="1" dirty="0"/>
                        <a:t>they</a:t>
                      </a:r>
                    </a:p>
                  </a:txBody>
                  <a:tcPr anchor="ctr"/>
                </a:tc>
                <a:tc>
                  <a:txBody>
                    <a:bodyPr/>
                    <a:lstStyle/>
                    <a:p>
                      <a:pPr algn="ctr"/>
                      <a:r>
                        <a:rPr lang="en-GB" sz="2000" dirty="0">
                          <a:solidFill>
                            <a:schemeClr val="bg1"/>
                          </a:solidFill>
                        </a:rPr>
                        <a:t>could be either</a:t>
                      </a:r>
                    </a:p>
                  </a:txBody>
                  <a:tcPr anchor="ctr"/>
                </a:tc>
                <a:extLst>
                  <a:ext uri="{0D108BD9-81ED-4DB2-BD59-A6C34878D82A}">
                    <a16:rowId xmlns:a16="http://schemas.microsoft.com/office/drawing/2014/main" val="718148522"/>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7540009"/>
                  </a:ext>
                </a:extLst>
              </a:tr>
              <a:tr h="4887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22946278"/>
                  </a:ext>
                </a:extLst>
              </a:tr>
              <a:tr h="4887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52118436"/>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86940348"/>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08135910"/>
                  </a:ext>
                </a:extLst>
              </a:tr>
              <a:tr h="4887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07620296"/>
                  </a:ext>
                </a:extLst>
              </a:tr>
            </a:tbl>
          </a:graphicData>
        </a:graphic>
      </p:graphicFrame>
      <p:sp>
        <p:nvSpPr>
          <p:cNvPr id="43" name="TextBox 42">
            <a:extLst>
              <a:ext uri="{FF2B5EF4-FFF2-40B4-BE49-F238E27FC236}">
                <a16:creationId xmlns:a16="http://schemas.microsoft.com/office/drawing/2014/main" id="{3A5556DA-DC7B-4B30-811F-8565519BCEB2}"/>
              </a:ext>
            </a:extLst>
          </p:cNvPr>
          <p:cNvSpPr txBox="1"/>
          <p:nvPr/>
        </p:nvSpPr>
        <p:spPr>
          <a:xfrm>
            <a:off x="232800" y="2306237"/>
            <a:ext cx="7631850" cy="430887"/>
          </a:xfrm>
          <a:prstGeom prst="rect">
            <a:avLst/>
          </a:prstGeom>
          <a:noFill/>
        </p:spPr>
        <p:txBody>
          <a:bodyPr wrap="square" rtlCol="0">
            <a:spAutoFit/>
          </a:bodyPr>
          <a:lstStyle/>
          <a:p>
            <a:pPr algn="l"/>
            <a:r>
              <a:rPr lang="en-GB" sz="2200" b="1" dirty="0">
                <a:latin typeface="Ink Free" panose="03080402000500000000" pitchFamily="66" charset="0"/>
              </a:rPr>
              <a:t>1. Ich mag es </a:t>
            </a:r>
            <a:r>
              <a:rPr lang="en-GB" sz="2200" b="1" dirty="0" err="1">
                <a:latin typeface="Ink Free" panose="03080402000500000000" pitchFamily="66" charset="0"/>
              </a:rPr>
              <a:t>hier</a:t>
            </a:r>
            <a:r>
              <a:rPr lang="en-GB" sz="2200" b="1" dirty="0">
                <a:latin typeface="Ink Free" panose="03080402000500000000" pitchFamily="66" charset="0"/>
              </a:rPr>
              <a:t> und will </a:t>
            </a:r>
            <a:r>
              <a:rPr lang="en-GB" sz="2200" b="1" dirty="0" err="1">
                <a:latin typeface="Ink Free" panose="03080402000500000000" pitchFamily="66" charset="0"/>
              </a:rPr>
              <a:t>Danke</a:t>
            </a:r>
            <a:r>
              <a:rPr lang="en-GB" sz="2200" b="1" dirty="0">
                <a:latin typeface="Ink Free" panose="03080402000500000000" pitchFamily="66" charset="0"/>
              </a:rPr>
              <a:t> </a:t>
            </a:r>
            <a:r>
              <a:rPr lang="en-GB" sz="2200" b="1" dirty="0" err="1">
                <a:latin typeface="Ink Free" panose="03080402000500000000" pitchFamily="66" charset="0"/>
              </a:rPr>
              <a:t>sagen</a:t>
            </a:r>
            <a:r>
              <a:rPr lang="en-GB" sz="2200" b="1" dirty="0">
                <a:latin typeface="Ink Free" panose="03080402000500000000" pitchFamily="66" charset="0"/>
              </a:rPr>
              <a:t>. Ich </a:t>
            </a:r>
            <a:r>
              <a:rPr lang="en-GB" sz="2200" b="1" dirty="0" err="1">
                <a:latin typeface="Ink Free" panose="03080402000500000000" pitchFamily="66" charset="0"/>
              </a:rPr>
              <a:t>finde</a:t>
            </a:r>
            <a:r>
              <a:rPr lang="en-GB" sz="2200" b="1" dirty="0">
                <a:latin typeface="Ink Free" panose="03080402000500000000" pitchFamily="66" charset="0"/>
              </a:rPr>
              <a:t> </a:t>
            </a:r>
            <a:r>
              <a:rPr lang="en-GB" sz="2200" b="1" u="sng" dirty="0">
                <a:latin typeface="Ink Free" panose="03080402000500000000" pitchFamily="66" charset="0"/>
              </a:rPr>
              <a:t>Sie</a:t>
            </a:r>
            <a:r>
              <a:rPr lang="en-GB" sz="2200" b="1" dirty="0">
                <a:latin typeface="Ink Free" panose="03080402000500000000" pitchFamily="66" charset="0"/>
              </a:rPr>
              <a:t> so nett!</a:t>
            </a:r>
          </a:p>
        </p:txBody>
      </p:sp>
      <p:sp>
        <p:nvSpPr>
          <p:cNvPr id="45" name="TextBox 44">
            <a:extLst>
              <a:ext uri="{FF2B5EF4-FFF2-40B4-BE49-F238E27FC236}">
                <a16:creationId xmlns:a16="http://schemas.microsoft.com/office/drawing/2014/main" id="{81622C8F-C8C8-484D-A8AA-9F11178505C0}"/>
              </a:ext>
            </a:extLst>
          </p:cNvPr>
          <p:cNvSpPr txBox="1"/>
          <p:nvPr/>
        </p:nvSpPr>
        <p:spPr>
          <a:xfrm>
            <a:off x="232800" y="4278000"/>
            <a:ext cx="7471020" cy="430887"/>
          </a:xfrm>
          <a:prstGeom prst="rect">
            <a:avLst/>
          </a:prstGeom>
          <a:noFill/>
        </p:spPr>
        <p:txBody>
          <a:bodyPr wrap="square" rtlCol="0">
            <a:spAutoFit/>
          </a:bodyPr>
          <a:lstStyle/>
          <a:p>
            <a:r>
              <a:rPr lang="en-GB" sz="2200" b="1" dirty="0">
                <a:latin typeface="Ink Free" panose="03080402000500000000" pitchFamily="66" charset="0"/>
              </a:rPr>
              <a:t>5. Morgen </a:t>
            </a:r>
            <a:r>
              <a:rPr lang="en-GB" sz="2200" b="1" dirty="0" err="1">
                <a:latin typeface="Ink Free" panose="03080402000500000000" pitchFamily="66" charset="0"/>
              </a:rPr>
              <a:t>bekommen</a:t>
            </a:r>
            <a:r>
              <a:rPr lang="en-GB" sz="2200" b="1" dirty="0">
                <a:latin typeface="Ink Free" panose="03080402000500000000" pitchFamily="66" charset="0"/>
              </a:rPr>
              <a:t> </a:t>
            </a:r>
            <a:r>
              <a:rPr lang="en-GB" sz="2200" b="1" u="sng" dirty="0" err="1">
                <a:latin typeface="Ink Free" panose="03080402000500000000" pitchFamily="66" charset="0"/>
              </a:rPr>
              <a:t>sie</a:t>
            </a:r>
            <a:r>
              <a:rPr lang="en-GB" sz="2200" b="1" dirty="0">
                <a:latin typeface="Ink Free" panose="03080402000500000000" pitchFamily="66" charset="0"/>
              </a:rPr>
              <a:t> </a:t>
            </a:r>
            <a:r>
              <a:rPr lang="en-GB" sz="2200" b="1" dirty="0" err="1">
                <a:latin typeface="Ink Free" panose="03080402000500000000" pitchFamily="66" charset="0"/>
              </a:rPr>
              <a:t>ein</a:t>
            </a:r>
            <a:r>
              <a:rPr lang="en-GB" sz="2200" b="1" dirty="0">
                <a:latin typeface="Ink Free" panose="03080402000500000000" pitchFamily="66" charset="0"/>
              </a:rPr>
              <a:t> </a:t>
            </a:r>
            <a:r>
              <a:rPr lang="en-GB" sz="2200" b="1" dirty="0" err="1">
                <a:latin typeface="Ink Free" panose="03080402000500000000" pitchFamily="66" charset="0"/>
              </a:rPr>
              <a:t>Geschenk</a:t>
            </a:r>
            <a:r>
              <a:rPr lang="en-GB" sz="2200" b="1" dirty="0">
                <a:latin typeface="Ink Free" panose="03080402000500000000" pitchFamily="66" charset="0"/>
              </a:rPr>
              <a:t> </a:t>
            </a:r>
            <a:r>
              <a:rPr lang="en-GB" sz="2200" b="1" dirty="0" err="1">
                <a:latin typeface="Ink Free" panose="03080402000500000000" pitchFamily="66" charset="0"/>
              </a:rPr>
              <a:t>aus</a:t>
            </a:r>
            <a:r>
              <a:rPr lang="en-GB" sz="2200" b="1" dirty="0">
                <a:latin typeface="Ink Free" panose="03080402000500000000" pitchFamily="66" charset="0"/>
              </a:rPr>
              <a:t> England.</a:t>
            </a:r>
          </a:p>
        </p:txBody>
      </p:sp>
      <p:sp>
        <p:nvSpPr>
          <p:cNvPr id="46" name="TextBox 45">
            <a:extLst>
              <a:ext uri="{FF2B5EF4-FFF2-40B4-BE49-F238E27FC236}">
                <a16:creationId xmlns:a16="http://schemas.microsoft.com/office/drawing/2014/main" id="{83FDA99F-D6C0-438E-ACB1-E5AC0CFEDF0C}"/>
              </a:ext>
            </a:extLst>
          </p:cNvPr>
          <p:cNvSpPr txBox="1"/>
          <p:nvPr/>
        </p:nvSpPr>
        <p:spPr>
          <a:xfrm>
            <a:off x="206400" y="4749321"/>
            <a:ext cx="7471020" cy="430887"/>
          </a:xfrm>
          <a:prstGeom prst="rect">
            <a:avLst/>
          </a:prstGeom>
          <a:noFill/>
        </p:spPr>
        <p:txBody>
          <a:bodyPr wrap="square" rtlCol="0">
            <a:spAutoFit/>
          </a:bodyPr>
          <a:lstStyle/>
          <a:p>
            <a:r>
              <a:rPr lang="en-GB" sz="2200" b="1" dirty="0">
                <a:latin typeface="Ink Free" panose="03080402000500000000" pitchFamily="66" charset="0"/>
              </a:rPr>
              <a:t>6. Und </a:t>
            </a:r>
            <a:r>
              <a:rPr lang="en-GB" sz="2200" b="1" u="sng" dirty="0">
                <a:latin typeface="Ink Free" panose="03080402000500000000" pitchFamily="66" charset="0"/>
              </a:rPr>
              <a:t>Sie</a:t>
            </a:r>
            <a:r>
              <a:rPr lang="en-GB" sz="2200" b="1" dirty="0">
                <a:latin typeface="Ink Free" panose="03080402000500000000" pitchFamily="66" charset="0"/>
              </a:rPr>
              <a:t> </a:t>
            </a:r>
            <a:r>
              <a:rPr lang="en-GB" sz="2200" b="1" dirty="0" err="1">
                <a:latin typeface="Ink Free" panose="03080402000500000000" pitchFamily="66" charset="0"/>
              </a:rPr>
              <a:t>bekommen</a:t>
            </a:r>
            <a:r>
              <a:rPr lang="en-GB" sz="2200" b="1" dirty="0">
                <a:latin typeface="Ink Free" panose="03080402000500000000" pitchFamily="66" charset="0"/>
              </a:rPr>
              <a:t> </a:t>
            </a:r>
            <a:r>
              <a:rPr lang="en-GB" sz="2200" b="1" dirty="0" err="1">
                <a:latin typeface="Ink Free" panose="03080402000500000000" pitchFamily="66" charset="0"/>
              </a:rPr>
              <a:t>auch</a:t>
            </a:r>
            <a:r>
              <a:rPr lang="en-GB" sz="2200" b="1" dirty="0">
                <a:latin typeface="Ink Free" panose="03080402000500000000" pitchFamily="66" charset="0"/>
              </a:rPr>
              <a:t> </a:t>
            </a:r>
            <a:r>
              <a:rPr lang="en-GB" sz="2200" b="1" dirty="0" err="1">
                <a:latin typeface="Ink Free" panose="03080402000500000000" pitchFamily="66" charset="0"/>
              </a:rPr>
              <a:t>ein</a:t>
            </a:r>
            <a:r>
              <a:rPr lang="en-GB" sz="2200" b="1" dirty="0">
                <a:latin typeface="Ink Free" panose="03080402000500000000" pitchFamily="66" charset="0"/>
              </a:rPr>
              <a:t> </a:t>
            </a:r>
            <a:r>
              <a:rPr lang="en-GB" sz="2200" b="1" dirty="0" err="1">
                <a:latin typeface="Ink Free" panose="03080402000500000000" pitchFamily="66" charset="0"/>
              </a:rPr>
              <a:t>Geschenk</a:t>
            </a:r>
            <a:r>
              <a:rPr lang="en-GB" sz="2200" b="1" dirty="0">
                <a:latin typeface="Ink Free" panose="03080402000500000000" pitchFamily="66" charset="0"/>
              </a:rPr>
              <a:t>! </a:t>
            </a:r>
            <a:r>
              <a:rPr lang="en-GB" sz="2200" b="1" dirty="0" err="1">
                <a:latin typeface="Ink Free" panose="03080402000500000000" pitchFamily="66" charset="0"/>
              </a:rPr>
              <a:t>Danke</a:t>
            </a:r>
            <a:r>
              <a:rPr lang="en-GB" sz="2200" b="1" dirty="0">
                <a:latin typeface="Ink Free" panose="03080402000500000000" pitchFamily="66" charset="0"/>
              </a:rPr>
              <a:t> </a:t>
            </a:r>
            <a:r>
              <a:rPr lang="en-GB" sz="2200" b="1" dirty="0" err="1">
                <a:latin typeface="Ink Free" panose="03080402000500000000" pitchFamily="66" charset="0"/>
              </a:rPr>
              <a:t>für</a:t>
            </a:r>
            <a:r>
              <a:rPr lang="en-GB" sz="2200" b="1" dirty="0">
                <a:latin typeface="Ink Free" panose="03080402000500000000" pitchFamily="66" charset="0"/>
              </a:rPr>
              <a:t> </a:t>
            </a:r>
            <a:r>
              <a:rPr lang="en-GB" sz="2200" b="1" dirty="0" err="1">
                <a:latin typeface="Ink Free" panose="03080402000500000000" pitchFamily="66" charset="0"/>
              </a:rPr>
              <a:t>alles</a:t>
            </a:r>
            <a:r>
              <a:rPr lang="en-GB" sz="2200" b="1" dirty="0">
                <a:latin typeface="Ink Free" panose="03080402000500000000" pitchFamily="66" charset="0"/>
              </a:rPr>
              <a:t> </a:t>
            </a:r>
            <a:r>
              <a:rPr lang="en-GB" sz="2200" b="1" dirty="0">
                <a:latin typeface="Ink Free" panose="03080402000500000000" pitchFamily="66" charset="0"/>
                <a:sym typeface="Wingdings" panose="05000000000000000000" pitchFamily="2" charset="2"/>
              </a:rPr>
              <a:t></a:t>
            </a:r>
            <a:r>
              <a:rPr lang="en-GB" sz="2200" b="1" dirty="0">
                <a:latin typeface="Ink Free" panose="03080402000500000000" pitchFamily="66" charset="0"/>
              </a:rPr>
              <a:t> </a:t>
            </a:r>
          </a:p>
        </p:txBody>
      </p:sp>
      <p:sp>
        <p:nvSpPr>
          <p:cNvPr id="47" name="TextBox 46">
            <a:extLst>
              <a:ext uri="{FF2B5EF4-FFF2-40B4-BE49-F238E27FC236}">
                <a16:creationId xmlns:a16="http://schemas.microsoft.com/office/drawing/2014/main" id="{26A8502B-E940-45B2-993F-F6E56E7D536B}"/>
              </a:ext>
            </a:extLst>
          </p:cNvPr>
          <p:cNvSpPr txBox="1"/>
          <p:nvPr/>
        </p:nvSpPr>
        <p:spPr>
          <a:xfrm>
            <a:off x="232800" y="3274627"/>
            <a:ext cx="7471020" cy="430887"/>
          </a:xfrm>
          <a:prstGeom prst="rect">
            <a:avLst/>
          </a:prstGeom>
          <a:noFill/>
        </p:spPr>
        <p:txBody>
          <a:bodyPr wrap="square" rtlCol="0">
            <a:spAutoFit/>
          </a:bodyPr>
          <a:lstStyle/>
          <a:p>
            <a:pPr algn="l"/>
            <a:r>
              <a:rPr lang="en-GB" sz="2200" b="1" dirty="0">
                <a:latin typeface="Ink Free" panose="03080402000500000000" pitchFamily="66" charset="0"/>
              </a:rPr>
              <a:t>3. </a:t>
            </a:r>
            <a:r>
              <a:rPr lang="en-GB" sz="2200" b="1" u="sng" dirty="0">
                <a:latin typeface="Ink Free" panose="03080402000500000000" pitchFamily="66" charset="0"/>
              </a:rPr>
              <a:t>Sie</a:t>
            </a:r>
            <a:r>
              <a:rPr lang="en-GB" sz="2200" b="1" dirty="0">
                <a:latin typeface="Ink Free" panose="03080402000500000000" pitchFamily="66" charset="0"/>
              </a:rPr>
              <a:t> </a:t>
            </a:r>
            <a:r>
              <a:rPr lang="en-GB" sz="2200" b="1" dirty="0" err="1">
                <a:latin typeface="Ink Free" panose="03080402000500000000" pitchFamily="66" charset="0"/>
              </a:rPr>
              <a:t>kochen</a:t>
            </a:r>
            <a:r>
              <a:rPr lang="en-GB" sz="2200" b="1" dirty="0">
                <a:latin typeface="Ink Free" panose="03080402000500000000" pitchFamily="66" charset="0"/>
              </a:rPr>
              <a:t> so gut!</a:t>
            </a:r>
          </a:p>
        </p:txBody>
      </p:sp>
      <p:sp>
        <p:nvSpPr>
          <p:cNvPr id="48" name="TextBox 47">
            <a:extLst>
              <a:ext uri="{FF2B5EF4-FFF2-40B4-BE49-F238E27FC236}">
                <a16:creationId xmlns:a16="http://schemas.microsoft.com/office/drawing/2014/main" id="{9EAD9E3E-AFE8-4375-A247-F9C074DFD420}"/>
              </a:ext>
            </a:extLst>
          </p:cNvPr>
          <p:cNvSpPr txBox="1"/>
          <p:nvPr/>
        </p:nvSpPr>
        <p:spPr>
          <a:xfrm>
            <a:off x="232800" y="1891896"/>
            <a:ext cx="7471020" cy="430887"/>
          </a:xfrm>
          <a:prstGeom prst="rect">
            <a:avLst/>
          </a:prstGeom>
          <a:noFill/>
        </p:spPr>
        <p:txBody>
          <a:bodyPr wrap="square" rtlCol="0">
            <a:spAutoFit/>
          </a:bodyPr>
          <a:lstStyle/>
          <a:p>
            <a:pPr algn="l"/>
            <a:r>
              <a:rPr lang="en-GB" sz="2200" b="1" dirty="0">
                <a:latin typeface="Ink Free" panose="03080402000500000000" pitchFamily="66" charset="0"/>
              </a:rPr>
              <a:t>Liebe Frau X</a:t>
            </a:r>
          </a:p>
        </p:txBody>
      </p:sp>
      <p:sp>
        <p:nvSpPr>
          <p:cNvPr id="50" name="TextBox 49">
            <a:extLst>
              <a:ext uri="{FF2B5EF4-FFF2-40B4-BE49-F238E27FC236}">
                <a16:creationId xmlns:a16="http://schemas.microsoft.com/office/drawing/2014/main" id="{3F72B212-0B22-4C4B-9FA2-82CC180ABAA0}"/>
              </a:ext>
            </a:extLst>
          </p:cNvPr>
          <p:cNvSpPr txBox="1"/>
          <p:nvPr/>
        </p:nvSpPr>
        <p:spPr>
          <a:xfrm>
            <a:off x="206400" y="2790432"/>
            <a:ext cx="7577430" cy="430887"/>
          </a:xfrm>
          <a:prstGeom prst="rect">
            <a:avLst/>
          </a:prstGeom>
          <a:noFill/>
        </p:spPr>
        <p:txBody>
          <a:bodyPr wrap="square" rtlCol="0">
            <a:spAutoFit/>
          </a:bodyPr>
          <a:lstStyle/>
          <a:p>
            <a:r>
              <a:rPr lang="en-GB" sz="2200" b="1" dirty="0">
                <a:latin typeface="Ink Free" panose="03080402000500000000" pitchFamily="66" charset="0"/>
              </a:rPr>
              <a:t>2. Ich </a:t>
            </a:r>
            <a:r>
              <a:rPr lang="en-GB" sz="2200" b="1" dirty="0" err="1">
                <a:latin typeface="Ink Free" panose="03080402000500000000" pitchFamily="66" charset="0"/>
              </a:rPr>
              <a:t>finde</a:t>
            </a:r>
            <a:r>
              <a:rPr lang="en-GB" sz="2200" b="1" dirty="0">
                <a:latin typeface="Ink Free" panose="03080402000500000000" pitchFamily="66" charset="0"/>
              </a:rPr>
              <a:t> </a:t>
            </a:r>
            <a:r>
              <a:rPr lang="en-GB" sz="2200" b="1" u="sng" dirty="0" err="1">
                <a:latin typeface="Ink Free" panose="03080402000500000000" pitchFamily="66" charset="0"/>
              </a:rPr>
              <a:t>sie</a:t>
            </a:r>
            <a:r>
              <a:rPr lang="en-GB" sz="2200" b="1" dirty="0">
                <a:latin typeface="Ink Free" panose="03080402000500000000" pitchFamily="66" charset="0"/>
              </a:rPr>
              <a:t> </a:t>
            </a:r>
            <a:r>
              <a:rPr lang="en-GB" sz="2200" b="1" dirty="0" err="1">
                <a:latin typeface="Ink Free" panose="03080402000500000000" pitchFamily="66" charset="0"/>
              </a:rPr>
              <a:t>auch</a:t>
            </a:r>
            <a:r>
              <a:rPr lang="en-GB" sz="2200" b="1" dirty="0">
                <a:latin typeface="Ink Free" panose="03080402000500000000" pitchFamily="66" charset="0"/>
              </a:rPr>
              <a:t> </a:t>
            </a:r>
            <a:r>
              <a:rPr lang="en-GB" sz="2200" b="1" dirty="0" err="1">
                <a:latin typeface="Ink Free" panose="03080402000500000000" pitchFamily="66" charset="0"/>
              </a:rPr>
              <a:t>ganz</a:t>
            </a:r>
            <a:r>
              <a:rPr lang="en-GB" sz="2200" b="1" dirty="0">
                <a:latin typeface="Ink Free" panose="03080402000500000000" pitchFamily="66" charset="0"/>
              </a:rPr>
              <a:t> toll! </a:t>
            </a:r>
            <a:r>
              <a:rPr lang="en-GB" sz="2200" b="1" dirty="0" err="1">
                <a:latin typeface="Ink Free" panose="03080402000500000000" pitchFamily="66" charset="0"/>
              </a:rPr>
              <a:t>Wir</a:t>
            </a:r>
            <a:r>
              <a:rPr lang="en-GB" sz="2200" b="1" dirty="0">
                <a:latin typeface="Ink Free" panose="03080402000500000000" pitchFamily="66" charset="0"/>
              </a:rPr>
              <a:t> </a:t>
            </a:r>
            <a:r>
              <a:rPr lang="en-GB" sz="2200" b="1" dirty="0" err="1">
                <a:latin typeface="Ink Free" panose="03080402000500000000" pitchFamily="66" charset="0"/>
              </a:rPr>
              <a:t>haben</a:t>
            </a:r>
            <a:r>
              <a:rPr lang="en-GB" sz="2200" b="1" dirty="0">
                <a:latin typeface="Ink Free" panose="03080402000500000000" pitchFamily="66" charset="0"/>
              </a:rPr>
              <a:t> </a:t>
            </a:r>
            <a:r>
              <a:rPr lang="en-GB" sz="2200" b="1" dirty="0" err="1">
                <a:latin typeface="Ink Free" panose="03080402000500000000" pitchFamily="66" charset="0"/>
              </a:rPr>
              <a:t>viel</a:t>
            </a:r>
            <a:r>
              <a:rPr lang="en-GB" sz="2200" b="1" dirty="0">
                <a:latin typeface="Ink Free" panose="03080402000500000000" pitchFamily="66" charset="0"/>
              </a:rPr>
              <a:t> </a:t>
            </a:r>
            <a:r>
              <a:rPr lang="en-GB" sz="2200" b="1" dirty="0" err="1">
                <a:latin typeface="Ink Free" panose="03080402000500000000" pitchFamily="66" charset="0"/>
              </a:rPr>
              <a:t>Spaß</a:t>
            </a:r>
            <a:r>
              <a:rPr lang="en-GB" sz="2200" b="1" dirty="0">
                <a:latin typeface="Ink Free" panose="03080402000500000000" pitchFamily="66" charset="0"/>
              </a:rPr>
              <a:t> </a:t>
            </a:r>
            <a:r>
              <a:rPr lang="en-GB" sz="2200" b="1" dirty="0" err="1">
                <a:latin typeface="Ink Free" panose="03080402000500000000" pitchFamily="66" charset="0"/>
              </a:rPr>
              <a:t>zusammen</a:t>
            </a:r>
            <a:r>
              <a:rPr lang="en-GB" sz="2200" b="1" dirty="0">
                <a:latin typeface="Ink Free" panose="03080402000500000000" pitchFamily="66" charset="0"/>
              </a:rPr>
              <a:t>. </a:t>
            </a:r>
          </a:p>
        </p:txBody>
      </p:sp>
      <p:sp>
        <p:nvSpPr>
          <p:cNvPr id="54" name="TextBox 53">
            <a:extLst>
              <a:ext uri="{FF2B5EF4-FFF2-40B4-BE49-F238E27FC236}">
                <a16:creationId xmlns:a16="http://schemas.microsoft.com/office/drawing/2014/main" id="{D0BB4A5A-68BA-4B29-8AA5-61EC32E04FAE}"/>
              </a:ext>
            </a:extLst>
          </p:cNvPr>
          <p:cNvSpPr txBox="1"/>
          <p:nvPr/>
        </p:nvSpPr>
        <p:spPr>
          <a:xfrm>
            <a:off x="206400" y="3808652"/>
            <a:ext cx="7471020" cy="430887"/>
          </a:xfrm>
          <a:prstGeom prst="rect">
            <a:avLst/>
          </a:prstGeom>
          <a:noFill/>
        </p:spPr>
        <p:txBody>
          <a:bodyPr wrap="square" rtlCol="0">
            <a:spAutoFit/>
          </a:bodyPr>
          <a:lstStyle/>
          <a:p>
            <a:r>
              <a:rPr lang="en-GB" sz="2200" b="1" dirty="0">
                <a:latin typeface="Ink Free" panose="03080402000500000000" pitchFamily="66" charset="0"/>
              </a:rPr>
              <a:t>4. </a:t>
            </a:r>
            <a:r>
              <a:rPr lang="en-GB" sz="2200" b="1" u="sng" dirty="0">
                <a:latin typeface="Ink Free" panose="03080402000500000000" pitchFamily="66" charset="0"/>
              </a:rPr>
              <a:t>Sie</a:t>
            </a:r>
            <a:r>
              <a:rPr lang="en-GB" sz="2200" b="1" dirty="0">
                <a:latin typeface="Ink Free" panose="03080402000500000000" pitchFamily="66" charset="0"/>
              </a:rPr>
              <a:t> </a:t>
            </a:r>
            <a:r>
              <a:rPr lang="en-GB" sz="2200" b="1" dirty="0" err="1">
                <a:latin typeface="Ink Free" panose="03080402000500000000" pitchFamily="66" charset="0"/>
              </a:rPr>
              <a:t>haben</a:t>
            </a:r>
            <a:r>
              <a:rPr lang="en-GB" sz="2200" b="1" dirty="0">
                <a:latin typeface="Ink Free" panose="03080402000500000000" pitchFamily="66" charset="0"/>
              </a:rPr>
              <a:t> </a:t>
            </a:r>
            <a:r>
              <a:rPr lang="en-GB" sz="2200" b="1" dirty="0" err="1">
                <a:latin typeface="Ink Free" panose="03080402000500000000" pitchFamily="66" charset="0"/>
              </a:rPr>
              <a:t>auch</a:t>
            </a:r>
            <a:r>
              <a:rPr lang="en-GB" sz="2200" b="1" dirty="0">
                <a:latin typeface="Ink Free" panose="03080402000500000000" pitchFamily="66" charset="0"/>
              </a:rPr>
              <a:t> </a:t>
            </a:r>
            <a:r>
              <a:rPr lang="en-GB" sz="2200" b="1" dirty="0" err="1">
                <a:latin typeface="Ink Free" panose="03080402000500000000" pitchFamily="66" charset="0"/>
              </a:rPr>
              <a:t>eine</a:t>
            </a:r>
            <a:r>
              <a:rPr lang="en-GB" sz="2200" b="1" dirty="0">
                <a:latin typeface="Ink Free" panose="03080402000500000000" pitchFamily="66" charset="0"/>
              </a:rPr>
              <a:t> </a:t>
            </a:r>
            <a:r>
              <a:rPr lang="en-GB" sz="2200" b="1" dirty="0" err="1">
                <a:latin typeface="Ink Free" panose="03080402000500000000" pitchFamily="66" charset="0"/>
              </a:rPr>
              <a:t>sehr</a:t>
            </a:r>
            <a:r>
              <a:rPr lang="en-GB" sz="2200" b="1" dirty="0">
                <a:latin typeface="Ink Free" panose="03080402000500000000" pitchFamily="66" charset="0"/>
              </a:rPr>
              <a:t> </a:t>
            </a:r>
            <a:r>
              <a:rPr lang="en-GB" sz="2200" b="1" dirty="0" err="1">
                <a:latin typeface="Ink Free" panose="03080402000500000000" pitchFamily="66" charset="0"/>
              </a:rPr>
              <a:t>schöne</a:t>
            </a:r>
            <a:r>
              <a:rPr lang="en-GB" sz="2200" b="1" dirty="0">
                <a:latin typeface="Ink Free" panose="03080402000500000000" pitchFamily="66" charset="0"/>
              </a:rPr>
              <a:t> </a:t>
            </a:r>
            <a:r>
              <a:rPr lang="en-GB" sz="2200" b="1" dirty="0" err="1">
                <a:latin typeface="Ink Free" panose="03080402000500000000" pitchFamily="66" charset="0"/>
              </a:rPr>
              <a:t>Katze</a:t>
            </a:r>
            <a:r>
              <a:rPr lang="en-GB" sz="2200" b="1" dirty="0">
                <a:latin typeface="Ink Free" panose="03080402000500000000" pitchFamily="66" charset="0"/>
              </a:rPr>
              <a:t>!</a:t>
            </a:r>
          </a:p>
        </p:txBody>
      </p:sp>
      <p:pic>
        <p:nvPicPr>
          <p:cNvPr id="60" name="Picture 59">
            <a:extLst>
              <a:ext uri="{FF2B5EF4-FFF2-40B4-BE49-F238E27FC236}">
                <a16:creationId xmlns:a16="http://schemas.microsoft.com/office/drawing/2014/main" id="{DFDDC36E-D46F-4F51-A2B8-1B3E93C7DF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868" y="932952"/>
            <a:ext cx="543297" cy="671424"/>
          </a:xfrm>
          <a:prstGeom prst="rect">
            <a:avLst/>
          </a:prstGeom>
        </p:spPr>
      </p:pic>
      <p:pic>
        <p:nvPicPr>
          <p:cNvPr id="61" name="Picture 60" descr="A green check mark on a black background&#10;&#10;Description automatically generated">
            <a:extLst>
              <a:ext uri="{FF2B5EF4-FFF2-40B4-BE49-F238E27FC236}">
                <a16:creationId xmlns:a16="http://schemas.microsoft.com/office/drawing/2014/main" id="{BC68B7F2-0A36-4A07-AE1F-CC41FED8E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9068" y="2175915"/>
            <a:ext cx="552527" cy="514422"/>
          </a:xfrm>
          <a:prstGeom prst="rect">
            <a:avLst/>
          </a:prstGeom>
        </p:spPr>
      </p:pic>
      <p:pic>
        <p:nvPicPr>
          <p:cNvPr id="62" name="Picture 61" descr="A green check mark on a black background&#10;&#10;Description automatically generated">
            <a:extLst>
              <a:ext uri="{FF2B5EF4-FFF2-40B4-BE49-F238E27FC236}">
                <a16:creationId xmlns:a16="http://schemas.microsoft.com/office/drawing/2014/main" id="{87AB1531-88A8-4603-95AD-D7E4C6470E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070" y="2680671"/>
            <a:ext cx="552527" cy="514422"/>
          </a:xfrm>
          <a:prstGeom prst="rect">
            <a:avLst/>
          </a:prstGeom>
        </p:spPr>
      </p:pic>
      <p:pic>
        <p:nvPicPr>
          <p:cNvPr id="63" name="Picture 62" descr="A green check mark on a black background&#10;&#10;Description automatically generated">
            <a:extLst>
              <a:ext uri="{FF2B5EF4-FFF2-40B4-BE49-F238E27FC236}">
                <a16:creationId xmlns:a16="http://schemas.microsoft.com/office/drawing/2014/main" id="{1D843940-4B47-4765-93EC-D2319B236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6808" y="3195093"/>
            <a:ext cx="552527" cy="514422"/>
          </a:xfrm>
          <a:prstGeom prst="rect">
            <a:avLst/>
          </a:prstGeom>
        </p:spPr>
      </p:pic>
      <p:pic>
        <p:nvPicPr>
          <p:cNvPr id="64" name="Picture 63" descr="A green check mark on a black background&#10;&#10;Description automatically generated">
            <a:extLst>
              <a:ext uri="{FF2B5EF4-FFF2-40B4-BE49-F238E27FC236}">
                <a16:creationId xmlns:a16="http://schemas.microsoft.com/office/drawing/2014/main" id="{5214DB49-DD57-423C-9B9F-A90D26F24E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6807" y="3685838"/>
            <a:ext cx="552527" cy="514422"/>
          </a:xfrm>
          <a:prstGeom prst="rect">
            <a:avLst/>
          </a:prstGeom>
        </p:spPr>
      </p:pic>
      <p:pic>
        <p:nvPicPr>
          <p:cNvPr id="65" name="Picture 64" descr="A green check mark on a black background&#10;&#10;Description automatically generated">
            <a:extLst>
              <a:ext uri="{FF2B5EF4-FFF2-40B4-BE49-F238E27FC236}">
                <a16:creationId xmlns:a16="http://schemas.microsoft.com/office/drawing/2014/main" id="{24FF6743-1C18-4583-AB80-8467554FB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3301" y="4179654"/>
            <a:ext cx="552527" cy="514422"/>
          </a:xfrm>
          <a:prstGeom prst="rect">
            <a:avLst/>
          </a:prstGeom>
        </p:spPr>
      </p:pic>
      <p:pic>
        <p:nvPicPr>
          <p:cNvPr id="66" name="Picture 65" descr="A green check mark on a black background&#10;&#10;Description automatically generated">
            <a:extLst>
              <a:ext uri="{FF2B5EF4-FFF2-40B4-BE49-F238E27FC236}">
                <a16:creationId xmlns:a16="http://schemas.microsoft.com/office/drawing/2014/main" id="{158D840A-84B8-4593-9BEF-896B4E2CB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9068" y="4651084"/>
            <a:ext cx="552527" cy="514422"/>
          </a:xfrm>
          <a:prstGeom prst="rect">
            <a:avLst/>
          </a:prstGeom>
        </p:spPr>
      </p:pic>
    </p:spTree>
    <p:extLst>
      <p:ext uri="{BB962C8B-B14F-4D97-AF65-F5344CB8AC3E}">
        <p14:creationId xmlns:p14="http://schemas.microsoft.com/office/powerpoint/2010/main" val="28078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59DA-E507-4E19-A5A2-0985DCF804B3}"/>
              </a:ext>
            </a:extLst>
          </p:cNvPr>
          <p:cNvSpPr>
            <a:spLocks noGrp="1"/>
          </p:cNvSpPr>
          <p:nvPr>
            <p:ph type="title"/>
          </p:nvPr>
        </p:nvSpPr>
        <p:spPr/>
        <p:txBody>
          <a:bodyPr/>
          <a:lstStyle/>
          <a:p>
            <a:r>
              <a:rPr lang="en-GB" dirty="0" err="1"/>
              <a:t>zu</a:t>
            </a:r>
            <a:r>
              <a:rPr lang="en-GB" dirty="0"/>
              <a:t> + infinitive</a:t>
            </a:r>
          </a:p>
        </p:txBody>
      </p:sp>
      <p:sp>
        <p:nvSpPr>
          <p:cNvPr id="4" name="Rounded Rectangle 11">
            <a:extLst>
              <a:ext uri="{FF2B5EF4-FFF2-40B4-BE49-F238E27FC236}">
                <a16:creationId xmlns:a16="http://schemas.microsoft.com/office/drawing/2014/main" id="{5C2A18FE-A6FE-4F74-A1F4-FFD1BE61633D}"/>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14" name="TextBox 13">
            <a:extLst>
              <a:ext uri="{FF2B5EF4-FFF2-40B4-BE49-F238E27FC236}">
                <a16:creationId xmlns:a16="http://schemas.microsoft.com/office/drawing/2014/main" id="{F4510279-6978-43B7-BCE8-DBC9557AA36A}"/>
              </a:ext>
            </a:extLst>
          </p:cNvPr>
          <p:cNvSpPr txBox="1"/>
          <p:nvPr/>
        </p:nvSpPr>
        <p:spPr>
          <a:xfrm>
            <a:off x="329039" y="1320253"/>
            <a:ext cx="11992950" cy="738664"/>
          </a:xfrm>
          <a:prstGeom prst="rect">
            <a:avLst/>
          </a:prstGeom>
          <a:noFill/>
        </p:spPr>
        <p:txBody>
          <a:bodyPr wrap="square" rtlCol="0">
            <a:spAutoFit/>
          </a:bodyPr>
          <a:lstStyle/>
          <a:p>
            <a:pPr lvl="0">
              <a:defRPr/>
            </a:pPr>
            <a:r>
              <a:rPr lang="en-US" sz="2100" dirty="0"/>
              <a:t>You have seen how modal verbs work with a 2</a:t>
            </a:r>
            <a:r>
              <a:rPr lang="en-US" sz="2100" baseline="30000" dirty="0"/>
              <a:t>nd</a:t>
            </a:r>
            <a:r>
              <a:rPr lang="en-US" sz="2100" dirty="0"/>
              <a:t> verb in the sentence:</a:t>
            </a:r>
          </a:p>
          <a:p>
            <a:pPr lvl="0">
              <a:defRPr/>
            </a:pPr>
            <a:r>
              <a:rPr lang="en-US" sz="2100" i="1" dirty="0"/>
              <a:t>	</a:t>
            </a:r>
            <a:endParaRPr lang="en-US" sz="2100" dirty="0"/>
          </a:p>
        </p:txBody>
      </p:sp>
      <p:sp>
        <p:nvSpPr>
          <p:cNvPr id="15" name="Rectangle 14">
            <a:extLst>
              <a:ext uri="{FF2B5EF4-FFF2-40B4-BE49-F238E27FC236}">
                <a16:creationId xmlns:a16="http://schemas.microsoft.com/office/drawing/2014/main" id="{4EF9483F-0B86-41DB-9F4F-656D0ECB7F8D}"/>
              </a:ext>
            </a:extLst>
          </p:cNvPr>
          <p:cNvSpPr/>
          <p:nvPr/>
        </p:nvSpPr>
        <p:spPr>
          <a:xfrm>
            <a:off x="2816668" y="2058917"/>
            <a:ext cx="9331569" cy="400110"/>
          </a:xfrm>
          <a:prstGeom prst="rect">
            <a:avLst/>
          </a:prstGeom>
        </p:spPr>
        <p:txBody>
          <a:bodyPr wrap="square">
            <a:spAutoFit/>
          </a:bodyPr>
          <a:lstStyle/>
          <a:p>
            <a:pPr lvl="0">
              <a:defRPr/>
            </a:pPr>
            <a:r>
              <a:rPr lang="en-US" sz="2000" dirty="0"/>
              <a:t>Ich </a:t>
            </a:r>
            <a:r>
              <a:rPr lang="en-US" sz="2000" b="1" dirty="0" err="1"/>
              <a:t>kann</a:t>
            </a:r>
            <a:r>
              <a:rPr lang="en-US" sz="2000" dirty="0"/>
              <a:t> </a:t>
            </a:r>
            <a:r>
              <a:rPr lang="en-US" sz="2000" dirty="0" err="1"/>
              <a:t>schwimmen</a:t>
            </a:r>
            <a:r>
              <a:rPr lang="en-US" sz="2000" dirty="0"/>
              <a:t>.		</a:t>
            </a:r>
          </a:p>
        </p:txBody>
      </p:sp>
      <p:sp>
        <p:nvSpPr>
          <p:cNvPr id="16" name="Rectangle 15">
            <a:extLst>
              <a:ext uri="{FF2B5EF4-FFF2-40B4-BE49-F238E27FC236}">
                <a16:creationId xmlns:a16="http://schemas.microsoft.com/office/drawing/2014/main" id="{A8DC12BA-A27F-491D-B12C-B795BEC71021}"/>
              </a:ext>
            </a:extLst>
          </p:cNvPr>
          <p:cNvSpPr/>
          <p:nvPr/>
        </p:nvSpPr>
        <p:spPr>
          <a:xfrm>
            <a:off x="6200143" y="2067037"/>
            <a:ext cx="4192173" cy="400110"/>
          </a:xfrm>
          <a:prstGeom prst="rect">
            <a:avLst/>
          </a:prstGeom>
        </p:spPr>
        <p:txBody>
          <a:bodyPr wrap="none">
            <a:spAutoFit/>
          </a:bodyPr>
          <a:lstStyle/>
          <a:p>
            <a:r>
              <a:rPr lang="en-US" sz="2000" dirty="0"/>
              <a:t>I </a:t>
            </a:r>
            <a:r>
              <a:rPr lang="en-US" sz="2000" b="1" dirty="0"/>
              <a:t>can</a:t>
            </a:r>
            <a:r>
              <a:rPr lang="en-US" sz="2000" dirty="0"/>
              <a:t> swim.  / I am able to swim. </a:t>
            </a:r>
            <a:endParaRPr lang="en-GB" sz="2000" dirty="0"/>
          </a:p>
        </p:txBody>
      </p:sp>
      <p:sp>
        <p:nvSpPr>
          <p:cNvPr id="17" name="Rectangle 16">
            <a:extLst>
              <a:ext uri="{FF2B5EF4-FFF2-40B4-BE49-F238E27FC236}">
                <a16:creationId xmlns:a16="http://schemas.microsoft.com/office/drawing/2014/main" id="{D7B929B3-6A1C-442B-8B8B-2DD1945A9561}"/>
              </a:ext>
            </a:extLst>
          </p:cNvPr>
          <p:cNvSpPr/>
          <p:nvPr/>
        </p:nvSpPr>
        <p:spPr>
          <a:xfrm>
            <a:off x="2816668" y="2597526"/>
            <a:ext cx="9331569" cy="400110"/>
          </a:xfrm>
          <a:prstGeom prst="rect">
            <a:avLst/>
          </a:prstGeom>
        </p:spPr>
        <p:txBody>
          <a:bodyPr wrap="square">
            <a:spAutoFit/>
          </a:bodyPr>
          <a:lstStyle/>
          <a:p>
            <a:pPr lvl="0">
              <a:defRPr/>
            </a:pPr>
            <a:r>
              <a:rPr lang="en-US" sz="2000" dirty="0"/>
              <a:t>Ich </a:t>
            </a:r>
            <a:r>
              <a:rPr lang="en-US" sz="2000" b="1" dirty="0"/>
              <a:t>will</a:t>
            </a:r>
            <a:r>
              <a:rPr lang="en-US" sz="2000" dirty="0"/>
              <a:t> </a:t>
            </a:r>
            <a:r>
              <a:rPr lang="en-US" sz="2000" dirty="0" err="1"/>
              <a:t>schwimmen</a:t>
            </a:r>
            <a:r>
              <a:rPr lang="en-US" sz="2000" dirty="0"/>
              <a:t>.		</a:t>
            </a:r>
          </a:p>
        </p:txBody>
      </p:sp>
      <p:sp>
        <p:nvSpPr>
          <p:cNvPr id="18" name="Rectangle 17">
            <a:extLst>
              <a:ext uri="{FF2B5EF4-FFF2-40B4-BE49-F238E27FC236}">
                <a16:creationId xmlns:a16="http://schemas.microsoft.com/office/drawing/2014/main" id="{3ECF0E3E-F5B8-4F75-BAF9-07E5710E81F6}"/>
              </a:ext>
            </a:extLst>
          </p:cNvPr>
          <p:cNvSpPr/>
          <p:nvPr/>
        </p:nvSpPr>
        <p:spPr>
          <a:xfrm>
            <a:off x="6200143" y="2573007"/>
            <a:ext cx="4708340" cy="400110"/>
          </a:xfrm>
          <a:prstGeom prst="rect">
            <a:avLst/>
          </a:prstGeom>
        </p:spPr>
        <p:txBody>
          <a:bodyPr wrap="none">
            <a:spAutoFit/>
          </a:bodyPr>
          <a:lstStyle/>
          <a:p>
            <a:r>
              <a:rPr lang="en-US" sz="2000" dirty="0"/>
              <a:t>I </a:t>
            </a:r>
            <a:r>
              <a:rPr lang="en-US" sz="2000" b="1" dirty="0"/>
              <a:t>want </a:t>
            </a:r>
            <a:r>
              <a:rPr lang="en-US" sz="2000" dirty="0"/>
              <a:t> to swim.  / I am able to swim. </a:t>
            </a:r>
            <a:endParaRPr lang="en-GB" sz="2000" dirty="0"/>
          </a:p>
        </p:txBody>
      </p:sp>
      <p:sp>
        <p:nvSpPr>
          <p:cNvPr id="19" name="Speech Bubble: Rectangle with Corners Rounded 18">
            <a:extLst>
              <a:ext uri="{FF2B5EF4-FFF2-40B4-BE49-F238E27FC236}">
                <a16:creationId xmlns:a16="http://schemas.microsoft.com/office/drawing/2014/main" id="{1D6F1CB2-CEE6-4917-84C2-6BF3E8B9C537}"/>
              </a:ext>
            </a:extLst>
          </p:cNvPr>
          <p:cNvSpPr/>
          <p:nvPr/>
        </p:nvSpPr>
        <p:spPr>
          <a:xfrm>
            <a:off x="394524" y="1907574"/>
            <a:ext cx="2422144" cy="1119145"/>
          </a:xfrm>
          <a:prstGeom prst="wedgeRoundRectCallou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All German modal verbs are followed directly by the infinitive.</a:t>
            </a:r>
          </a:p>
        </p:txBody>
      </p:sp>
      <p:sp>
        <p:nvSpPr>
          <p:cNvPr id="20" name="Rectangle 19">
            <a:extLst>
              <a:ext uri="{FF2B5EF4-FFF2-40B4-BE49-F238E27FC236}">
                <a16:creationId xmlns:a16="http://schemas.microsoft.com/office/drawing/2014/main" id="{B19B1AE5-2DA5-4F72-A97D-0B1590ADF6CB}"/>
              </a:ext>
            </a:extLst>
          </p:cNvPr>
          <p:cNvSpPr/>
          <p:nvPr/>
        </p:nvSpPr>
        <p:spPr>
          <a:xfrm>
            <a:off x="383883" y="3523423"/>
            <a:ext cx="11564364" cy="415498"/>
          </a:xfrm>
          <a:prstGeom prst="rect">
            <a:avLst/>
          </a:prstGeom>
        </p:spPr>
        <p:txBody>
          <a:bodyPr wrap="square">
            <a:spAutoFit/>
          </a:bodyPr>
          <a:lstStyle/>
          <a:p>
            <a:pPr lvl="0">
              <a:defRPr/>
            </a:pPr>
            <a:r>
              <a:rPr lang="en-US" sz="2100" dirty="0"/>
              <a:t>With other verbs, we have to add </a:t>
            </a:r>
            <a:r>
              <a:rPr lang="en-US" sz="2100" b="1" i="1" dirty="0" err="1"/>
              <a:t>zu</a:t>
            </a:r>
            <a:r>
              <a:rPr lang="en-US" sz="2100" i="1" dirty="0"/>
              <a:t> </a:t>
            </a:r>
            <a:r>
              <a:rPr lang="en-US" sz="2100" dirty="0"/>
              <a:t>when we use them with another verb in infinitive:</a:t>
            </a:r>
          </a:p>
        </p:txBody>
      </p:sp>
      <p:sp>
        <p:nvSpPr>
          <p:cNvPr id="21" name="Speech Bubble: Rectangle with Corners Rounded 20">
            <a:extLst>
              <a:ext uri="{FF2B5EF4-FFF2-40B4-BE49-F238E27FC236}">
                <a16:creationId xmlns:a16="http://schemas.microsoft.com/office/drawing/2014/main" id="{C8544D94-C4C3-440F-801E-F2D490B768AE}"/>
              </a:ext>
            </a:extLst>
          </p:cNvPr>
          <p:cNvSpPr/>
          <p:nvPr/>
        </p:nvSpPr>
        <p:spPr>
          <a:xfrm>
            <a:off x="3136805" y="2537836"/>
            <a:ext cx="2743200" cy="1550896"/>
          </a:xfrm>
          <a:prstGeom prst="wedgeRoundRectCallou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b="1" dirty="0">
                <a:solidFill>
                  <a:schemeClr val="tx1"/>
                </a:solidFill>
              </a:rPr>
              <a:t>comma </a:t>
            </a:r>
            <a:r>
              <a:rPr lang="en-GB" dirty="0">
                <a:solidFill>
                  <a:schemeClr val="tx1"/>
                </a:solidFill>
              </a:rPr>
              <a:t>is often added to separate the verb phrases in </a:t>
            </a:r>
            <a:r>
              <a:rPr lang="en-GB" b="1" i="1" dirty="0" err="1">
                <a:solidFill>
                  <a:schemeClr val="tx1"/>
                </a:solidFill>
              </a:rPr>
              <a:t>zu</a:t>
            </a:r>
            <a:r>
              <a:rPr lang="en-GB" b="1" i="1" dirty="0">
                <a:solidFill>
                  <a:schemeClr val="tx1"/>
                </a:solidFill>
              </a:rPr>
              <a:t> + infinitive </a:t>
            </a:r>
            <a:r>
              <a:rPr lang="en-GB" dirty="0">
                <a:solidFill>
                  <a:schemeClr val="tx1"/>
                </a:solidFill>
              </a:rPr>
              <a:t>structures</a:t>
            </a:r>
            <a:r>
              <a:rPr lang="en-GB" b="1" i="1" dirty="0">
                <a:solidFill>
                  <a:schemeClr val="tx1"/>
                </a:solidFill>
              </a:rPr>
              <a:t> </a:t>
            </a:r>
            <a:endParaRPr lang="en-GB" dirty="0">
              <a:solidFill>
                <a:schemeClr val="tx1"/>
              </a:solidFill>
            </a:endParaRPr>
          </a:p>
        </p:txBody>
      </p:sp>
      <p:sp>
        <p:nvSpPr>
          <p:cNvPr id="22" name="Rectangle 21">
            <a:extLst>
              <a:ext uri="{FF2B5EF4-FFF2-40B4-BE49-F238E27FC236}">
                <a16:creationId xmlns:a16="http://schemas.microsoft.com/office/drawing/2014/main" id="{6C38D73F-F67E-4EEC-B4E3-65AAA59FB320}"/>
              </a:ext>
            </a:extLst>
          </p:cNvPr>
          <p:cNvSpPr/>
          <p:nvPr/>
        </p:nvSpPr>
        <p:spPr>
          <a:xfrm>
            <a:off x="1438223" y="4341635"/>
            <a:ext cx="4384534" cy="415498"/>
          </a:xfrm>
          <a:prstGeom prst="rect">
            <a:avLst/>
          </a:prstGeom>
        </p:spPr>
        <p:txBody>
          <a:bodyPr wrap="none">
            <a:spAutoFit/>
          </a:bodyPr>
          <a:lstStyle/>
          <a:p>
            <a:r>
              <a:rPr lang="en-US" sz="2100" i="1" dirty="0"/>
              <a:t>Ich </a:t>
            </a:r>
            <a:r>
              <a:rPr lang="en-US" sz="2100" i="1" u="sng" dirty="0" err="1"/>
              <a:t>habe</a:t>
            </a:r>
            <a:r>
              <a:rPr lang="en-US" sz="2100" i="1" dirty="0"/>
              <a:t> </a:t>
            </a:r>
            <a:r>
              <a:rPr lang="en-US" sz="2100" i="1" dirty="0" err="1"/>
              <a:t>keine</a:t>
            </a:r>
            <a:r>
              <a:rPr lang="en-US" sz="2100" i="1" dirty="0"/>
              <a:t> Lust, </a:t>
            </a:r>
            <a:r>
              <a:rPr lang="en-US" sz="2100" b="1" i="1" dirty="0" err="1"/>
              <a:t>zu</a:t>
            </a:r>
            <a:r>
              <a:rPr lang="en-US" sz="2100" b="1" i="1" dirty="0"/>
              <a:t> </a:t>
            </a:r>
            <a:r>
              <a:rPr lang="en-US" sz="2100" b="1" i="1" dirty="0" err="1"/>
              <a:t>arbeiten</a:t>
            </a:r>
            <a:r>
              <a:rPr lang="en-US" sz="2100" i="1" dirty="0"/>
              <a:t>.</a:t>
            </a:r>
            <a:endParaRPr lang="en-GB" dirty="0"/>
          </a:p>
        </p:txBody>
      </p:sp>
      <p:sp>
        <p:nvSpPr>
          <p:cNvPr id="23" name="Rectangle 22">
            <a:extLst>
              <a:ext uri="{FF2B5EF4-FFF2-40B4-BE49-F238E27FC236}">
                <a16:creationId xmlns:a16="http://schemas.microsoft.com/office/drawing/2014/main" id="{6CABD5B9-0986-41DF-8302-F5886E17BEA1}"/>
              </a:ext>
            </a:extLst>
          </p:cNvPr>
          <p:cNvSpPr/>
          <p:nvPr/>
        </p:nvSpPr>
        <p:spPr>
          <a:xfrm>
            <a:off x="5945717" y="4341635"/>
            <a:ext cx="3382657" cy="415498"/>
          </a:xfrm>
          <a:prstGeom prst="rect">
            <a:avLst/>
          </a:prstGeom>
        </p:spPr>
        <p:txBody>
          <a:bodyPr wrap="none">
            <a:spAutoFit/>
          </a:bodyPr>
          <a:lstStyle/>
          <a:p>
            <a:pPr lvl="0">
              <a:defRPr/>
            </a:pPr>
            <a:r>
              <a:rPr lang="en-US" sz="2100" dirty="0"/>
              <a:t>I </a:t>
            </a:r>
            <a:r>
              <a:rPr lang="en-US" sz="2100" u="sng" dirty="0"/>
              <a:t>have</a:t>
            </a:r>
            <a:r>
              <a:rPr lang="en-US" sz="2100" dirty="0"/>
              <a:t> no desire </a:t>
            </a:r>
            <a:r>
              <a:rPr lang="en-US" sz="2100" b="1" dirty="0"/>
              <a:t>to work</a:t>
            </a:r>
            <a:r>
              <a:rPr lang="en-US" sz="2100" dirty="0"/>
              <a:t>.</a:t>
            </a:r>
          </a:p>
        </p:txBody>
      </p:sp>
      <p:sp>
        <p:nvSpPr>
          <p:cNvPr id="24" name="TextBox 23">
            <a:extLst>
              <a:ext uri="{FF2B5EF4-FFF2-40B4-BE49-F238E27FC236}">
                <a16:creationId xmlns:a16="http://schemas.microsoft.com/office/drawing/2014/main" id="{A4789D66-1EA7-4A5F-9F81-9DC3BBA8F026}"/>
              </a:ext>
            </a:extLst>
          </p:cNvPr>
          <p:cNvSpPr txBox="1"/>
          <p:nvPr/>
        </p:nvSpPr>
        <p:spPr>
          <a:xfrm>
            <a:off x="8158080" y="4363421"/>
            <a:ext cx="1276350" cy="307777"/>
          </a:xfrm>
          <a:prstGeom prst="rect">
            <a:avLst/>
          </a:prstGeom>
          <a:solidFill>
            <a:schemeClr val="bg2"/>
          </a:solidFill>
        </p:spPr>
        <p:txBody>
          <a:bodyPr wrap="square" lIns="0" tIns="0" rIns="0" bIns="0" rtlCol="0">
            <a:spAutoFit/>
          </a:bodyPr>
          <a:lstStyle/>
          <a:p>
            <a:r>
              <a:rPr lang="en-GB" sz="2000" dirty="0"/>
              <a:t>  ________.</a:t>
            </a:r>
          </a:p>
        </p:txBody>
      </p:sp>
      <p:sp>
        <p:nvSpPr>
          <p:cNvPr id="25" name="Rectangle 24">
            <a:extLst>
              <a:ext uri="{FF2B5EF4-FFF2-40B4-BE49-F238E27FC236}">
                <a16:creationId xmlns:a16="http://schemas.microsoft.com/office/drawing/2014/main" id="{300A2788-BF14-4D78-8BEF-5874301DC4FC}"/>
              </a:ext>
            </a:extLst>
          </p:cNvPr>
          <p:cNvSpPr/>
          <p:nvPr/>
        </p:nvSpPr>
        <p:spPr>
          <a:xfrm>
            <a:off x="1144403" y="4768744"/>
            <a:ext cx="4801314" cy="415498"/>
          </a:xfrm>
          <a:prstGeom prst="rect">
            <a:avLst/>
          </a:prstGeom>
        </p:spPr>
        <p:txBody>
          <a:bodyPr wrap="none">
            <a:spAutoFit/>
          </a:bodyPr>
          <a:lstStyle/>
          <a:p>
            <a:r>
              <a:rPr lang="en-US" sz="2100" i="1" dirty="0" err="1"/>
              <a:t>Er</a:t>
            </a:r>
            <a:r>
              <a:rPr lang="en-US" sz="2100" i="1" dirty="0"/>
              <a:t> </a:t>
            </a:r>
            <a:r>
              <a:rPr lang="en-US" sz="2100" i="1" u="sng" dirty="0" err="1"/>
              <a:t>vergisst</a:t>
            </a:r>
            <a:r>
              <a:rPr lang="en-US" sz="2100" i="1" dirty="0"/>
              <a:t> </a:t>
            </a:r>
            <a:r>
              <a:rPr lang="en-US" sz="2100" i="1" dirty="0" err="1"/>
              <a:t>immer</a:t>
            </a:r>
            <a:r>
              <a:rPr lang="en-US" sz="2100" i="1" dirty="0"/>
              <a:t>, </a:t>
            </a:r>
            <a:r>
              <a:rPr lang="en-US" sz="2100" i="1" dirty="0" err="1"/>
              <a:t>Kaffee</a:t>
            </a:r>
            <a:r>
              <a:rPr lang="en-US" sz="2100" i="1" dirty="0"/>
              <a:t> </a:t>
            </a:r>
            <a:r>
              <a:rPr lang="en-US" sz="2100" b="1" i="1" dirty="0" err="1"/>
              <a:t>zu</a:t>
            </a:r>
            <a:r>
              <a:rPr lang="en-US" sz="2100" b="1" i="1" dirty="0"/>
              <a:t> </a:t>
            </a:r>
            <a:r>
              <a:rPr lang="en-US" sz="2100" b="1" i="1" dirty="0" err="1"/>
              <a:t>kaufen</a:t>
            </a:r>
            <a:r>
              <a:rPr lang="en-US" sz="2100" i="1" dirty="0"/>
              <a:t>.	</a:t>
            </a:r>
            <a:endParaRPr lang="en-GB" dirty="0"/>
          </a:p>
        </p:txBody>
      </p:sp>
      <p:sp>
        <p:nvSpPr>
          <p:cNvPr id="26" name="Rectangle 25">
            <a:extLst>
              <a:ext uri="{FF2B5EF4-FFF2-40B4-BE49-F238E27FC236}">
                <a16:creationId xmlns:a16="http://schemas.microsoft.com/office/drawing/2014/main" id="{36D2436B-0EE4-4A3D-B87D-0440C909C097}"/>
              </a:ext>
            </a:extLst>
          </p:cNvPr>
          <p:cNvSpPr/>
          <p:nvPr/>
        </p:nvSpPr>
        <p:spPr>
          <a:xfrm>
            <a:off x="5904819" y="4777087"/>
            <a:ext cx="4405373" cy="415498"/>
          </a:xfrm>
          <a:prstGeom prst="rect">
            <a:avLst/>
          </a:prstGeom>
        </p:spPr>
        <p:txBody>
          <a:bodyPr wrap="none">
            <a:spAutoFit/>
          </a:bodyPr>
          <a:lstStyle/>
          <a:p>
            <a:pPr lvl="0">
              <a:defRPr/>
            </a:pPr>
            <a:r>
              <a:rPr lang="en-US" sz="2100" dirty="0"/>
              <a:t>He always </a:t>
            </a:r>
            <a:r>
              <a:rPr lang="en-US" sz="2100" u="sng" dirty="0"/>
              <a:t>forgets</a:t>
            </a:r>
            <a:r>
              <a:rPr lang="en-US" sz="2100" dirty="0"/>
              <a:t> </a:t>
            </a:r>
            <a:r>
              <a:rPr lang="en-US" sz="2100" b="1" dirty="0"/>
              <a:t>to buy </a:t>
            </a:r>
            <a:r>
              <a:rPr lang="en-US" sz="2100" dirty="0"/>
              <a:t>coffee.</a:t>
            </a:r>
          </a:p>
        </p:txBody>
      </p:sp>
      <p:sp>
        <p:nvSpPr>
          <p:cNvPr id="27" name="TextBox 26">
            <a:extLst>
              <a:ext uri="{FF2B5EF4-FFF2-40B4-BE49-F238E27FC236}">
                <a16:creationId xmlns:a16="http://schemas.microsoft.com/office/drawing/2014/main" id="{57B3263E-79D1-4FB2-8E1A-12B56DD7A259}"/>
              </a:ext>
            </a:extLst>
          </p:cNvPr>
          <p:cNvSpPr txBox="1"/>
          <p:nvPr/>
        </p:nvSpPr>
        <p:spPr>
          <a:xfrm>
            <a:off x="8296229" y="4822604"/>
            <a:ext cx="951810" cy="307777"/>
          </a:xfrm>
          <a:prstGeom prst="rect">
            <a:avLst/>
          </a:prstGeom>
          <a:solidFill>
            <a:schemeClr val="bg2"/>
          </a:solidFill>
        </p:spPr>
        <p:txBody>
          <a:bodyPr wrap="square" lIns="0" tIns="0" rIns="0" bIns="0" rtlCol="0">
            <a:spAutoFit/>
          </a:bodyPr>
          <a:lstStyle/>
          <a:p>
            <a:r>
              <a:rPr lang="en-GB" sz="2000" dirty="0"/>
              <a:t>  _____</a:t>
            </a:r>
          </a:p>
        </p:txBody>
      </p:sp>
      <p:sp>
        <p:nvSpPr>
          <p:cNvPr id="28" name="Rectangle 27">
            <a:extLst>
              <a:ext uri="{FF2B5EF4-FFF2-40B4-BE49-F238E27FC236}">
                <a16:creationId xmlns:a16="http://schemas.microsoft.com/office/drawing/2014/main" id="{453EFE76-E814-4BC3-997B-E1684369CE7C}"/>
              </a:ext>
            </a:extLst>
          </p:cNvPr>
          <p:cNvSpPr/>
          <p:nvPr/>
        </p:nvSpPr>
        <p:spPr>
          <a:xfrm>
            <a:off x="1541958" y="5229396"/>
            <a:ext cx="4338047" cy="415498"/>
          </a:xfrm>
          <a:prstGeom prst="rect">
            <a:avLst/>
          </a:prstGeom>
        </p:spPr>
        <p:txBody>
          <a:bodyPr wrap="none">
            <a:spAutoFit/>
          </a:bodyPr>
          <a:lstStyle/>
          <a:p>
            <a:r>
              <a:rPr lang="en-US" sz="2100" i="1" dirty="0"/>
              <a:t>Es </a:t>
            </a:r>
            <a:r>
              <a:rPr lang="en-US" sz="2100" i="1" u="sng" dirty="0" err="1"/>
              <a:t>ist</a:t>
            </a:r>
            <a:r>
              <a:rPr lang="en-US" sz="2100" i="1" dirty="0"/>
              <a:t> </a:t>
            </a:r>
            <a:r>
              <a:rPr lang="en-US" sz="2100" i="1" dirty="0" err="1"/>
              <a:t>wichtig</a:t>
            </a:r>
            <a:r>
              <a:rPr lang="en-US" sz="2100" i="1" dirty="0"/>
              <a:t>, Deutsch </a:t>
            </a:r>
            <a:r>
              <a:rPr lang="en-US" sz="2100" b="1" i="1" dirty="0" err="1"/>
              <a:t>zu</a:t>
            </a:r>
            <a:r>
              <a:rPr lang="en-US" sz="2100" b="1" i="1" dirty="0"/>
              <a:t> </a:t>
            </a:r>
            <a:r>
              <a:rPr lang="en-US" sz="2100" b="1" i="1" dirty="0" err="1"/>
              <a:t>lernen</a:t>
            </a:r>
            <a:r>
              <a:rPr lang="en-US" sz="2100" i="1" dirty="0"/>
              <a:t>!</a:t>
            </a:r>
            <a:endParaRPr lang="en-GB" dirty="0"/>
          </a:p>
        </p:txBody>
      </p:sp>
      <p:sp>
        <p:nvSpPr>
          <p:cNvPr id="29" name="Rectangle 28">
            <a:extLst>
              <a:ext uri="{FF2B5EF4-FFF2-40B4-BE49-F238E27FC236}">
                <a16:creationId xmlns:a16="http://schemas.microsoft.com/office/drawing/2014/main" id="{FC092F73-4BB7-47D5-A331-ED64A3B946E2}"/>
              </a:ext>
            </a:extLst>
          </p:cNvPr>
          <p:cNvSpPr/>
          <p:nvPr/>
        </p:nvSpPr>
        <p:spPr>
          <a:xfrm>
            <a:off x="5945717" y="5263127"/>
            <a:ext cx="4243469" cy="415498"/>
          </a:xfrm>
          <a:prstGeom prst="rect">
            <a:avLst/>
          </a:prstGeom>
        </p:spPr>
        <p:txBody>
          <a:bodyPr wrap="none">
            <a:spAutoFit/>
          </a:bodyPr>
          <a:lstStyle/>
          <a:p>
            <a:pPr lvl="0">
              <a:defRPr/>
            </a:pPr>
            <a:r>
              <a:rPr lang="en-US" sz="2100" dirty="0"/>
              <a:t>It </a:t>
            </a:r>
            <a:r>
              <a:rPr lang="en-US" sz="2100" u="sng" dirty="0"/>
              <a:t>is</a:t>
            </a:r>
            <a:r>
              <a:rPr lang="en-US" sz="2100" dirty="0"/>
              <a:t> important </a:t>
            </a:r>
            <a:r>
              <a:rPr lang="en-US" sz="2100" b="1" dirty="0"/>
              <a:t>to learn</a:t>
            </a:r>
            <a:r>
              <a:rPr lang="en-US" sz="2100" dirty="0"/>
              <a:t> German!</a:t>
            </a:r>
          </a:p>
        </p:txBody>
      </p:sp>
      <p:sp>
        <p:nvSpPr>
          <p:cNvPr id="30" name="TextBox 29">
            <a:extLst>
              <a:ext uri="{FF2B5EF4-FFF2-40B4-BE49-F238E27FC236}">
                <a16:creationId xmlns:a16="http://schemas.microsoft.com/office/drawing/2014/main" id="{76ADE6E4-4C8A-42AA-BCCA-98B94D1A79F6}"/>
              </a:ext>
            </a:extLst>
          </p:cNvPr>
          <p:cNvSpPr txBox="1"/>
          <p:nvPr/>
        </p:nvSpPr>
        <p:spPr>
          <a:xfrm>
            <a:off x="7788435" y="5342864"/>
            <a:ext cx="1060059" cy="276999"/>
          </a:xfrm>
          <a:prstGeom prst="rect">
            <a:avLst/>
          </a:prstGeom>
          <a:solidFill>
            <a:schemeClr val="bg2"/>
          </a:solidFill>
        </p:spPr>
        <p:txBody>
          <a:bodyPr wrap="square" lIns="0" tIns="0" rIns="0" bIns="0" rtlCol="0">
            <a:spAutoFit/>
          </a:bodyPr>
          <a:lstStyle/>
          <a:p>
            <a:r>
              <a:rPr lang="en-GB" dirty="0"/>
              <a:t>  ________</a:t>
            </a:r>
          </a:p>
        </p:txBody>
      </p:sp>
      <p:sp>
        <p:nvSpPr>
          <p:cNvPr id="31" name="Rectangle 30">
            <a:extLst>
              <a:ext uri="{FF2B5EF4-FFF2-40B4-BE49-F238E27FC236}">
                <a16:creationId xmlns:a16="http://schemas.microsoft.com/office/drawing/2014/main" id="{B8BE362F-6FDE-46CC-8022-467182D79DE9}"/>
              </a:ext>
            </a:extLst>
          </p:cNvPr>
          <p:cNvSpPr/>
          <p:nvPr/>
        </p:nvSpPr>
        <p:spPr>
          <a:xfrm>
            <a:off x="383883" y="5875968"/>
            <a:ext cx="12556862" cy="415498"/>
          </a:xfrm>
          <a:prstGeom prst="rect">
            <a:avLst/>
          </a:prstGeom>
        </p:spPr>
        <p:txBody>
          <a:bodyPr wrap="square">
            <a:spAutoFit/>
          </a:bodyPr>
          <a:lstStyle/>
          <a:p>
            <a:pPr lvl="0">
              <a:defRPr/>
            </a:pPr>
            <a:r>
              <a:rPr lang="en-US" sz="2100" dirty="0"/>
              <a:t>Like in other two-verb structures, the second verb (with </a:t>
            </a:r>
            <a:r>
              <a:rPr lang="en-US" sz="2100" i="1" dirty="0" err="1"/>
              <a:t>zu</a:t>
            </a:r>
            <a:r>
              <a:rPr lang="en-US" sz="2100" dirty="0"/>
              <a:t>, in infinitive) is at the </a:t>
            </a:r>
            <a:r>
              <a:rPr lang="en-US" sz="2100" b="1" dirty="0"/>
              <a:t>end</a:t>
            </a:r>
            <a:r>
              <a:rPr lang="en-US" sz="2100" dirty="0"/>
              <a:t>.</a:t>
            </a:r>
          </a:p>
        </p:txBody>
      </p:sp>
    </p:spTree>
    <p:extLst>
      <p:ext uri="{BB962C8B-B14F-4D97-AF65-F5344CB8AC3E}">
        <p14:creationId xmlns:p14="http://schemas.microsoft.com/office/powerpoint/2010/main" val="37730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animBg="1"/>
      <p:bldP spid="20" grpId="0"/>
      <p:bldP spid="21" grpId="0" animBg="1"/>
      <p:bldP spid="22" grpId="0"/>
      <p:bldP spid="23" grpId="0"/>
      <p:bldP spid="24" grpId="0" animBg="1"/>
      <p:bldP spid="24" grpId="1" animBg="1"/>
      <p:bldP spid="25" grpId="0"/>
      <p:bldP spid="26" grpId="0"/>
      <p:bldP spid="27" grpId="0" animBg="1"/>
      <p:bldP spid="27" grpId="1" animBg="1"/>
      <p:bldP spid="28" grpId="0"/>
      <p:bldP spid="29" grpId="0"/>
      <p:bldP spid="30" grpId="0" animBg="1"/>
      <p:bldP spid="30" grpId="1"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FB23-ED7C-4FDA-935D-716C71A2EC97}"/>
              </a:ext>
            </a:extLst>
          </p:cNvPr>
          <p:cNvSpPr>
            <a:spLocks noGrp="1"/>
          </p:cNvSpPr>
          <p:nvPr>
            <p:ph type="title"/>
          </p:nvPr>
        </p:nvSpPr>
        <p:spPr/>
        <p:txBody>
          <a:bodyPr>
            <a:normAutofit/>
          </a:bodyPr>
          <a:lstStyle/>
          <a:p>
            <a:r>
              <a:rPr lang="en-GB" sz="2600" dirty="0"/>
              <a:t>Ein Tag in der Stadt</a:t>
            </a:r>
          </a:p>
        </p:txBody>
      </p:sp>
      <p:graphicFrame>
        <p:nvGraphicFramePr>
          <p:cNvPr id="5" name="Table 4">
            <a:extLst>
              <a:ext uri="{FF2B5EF4-FFF2-40B4-BE49-F238E27FC236}">
                <a16:creationId xmlns:a16="http://schemas.microsoft.com/office/drawing/2014/main" id="{91D468C7-64D7-4F29-A590-A5F713797532}"/>
              </a:ext>
            </a:extLst>
          </p:cNvPr>
          <p:cNvGraphicFramePr>
            <a:graphicFrameLocks noGrp="1"/>
          </p:cNvGraphicFramePr>
          <p:nvPr>
            <p:extLst>
              <p:ext uri="{D42A27DB-BD31-4B8C-83A1-F6EECF244321}">
                <p14:modId xmlns:p14="http://schemas.microsoft.com/office/powerpoint/2010/main" val="343835353"/>
              </p:ext>
            </p:extLst>
          </p:nvPr>
        </p:nvGraphicFramePr>
        <p:xfrm>
          <a:off x="4351154" y="1757665"/>
          <a:ext cx="7606173" cy="3683442"/>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solidFill>
                            <a:schemeClr val="tx1"/>
                          </a:solidFill>
                          <a:effectLst/>
                          <a:uLnTx/>
                          <a:uFillTx/>
                        </a:rPr>
                        <a:t>wollen</a:t>
                      </a:r>
                      <a:endParaRPr kumimoji="0" lang="en-GB" sz="2000" u="none" strike="noStrike" kern="1200" cap="none" spc="0" normalizeH="0" baseline="0" noProof="0" dirty="0">
                        <a:ln>
                          <a:noFill/>
                        </a:ln>
                        <a:solidFill>
                          <a:schemeClr val="tx1"/>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tx1"/>
                          </a:solidFill>
                          <a:effectLst/>
                          <a:uLnTx/>
                          <a:uFillTx/>
                        </a:rPr>
                        <a:t>(want)</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Lust </a:t>
                      </a:r>
                      <a:r>
                        <a:rPr lang="en-GB" sz="2000" dirty="0" err="1">
                          <a:solidFill>
                            <a:schemeClr val="tx1"/>
                          </a:solidFill>
                        </a:rPr>
                        <a:t>haben</a:t>
                      </a:r>
                      <a:endParaRPr lang="en-GB" sz="20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(feel like)</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machen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gehen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zu</a:t>
                      </a:r>
                      <a:r>
                        <a:rPr lang="en-GB" sz="2000" dirty="0">
                          <a:solidFill>
                            <a:schemeClr val="tx1"/>
                          </a:solidFill>
                        </a:rPr>
                        <a:t> </a:t>
                      </a:r>
                      <a:r>
                        <a:rPr lang="en-GB" sz="2000" dirty="0" err="1">
                          <a:solidFill>
                            <a:schemeClr val="tx1"/>
                          </a:solidFill>
                        </a:rPr>
                        <a:t>gehen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zu</a:t>
                      </a:r>
                      <a:r>
                        <a:rPr lang="en-GB" sz="2000" dirty="0">
                          <a:solidFill>
                            <a:schemeClr val="tx1"/>
                          </a:solidFill>
                        </a:rPr>
                        <a:t> </a:t>
                      </a:r>
                      <a:r>
                        <a:rPr lang="en-GB" sz="2000" dirty="0" err="1">
                          <a:solidFill>
                            <a:schemeClr val="tx1"/>
                          </a:solidFill>
                        </a:rPr>
                        <a:t>essen</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essen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zu</a:t>
                      </a:r>
                      <a:r>
                        <a:rPr lang="en-GB" sz="2000" dirty="0">
                          <a:solidFill>
                            <a:schemeClr val="tx1"/>
                          </a:solidFill>
                        </a:rPr>
                        <a:t> </a:t>
                      </a:r>
                      <a:r>
                        <a:rPr lang="en-GB" sz="2000" dirty="0" err="1">
                          <a:solidFill>
                            <a:schemeClr val="tx1"/>
                          </a:solidFill>
                        </a:rPr>
                        <a:t>gehen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71851735"/>
                  </a:ext>
                </a:extLst>
              </a:tr>
            </a:tbl>
          </a:graphicData>
        </a:graphic>
      </p:graphicFrame>
      <p:sp>
        <p:nvSpPr>
          <p:cNvPr id="24" name="TextBox 23" descr="text box hiding answer">
            <a:extLst>
              <a:ext uri="{FF2B5EF4-FFF2-40B4-BE49-F238E27FC236}">
                <a16:creationId xmlns:a16="http://schemas.microsoft.com/office/drawing/2014/main" id="{8D1F0A73-7394-486F-9716-DF5B8EC00AE7}"/>
              </a:ext>
            </a:extLst>
          </p:cNvPr>
          <p:cNvSpPr txBox="1"/>
          <p:nvPr/>
        </p:nvSpPr>
        <p:spPr>
          <a:xfrm>
            <a:off x="5239258" y="2604637"/>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424CFE6F-BA48-4EC5-8838-9A605CF5FE0E}"/>
              </a:ext>
            </a:extLst>
          </p:cNvPr>
          <p:cNvSpPr txBox="1"/>
          <p:nvPr/>
        </p:nvSpPr>
        <p:spPr>
          <a:xfrm>
            <a:off x="5265900" y="3073130"/>
            <a:ext cx="1150706"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7BD43243-0C7C-4D10-8A2F-6B4A757A1008}"/>
              </a:ext>
            </a:extLst>
          </p:cNvPr>
          <p:cNvSpPr txBox="1"/>
          <p:nvPr/>
        </p:nvSpPr>
        <p:spPr>
          <a:xfrm>
            <a:off x="5248878" y="3498932"/>
            <a:ext cx="1443598" cy="42363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734DDDD-9ECC-4F5F-BED8-BC316E8C5A0A}"/>
              </a:ext>
            </a:extLst>
          </p:cNvPr>
          <p:cNvSpPr txBox="1"/>
          <p:nvPr/>
        </p:nvSpPr>
        <p:spPr>
          <a:xfrm>
            <a:off x="5239258" y="4014178"/>
            <a:ext cx="1701029"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2A9720CD-3FA2-44B9-A31D-96A633A41F3C}"/>
              </a:ext>
            </a:extLst>
          </p:cNvPr>
          <p:cNvSpPr txBox="1"/>
          <p:nvPr/>
        </p:nvSpPr>
        <p:spPr>
          <a:xfrm>
            <a:off x="5265900" y="4529424"/>
            <a:ext cx="119241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4DF4683B-F0D8-462D-B823-8A7D9DD20539}"/>
              </a:ext>
            </a:extLst>
          </p:cNvPr>
          <p:cNvSpPr txBox="1"/>
          <p:nvPr/>
        </p:nvSpPr>
        <p:spPr>
          <a:xfrm>
            <a:off x="5265900" y="5034977"/>
            <a:ext cx="1443598" cy="307777"/>
          </a:xfrm>
          <a:prstGeom prst="rect">
            <a:avLst/>
          </a:prstGeom>
          <a:solidFill>
            <a:srgbClr val="FFFAEF"/>
          </a:solidFill>
          <a:ln>
            <a:solidFill>
              <a:srgbClr val="FFFAE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041BEF0E-24F0-4D0A-8BAE-423C935E885F}"/>
              </a:ext>
            </a:extLst>
          </p:cNvPr>
          <p:cNvSpPr/>
          <p:nvPr/>
        </p:nvSpPr>
        <p:spPr>
          <a:xfrm>
            <a:off x="11020926" y="247046"/>
            <a:ext cx="93640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34" name="Picture 33" descr="A green check mark on a black background&#10;&#10;Description automatically generated">
            <a:extLst>
              <a:ext uri="{FF2B5EF4-FFF2-40B4-BE49-F238E27FC236}">
                <a16:creationId xmlns:a16="http://schemas.microsoft.com/office/drawing/2014/main" id="{9E12C800-483F-4824-90DE-7D9D23CCF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389" y="2429934"/>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339F86E2-3293-44CE-9527-2BD87448A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978" y="2904736"/>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B075F072-ED60-430E-8EA7-3209BACE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3939" y="3394069"/>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9FDBB530-DD65-40E6-AE9B-34EE17B48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5704" y="3859042"/>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E6FC4086-1434-4E48-B826-7BE013DE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978" y="4402021"/>
            <a:ext cx="552527" cy="514422"/>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C505D906-4898-4C2E-9D9B-B42B060E5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703" y="4916443"/>
            <a:ext cx="552527" cy="514422"/>
          </a:xfrm>
          <a:prstGeom prst="rect">
            <a:avLst/>
          </a:prstGeom>
        </p:spPr>
      </p:pic>
      <p:sp>
        <p:nvSpPr>
          <p:cNvPr id="30" name="TextBox 29">
            <a:extLst>
              <a:ext uri="{FF2B5EF4-FFF2-40B4-BE49-F238E27FC236}">
                <a16:creationId xmlns:a16="http://schemas.microsoft.com/office/drawing/2014/main" id="{70897B08-03A6-4519-81D4-346F54017FB5}"/>
              </a:ext>
            </a:extLst>
          </p:cNvPr>
          <p:cNvSpPr txBox="1"/>
          <p:nvPr/>
        </p:nvSpPr>
        <p:spPr>
          <a:xfrm>
            <a:off x="180001" y="1296001"/>
            <a:ext cx="39919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Mia und Andrea </a:t>
            </a:r>
            <a:r>
              <a:rPr lang="en-US" sz="2400" dirty="0" err="1">
                <a:solidFill>
                  <a:srgbClr val="4472C4">
                    <a:lumMod val="50000"/>
                  </a:srgbClr>
                </a:solidFill>
                <a:latin typeface="Century Gothic" panose="020F0302020204030204"/>
              </a:rPr>
              <a:t>planen</a:t>
            </a:r>
            <a:r>
              <a:rPr lang="en-US" sz="2400" dirty="0">
                <a:solidFill>
                  <a:srgbClr val="4472C4">
                    <a:lumMod val="50000"/>
                  </a:srgbClr>
                </a:solidFill>
                <a:latin typeface="Century Gothic" panose="020F0302020204030204"/>
              </a:rPr>
              <a:t> den Tag </a:t>
            </a:r>
            <a:r>
              <a:rPr lang="en-US" sz="2400" dirty="0" err="1">
                <a:solidFill>
                  <a:srgbClr val="4472C4">
                    <a:lumMod val="50000"/>
                  </a:srgbClr>
                </a:solidFill>
                <a:latin typeface="Century Gothic" panose="020F0302020204030204"/>
              </a:rPr>
              <a:t>zusammen</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Was </a:t>
            </a:r>
            <a:r>
              <a:rPr lang="en-US" sz="2400" dirty="0" err="1">
                <a:solidFill>
                  <a:srgbClr val="4472C4">
                    <a:lumMod val="50000"/>
                  </a:srgbClr>
                </a:solidFill>
                <a:latin typeface="Century Gothic" panose="020F0302020204030204"/>
              </a:rPr>
              <a:t>sagen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a:extLst>
              <a:ext uri="{FF2B5EF4-FFF2-40B4-BE49-F238E27FC236}">
                <a16:creationId xmlns:a16="http://schemas.microsoft.com/office/drawing/2014/main" id="{9D84305F-AA4D-450F-B86D-F3CC4D9E95F1}"/>
              </a:ext>
            </a:extLst>
          </p:cNvPr>
          <p:cNvPicPr>
            <a:picLocks noChangeAspect="1"/>
          </p:cNvPicPr>
          <p:nvPr/>
        </p:nvPicPr>
        <p:blipFill>
          <a:blip r:embed="rId4"/>
          <a:stretch>
            <a:fillRect/>
          </a:stretch>
        </p:blipFill>
        <p:spPr>
          <a:xfrm>
            <a:off x="1731992" y="4095939"/>
            <a:ext cx="1422996" cy="2280443"/>
          </a:xfrm>
          <a:prstGeom prst="rect">
            <a:avLst/>
          </a:prstGeom>
        </p:spPr>
      </p:pic>
      <p:pic>
        <p:nvPicPr>
          <p:cNvPr id="40" name="Picture 39" descr="A picture containing toy, doll&#10;&#10;Description automatically generated">
            <a:extLst>
              <a:ext uri="{FF2B5EF4-FFF2-40B4-BE49-F238E27FC236}">
                <a16:creationId xmlns:a16="http://schemas.microsoft.com/office/drawing/2014/main" id="{5EC5EBC2-4BFD-43C1-8910-706490666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77" y="4035094"/>
            <a:ext cx="1539541" cy="2341288"/>
          </a:xfrm>
          <a:prstGeom prst="rect">
            <a:avLst/>
          </a:prstGeom>
        </p:spPr>
      </p:pic>
      <p:sp>
        <p:nvSpPr>
          <p:cNvPr id="42" name="Action Button: Custom 16">
            <a:hlinkClick r:id="" action="ppaction://noaction" highlightClick="1">
              <a:snd r:embed="rId6" name="1Q2.wav"/>
            </a:hlinkClick>
            <a:extLst>
              <a:ext uri="{FF2B5EF4-FFF2-40B4-BE49-F238E27FC236}">
                <a16:creationId xmlns:a16="http://schemas.microsoft.com/office/drawing/2014/main" id="{F1BDD9F8-442E-415F-91D4-23EF26DEDC5D}"/>
              </a:ext>
            </a:extLst>
          </p:cNvPr>
          <p:cNvSpPr/>
          <p:nvPr/>
        </p:nvSpPr>
        <p:spPr>
          <a:xfrm>
            <a:off x="4499437" y="2502913"/>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7" name="2Q.wav"/>
            </a:hlinkClick>
            <a:extLst>
              <a:ext uri="{FF2B5EF4-FFF2-40B4-BE49-F238E27FC236}">
                <a16:creationId xmlns:a16="http://schemas.microsoft.com/office/drawing/2014/main" id="{40D82CEB-EAD6-4B40-953B-75373FC04BD3}"/>
              </a:ext>
            </a:extLst>
          </p:cNvPr>
          <p:cNvSpPr/>
          <p:nvPr/>
        </p:nvSpPr>
        <p:spPr>
          <a:xfrm>
            <a:off x="4506435" y="296394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snd r:embed="rId8" name="3Q.wav"/>
            </a:hlinkClick>
            <a:extLst>
              <a:ext uri="{FF2B5EF4-FFF2-40B4-BE49-F238E27FC236}">
                <a16:creationId xmlns:a16="http://schemas.microsoft.com/office/drawing/2014/main" id="{EE6A1740-DE6F-4920-8782-3A0CB84AAA3F}"/>
              </a:ext>
            </a:extLst>
          </p:cNvPr>
          <p:cNvSpPr/>
          <p:nvPr/>
        </p:nvSpPr>
        <p:spPr>
          <a:xfrm>
            <a:off x="4504357" y="346304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5" name="Action Button: Custom 16">
            <a:hlinkClick r:id="" action="ppaction://noaction" highlightClick="1">
              <a:snd r:embed="rId9" name="4Q.wav"/>
            </a:hlinkClick>
            <a:extLst>
              <a:ext uri="{FF2B5EF4-FFF2-40B4-BE49-F238E27FC236}">
                <a16:creationId xmlns:a16="http://schemas.microsoft.com/office/drawing/2014/main" id="{ECE5E1FB-A54D-4EDE-870A-CF1B4699B04F}"/>
              </a:ext>
            </a:extLst>
          </p:cNvPr>
          <p:cNvSpPr/>
          <p:nvPr/>
        </p:nvSpPr>
        <p:spPr>
          <a:xfrm>
            <a:off x="4504357" y="396213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10" name="5Q.wav"/>
            </a:hlinkClick>
            <a:extLst>
              <a:ext uri="{FF2B5EF4-FFF2-40B4-BE49-F238E27FC236}">
                <a16:creationId xmlns:a16="http://schemas.microsoft.com/office/drawing/2014/main" id="{4D3724BF-8426-4E57-90CE-9A6D497EAFD9}"/>
              </a:ext>
            </a:extLst>
          </p:cNvPr>
          <p:cNvSpPr/>
          <p:nvPr/>
        </p:nvSpPr>
        <p:spPr>
          <a:xfrm>
            <a:off x="4504357" y="446123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11" name="6Q.wav"/>
            </a:hlinkClick>
            <a:extLst>
              <a:ext uri="{FF2B5EF4-FFF2-40B4-BE49-F238E27FC236}">
                <a16:creationId xmlns:a16="http://schemas.microsoft.com/office/drawing/2014/main" id="{4B8BC10C-3CB7-4303-A311-E8D04B783295}"/>
              </a:ext>
            </a:extLst>
          </p:cNvPr>
          <p:cNvSpPr/>
          <p:nvPr/>
        </p:nvSpPr>
        <p:spPr>
          <a:xfrm>
            <a:off x="4509151" y="497636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8" name="Action Button: Custom 16">
            <a:hlinkClick r:id="" action="ppaction://noaction" highlightClick="1">
              <a:snd r:embed="rId12" name="1A.wav"/>
            </a:hlinkClick>
            <a:extLst>
              <a:ext uri="{FF2B5EF4-FFF2-40B4-BE49-F238E27FC236}">
                <a16:creationId xmlns:a16="http://schemas.microsoft.com/office/drawing/2014/main" id="{6DE84765-1074-449A-896D-9F6F3BA88AF6}"/>
              </a:ext>
            </a:extLst>
          </p:cNvPr>
          <p:cNvSpPr/>
          <p:nvPr/>
        </p:nvSpPr>
        <p:spPr>
          <a:xfrm>
            <a:off x="4598187" y="2429934"/>
            <a:ext cx="393922" cy="357939"/>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9" name="Action Button: Custom 16">
            <a:hlinkClick r:id="" action="ppaction://noaction" highlightClick="1">
              <a:snd r:embed="rId13" name="2A.wav"/>
            </a:hlinkClick>
            <a:extLst>
              <a:ext uri="{FF2B5EF4-FFF2-40B4-BE49-F238E27FC236}">
                <a16:creationId xmlns:a16="http://schemas.microsoft.com/office/drawing/2014/main" id="{CAA8EA33-108E-484E-A347-C3D53295209B}"/>
              </a:ext>
            </a:extLst>
          </p:cNvPr>
          <p:cNvSpPr/>
          <p:nvPr/>
        </p:nvSpPr>
        <p:spPr>
          <a:xfrm>
            <a:off x="4598187" y="2887097"/>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0" name="Action Button: Custom 16">
            <a:hlinkClick r:id="" action="ppaction://noaction" highlightClick="1">
              <a:snd r:embed="rId14" name="3A.wav"/>
            </a:hlinkClick>
            <a:extLst>
              <a:ext uri="{FF2B5EF4-FFF2-40B4-BE49-F238E27FC236}">
                <a16:creationId xmlns:a16="http://schemas.microsoft.com/office/drawing/2014/main" id="{E8730A5B-1124-4067-8F9F-DF871591984F}"/>
              </a:ext>
            </a:extLst>
          </p:cNvPr>
          <p:cNvSpPr/>
          <p:nvPr/>
        </p:nvSpPr>
        <p:spPr>
          <a:xfrm>
            <a:off x="4596109" y="3382321"/>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1" name="Action Button: Custom 16">
            <a:hlinkClick r:id="" action="ppaction://noaction" highlightClick="1">
              <a:snd r:embed="rId15" name="4A.wav"/>
            </a:hlinkClick>
            <a:extLst>
              <a:ext uri="{FF2B5EF4-FFF2-40B4-BE49-F238E27FC236}">
                <a16:creationId xmlns:a16="http://schemas.microsoft.com/office/drawing/2014/main" id="{0A919EC8-7DB1-4508-B4C3-10C325E08B97}"/>
              </a:ext>
            </a:extLst>
          </p:cNvPr>
          <p:cNvSpPr/>
          <p:nvPr/>
        </p:nvSpPr>
        <p:spPr>
          <a:xfrm>
            <a:off x="4596109" y="3877545"/>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Action Button: Custom 16">
            <a:hlinkClick r:id="" action="ppaction://noaction" highlightClick="1">
              <a:snd r:embed="rId16" name="5A.wav"/>
            </a:hlinkClick>
            <a:extLst>
              <a:ext uri="{FF2B5EF4-FFF2-40B4-BE49-F238E27FC236}">
                <a16:creationId xmlns:a16="http://schemas.microsoft.com/office/drawing/2014/main" id="{798086E2-712D-4D93-AF0D-CF8F3F73EC8E}"/>
              </a:ext>
            </a:extLst>
          </p:cNvPr>
          <p:cNvSpPr/>
          <p:nvPr/>
        </p:nvSpPr>
        <p:spPr>
          <a:xfrm>
            <a:off x="4596109" y="4372769"/>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Action Button: Custom 16">
            <a:hlinkClick r:id="" action="ppaction://noaction" highlightClick="1">
              <a:snd r:embed="rId17" name="6A.wav"/>
            </a:hlinkClick>
            <a:extLst>
              <a:ext uri="{FF2B5EF4-FFF2-40B4-BE49-F238E27FC236}">
                <a16:creationId xmlns:a16="http://schemas.microsoft.com/office/drawing/2014/main" id="{CB1BA26B-02A5-4263-A2C3-D8F555AA95C3}"/>
              </a:ext>
            </a:extLst>
          </p:cNvPr>
          <p:cNvSpPr/>
          <p:nvPr/>
        </p:nvSpPr>
        <p:spPr>
          <a:xfrm>
            <a:off x="4600903" y="4867993"/>
            <a:ext cx="396000" cy="396000"/>
          </a:xfrm>
          <a:prstGeom prst="actionButtonBlank">
            <a:avLst/>
          </a:prstGeom>
          <a:solidFill>
            <a:srgbClr val="0070C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5646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48" grpId="0" animBg="1"/>
      <p:bldP spid="49" grpId="0" animBg="1"/>
      <p:bldP spid="50" grpId="0" animBg="1"/>
      <p:bldP spid="51" grpId="0" animBg="1"/>
      <p:bldP spid="52"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E9FF-679C-403B-BAFE-D5CC5A81B440}"/>
              </a:ext>
            </a:extLst>
          </p:cNvPr>
          <p:cNvSpPr>
            <a:spLocks noGrp="1"/>
          </p:cNvSpPr>
          <p:nvPr>
            <p:ph type="title"/>
          </p:nvPr>
        </p:nvSpPr>
        <p:spPr/>
        <p:txBody>
          <a:bodyPr>
            <a:normAutofit/>
          </a:bodyPr>
          <a:lstStyle/>
          <a:p>
            <a:r>
              <a:rPr lang="en-GB" sz="2400" dirty="0"/>
              <a:t>Eine </a:t>
            </a:r>
            <a:r>
              <a:rPr lang="en-GB" sz="2400" dirty="0" err="1"/>
              <a:t>Postkarte</a:t>
            </a:r>
            <a:r>
              <a:rPr lang="en-GB" sz="2400" dirty="0"/>
              <a:t> </a:t>
            </a:r>
            <a:r>
              <a:rPr lang="en-GB" sz="2400" dirty="0" err="1"/>
              <a:t>nach</a:t>
            </a:r>
            <a:r>
              <a:rPr lang="en-GB" sz="2400" dirty="0"/>
              <a:t> </a:t>
            </a:r>
            <a:r>
              <a:rPr lang="en-GB" sz="2400" dirty="0" err="1"/>
              <a:t>Hause</a:t>
            </a:r>
            <a:endParaRPr lang="en-GB" sz="2400" dirty="0"/>
          </a:p>
        </p:txBody>
      </p:sp>
      <p:sp>
        <p:nvSpPr>
          <p:cNvPr id="4" name="Rounded Rectangle 11">
            <a:extLst>
              <a:ext uri="{FF2B5EF4-FFF2-40B4-BE49-F238E27FC236}">
                <a16:creationId xmlns:a16="http://schemas.microsoft.com/office/drawing/2014/main" id="{DDDB6527-8E36-45AC-9EDC-9BC65C125FEC}"/>
              </a:ext>
            </a:extLst>
          </p:cNvPr>
          <p:cNvSpPr/>
          <p:nvPr/>
        </p:nvSpPr>
        <p:spPr>
          <a:xfrm>
            <a:off x="11020926" y="247046"/>
            <a:ext cx="93640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92FC8699-62F2-4223-ACD4-1D7174B8D74D}"/>
              </a:ext>
            </a:extLst>
          </p:cNvPr>
          <p:cNvPicPr>
            <a:picLocks noChangeAspect="1"/>
          </p:cNvPicPr>
          <p:nvPr/>
        </p:nvPicPr>
        <p:blipFill>
          <a:blip r:embed="rId3"/>
          <a:stretch>
            <a:fillRect/>
          </a:stretch>
        </p:blipFill>
        <p:spPr>
          <a:xfrm>
            <a:off x="111751" y="1259173"/>
            <a:ext cx="8508268" cy="5038885"/>
          </a:xfrm>
          <a:prstGeom prst="rect">
            <a:avLst/>
          </a:prstGeom>
        </p:spPr>
      </p:pic>
      <p:sp>
        <p:nvSpPr>
          <p:cNvPr id="6" name="TextBox 5">
            <a:extLst>
              <a:ext uri="{FF2B5EF4-FFF2-40B4-BE49-F238E27FC236}">
                <a16:creationId xmlns:a16="http://schemas.microsoft.com/office/drawing/2014/main" id="{EB4E95A4-7C14-4D94-9388-A7AE2B2D7B7B}"/>
              </a:ext>
            </a:extLst>
          </p:cNvPr>
          <p:cNvSpPr txBox="1"/>
          <p:nvPr/>
        </p:nvSpPr>
        <p:spPr>
          <a:xfrm>
            <a:off x="329101" y="1421274"/>
            <a:ext cx="8073568" cy="4791055"/>
          </a:xfrm>
          <a:prstGeom prst="rect">
            <a:avLst/>
          </a:prstGeom>
          <a:noFill/>
        </p:spPr>
        <p:txBody>
          <a:bodyPr wrap="square" rtlCol="0">
            <a:spAutoFit/>
          </a:bodyPr>
          <a:lstStyle/>
          <a:p>
            <a:pPr>
              <a:spcAft>
                <a:spcPts val="800"/>
              </a:spcAft>
              <a:defRPr/>
            </a:pPr>
            <a:r>
              <a:rPr lang="en-GB" sz="2100" dirty="0">
                <a:latin typeface="Ink Free" panose="03080402000500000000" pitchFamily="66" charset="0"/>
              </a:rPr>
              <a:t>Hallo Frau Hawkes!</a:t>
            </a:r>
          </a:p>
          <a:p>
            <a:pPr>
              <a:spcAft>
                <a:spcPts val="800"/>
              </a:spcAft>
              <a:defRPr/>
            </a:pPr>
            <a:r>
              <a:rPr lang="en-GB" sz="2100" dirty="0">
                <a:latin typeface="Ink Free" panose="03080402000500000000" pitchFamily="66" charset="0"/>
              </a:rPr>
              <a:t>1. </a:t>
            </a:r>
            <a:r>
              <a:rPr lang="en-GB" sz="2100" b="1" dirty="0" err="1">
                <a:latin typeface="Ink Free" panose="03080402000500000000" pitchFamily="66" charset="0"/>
              </a:rPr>
              <a:t>Planst</a:t>
            </a:r>
            <a:r>
              <a:rPr lang="en-GB" sz="2100" b="1" dirty="0">
                <a:latin typeface="Ink Free" panose="03080402000500000000" pitchFamily="66" charset="0"/>
              </a:rPr>
              <a:t>/</a:t>
            </a:r>
            <a:r>
              <a:rPr lang="en-GB" sz="2100" b="1" dirty="0" err="1">
                <a:latin typeface="Ink Free" panose="03080402000500000000" pitchFamily="66" charset="0"/>
              </a:rPr>
              <a:t>Kannst</a:t>
            </a:r>
            <a:r>
              <a:rPr lang="en-GB" sz="2100" b="1" dirty="0">
                <a:latin typeface="Ink Free" panose="03080402000500000000" pitchFamily="66" charset="0"/>
              </a:rPr>
              <a:t> </a:t>
            </a:r>
            <a:r>
              <a:rPr lang="en-GB" sz="2100" dirty="0">
                <a:latin typeface="Ink Free" panose="03080402000500000000" pitchFamily="66" charset="0"/>
              </a:rPr>
              <a:t>du, </a:t>
            </a:r>
            <a:r>
              <a:rPr lang="en-GB" sz="2100" dirty="0" err="1">
                <a:latin typeface="Ink Free" panose="03080402000500000000" pitchFamily="66" charset="0"/>
              </a:rPr>
              <a:t>nach</a:t>
            </a:r>
            <a:r>
              <a:rPr lang="en-GB" sz="2100" dirty="0">
                <a:latin typeface="Ink Free" panose="03080402000500000000" pitchFamily="66" charset="0"/>
              </a:rPr>
              <a:t> Berlin </a:t>
            </a:r>
            <a:r>
              <a:rPr lang="en-GB" sz="2100" dirty="0" err="1">
                <a:latin typeface="Ink Free" panose="03080402000500000000" pitchFamily="66" charset="0"/>
              </a:rPr>
              <a:t>zu</a:t>
            </a:r>
            <a:r>
              <a:rPr lang="en-GB" sz="2100" dirty="0">
                <a:latin typeface="Ink Free" panose="03080402000500000000" pitchFamily="66" charset="0"/>
              </a:rPr>
              <a:t> </a:t>
            </a:r>
            <a:r>
              <a:rPr lang="en-GB" sz="2100" dirty="0" err="1">
                <a:latin typeface="Ink Free" panose="03080402000500000000" pitchFamily="66" charset="0"/>
              </a:rPr>
              <a:t>kommen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2. Die Stadt </a:t>
            </a:r>
            <a:r>
              <a:rPr lang="en-GB" sz="2100" dirty="0" err="1">
                <a:latin typeface="Ink Free" panose="03080402000500000000" pitchFamily="66" charset="0"/>
              </a:rPr>
              <a:t>ist</a:t>
            </a:r>
            <a:r>
              <a:rPr lang="en-GB" sz="2100" dirty="0">
                <a:latin typeface="Ink Free" panose="03080402000500000000" pitchFamily="66" charset="0"/>
              </a:rPr>
              <a:t> toll! </a:t>
            </a:r>
            <a:r>
              <a:rPr lang="en-GB" sz="2100" b="1" dirty="0">
                <a:latin typeface="Ink Free" panose="03080402000500000000" pitchFamily="66" charset="0"/>
              </a:rPr>
              <a:t>Es </a:t>
            </a:r>
            <a:r>
              <a:rPr lang="en-GB" sz="2100" b="1" dirty="0" err="1">
                <a:latin typeface="Ink Free" panose="03080402000500000000" pitchFamily="66" charset="0"/>
              </a:rPr>
              <a:t>gibt</a:t>
            </a:r>
            <a:r>
              <a:rPr lang="en-GB" sz="2100" b="1" dirty="0">
                <a:latin typeface="Ink Free" panose="03080402000500000000" pitchFamily="66" charset="0"/>
              </a:rPr>
              <a:t>/du </a:t>
            </a:r>
            <a:r>
              <a:rPr lang="en-GB" sz="2100" b="1" dirty="0" err="1">
                <a:latin typeface="Ink Free" panose="03080402000500000000" pitchFamily="66" charset="0"/>
              </a:rPr>
              <a:t>musst</a:t>
            </a:r>
            <a:r>
              <a:rPr lang="en-GB" sz="2100" b="1" dirty="0">
                <a:latin typeface="Ink Free" panose="03080402000500000000" pitchFamily="66" charset="0"/>
              </a:rPr>
              <a:t> </a:t>
            </a:r>
            <a:r>
              <a:rPr lang="en-GB" sz="2100" dirty="0" err="1">
                <a:latin typeface="Ink Free" panose="03080402000500000000" pitchFamily="66" charset="0"/>
              </a:rPr>
              <a:t>viel</a:t>
            </a:r>
            <a:r>
              <a:rPr lang="en-GB" sz="2100" dirty="0">
                <a:latin typeface="Ink Free" panose="03080402000500000000" pitchFamily="66" charset="0"/>
              </a:rPr>
              <a:t> </a:t>
            </a:r>
            <a:r>
              <a:rPr lang="en-GB" sz="2100" dirty="0" err="1">
                <a:latin typeface="Ink Free" panose="03080402000500000000" pitchFamily="66" charset="0"/>
              </a:rPr>
              <a:t>zu</a:t>
            </a:r>
            <a:r>
              <a:rPr lang="en-GB" sz="2100" dirty="0">
                <a:latin typeface="Ink Free" panose="03080402000500000000" pitchFamily="66" charset="0"/>
              </a:rPr>
              <a:t> </a:t>
            </a:r>
            <a:r>
              <a:rPr lang="en-GB" sz="2100" dirty="0" err="1">
                <a:latin typeface="Ink Free" panose="03080402000500000000" pitchFamily="66" charset="0"/>
              </a:rPr>
              <a:t>sehen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3. Du</a:t>
            </a:r>
            <a:r>
              <a:rPr lang="en-GB" sz="2100" b="1" dirty="0">
                <a:latin typeface="Ink Free" panose="03080402000500000000" pitchFamily="66" charset="0"/>
              </a:rPr>
              <a:t> </a:t>
            </a:r>
            <a:r>
              <a:rPr lang="en-GB" sz="2100" b="1" dirty="0" err="1">
                <a:latin typeface="Ink Free" panose="03080402000500000000" pitchFamily="66" charset="0"/>
              </a:rPr>
              <a:t>wünschst</a:t>
            </a:r>
            <a:r>
              <a:rPr lang="en-GB" sz="2100" b="1" dirty="0">
                <a:latin typeface="Ink Free" panose="03080402000500000000" pitchFamily="66" charset="0"/>
              </a:rPr>
              <a:t> </a:t>
            </a:r>
            <a:r>
              <a:rPr lang="en-GB" sz="2100" b="1" dirty="0" err="1">
                <a:latin typeface="Ink Free" panose="03080402000500000000" pitchFamily="66" charset="0"/>
              </a:rPr>
              <a:t>dir</a:t>
            </a:r>
            <a:r>
              <a:rPr lang="en-GB" sz="2100" b="1" dirty="0">
                <a:latin typeface="Ink Free" panose="03080402000500000000" pitchFamily="66" charset="0"/>
              </a:rPr>
              <a:t>/</a:t>
            </a:r>
            <a:r>
              <a:rPr lang="en-GB" sz="2100" b="1" dirty="0" err="1">
                <a:latin typeface="Ink Free" panose="03080402000500000000" pitchFamily="66" charset="0"/>
              </a:rPr>
              <a:t>musst</a:t>
            </a:r>
            <a:r>
              <a:rPr lang="en-GB" sz="2100" b="1" dirty="0">
                <a:latin typeface="Ink Free" panose="03080402000500000000" pitchFamily="66" charset="0"/>
              </a:rPr>
              <a:t> </a:t>
            </a:r>
            <a:r>
              <a:rPr lang="en-GB" sz="2100" dirty="0">
                <a:latin typeface="Ink Free" panose="03080402000500000000" pitchFamily="66" charset="0"/>
              </a:rPr>
              <a:t>das </a:t>
            </a:r>
            <a:r>
              <a:rPr lang="en-GB" sz="2100" dirty="0" err="1">
                <a:latin typeface="Ink Free" panose="03080402000500000000" pitchFamily="66" charset="0"/>
              </a:rPr>
              <a:t>Brandenburger</a:t>
            </a:r>
            <a:r>
              <a:rPr lang="en-GB" sz="2100" dirty="0">
                <a:latin typeface="Ink Free" panose="03080402000500000000" pitchFamily="66" charset="0"/>
              </a:rPr>
              <a:t> Tor  </a:t>
            </a:r>
            <a:br>
              <a:rPr lang="en-GB" sz="2100" dirty="0">
                <a:latin typeface="Ink Free" panose="03080402000500000000" pitchFamily="66" charset="0"/>
              </a:rPr>
            </a:br>
            <a:r>
              <a:rPr lang="en-GB" sz="2100" dirty="0">
                <a:latin typeface="Ink Free" panose="03080402000500000000" pitchFamily="66" charset="0"/>
              </a:rPr>
              <a:t>    </a:t>
            </a:r>
            <a:r>
              <a:rPr lang="en-GB" sz="2100" dirty="0" err="1">
                <a:latin typeface="Ink Free" panose="03080402000500000000" pitchFamily="66" charset="0"/>
              </a:rPr>
              <a:t>besuchen</a:t>
            </a:r>
            <a:r>
              <a:rPr lang="en-GB" sz="2100" dirty="0">
                <a:latin typeface="Ink Free" panose="03080402000500000000" pitchFamily="66" charset="0"/>
              </a:rPr>
              <a:t>! Es </a:t>
            </a:r>
            <a:r>
              <a:rPr lang="en-GB" sz="2100" dirty="0" err="1">
                <a:latin typeface="Ink Free" panose="03080402000500000000" pitchFamily="66" charset="0"/>
              </a:rPr>
              <a:t>ist</a:t>
            </a:r>
            <a:r>
              <a:rPr lang="en-GB" sz="2100" dirty="0">
                <a:latin typeface="Ink Free" panose="03080402000500000000" pitchFamily="66" charset="0"/>
              </a:rPr>
              <a:t> so </a:t>
            </a:r>
            <a:r>
              <a:rPr lang="en-GB" sz="2100" dirty="0" err="1">
                <a:latin typeface="Ink Free" panose="03080402000500000000" pitchFamily="66" charset="0"/>
              </a:rPr>
              <a:t>groß</a:t>
            </a:r>
            <a:r>
              <a:rPr lang="en-GB" sz="2100" dirty="0">
                <a:latin typeface="Ink Free" panose="03080402000500000000" pitchFamily="66" charset="0"/>
              </a:rPr>
              <a:t>, und total </a:t>
            </a:r>
            <a:r>
              <a:rPr lang="en-GB" sz="2100" dirty="0" err="1">
                <a:latin typeface="Ink Free" panose="03080402000500000000" pitchFamily="66" charset="0"/>
              </a:rPr>
              <a:t>schön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4. </a:t>
            </a:r>
            <a:r>
              <a:rPr lang="en-GB" sz="2100" dirty="0" err="1">
                <a:latin typeface="Ink Free" panose="03080402000500000000" pitchFamily="66" charset="0"/>
              </a:rPr>
              <a:t>Meine</a:t>
            </a:r>
            <a:r>
              <a:rPr lang="en-GB" sz="2100" dirty="0">
                <a:latin typeface="Ink Free" panose="03080402000500000000" pitchFamily="66" charset="0"/>
              </a:rPr>
              <a:t> </a:t>
            </a:r>
            <a:r>
              <a:rPr lang="en-GB" sz="2100" dirty="0" err="1">
                <a:latin typeface="Ink Free" panose="03080402000500000000" pitchFamily="66" charset="0"/>
              </a:rPr>
              <a:t>Gastfamilie</a:t>
            </a:r>
            <a:r>
              <a:rPr lang="en-GB" sz="2100" dirty="0">
                <a:latin typeface="Ink Free" panose="03080402000500000000" pitchFamily="66" charset="0"/>
              </a:rPr>
              <a:t> </a:t>
            </a:r>
            <a:r>
              <a:rPr lang="en-GB" sz="2100" dirty="0" err="1">
                <a:latin typeface="Ink Free" panose="03080402000500000000" pitchFamily="66" charset="0"/>
              </a:rPr>
              <a:t>ist</a:t>
            </a:r>
            <a:r>
              <a:rPr lang="en-GB" sz="2100" dirty="0">
                <a:latin typeface="Ink Free" panose="03080402000500000000" pitchFamily="66" charset="0"/>
              </a:rPr>
              <a:t> </a:t>
            </a:r>
            <a:r>
              <a:rPr lang="en-GB" sz="2100" dirty="0" err="1">
                <a:latin typeface="Ink Free" panose="03080402000500000000" pitchFamily="66" charset="0"/>
              </a:rPr>
              <a:t>sehr</a:t>
            </a:r>
            <a:r>
              <a:rPr lang="en-GB" sz="2100" dirty="0">
                <a:latin typeface="Ink Free" panose="03080402000500000000" pitchFamily="66" charset="0"/>
              </a:rPr>
              <a:t> nett. Wolfgang und </a:t>
            </a:r>
            <a:br>
              <a:rPr lang="en-GB" sz="2100" dirty="0">
                <a:latin typeface="Ink Free" panose="03080402000500000000" pitchFamily="66" charset="0"/>
              </a:rPr>
            </a:br>
            <a:r>
              <a:rPr lang="en-GB" sz="2100" dirty="0">
                <a:latin typeface="Ink Free" panose="03080402000500000000" pitchFamily="66" charset="0"/>
              </a:rPr>
              <a:t>    Mia </a:t>
            </a:r>
            <a:r>
              <a:rPr lang="en-GB" sz="2100" b="1" dirty="0" err="1">
                <a:latin typeface="Ink Free" panose="03080402000500000000" pitchFamily="66" charset="0"/>
              </a:rPr>
              <a:t>helfen</a:t>
            </a:r>
            <a:r>
              <a:rPr lang="en-GB" sz="2100" b="1" dirty="0">
                <a:latin typeface="Ink Free" panose="03080402000500000000" pitchFamily="66" charset="0"/>
              </a:rPr>
              <a:t>/</a:t>
            </a:r>
            <a:r>
              <a:rPr lang="en-GB" sz="2100" b="1" dirty="0" err="1">
                <a:latin typeface="Ink Free" panose="03080402000500000000" pitchFamily="66" charset="0"/>
              </a:rPr>
              <a:t>wollen</a:t>
            </a:r>
            <a:r>
              <a:rPr lang="en-GB" sz="2100" dirty="0">
                <a:latin typeface="Ink Free" panose="03080402000500000000" pitchFamily="66" charset="0"/>
              </a:rPr>
              <a:t> </a:t>
            </a:r>
            <a:r>
              <a:rPr lang="en-GB" sz="2100" dirty="0" err="1">
                <a:latin typeface="Ink Free" panose="03080402000500000000" pitchFamily="66" charset="0"/>
              </a:rPr>
              <a:t>mir</a:t>
            </a:r>
            <a:r>
              <a:rPr lang="en-GB" sz="2100" dirty="0">
                <a:latin typeface="Ink Free" panose="03080402000500000000" pitchFamily="66" charset="0"/>
              </a:rPr>
              <a:t>, Deutsch </a:t>
            </a:r>
            <a:r>
              <a:rPr lang="en-GB" sz="2100" dirty="0" err="1">
                <a:latin typeface="Ink Free" panose="03080402000500000000" pitchFamily="66" charset="0"/>
              </a:rPr>
              <a:t>zu</a:t>
            </a:r>
            <a:r>
              <a:rPr lang="en-GB" sz="2100" dirty="0">
                <a:latin typeface="Ink Free" panose="03080402000500000000" pitchFamily="66" charset="0"/>
              </a:rPr>
              <a:t> </a:t>
            </a:r>
            <a:r>
              <a:rPr lang="en-GB" sz="2100" dirty="0" err="1">
                <a:latin typeface="Ink Free" panose="03080402000500000000" pitchFamily="66" charset="0"/>
              </a:rPr>
              <a:t>sprechen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5. Heute </a:t>
            </a:r>
            <a:r>
              <a:rPr lang="en-GB" sz="2100" b="1" dirty="0" err="1">
                <a:latin typeface="Ink Free" panose="03080402000500000000" pitchFamily="66" charset="0"/>
              </a:rPr>
              <a:t>schaffe</a:t>
            </a:r>
            <a:r>
              <a:rPr lang="en-GB" sz="2100" b="1" dirty="0">
                <a:latin typeface="Ink Free" panose="03080402000500000000" pitchFamily="66" charset="0"/>
              </a:rPr>
              <a:t>/will </a:t>
            </a:r>
            <a:r>
              <a:rPr lang="en-GB" sz="2100" dirty="0">
                <a:latin typeface="Ink Free" panose="03080402000500000000" pitchFamily="66" charset="0"/>
              </a:rPr>
              <a:t>ich auf den </a:t>
            </a:r>
            <a:r>
              <a:rPr lang="en-GB" sz="2100" dirty="0" err="1">
                <a:latin typeface="Ink Free" panose="03080402000500000000" pitchFamily="66" charset="0"/>
              </a:rPr>
              <a:t>Markt</a:t>
            </a:r>
            <a:r>
              <a:rPr lang="en-GB" sz="2100" dirty="0">
                <a:latin typeface="Ink Free" panose="03080402000500000000" pitchFamily="66" charset="0"/>
              </a:rPr>
              <a:t> </a:t>
            </a:r>
            <a:r>
              <a:rPr lang="en-GB" sz="2100" dirty="0" err="1">
                <a:latin typeface="Ink Free" panose="03080402000500000000" pitchFamily="66" charset="0"/>
              </a:rPr>
              <a:t>gehen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6. Wolfgang </a:t>
            </a:r>
            <a:r>
              <a:rPr lang="en-GB" sz="2100" dirty="0" err="1">
                <a:latin typeface="Ink Free" panose="03080402000500000000" pitchFamily="66" charset="0"/>
              </a:rPr>
              <a:t>sagt</a:t>
            </a:r>
            <a:r>
              <a:rPr lang="en-GB" sz="2100" dirty="0">
                <a:latin typeface="Ink Free" panose="03080402000500000000" pitchFamily="66" charset="0"/>
              </a:rPr>
              <a:t>, </a:t>
            </a:r>
            <a:r>
              <a:rPr lang="en-GB" sz="2100" dirty="0" err="1">
                <a:latin typeface="Ink Free" panose="03080402000500000000" pitchFamily="66" charset="0"/>
              </a:rPr>
              <a:t>wir</a:t>
            </a:r>
            <a:r>
              <a:rPr lang="en-GB" sz="2100" dirty="0">
                <a:latin typeface="Ink Free" panose="03080402000500000000" pitchFamily="66" charset="0"/>
              </a:rPr>
              <a:t> </a:t>
            </a:r>
            <a:r>
              <a:rPr lang="en-GB" sz="2100" b="1" dirty="0" err="1">
                <a:latin typeface="Ink Free" panose="03080402000500000000" pitchFamily="66" charset="0"/>
              </a:rPr>
              <a:t>kochen</a:t>
            </a:r>
            <a:r>
              <a:rPr lang="en-GB" sz="2100" b="1" dirty="0">
                <a:latin typeface="Ink Free" panose="03080402000500000000" pitchFamily="66" charset="0"/>
              </a:rPr>
              <a:t>/</a:t>
            </a:r>
            <a:r>
              <a:rPr lang="en-GB" sz="2100" b="1" dirty="0" err="1">
                <a:latin typeface="Ink Free" panose="03080402000500000000" pitchFamily="66" charset="0"/>
              </a:rPr>
              <a:t>müssen</a:t>
            </a:r>
            <a:r>
              <a:rPr lang="en-GB" sz="2100" b="1" dirty="0">
                <a:latin typeface="Ink Free" panose="03080402000500000000" pitchFamily="66" charset="0"/>
              </a:rPr>
              <a:t> </a:t>
            </a:r>
            <a:r>
              <a:rPr lang="en-GB" sz="2100" dirty="0" err="1">
                <a:latin typeface="Ink Free" panose="03080402000500000000" pitchFamily="66" charset="0"/>
              </a:rPr>
              <a:t>eine</a:t>
            </a:r>
            <a:r>
              <a:rPr lang="en-GB" sz="2100" dirty="0">
                <a:latin typeface="Ink Free" panose="03080402000500000000" pitchFamily="66" charset="0"/>
              </a:rPr>
              <a:t> </a:t>
            </a:r>
            <a:br>
              <a:rPr lang="en-GB" sz="2100" dirty="0">
                <a:latin typeface="Ink Free" panose="03080402000500000000" pitchFamily="66" charset="0"/>
              </a:rPr>
            </a:br>
            <a:r>
              <a:rPr lang="en-GB" sz="2100" dirty="0">
                <a:latin typeface="Ink Free" panose="03080402000500000000" pitchFamily="66" charset="0"/>
              </a:rPr>
              <a:t>    Currywurst </a:t>
            </a:r>
            <a:r>
              <a:rPr lang="en-GB" sz="2100" dirty="0" err="1">
                <a:latin typeface="Ink Free" panose="03080402000500000000" pitchFamily="66" charset="0"/>
              </a:rPr>
              <a:t>essen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7. Ich </a:t>
            </a:r>
            <a:r>
              <a:rPr lang="en-GB" sz="2100" b="1" dirty="0" err="1">
                <a:latin typeface="Ink Free" panose="03080402000500000000" pitchFamily="66" charset="0"/>
              </a:rPr>
              <a:t>vergesse</a:t>
            </a:r>
            <a:r>
              <a:rPr lang="en-GB" sz="2100" b="1" dirty="0">
                <a:latin typeface="Ink Free" panose="03080402000500000000" pitchFamily="66" charset="0"/>
              </a:rPr>
              <a:t>/will</a:t>
            </a:r>
            <a:r>
              <a:rPr lang="en-GB" sz="2100" dirty="0">
                <a:latin typeface="Ink Free" panose="03080402000500000000" pitchFamily="66" charset="0"/>
              </a:rPr>
              <a:t> </a:t>
            </a:r>
            <a:r>
              <a:rPr lang="en-GB" sz="2100" dirty="0" err="1">
                <a:latin typeface="Ink Free" panose="03080402000500000000" pitchFamily="66" charset="0"/>
              </a:rPr>
              <a:t>nicht</a:t>
            </a:r>
            <a:r>
              <a:rPr lang="en-GB" sz="2100" dirty="0">
                <a:latin typeface="Ink Free" panose="03080402000500000000" pitchFamily="66" charset="0"/>
              </a:rPr>
              <a:t>, </a:t>
            </a:r>
            <a:r>
              <a:rPr lang="en-GB" sz="2100" dirty="0" err="1">
                <a:latin typeface="Ink Free" panose="03080402000500000000" pitchFamily="66" charset="0"/>
              </a:rPr>
              <a:t>meine</a:t>
            </a:r>
            <a:r>
              <a:rPr lang="en-GB" sz="2100" dirty="0">
                <a:latin typeface="Ink Free" panose="03080402000500000000" pitchFamily="66" charset="0"/>
              </a:rPr>
              <a:t> </a:t>
            </a:r>
            <a:r>
              <a:rPr lang="en-GB" sz="2100" dirty="0" err="1">
                <a:latin typeface="Ink Free" panose="03080402000500000000" pitchFamily="66" charset="0"/>
              </a:rPr>
              <a:t>Hausaufgaben</a:t>
            </a:r>
            <a:r>
              <a:rPr lang="en-GB" sz="2100" dirty="0">
                <a:latin typeface="Ink Free" panose="03080402000500000000" pitchFamily="66" charset="0"/>
              </a:rPr>
              <a:t> </a:t>
            </a:r>
            <a:r>
              <a:rPr lang="en-GB" sz="2100" dirty="0" err="1">
                <a:latin typeface="Ink Free" panose="03080402000500000000" pitchFamily="66" charset="0"/>
              </a:rPr>
              <a:t>zu</a:t>
            </a:r>
            <a:r>
              <a:rPr lang="en-GB" sz="2100" dirty="0">
                <a:latin typeface="Ink Free" panose="03080402000500000000" pitchFamily="66" charset="0"/>
              </a:rPr>
              <a:t> </a:t>
            </a:r>
            <a:r>
              <a:rPr lang="en-GB" sz="2100" dirty="0" err="1">
                <a:latin typeface="Ink Free" panose="03080402000500000000" pitchFamily="66" charset="0"/>
              </a:rPr>
              <a:t>machen</a:t>
            </a:r>
            <a:r>
              <a:rPr lang="en-GB" sz="2100" dirty="0">
                <a:latin typeface="Ink Free" panose="03080402000500000000" pitchFamily="66" charset="0"/>
              </a:rPr>
              <a:t>!</a:t>
            </a:r>
          </a:p>
          <a:p>
            <a:pPr>
              <a:spcAft>
                <a:spcPts val="800"/>
              </a:spcAft>
              <a:defRPr/>
            </a:pPr>
            <a:r>
              <a:rPr lang="en-GB" sz="2100" dirty="0">
                <a:latin typeface="Ink Free" panose="03080402000500000000" pitchFamily="66" charset="0"/>
              </a:rPr>
              <a:t>8. </a:t>
            </a:r>
            <a:r>
              <a:rPr lang="en-GB" sz="2100" b="1" dirty="0" err="1">
                <a:latin typeface="Ink Free" panose="03080402000500000000" pitchFamily="66" charset="0"/>
              </a:rPr>
              <a:t>Fahre</a:t>
            </a:r>
            <a:r>
              <a:rPr lang="en-GB" sz="2100" b="1" dirty="0">
                <a:latin typeface="Ink Free" panose="03080402000500000000" pitchFamily="66" charset="0"/>
              </a:rPr>
              <a:t>/</a:t>
            </a:r>
            <a:r>
              <a:rPr lang="en-GB" sz="2100" b="1" dirty="0" err="1">
                <a:latin typeface="Ink Free" panose="03080402000500000000" pitchFamily="66" charset="0"/>
              </a:rPr>
              <a:t>Darf</a:t>
            </a:r>
            <a:r>
              <a:rPr lang="en-GB" sz="2100" b="1" dirty="0">
                <a:latin typeface="Ink Free" panose="03080402000500000000" pitchFamily="66" charset="0"/>
              </a:rPr>
              <a:t> </a:t>
            </a:r>
            <a:r>
              <a:rPr lang="en-GB" sz="2100" dirty="0">
                <a:latin typeface="Ink Free" panose="03080402000500000000" pitchFamily="66" charset="0"/>
              </a:rPr>
              <a:t>ich </a:t>
            </a:r>
            <a:r>
              <a:rPr lang="en-GB" sz="2100" dirty="0" err="1">
                <a:latin typeface="Ink Free" panose="03080402000500000000" pitchFamily="66" charset="0"/>
              </a:rPr>
              <a:t>nächstes</a:t>
            </a:r>
            <a:r>
              <a:rPr lang="en-GB" sz="2100" dirty="0">
                <a:latin typeface="Ink Free" panose="03080402000500000000" pitchFamily="66" charset="0"/>
              </a:rPr>
              <a:t> </a:t>
            </a:r>
            <a:r>
              <a:rPr lang="en-GB" sz="2100" dirty="0" err="1">
                <a:latin typeface="Ink Free" panose="03080402000500000000" pitchFamily="66" charset="0"/>
              </a:rPr>
              <a:t>Jahr</a:t>
            </a:r>
            <a:r>
              <a:rPr lang="en-GB" sz="2100" dirty="0">
                <a:latin typeface="Ink Free" panose="03080402000500000000" pitchFamily="66" charset="0"/>
              </a:rPr>
              <a:t> </a:t>
            </a:r>
            <a:r>
              <a:rPr lang="en-GB" sz="2100" dirty="0" err="1">
                <a:latin typeface="Ink Free" panose="03080402000500000000" pitchFamily="66" charset="0"/>
              </a:rPr>
              <a:t>nochmal</a:t>
            </a:r>
            <a:r>
              <a:rPr lang="en-GB" sz="2100" dirty="0">
                <a:latin typeface="Ink Free" panose="03080402000500000000" pitchFamily="66" charset="0"/>
              </a:rPr>
              <a:t> </a:t>
            </a:r>
            <a:r>
              <a:rPr lang="en-GB" sz="2100" dirty="0" err="1">
                <a:latin typeface="Ink Free" panose="03080402000500000000" pitchFamily="66" charset="0"/>
              </a:rPr>
              <a:t>nach</a:t>
            </a:r>
            <a:r>
              <a:rPr lang="en-GB" sz="2100" dirty="0">
                <a:latin typeface="Ink Free" panose="03080402000500000000" pitchFamily="66" charset="0"/>
              </a:rPr>
              <a:t> Berlin </a:t>
            </a:r>
            <a:r>
              <a:rPr lang="en-GB" sz="2100" dirty="0" err="1">
                <a:latin typeface="Ink Free" panose="03080402000500000000" pitchFamily="66" charset="0"/>
              </a:rPr>
              <a:t>reisen</a:t>
            </a:r>
            <a:r>
              <a:rPr lang="en-GB" sz="2100" dirty="0">
                <a:latin typeface="Ink Free" panose="03080402000500000000" pitchFamily="66" charset="0"/>
              </a:rPr>
              <a:t>?? LG!</a:t>
            </a:r>
          </a:p>
        </p:txBody>
      </p:sp>
      <p:grpSp>
        <p:nvGrpSpPr>
          <p:cNvPr id="7" name="Group 6">
            <a:extLst>
              <a:ext uri="{FF2B5EF4-FFF2-40B4-BE49-F238E27FC236}">
                <a16:creationId xmlns:a16="http://schemas.microsoft.com/office/drawing/2014/main" id="{2749C84D-5C21-43B8-969C-9737AC3B44C9}"/>
              </a:ext>
            </a:extLst>
          </p:cNvPr>
          <p:cNvGrpSpPr/>
          <p:nvPr/>
        </p:nvGrpSpPr>
        <p:grpSpPr>
          <a:xfrm>
            <a:off x="6688476" y="1654138"/>
            <a:ext cx="1510301" cy="1129359"/>
            <a:chOff x="6969726" y="1568019"/>
            <a:chExt cx="1722210" cy="1306458"/>
          </a:xfrm>
        </p:grpSpPr>
        <p:pic>
          <p:nvPicPr>
            <p:cNvPr id="8" name="Picture 7" descr="A picture containing light, traffic, tripod, street&#10;&#10;Description automatically generated">
              <a:extLst>
                <a:ext uri="{FF2B5EF4-FFF2-40B4-BE49-F238E27FC236}">
                  <a16:creationId xmlns:a16="http://schemas.microsoft.com/office/drawing/2014/main" id="{D4260122-51AE-4FF7-BDE8-142259C5DD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726" y="1568019"/>
              <a:ext cx="1722210" cy="1306458"/>
            </a:xfrm>
            <a:prstGeom prst="rect">
              <a:avLst/>
            </a:prstGeom>
          </p:spPr>
        </p:pic>
        <p:pic>
          <p:nvPicPr>
            <p:cNvPr id="9" name="Picture 8" descr="A picture containing dark, cat, star&#10;&#10;Description automatically generated">
              <a:extLst>
                <a:ext uri="{FF2B5EF4-FFF2-40B4-BE49-F238E27FC236}">
                  <a16:creationId xmlns:a16="http://schemas.microsoft.com/office/drawing/2014/main" id="{78AF3022-74F0-4072-A513-B9484C904C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330" y="1603969"/>
              <a:ext cx="1333001" cy="1074732"/>
            </a:xfrm>
            <a:prstGeom prst="rect">
              <a:avLst/>
            </a:prstGeom>
          </p:spPr>
        </p:pic>
      </p:grpSp>
      <p:sp>
        <p:nvSpPr>
          <p:cNvPr id="10" name="TextBox 9">
            <a:extLst>
              <a:ext uri="{FF2B5EF4-FFF2-40B4-BE49-F238E27FC236}">
                <a16:creationId xmlns:a16="http://schemas.microsoft.com/office/drawing/2014/main" id="{CB25DE62-9BE0-43D2-AF4D-ADBE48C47FEF}"/>
              </a:ext>
            </a:extLst>
          </p:cNvPr>
          <p:cNvSpPr txBox="1"/>
          <p:nvPr/>
        </p:nvSpPr>
        <p:spPr>
          <a:xfrm>
            <a:off x="8630952" y="1259173"/>
            <a:ext cx="34492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Andrea hat </a:t>
            </a:r>
            <a:r>
              <a:rPr kumimoji="0" lang="en-US" sz="2000" b="0" i="0" u="none" strike="noStrike" kern="0" cap="none" spc="0" normalizeH="0" baseline="0" noProof="0" dirty="0" err="1">
                <a:ln>
                  <a:noFill/>
                </a:ln>
                <a:effectLst/>
                <a:uLnTx/>
                <a:uFillTx/>
              </a:rPr>
              <a:t>eine</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Postkarte</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für</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ihre</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Deutschlehrerin</a:t>
            </a:r>
            <a:r>
              <a:rPr kumimoji="0" lang="en-US" sz="2000" b="0" i="0" u="none" strike="noStrike" kern="0" cap="none" spc="0" normalizeH="0" baseline="0" noProof="0" dirty="0">
                <a:ln>
                  <a:noFill/>
                </a:ln>
                <a:effectLst/>
                <a:uLnTx/>
                <a:uFillTx/>
              </a:rPr>
              <a:t> in Cambridge </a:t>
            </a:r>
            <a:r>
              <a:rPr kumimoji="0" lang="en-US" sz="2000" b="0" i="0" u="none" strike="noStrike" kern="0" cap="none" spc="0" normalizeH="0" baseline="0" noProof="0" dirty="0" err="1">
                <a:ln>
                  <a:noFill/>
                </a:ln>
                <a:effectLst/>
                <a:uLnTx/>
                <a:uFillTx/>
              </a:rPr>
              <a:t>gekauft</a:t>
            </a:r>
            <a:r>
              <a:rPr kumimoji="0" lang="en-US" sz="2000" b="0" i="0" u="none" strike="noStrike" kern="0" cap="none" spc="0" normalizeH="0" baseline="0" noProof="0" dirty="0">
                <a:ln>
                  <a:noFill/>
                </a:ln>
                <a:effectLst/>
                <a:uLnTx/>
                <a:uFillTx/>
              </a:rPr>
              <a:t>. Was </a:t>
            </a:r>
            <a:r>
              <a:rPr kumimoji="0" lang="en-US" sz="2000" b="0" i="0" u="none" strike="noStrike" kern="0" cap="none" spc="0" normalizeH="0" baseline="0" noProof="0" dirty="0" err="1">
                <a:ln>
                  <a:noFill/>
                </a:ln>
                <a:effectLst/>
                <a:uLnTx/>
                <a:uFillTx/>
              </a:rPr>
              <a:t>schreibt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sie</a:t>
            </a:r>
            <a:r>
              <a:rPr kumimoji="0" lang="en-US" sz="2000" b="0" i="0" u="none" strike="noStrike" kern="0" cap="none" spc="0" normalizeH="0" baseline="0" noProof="0" dirty="0">
                <a:ln>
                  <a:noFill/>
                </a:ln>
                <a:effectLst/>
                <a:uLnTx/>
                <a:uFillTx/>
              </a:rPr>
              <a:t>?</a:t>
            </a:r>
          </a:p>
        </p:txBody>
      </p:sp>
      <p:sp>
        <p:nvSpPr>
          <p:cNvPr id="11" name="Speech Bubble: Rectangle with Corners Rounded 10">
            <a:extLst>
              <a:ext uri="{FF2B5EF4-FFF2-40B4-BE49-F238E27FC236}">
                <a16:creationId xmlns:a16="http://schemas.microsoft.com/office/drawing/2014/main" id="{A3161DB6-C661-4F8A-81FD-79481D3ACFAB}"/>
              </a:ext>
            </a:extLst>
          </p:cNvPr>
          <p:cNvSpPr/>
          <p:nvPr/>
        </p:nvSpPr>
        <p:spPr>
          <a:xfrm>
            <a:off x="8975502" y="2927776"/>
            <a:ext cx="3015849" cy="3256907"/>
          </a:xfrm>
          <a:prstGeom prst="wedgeRoundRectCallout">
            <a:avLst>
              <a:gd name="adj1" fmla="val -60203"/>
              <a:gd name="adj2" fmla="val 18936"/>
              <a:gd name="adj3" fmla="val 16667"/>
            </a:avLst>
          </a:prstGeom>
          <a:solidFill>
            <a:srgbClr val="4472C4">
              <a:lumMod val="5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2" name="Picture 11" descr="A picture containing building, sitting, table, wooden&#10;&#10;Description automatically generated">
            <a:extLst>
              <a:ext uri="{FF2B5EF4-FFF2-40B4-BE49-F238E27FC236}">
                <a16:creationId xmlns:a16="http://schemas.microsoft.com/office/drawing/2014/main" id="{0F53500E-27A6-43B8-8E63-8AD19540A2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2720" y="3205272"/>
            <a:ext cx="2301411" cy="1726059"/>
          </a:xfrm>
          <a:prstGeom prst="rect">
            <a:avLst/>
          </a:prstGeom>
        </p:spPr>
      </p:pic>
      <p:sp>
        <p:nvSpPr>
          <p:cNvPr id="13" name="TextBox 12">
            <a:extLst>
              <a:ext uri="{FF2B5EF4-FFF2-40B4-BE49-F238E27FC236}">
                <a16:creationId xmlns:a16="http://schemas.microsoft.com/office/drawing/2014/main" id="{7085F97C-16B6-4270-9634-A2B8045DA34F}"/>
              </a:ext>
            </a:extLst>
          </p:cNvPr>
          <p:cNvSpPr txBox="1"/>
          <p:nvPr/>
        </p:nvSpPr>
        <p:spPr>
          <a:xfrm>
            <a:off x="8959426" y="5017033"/>
            <a:ext cx="30480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Das </a:t>
            </a:r>
            <a:r>
              <a:rPr kumimoji="0" lang="en-GB" sz="2000" b="0" i="0" u="none" strike="noStrike" kern="0" cap="none" spc="0" normalizeH="0" baseline="0" noProof="0" dirty="0" err="1">
                <a:ln>
                  <a:noFill/>
                </a:ln>
                <a:solidFill>
                  <a:prstClr val="white"/>
                </a:solidFill>
                <a:effectLst/>
                <a:uLnTx/>
                <a:uFillTx/>
              </a:rPr>
              <a:t>Brandenburger</a:t>
            </a:r>
            <a:r>
              <a:rPr kumimoji="0" lang="en-GB" sz="2000" b="0" i="0" u="none" strike="noStrike" kern="0" cap="none" spc="0" normalizeH="0" baseline="0" noProof="0" dirty="0">
                <a:ln>
                  <a:noFill/>
                </a:ln>
                <a:solidFill>
                  <a:prstClr val="white"/>
                </a:solidFill>
                <a:effectLst/>
                <a:uLnTx/>
                <a:uFillTx/>
              </a:rPr>
              <a:t> Tor </a:t>
            </a:r>
            <a:r>
              <a:rPr kumimoji="0" lang="en-GB" sz="2000" b="0" i="0" u="none" strike="noStrike" kern="0" cap="none" spc="0" normalizeH="0" baseline="0" noProof="0" dirty="0" err="1">
                <a:ln>
                  <a:noFill/>
                </a:ln>
                <a:solidFill>
                  <a:prstClr val="white"/>
                </a:solidFill>
                <a:effectLst/>
                <a:uLnTx/>
                <a:uFillTx/>
              </a:rPr>
              <a:t>ist</a:t>
            </a:r>
            <a:r>
              <a:rPr kumimoji="0" lang="en-GB" sz="2000" b="0" i="0" u="none" strike="noStrike" kern="0" cap="none" spc="0" normalizeH="0" baseline="0" noProof="0" dirty="0">
                <a:ln>
                  <a:noFill/>
                </a:ln>
                <a:solidFill>
                  <a:prstClr val="white"/>
                </a:solidFill>
                <a:effectLst/>
                <a:uLnTx/>
                <a:uFillTx/>
              </a:rPr>
              <a:t> </a:t>
            </a:r>
            <a:r>
              <a:rPr kumimoji="0" lang="en-GB" sz="2000" b="0" i="0" u="none" strike="noStrike" kern="0" cap="none" spc="0" normalizeH="0" baseline="0" noProof="0" dirty="0" err="1">
                <a:ln>
                  <a:noFill/>
                </a:ln>
                <a:solidFill>
                  <a:prstClr val="white"/>
                </a:solidFill>
                <a:effectLst/>
                <a:uLnTx/>
                <a:uFillTx/>
              </a:rPr>
              <a:t>ein</a:t>
            </a:r>
            <a:r>
              <a:rPr kumimoji="0" lang="en-GB" sz="2000" b="0" i="0" u="none" strike="noStrike" kern="0" cap="none" spc="0" normalizeH="0" baseline="0" noProof="0" dirty="0">
                <a:ln>
                  <a:noFill/>
                </a:ln>
                <a:solidFill>
                  <a:prstClr val="white"/>
                </a:solidFill>
                <a:effectLst/>
                <a:uLnTx/>
                <a:uFillTx/>
              </a:rPr>
              <a:t> Symbol </a:t>
            </a:r>
            <a:r>
              <a:rPr kumimoji="0" lang="en-GB" sz="2000" b="0" i="0" u="none" strike="noStrike" kern="0" cap="none" spc="0" normalizeH="0" baseline="0" noProof="0" dirty="0" err="1">
                <a:ln>
                  <a:noFill/>
                </a:ln>
                <a:solidFill>
                  <a:prstClr val="white"/>
                </a:solidFill>
                <a:effectLst/>
                <a:uLnTx/>
                <a:uFillTx/>
              </a:rPr>
              <a:t>für</a:t>
            </a:r>
            <a:r>
              <a:rPr kumimoji="0" lang="en-GB" sz="2000" b="0" i="0" u="none" strike="noStrike" kern="0" cap="none" spc="0" normalizeH="0" baseline="0" noProof="0" dirty="0">
                <a:ln>
                  <a:noFill/>
                </a:ln>
                <a:solidFill>
                  <a:prstClr val="white"/>
                </a:solidFill>
                <a:effectLst/>
                <a:uLnTx/>
                <a:uFillTx/>
              </a:rPr>
              <a:t> Berlin und Deutschland.</a:t>
            </a:r>
          </a:p>
        </p:txBody>
      </p:sp>
      <p:sp>
        <p:nvSpPr>
          <p:cNvPr id="14" name="Rectangle 13">
            <a:extLst>
              <a:ext uri="{FF2B5EF4-FFF2-40B4-BE49-F238E27FC236}">
                <a16:creationId xmlns:a16="http://schemas.microsoft.com/office/drawing/2014/main" id="{BCE8B0B8-BC90-4C83-9A37-9594A2FA5AF1}"/>
              </a:ext>
            </a:extLst>
          </p:cNvPr>
          <p:cNvSpPr/>
          <p:nvPr/>
        </p:nvSpPr>
        <p:spPr>
          <a:xfrm>
            <a:off x="1397286" y="1902852"/>
            <a:ext cx="958564" cy="282434"/>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D08439AD-2BEF-40B0-8AD4-D5F6D8419C0A}"/>
              </a:ext>
            </a:extLst>
          </p:cNvPr>
          <p:cNvSpPr/>
          <p:nvPr/>
        </p:nvSpPr>
        <p:spPr>
          <a:xfrm>
            <a:off x="3632486" y="2325793"/>
            <a:ext cx="1180814" cy="2625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61BDE64C-6528-4BD3-AFC7-78A90924ACEF}"/>
              </a:ext>
            </a:extLst>
          </p:cNvPr>
          <p:cNvSpPr/>
          <p:nvPr/>
        </p:nvSpPr>
        <p:spPr>
          <a:xfrm>
            <a:off x="1105544" y="2719119"/>
            <a:ext cx="1555464" cy="33312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222138B7-6676-4B73-AF5B-B05C00C4FFDF}"/>
              </a:ext>
            </a:extLst>
          </p:cNvPr>
          <p:cNvSpPr/>
          <p:nvPr/>
        </p:nvSpPr>
        <p:spPr>
          <a:xfrm>
            <a:off x="1905286" y="3805756"/>
            <a:ext cx="755722" cy="2625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67F89C2-7973-444C-B513-1AC66D4344E2}"/>
              </a:ext>
            </a:extLst>
          </p:cNvPr>
          <p:cNvSpPr/>
          <p:nvPr/>
        </p:nvSpPr>
        <p:spPr>
          <a:xfrm>
            <a:off x="1460786" y="4235640"/>
            <a:ext cx="964914" cy="2625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7FD229E9-237B-4D15-BF93-BFDF2BBB0C5C}"/>
              </a:ext>
            </a:extLst>
          </p:cNvPr>
          <p:cNvSpPr/>
          <p:nvPr/>
        </p:nvSpPr>
        <p:spPr>
          <a:xfrm>
            <a:off x="2921143" y="4668786"/>
            <a:ext cx="831707" cy="2625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FE51170C-70F7-403C-B428-A26EE8CC193E}"/>
              </a:ext>
            </a:extLst>
          </p:cNvPr>
          <p:cNvSpPr/>
          <p:nvPr/>
        </p:nvSpPr>
        <p:spPr>
          <a:xfrm>
            <a:off x="2242073" y="5380870"/>
            <a:ext cx="494777" cy="26254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8EF90227-BBFF-41DE-ACAA-0E3054C590E4}"/>
              </a:ext>
            </a:extLst>
          </p:cNvPr>
          <p:cNvSpPr/>
          <p:nvPr/>
        </p:nvSpPr>
        <p:spPr>
          <a:xfrm>
            <a:off x="718216" y="5819041"/>
            <a:ext cx="799434" cy="28798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206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E9FF-679C-403B-BAFE-D5CC5A81B440}"/>
              </a:ext>
            </a:extLst>
          </p:cNvPr>
          <p:cNvSpPr>
            <a:spLocks noGrp="1"/>
          </p:cNvSpPr>
          <p:nvPr>
            <p:ph type="title"/>
          </p:nvPr>
        </p:nvSpPr>
        <p:spPr/>
        <p:txBody>
          <a:bodyPr>
            <a:normAutofit/>
          </a:bodyPr>
          <a:lstStyle/>
          <a:p>
            <a:r>
              <a:rPr lang="en-GB" sz="2400" dirty="0"/>
              <a:t>Was </a:t>
            </a:r>
            <a:r>
              <a:rPr lang="en-GB" sz="2400" dirty="0" err="1"/>
              <a:t>sind</a:t>
            </a:r>
            <a:r>
              <a:rPr lang="en-GB" sz="2400" dirty="0"/>
              <a:t> </a:t>
            </a:r>
            <a:r>
              <a:rPr lang="en-GB" sz="2400" dirty="0" err="1"/>
              <a:t>deine</a:t>
            </a:r>
            <a:r>
              <a:rPr lang="en-GB" sz="2400" dirty="0"/>
              <a:t> </a:t>
            </a:r>
            <a:r>
              <a:rPr lang="en-GB" sz="2400" dirty="0" err="1"/>
              <a:t>Pläne</a:t>
            </a:r>
            <a:r>
              <a:rPr lang="en-GB" sz="2400" dirty="0"/>
              <a:t>?</a:t>
            </a:r>
          </a:p>
        </p:txBody>
      </p:sp>
      <p:sp>
        <p:nvSpPr>
          <p:cNvPr id="4" name="Rounded Rectangle 11">
            <a:extLst>
              <a:ext uri="{FF2B5EF4-FFF2-40B4-BE49-F238E27FC236}">
                <a16:creationId xmlns:a16="http://schemas.microsoft.com/office/drawing/2014/main" id="{DDDB6527-8E36-45AC-9EDC-9BC65C125FEC}"/>
              </a:ext>
            </a:extLst>
          </p:cNvPr>
          <p:cNvSpPr/>
          <p:nvPr/>
        </p:nvSpPr>
        <p:spPr>
          <a:xfrm>
            <a:off x="10391887" y="247046"/>
            <a:ext cx="1565441"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7A6A1619-420E-4373-B33A-9C3F30BD6507}"/>
              </a:ext>
            </a:extLst>
          </p:cNvPr>
          <p:cNvSpPr txBox="1"/>
          <p:nvPr/>
        </p:nvSpPr>
        <p:spPr>
          <a:xfrm>
            <a:off x="180000" y="1296000"/>
            <a:ext cx="1177732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Und du? </a:t>
            </a:r>
            <a:r>
              <a:rPr kumimoji="0" lang="de-DE" sz="2400" b="0" i="0" u="none" strike="noStrike" kern="0" cap="none" spc="0" normalizeH="0" baseline="0" noProof="0" dirty="0">
                <a:ln>
                  <a:noFill/>
                </a:ln>
                <a:effectLst/>
                <a:uLnTx/>
                <a:uFillTx/>
              </a:rPr>
              <a:t>Was sind deine Pläne für den nächsten Urlaub? Schreib drei Sätze mit </a:t>
            </a:r>
            <a:r>
              <a:rPr kumimoji="0" lang="de-DE" sz="2400" b="0" i="1" u="none" strike="noStrike" kern="0" cap="none" spc="0" normalizeH="0" baseline="0" noProof="0" dirty="0">
                <a:ln>
                  <a:noFill/>
                </a:ln>
                <a:effectLst/>
                <a:uLnTx/>
                <a:uFillTx/>
              </a:rPr>
              <a:t>wollen </a:t>
            </a:r>
            <a:r>
              <a:rPr kumimoji="0" lang="de-DE" sz="2400" b="0" i="0" u="none" strike="noStrike" kern="0" cap="none" spc="0" normalizeH="0" baseline="0" noProof="0" dirty="0">
                <a:ln>
                  <a:noFill/>
                </a:ln>
                <a:effectLst/>
                <a:uLnTx/>
                <a:uFillTx/>
              </a:rPr>
              <a:t>und drei Sätze mit </a:t>
            </a:r>
            <a:r>
              <a:rPr kumimoji="0" lang="de-DE" sz="2400" b="0" i="1" u="none" strike="noStrike" kern="0" cap="none" spc="0" normalizeH="0" baseline="0" noProof="0" dirty="0">
                <a:ln>
                  <a:noFill/>
                </a:ln>
                <a:effectLst/>
                <a:uLnTx/>
                <a:uFillTx/>
              </a:rPr>
              <a:t>Lust haben</a:t>
            </a:r>
            <a:r>
              <a:rPr kumimoji="0" lang="de-DE" sz="2400" b="0" i="0" u="none" strike="noStrike" kern="0" cap="none" spc="0" normalizeH="0" baseline="0" noProof="0" dirty="0">
                <a:ln>
                  <a:noFill/>
                </a:ln>
                <a:effectLst/>
                <a:uLnTx/>
                <a:uFillTx/>
              </a:rPr>
              <a:t>.</a:t>
            </a:r>
            <a:endParaRPr kumimoji="0" lang="en-US" sz="2400" b="0" i="0" u="none" strike="noStrike" kern="0" cap="none" spc="0" normalizeH="0" baseline="0" noProof="0" dirty="0">
              <a:ln>
                <a:noFill/>
              </a:ln>
              <a:effectLst/>
              <a:uLnTx/>
              <a:uFillTx/>
            </a:endParaRPr>
          </a:p>
        </p:txBody>
      </p:sp>
      <p:pic>
        <p:nvPicPr>
          <p:cNvPr id="23" name="Picture 22">
            <a:extLst>
              <a:ext uri="{FF2B5EF4-FFF2-40B4-BE49-F238E27FC236}">
                <a16:creationId xmlns:a16="http://schemas.microsoft.com/office/drawing/2014/main" id="{A7271977-4B45-498C-9C1F-21376A8648FD}"/>
              </a:ext>
            </a:extLst>
          </p:cNvPr>
          <p:cNvPicPr>
            <a:picLocks noChangeAspect="1"/>
          </p:cNvPicPr>
          <p:nvPr/>
        </p:nvPicPr>
        <p:blipFill>
          <a:blip r:embed="rId3"/>
          <a:stretch>
            <a:fillRect/>
          </a:stretch>
        </p:blipFill>
        <p:spPr>
          <a:xfrm>
            <a:off x="283304" y="2451142"/>
            <a:ext cx="8638274" cy="3438525"/>
          </a:xfrm>
          <a:prstGeom prst="rect">
            <a:avLst/>
          </a:prstGeom>
        </p:spPr>
      </p:pic>
      <p:sp>
        <p:nvSpPr>
          <p:cNvPr id="24" name="TextBox 23">
            <a:extLst>
              <a:ext uri="{FF2B5EF4-FFF2-40B4-BE49-F238E27FC236}">
                <a16:creationId xmlns:a16="http://schemas.microsoft.com/office/drawing/2014/main" id="{CDD5E6C0-B42C-4200-A2D5-251C6C08BB34}"/>
              </a:ext>
            </a:extLst>
          </p:cNvPr>
          <p:cNvSpPr txBox="1"/>
          <p:nvPr/>
        </p:nvSpPr>
        <p:spPr>
          <a:xfrm>
            <a:off x="309704" y="2887005"/>
            <a:ext cx="7631850" cy="430887"/>
          </a:xfrm>
          <a:prstGeom prst="rect">
            <a:avLst/>
          </a:prstGeom>
          <a:noFill/>
        </p:spPr>
        <p:txBody>
          <a:bodyPr wrap="square" rtlCol="0">
            <a:spAutoFit/>
          </a:bodyPr>
          <a:lstStyle/>
          <a:p>
            <a:r>
              <a:rPr lang="en-GB" sz="2200" b="1" dirty="0">
                <a:latin typeface="Ink Free" panose="03080402000500000000" pitchFamily="66" charset="0"/>
              </a:rPr>
              <a:t>1. Ich </a:t>
            </a:r>
            <a:r>
              <a:rPr lang="en-GB" sz="2200" b="1" dirty="0" err="1">
                <a:latin typeface="Ink Free" panose="03080402000500000000" pitchFamily="66" charset="0"/>
              </a:rPr>
              <a:t>habe</a:t>
            </a:r>
            <a:r>
              <a:rPr lang="en-GB" sz="2200" b="1" dirty="0">
                <a:latin typeface="Ink Free" panose="03080402000500000000" pitchFamily="66" charset="0"/>
              </a:rPr>
              <a:t> Lust, …. </a:t>
            </a:r>
          </a:p>
        </p:txBody>
      </p:sp>
      <p:sp>
        <p:nvSpPr>
          <p:cNvPr id="25" name="TextBox 24">
            <a:extLst>
              <a:ext uri="{FF2B5EF4-FFF2-40B4-BE49-F238E27FC236}">
                <a16:creationId xmlns:a16="http://schemas.microsoft.com/office/drawing/2014/main" id="{A73217AF-B314-4F92-8C1A-141EF54A07A1}"/>
              </a:ext>
            </a:extLst>
          </p:cNvPr>
          <p:cNvSpPr txBox="1"/>
          <p:nvPr/>
        </p:nvSpPr>
        <p:spPr>
          <a:xfrm>
            <a:off x="309704" y="3855395"/>
            <a:ext cx="7471020" cy="430887"/>
          </a:xfrm>
          <a:prstGeom prst="rect">
            <a:avLst/>
          </a:prstGeom>
          <a:noFill/>
        </p:spPr>
        <p:txBody>
          <a:bodyPr wrap="square" rtlCol="0">
            <a:spAutoFit/>
          </a:bodyPr>
          <a:lstStyle/>
          <a:p>
            <a:r>
              <a:rPr lang="en-GB" sz="2200" b="1" dirty="0">
                <a:latin typeface="Ink Free" panose="03080402000500000000" pitchFamily="66" charset="0"/>
              </a:rPr>
              <a:t>3. </a:t>
            </a:r>
          </a:p>
        </p:txBody>
      </p:sp>
      <p:sp>
        <p:nvSpPr>
          <p:cNvPr id="26" name="TextBox 25">
            <a:extLst>
              <a:ext uri="{FF2B5EF4-FFF2-40B4-BE49-F238E27FC236}">
                <a16:creationId xmlns:a16="http://schemas.microsoft.com/office/drawing/2014/main" id="{F31A24B4-1233-4DEA-83C5-4E5BD59E3D32}"/>
              </a:ext>
            </a:extLst>
          </p:cNvPr>
          <p:cNvSpPr txBox="1"/>
          <p:nvPr/>
        </p:nvSpPr>
        <p:spPr>
          <a:xfrm>
            <a:off x="283304" y="3371200"/>
            <a:ext cx="7577430" cy="430887"/>
          </a:xfrm>
          <a:prstGeom prst="rect">
            <a:avLst/>
          </a:prstGeom>
          <a:noFill/>
        </p:spPr>
        <p:txBody>
          <a:bodyPr wrap="square" rtlCol="0">
            <a:spAutoFit/>
          </a:bodyPr>
          <a:lstStyle/>
          <a:p>
            <a:r>
              <a:rPr lang="en-GB" sz="2200" b="1" dirty="0">
                <a:latin typeface="Ink Free" panose="03080402000500000000" pitchFamily="66" charset="0"/>
              </a:rPr>
              <a:t>2. Ich will … </a:t>
            </a:r>
          </a:p>
        </p:txBody>
      </p:sp>
      <p:sp>
        <p:nvSpPr>
          <p:cNvPr id="27" name="TextBox 26">
            <a:extLst>
              <a:ext uri="{FF2B5EF4-FFF2-40B4-BE49-F238E27FC236}">
                <a16:creationId xmlns:a16="http://schemas.microsoft.com/office/drawing/2014/main" id="{D0F0499D-30E0-44AB-A570-DAC50B7D06BC}"/>
              </a:ext>
            </a:extLst>
          </p:cNvPr>
          <p:cNvSpPr txBox="1"/>
          <p:nvPr/>
        </p:nvSpPr>
        <p:spPr>
          <a:xfrm>
            <a:off x="283304" y="4339590"/>
            <a:ext cx="7471020" cy="430887"/>
          </a:xfrm>
          <a:prstGeom prst="rect">
            <a:avLst/>
          </a:prstGeom>
          <a:noFill/>
        </p:spPr>
        <p:txBody>
          <a:bodyPr wrap="square" rtlCol="0">
            <a:spAutoFit/>
          </a:bodyPr>
          <a:lstStyle/>
          <a:p>
            <a:r>
              <a:rPr lang="en-GB" sz="2200" b="1" dirty="0">
                <a:latin typeface="Ink Free" panose="03080402000500000000" pitchFamily="66" charset="0"/>
              </a:rPr>
              <a:t>4.</a:t>
            </a:r>
          </a:p>
        </p:txBody>
      </p:sp>
      <p:sp>
        <p:nvSpPr>
          <p:cNvPr id="28" name="TextBox 27">
            <a:extLst>
              <a:ext uri="{FF2B5EF4-FFF2-40B4-BE49-F238E27FC236}">
                <a16:creationId xmlns:a16="http://schemas.microsoft.com/office/drawing/2014/main" id="{A02D5AD9-0753-42B0-B006-9638898AEED8}"/>
              </a:ext>
            </a:extLst>
          </p:cNvPr>
          <p:cNvSpPr txBox="1"/>
          <p:nvPr/>
        </p:nvSpPr>
        <p:spPr>
          <a:xfrm>
            <a:off x="283304" y="4823785"/>
            <a:ext cx="7471020" cy="430887"/>
          </a:xfrm>
          <a:prstGeom prst="rect">
            <a:avLst/>
          </a:prstGeom>
          <a:noFill/>
        </p:spPr>
        <p:txBody>
          <a:bodyPr wrap="square" rtlCol="0">
            <a:spAutoFit/>
          </a:bodyPr>
          <a:lstStyle/>
          <a:p>
            <a:r>
              <a:rPr lang="en-GB" sz="2200" b="1" dirty="0">
                <a:latin typeface="Ink Free" panose="03080402000500000000" pitchFamily="66" charset="0"/>
              </a:rPr>
              <a:t>5. </a:t>
            </a:r>
          </a:p>
        </p:txBody>
      </p:sp>
      <p:sp>
        <p:nvSpPr>
          <p:cNvPr id="29" name="TextBox 28">
            <a:extLst>
              <a:ext uri="{FF2B5EF4-FFF2-40B4-BE49-F238E27FC236}">
                <a16:creationId xmlns:a16="http://schemas.microsoft.com/office/drawing/2014/main" id="{06261E66-B06F-4903-9794-B6A508C46B1D}"/>
              </a:ext>
            </a:extLst>
          </p:cNvPr>
          <p:cNvSpPr txBox="1"/>
          <p:nvPr/>
        </p:nvSpPr>
        <p:spPr>
          <a:xfrm>
            <a:off x="283304" y="5307980"/>
            <a:ext cx="7471020" cy="430887"/>
          </a:xfrm>
          <a:prstGeom prst="rect">
            <a:avLst/>
          </a:prstGeom>
          <a:noFill/>
        </p:spPr>
        <p:txBody>
          <a:bodyPr wrap="square" rtlCol="0">
            <a:spAutoFit/>
          </a:bodyPr>
          <a:lstStyle/>
          <a:p>
            <a:r>
              <a:rPr lang="en-GB" sz="2200" b="1" dirty="0">
                <a:latin typeface="Ink Free" panose="03080402000500000000" pitchFamily="66" charset="0"/>
              </a:rPr>
              <a:t>6. </a:t>
            </a:r>
          </a:p>
        </p:txBody>
      </p:sp>
      <p:pic>
        <p:nvPicPr>
          <p:cNvPr id="30" name="Picture 2" descr="Pencil 3 Clip Art">
            <a:extLst>
              <a:ext uri="{FF2B5EF4-FFF2-40B4-BE49-F238E27FC236}">
                <a16:creationId xmlns:a16="http://schemas.microsoft.com/office/drawing/2014/main" id="{7EE8E1FA-B242-4CED-8C61-D2334B129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67450">
            <a:off x="7952877" y="5020493"/>
            <a:ext cx="983600" cy="1498098"/>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B1AB377C-A7E6-4939-9725-35AD964CB616}"/>
              </a:ext>
            </a:extLst>
          </p:cNvPr>
          <p:cNvSpPr/>
          <p:nvPr/>
        </p:nvSpPr>
        <p:spPr>
          <a:xfrm>
            <a:off x="9513812" y="2887005"/>
            <a:ext cx="2368484" cy="2821044"/>
          </a:xfrm>
          <a:prstGeom prst="wedgeRoundRectCallout">
            <a:avLst>
              <a:gd name="adj1" fmla="val -60203"/>
              <a:gd name="adj2" fmla="val 18936"/>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67A82A8-7377-483E-AB63-0624DB841FB9}"/>
              </a:ext>
            </a:extLst>
          </p:cNvPr>
          <p:cNvSpPr txBox="1"/>
          <p:nvPr/>
        </p:nvSpPr>
        <p:spPr>
          <a:xfrm>
            <a:off x="9513812" y="3007455"/>
            <a:ext cx="2393734"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Remember!</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Both structures send the second verb (in infinitive) to the end of the sentence. Which one needs </a:t>
            </a:r>
            <a:r>
              <a:rPr kumimoji="0" lang="en-GB" sz="2000" b="1" i="1" u="none" strike="noStrike" kern="0" cap="none" spc="0" normalizeH="0" baseline="0" noProof="0" dirty="0" err="1">
                <a:ln>
                  <a:noFill/>
                </a:ln>
                <a:effectLst/>
                <a:uLnTx/>
                <a:uFillTx/>
              </a:rPr>
              <a:t>zu</a:t>
            </a:r>
            <a:r>
              <a:rPr kumimoji="0" lang="en-GB" sz="2000" b="0" i="0" u="none" strike="noStrike" kern="0" cap="none" spc="0" normalizeH="0" baseline="0" noProof="0" dirty="0">
                <a:ln>
                  <a:noFill/>
                </a:ln>
                <a:effectLst/>
                <a:uLnTx/>
                <a:uFillTx/>
              </a:rPr>
              <a:t>?</a:t>
            </a:r>
          </a:p>
        </p:txBody>
      </p:sp>
    </p:spTree>
    <p:extLst>
      <p:ext uri="{BB962C8B-B14F-4D97-AF65-F5344CB8AC3E}">
        <p14:creationId xmlns:p14="http://schemas.microsoft.com/office/powerpoint/2010/main" val="270880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9563F-1899-4365-BAF3-986A0AA5757F}"/>
              </a:ext>
            </a:extLst>
          </p:cNvPr>
          <p:cNvSpPr>
            <a:spLocks noGrp="1"/>
          </p:cNvSpPr>
          <p:nvPr>
            <p:ph type="title"/>
          </p:nvPr>
        </p:nvSpPr>
        <p:spPr/>
        <p:txBody>
          <a:bodyPr/>
          <a:lstStyle/>
          <a:p>
            <a:r>
              <a:rPr lang="en-GB" dirty="0" err="1"/>
              <a:t>Hausaufgaben</a:t>
            </a:r>
            <a:endParaRPr lang="en-GB" dirty="0"/>
          </a:p>
        </p:txBody>
      </p:sp>
      <p:sp>
        <p:nvSpPr>
          <p:cNvPr id="6" name="TextBox 5">
            <a:extLst>
              <a:ext uri="{FF2B5EF4-FFF2-40B4-BE49-F238E27FC236}">
                <a16:creationId xmlns:a16="http://schemas.microsoft.com/office/drawing/2014/main" id="{D5B0FA32-6817-48B9-A8F2-F6803D105FB3}"/>
              </a:ext>
            </a:extLst>
          </p:cNvPr>
          <p:cNvSpPr txBox="1"/>
          <p:nvPr/>
        </p:nvSpPr>
        <p:spPr>
          <a:xfrm>
            <a:off x="104472" y="1433421"/>
            <a:ext cx="9750706"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Year 7 Mash up 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7" name="Picture 6" descr="A blue cartoon face with orange headphones&#10;&#10;Description automatically generated">
            <a:extLst>
              <a:ext uri="{FF2B5EF4-FFF2-40B4-BE49-F238E27FC236}">
                <a16:creationId xmlns:a16="http://schemas.microsoft.com/office/drawing/2014/main" id="{D0311BA3-BB89-4E87-A954-A25DEBBBC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5950" y="0"/>
            <a:ext cx="1143160" cy="1286054"/>
          </a:xfrm>
          <a:prstGeom prst="rect">
            <a:avLst/>
          </a:prstGeom>
        </p:spPr>
      </p:pic>
    </p:spTree>
    <p:extLst>
      <p:ext uri="{BB962C8B-B14F-4D97-AF65-F5344CB8AC3E}">
        <p14:creationId xmlns:p14="http://schemas.microsoft.com/office/powerpoint/2010/main" val="144608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788230" cy="647577"/>
          </a:xfrm>
        </p:spPr>
        <p:txBody>
          <a:bodyPr>
            <a:normAutofit/>
          </a:bodyPr>
          <a:lstStyle/>
          <a:p>
            <a:r>
              <a:rPr lang="en-GB" sz="2800" dirty="0" err="1"/>
              <a:t>Mütter</a:t>
            </a:r>
            <a:r>
              <a:rPr lang="en-GB" sz="2800" dirty="0"/>
              <a:t> und </a:t>
            </a:r>
            <a:r>
              <a:rPr lang="en-GB" sz="2800" dirty="0" err="1"/>
              <a:t>Brüder</a:t>
            </a:r>
            <a:endParaRPr lang="en-GB" sz="2800" dirty="0"/>
          </a:p>
        </p:txBody>
      </p:sp>
      <p:sp>
        <p:nvSpPr>
          <p:cNvPr id="4" name="Rounded Rectangle 38">
            <a:extLst>
              <a:ext uri="{FF2B5EF4-FFF2-40B4-BE49-F238E27FC236}">
                <a16:creationId xmlns:a16="http://schemas.microsoft.com/office/drawing/2014/main" id="{00B21727-D9BF-4C6C-B9B2-164EA8111511}"/>
              </a:ext>
            </a:extLst>
          </p:cNvPr>
          <p:cNvSpPr/>
          <p:nvPr/>
        </p:nvSpPr>
        <p:spPr>
          <a:xfrm>
            <a:off x="9492343" y="161881"/>
            <a:ext cx="2479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525050"/>
                </a:solidFill>
                <a:latin typeface="Century Gothic" panose="020B0502020202020204" pitchFamily="34" charset="0"/>
              </a:rPr>
              <a:t>lesen</a:t>
            </a:r>
            <a:r>
              <a:rPr lang="en-GB" sz="2000" b="1" dirty="0">
                <a:solidFill>
                  <a:srgbClr val="525050"/>
                </a:solidFill>
                <a:latin typeface="Century Gothic" panose="020B0502020202020204" pitchFamily="34" charset="0"/>
              </a:rPr>
              <a:t> / </a:t>
            </a:r>
            <a:r>
              <a:rPr lang="en-GB" sz="2000" b="1" dirty="0" err="1">
                <a:solidFill>
                  <a:srgbClr val="525050"/>
                </a:solidFill>
                <a:latin typeface="Century Gothic" panose="020B0502020202020204" pitchFamily="34" charset="0"/>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EB4DB62-A638-4078-9023-1702021FF9E9}"/>
              </a:ext>
            </a:extLst>
          </p:cNvPr>
          <p:cNvSpPr txBox="1"/>
          <p:nvPr/>
        </p:nvSpPr>
        <p:spPr>
          <a:xfrm>
            <a:off x="180002" y="1296001"/>
            <a:ext cx="7070576" cy="2862322"/>
          </a:xfrm>
          <a:prstGeom prst="rect">
            <a:avLst/>
          </a:prstGeom>
          <a:noFill/>
        </p:spPr>
        <p:txBody>
          <a:bodyPr wrap="square" rtlCol="0">
            <a:spAutoFit/>
          </a:bodyPr>
          <a:lstStyle/>
          <a:p>
            <a:r>
              <a:rPr lang="en-US" sz="2000" dirty="0">
                <a:latin typeface="Century Gothic" panose="020F0302020204030204"/>
              </a:rPr>
              <a:t>As you know, German vowels </a:t>
            </a:r>
            <a:r>
              <a:rPr lang="en-GB" sz="2000" dirty="0">
                <a:latin typeface="Century Gothic" panose="020B0502020202020204" pitchFamily="34" charset="0"/>
              </a:rPr>
              <a:t>can be </a:t>
            </a:r>
            <a:r>
              <a:rPr lang="en-GB" sz="2000" b="1" dirty="0">
                <a:latin typeface="Century Gothic" panose="020B0502020202020204" pitchFamily="34" charset="0"/>
              </a:rPr>
              <a:t>long </a:t>
            </a:r>
            <a:r>
              <a:rPr lang="en-GB" sz="2000" dirty="0">
                <a:latin typeface="Century Gothic" panose="020B0502020202020204" pitchFamily="34" charset="0"/>
              </a:rPr>
              <a:t>or </a:t>
            </a:r>
            <a:r>
              <a:rPr lang="en-GB" sz="2000" b="1" dirty="0">
                <a:latin typeface="Century Gothic" panose="020B0502020202020204" pitchFamily="34" charset="0"/>
              </a:rPr>
              <a:t>short.</a:t>
            </a:r>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dirty="0">
                <a:latin typeface="Century Gothic" panose="020B0502020202020204" pitchFamily="34" charset="0"/>
              </a:rPr>
              <a:t>Vowels followed by </a:t>
            </a:r>
            <a:r>
              <a:rPr lang="en-GB" sz="2000" b="1" dirty="0">
                <a:latin typeface="Century Gothic" panose="020B0502020202020204" pitchFamily="34" charset="0"/>
              </a:rPr>
              <a:t>more than one consonant </a:t>
            </a:r>
            <a:r>
              <a:rPr lang="en-GB" sz="2000" dirty="0">
                <a:latin typeface="Century Gothic" panose="020B0502020202020204" pitchFamily="34" charset="0"/>
              </a:rPr>
              <a:t>are </a:t>
            </a:r>
            <a:r>
              <a:rPr lang="en-GB" sz="2000" b="1" dirty="0">
                <a:latin typeface="Century Gothic" panose="020B0502020202020204" pitchFamily="34" charset="0"/>
              </a:rPr>
              <a:t>short.</a:t>
            </a:r>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dirty="0">
                <a:latin typeface="Century Gothic" panose="020B0502020202020204" pitchFamily="34" charset="0"/>
              </a:rPr>
              <a:t>Other vowels are </a:t>
            </a:r>
            <a:r>
              <a:rPr lang="en-GB" sz="2000" b="1" dirty="0">
                <a:latin typeface="Century Gothic" panose="020B0502020202020204" pitchFamily="34" charset="0"/>
              </a:rPr>
              <a:t>long.</a:t>
            </a:r>
          </a:p>
          <a:p>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endParaRPr lang="en-GB" sz="2000" noProof="0" dirty="0">
              <a:latin typeface="Century Gothic" panose="020B0502020202020204" pitchFamily="34" charset="0"/>
            </a:endParaRPr>
          </a:p>
          <a:p>
            <a:r>
              <a:rPr lang="en-GB" sz="2000" dirty="0">
                <a:latin typeface="Century Gothic" panose="020B0502020202020204" pitchFamily="34" charset="0"/>
              </a:rPr>
              <a:t>Two important nouns </a:t>
            </a:r>
            <a:r>
              <a:rPr lang="en-GB" sz="2000" b="1" i="1" dirty="0">
                <a:latin typeface="Century Gothic" panose="020B0502020202020204" pitchFamily="34" charset="0"/>
              </a:rPr>
              <a:t>M</a:t>
            </a:r>
            <a:r>
              <a:rPr kumimoji="0" lang="en-GB" sz="2000" b="1" i="1" u="none" strike="noStrike" kern="1200" cap="none" spc="0" normalizeH="0" baseline="0" dirty="0">
                <a:ln>
                  <a:noFill/>
                </a:ln>
                <a:effectLst/>
                <a:uLnTx/>
                <a:uFillTx/>
                <a:latin typeface="Century Gothic" panose="020B0502020202020204" pitchFamily="34" charset="0"/>
              </a:rPr>
              <a:t>utter</a:t>
            </a:r>
            <a:r>
              <a:rPr kumimoji="0" lang="en-GB" sz="2000" i="1" u="none" strike="noStrike" kern="1200" cap="none" spc="0" normalizeH="0" dirty="0">
                <a:ln>
                  <a:noFill/>
                </a:ln>
                <a:effectLst/>
                <a:uLnTx/>
                <a:uFillTx/>
                <a:latin typeface="Century Gothic" panose="020B0502020202020204" pitchFamily="34" charset="0"/>
                <a:ea typeface="+mn-ea"/>
                <a:cs typeface="+mn-cs"/>
              </a:rPr>
              <a:t> </a:t>
            </a:r>
            <a:r>
              <a:rPr kumimoji="0" lang="en-GB" sz="2000" u="none" strike="noStrike" kern="1200" cap="none" spc="0" normalizeH="0" dirty="0">
                <a:ln>
                  <a:noFill/>
                </a:ln>
                <a:effectLst/>
                <a:uLnTx/>
                <a:uFillTx/>
                <a:latin typeface="Century Gothic" panose="020B0502020202020204" pitchFamily="34" charset="0"/>
                <a:ea typeface="+mn-ea"/>
                <a:cs typeface="+mn-cs"/>
              </a:rPr>
              <a:t>and </a:t>
            </a:r>
            <a:r>
              <a:rPr lang="en-GB" sz="2000" b="1" i="1" dirty="0" err="1">
                <a:latin typeface="Century Gothic" panose="020B0502020202020204" pitchFamily="34" charset="0"/>
              </a:rPr>
              <a:t>Bruder</a:t>
            </a:r>
            <a:r>
              <a:rPr lang="en-GB" sz="2000" i="1" dirty="0">
                <a:latin typeface="Century Gothic" panose="020B0502020202020204" pitchFamily="34" charset="0"/>
              </a:rPr>
              <a:t> </a:t>
            </a:r>
            <a:r>
              <a:rPr kumimoji="0" lang="en-GB" sz="2000" i="0" u="none" strike="noStrike" kern="1200" cap="none" spc="0" normalizeH="0" dirty="0">
                <a:ln>
                  <a:noFill/>
                </a:ln>
                <a:effectLst/>
                <a:uLnTx/>
                <a:uFillTx/>
                <a:latin typeface="Century Gothic" panose="020B0502020202020204" pitchFamily="34" charset="0"/>
                <a:ea typeface="+mn-ea"/>
                <a:cs typeface="+mn-cs"/>
              </a:rPr>
              <a:t>form their plurals by changing [</a:t>
            </a:r>
            <a:r>
              <a:rPr kumimoji="0" lang="en-GB" sz="2000" b="1" i="0" u="none" strike="noStrike" kern="1200" cap="none" spc="0" normalizeH="0" dirty="0">
                <a:ln>
                  <a:noFill/>
                </a:ln>
                <a:effectLst/>
                <a:uLnTx/>
                <a:uFillTx/>
                <a:latin typeface="Century Gothic" panose="020B0502020202020204" pitchFamily="34" charset="0"/>
                <a:ea typeface="+mn-ea"/>
                <a:cs typeface="+mn-cs"/>
              </a:rPr>
              <a:t>u</a:t>
            </a:r>
            <a:r>
              <a:rPr kumimoji="0" lang="en-GB" sz="2000" i="0" u="none" strike="noStrike" kern="1200" cap="none" spc="0" normalizeH="0" dirty="0">
                <a:ln>
                  <a:noFill/>
                </a:ln>
                <a:effectLst/>
                <a:uLnTx/>
                <a:uFillTx/>
                <a:latin typeface="Century Gothic" panose="020B0502020202020204" pitchFamily="34" charset="0"/>
                <a:ea typeface="+mn-ea"/>
                <a:cs typeface="+mn-cs"/>
              </a:rPr>
              <a:t>] </a:t>
            </a:r>
            <a:r>
              <a:rPr kumimoji="0" lang="en-GB" sz="2000" i="0" u="none" strike="noStrike" kern="1200" cap="none" spc="0" normalizeH="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000" i="0" u="none" strike="noStrike" kern="1200" cap="none" spc="0" normalizeH="0" dirty="0">
                <a:ln>
                  <a:noFill/>
                </a:ln>
                <a:effectLst/>
                <a:uLnTx/>
                <a:uFillTx/>
                <a:latin typeface="Century Gothic" panose="020B0502020202020204" pitchFamily="34" charset="0"/>
                <a:ea typeface="+mn-ea"/>
                <a:cs typeface="+mn-cs"/>
              </a:rPr>
              <a:t> [</a:t>
            </a:r>
            <a:r>
              <a:rPr lang="en-GB" sz="2000" b="1" dirty="0"/>
              <a:t>ü</a:t>
            </a:r>
            <a:r>
              <a:rPr lang="en-GB" sz="2000" dirty="0"/>
              <a:t>].</a:t>
            </a:r>
            <a:endParaRPr lang="en-GB" sz="2000" baseline="0" noProof="0" dirty="0">
              <a:latin typeface="Century Gothic" panose="020B0502020202020204" pitchFamily="34" charset="0"/>
            </a:endParaRPr>
          </a:p>
        </p:txBody>
      </p:sp>
      <p:grpSp>
        <p:nvGrpSpPr>
          <p:cNvPr id="26" name="Group 25">
            <a:extLst>
              <a:ext uri="{FF2B5EF4-FFF2-40B4-BE49-F238E27FC236}">
                <a16:creationId xmlns:a16="http://schemas.microsoft.com/office/drawing/2014/main" id="{D2E5D18C-2C5C-4800-B5AC-5140DB4DBF7D}"/>
              </a:ext>
            </a:extLst>
          </p:cNvPr>
          <p:cNvGrpSpPr/>
          <p:nvPr/>
        </p:nvGrpSpPr>
        <p:grpSpPr>
          <a:xfrm>
            <a:off x="7021172" y="1296000"/>
            <a:ext cx="4957726" cy="4894692"/>
            <a:chOff x="5873716" y="696699"/>
            <a:chExt cx="5508585" cy="5438547"/>
          </a:xfrm>
          <a:solidFill>
            <a:schemeClr val="bg2"/>
          </a:solidFill>
        </p:grpSpPr>
        <p:grpSp>
          <p:nvGrpSpPr>
            <p:cNvPr id="27" name="Group 26">
              <a:extLst>
                <a:ext uri="{FF2B5EF4-FFF2-40B4-BE49-F238E27FC236}">
                  <a16:creationId xmlns:a16="http://schemas.microsoft.com/office/drawing/2014/main" id="{A2F618F4-576D-4FFD-A643-61E1BDE7E437}"/>
                </a:ext>
              </a:extLst>
            </p:cNvPr>
            <p:cNvGrpSpPr/>
            <p:nvPr/>
          </p:nvGrpSpPr>
          <p:grpSpPr>
            <a:xfrm>
              <a:off x="6280013" y="1082941"/>
              <a:ext cx="4679950" cy="4633306"/>
              <a:chOff x="7730601" y="2141812"/>
              <a:chExt cx="3670300" cy="3670300"/>
            </a:xfrm>
            <a:grpFill/>
          </p:grpSpPr>
          <p:cxnSp>
            <p:nvCxnSpPr>
              <p:cNvPr id="32" name="Straight Connector 31">
                <a:extLst>
                  <a:ext uri="{FF2B5EF4-FFF2-40B4-BE49-F238E27FC236}">
                    <a16:creationId xmlns:a16="http://schemas.microsoft.com/office/drawing/2014/main" id="{E46C134A-646C-48A2-9D47-8045F72C6AC2}"/>
                  </a:ext>
                </a:extLst>
              </p:cNvPr>
              <p:cNvCxnSpPr/>
              <p:nvPr/>
            </p:nvCxnSpPr>
            <p:spPr>
              <a:xfrm>
                <a:off x="9565750" y="2141812"/>
                <a:ext cx="0" cy="367030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DA2160-AEBA-4BC7-97EA-B1D012A6C128}"/>
                  </a:ext>
                </a:extLst>
              </p:cNvPr>
              <p:cNvCxnSpPr>
                <a:cxnSpLocks/>
              </p:cNvCxnSpPr>
              <p:nvPr/>
            </p:nvCxnSpPr>
            <p:spPr>
              <a:xfrm rot="5400000">
                <a:off x="9565751" y="2141812"/>
                <a:ext cx="0" cy="367030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94DF530-74D9-4B05-A32E-97608C4A6569}"/>
                </a:ext>
              </a:extLst>
            </p:cNvPr>
            <p:cNvSpPr txBox="1"/>
            <p:nvPr/>
          </p:nvSpPr>
          <p:spPr>
            <a:xfrm rot="5400000">
              <a:off x="10723318" y="3177311"/>
              <a:ext cx="873399" cy="444567"/>
            </a:xfrm>
            <a:prstGeom prst="rect">
              <a:avLst/>
            </a:prstGeom>
            <a:grpFill/>
            <a:ln w="19050">
              <a:solidFill>
                <a:schemeClr val="tx1"/>
              </a:solidFill>
            </a:ln>
          </p:spPr>
          <p:txBody>
            <a:bodyPr wrap="square" rtlCol="0">
              <a:spAutoFit/>
            </a:bodyPr>
            <a:lstStyle/>
            <a:p>
              <a:pPr algn="ctr"/>
              <a:r>
                <a:rPr lang="en-GB" sz="2000" dirty="0"/>
                <a:t>short</a:t>
              </a:r>
            </a:p>
          </p:txBody>
        </p:sp>
        <p:sp>
          <p:nvSpPr>
            <p:cNvPr id="29" name="TextBox 28">
              <a:extLst>
                <a:ext uri="{FF2B5EF4-FFF2-40B4-BE49-F238E27FC236}">
                  <a16:creationId xmlns:a16="http://schemas.microsoft.com/office/drawing/2014/main" id="{3F76FA57-5F5F-443B-838E-63CA05F3551B}"/>
                </a:ext>
              </a:extLst>
            </p:cNvPr>
            <p:cNvSpPr txBox="1"/>
            <p:nvPr/>
          </p:nvSpPr>
          <p:spPr>
            <a:xfrm rot="16200000">
              <a:off x="5659300" y="3177311"/>
              <a:ext cx="873399" cy="444567"/>
            </a:xfrm>
            <a:prstGeom prst="rect">
              <a:avLst/>
            </a:prstGeom>
            <a:grpFill/>
            <a:ln w="19050">
              <a:solidFill>
                <a:schemeClr val="tx1"/>
              </a:solidFill>
            </a:ln>
          </p:spPr>
          <p:txBody>
            <a:bodyPr wrap="square" rtlCol="0" anchor="ctr">
              <a:spAutoFit/>
            </a:bodyPr>
            <a:lstStyle/>
            <a:p>
              <a:pPr algn="ctr"/>
              <a:r>
                <a:rPr lang="en-GB" sz="2000" dirty="0"/>
                <a:t>long</a:t>
              </a:r>
            </a:p>
          </p:txBody>
        </p:sp>
        <p:sp>
          <p:nvSpPr>
            <p:cNvPr id="30" name="TextBox 29">
              <a:extLst>
                <a:ext uri="{FF2B5EF4-FFF2-40B4-BE49-F238E27FC236}">
                  <a16:creationId xmlns:a16="http://schemas.microsoft.com/office/drawing/2014/main" id="{2E7CDB54-77C7-4449-BF40-E0FE9FDF1647}"/>
                </a:ext>
              </a:extLst>
            </p:cNvPr>
            <p:cNvSpPr txBox="1"/>
            <p:nvPr/>
          </p:nvSpPr>
          <p:spPr>
            <a:xfrm>
              <a:off x="8183287" y="696699"/>
              <a:ext cx="873399" cy="444567"/>
            </a:xfrm>
            <a:prstGeom prst="rect">
              <a:avLst/>
            </a:prstGeom>
            <a:grpFill/>
            <a:ln w="19050">
              <a:solidFill>
                <a:schemeClr val="tx1"/>
              </a:solidFill>
            </a:ln>
          </p:spPr>
          <p:txBody>
            <a:bodyPr wrap="square" rtlCol="0">
              <a:spAutoFit/>
            </a:bodyPr>
            <a:lstStyle/>
            <a:p>
              <a:pPr algn="ctr"/>
              <a:r>
                <a:rPr lang="en-GB" sz="2000" dirty="0"/>
                <a:t>[u]</a:t>
              </a:r>
            </a:p>
          </p:txBody>
        </p:sp>
        <p:sp>
          <p:nvSpPr>
            <p:cNvPr id="31" name="TextBox 30">
              <a:extLst>
                <a:ext uri="{FF2B5EF4-FFF2-40B4-BE49-F238E27FC236}">
                  <a16:creationId xmlns:a16="http://schemas.microsoft.com/office/drawing/2014/main" id="{7ADC56B2-8075-4632-BDA3-A2BECC3CC457}"/>
                </a:ext>
              </a:extLst>
            </p:cNvPr>
            <p:cNvSpPr txBox="1"/>
            <p:nvPr/>
          </p:nvSpPr>
          <p:spPr>
            <a:xfrm>
              <a:off x="8183287" y="5690679"/>
              <a:ext cx="873399" cy="444567"/>
            </a:xfrm>
            <a:prstGeom prst="rect">
              <a:avLst/>
            </a:prstGeom>
            <a:grpFill/>
            <a:ln w="19050">
              <a:solidFill>
                <a:schemeClr val="tx1"/>
              </a:solidFill>
            </a:ln>
          </p:spPr>
          <p:txBody>
            <a:bodyPr wrap="square" rtlCol="0">
              <a:spAutoFit/>
            </a:bodyPr>
            <a:lstStyle/>
            <a:p>
              <a:pPr algn="ctr"/>
              <a:r>
                <a:rPr lang="en-GB" sz="2000" dirty="0"/>
                <a:t>[ü]</a:t>
              </a:r>
            </a:p>
          </p:txBody>
        </p:sp>
      </p:grpSp>
      <p:grpSp>
        <p:nvGrpSpPr>
          <p:cNvPr id="34" name="Group 33">
            <a:extLst>
              <a:ext uri="{FF2B5EF4-FFF2-40B4-BE49-F238E27FC236}">
                <a16:creationId xmlns:a16="http://schemas.microsoft.com/office/drawing/2014/main" id="{43F50F44-B5BF-4B11-BE78-70934DE1AB83}"/>
              </a:ext>
            </a:extLst>
          </p:cNvPr>
          <p:cNvGrpSpPr/>
          <p:nvPr/>
        </p:nvGrpSpPr>
        <p:grpSpPr>
          <a:xfrm>
            <a:off x="7571798" y="4270670"/>
            <a:ext cx="1498853" cy="1192088"/>
            <a:chOff x="7571798" y="4270670"/>
            <a:chExt cx="1498853" cy="1192088"/>
          </a:xfrm>
          <a:solidFill>
            <a:schemeClr val="bg2"/>
          </a:solidFill>
        </p:grpSpPr>
        <p:sp>
          <p:nvSpPr>
            <p:cNvPr id="35" name="TextBox 34">
              <a:extLst>
                <a:ext uri="{FF2B5EF4-FFF2-40B4-BE49-F238E27FC236}">
                  <a16:creationId xmlns:a16="http://schemas.microsoft.com/office/drawing/2014/main" id="{DD69013F-64C0-4D34-985A-C8711890C933}"/>
                </a:ext>
              </a:extLst>
            </p:cNvPr>
            <p:cNvSpPr txBox="1"/>
            <p:nvPr/>
          </p:nvSpPr>
          <p:spPr>
            <a:xfrm>
              <a:off x="7739833" y="5061850"/>
              <a:ext cx="1263728" cy="400908"/>
            </a:xfrm>
            <a:prstGeom prst="rect">
              <a:avLst/>
            </a:prstGeom>
            <a:grpFill/>
            <a:ln w="19050">
              <a:solidFill>
                <a:schemeClr val="tx1"/>
              </a:solidFill>
            </a:ln>
          </p:spPr>
          <p:txBody>
            <a:bodyPr wrap="square" rtlCol="0">
              <a:spAutoFit/>
            </a:bodyPr>
            <a:lstStyle/>
            <a:p>
              <a:pPr algn="ctr"/>
              <a:r>
                <a:rPr lang="en-GB" sz="2000" dirty="0" err="1"/>
                <a:t>Br</a:t>
              </a:r>
              <a:r>
                <a:rPr lang="en-GB" sz="2000" b="1" dirty="0" err="1"/>
                <a:t>ü</a:t>
              </a:r>
              <a:r>
                <a:rPr lang="en-GB" sz="2000" b="1" u="sng" dirty="0" err="1"/>
                <a:t>d</a:t>
              </a:r>
              <a:r>
                <a:rPr lang="en-GB" sz="2000" dirty="0" err="1"/>
                <a:t>er</a:t>
              </a:r>
              <a:endParaRPr lang="en-GB" sz="2000" dirty="0"/>
            </a:p>
          </p:txBody>
        </p:sp>
        <p:pic>
          <p:nvPicPr>
            <p:cNvPr id="36" name="Picture 35" descr="A picture containing window&#10;&#10;Description automatically generated">
              <a:extLst>
                <a:ext uri="{FF2B5EF4-FFF2-40B4-BE49-F238E27FC236}">
                  <a16:creationId xmlns:a16="http://schemas.microsoft.com/office/drawing/2014/main" id="{142AD2AC-B8FC-4A80-963E-7D325F13E6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1798" y="4270671"/>
              <a:ext cx="822207" cy="791180"/>
            </a:xfrm>
            <a:prstGeom prst="rect">
              <a:avLst/>
            </a:prstGeom>
            <a:grpFill/>
          </p:spPr>
        </p:pic>
        <p:pic>
          <p:nvPicPr>
            <p:cNvPr id="37" name="Picture 36" descr="A picture containing window&#10;&#10;Description automatically generated">
              <a:extLst>
                <a:ext uri="{FF2B5EF4-FFF2-40B4-BE49-F238E27FC236}">
                  <a16:creationId xmlns:a16="http://schemas.microsoft.com/office/drawing/2014/main" id="{EE1988D6-C7C5-4D4B-AA18-1E47B3FF8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8444" y="4270670"/>
              <a:ext cx="822207" cy="791180"/>
            </a:xfrm>
            <a:prstGeom prst="rect">
              <a:avLst/>
            </a:prstGeom>
            <a:grpFill/>
          </p:spPr>
        </p:pic>
      </p:grpSp>
      <p:grpSp>
        <p:nvGrpSpPr>
          <p:cNvPr id="38" name="Group 37">
            <a:extLst>
              <a:ext uri="{FF2B5EF4-FFF2-40B4-BE49-F238E27FC236}">
                <a16:creationId xmlns:a16="http://schemas.microsoft.com/office/drawing/2014/main" id="{1E55AD26-5232-4D3A-83A8-36554D653E33}"/>
              </a:ext>
            </a:extLst>
          </p:cNvPr>
          <p:cNvGrpSpPr/>
          <p:nvPr/>
        </p:nvGrpSpPr>
        <p:grpSpPr>
          <a:xfrm>
            <a:off x="7739833" y="2124325"/>
            <a:ext cx="1263728" cy="1189528"/>
            <a:chOff x="7739833" y="2124325"/>
            <a:chExt cx="1263728" cy="1189528"/>
          </a:xfrm>
          <a:solidFill>
            <a:schemeClr val="bg2"/>
          </a:solidFill>
        </p:grpSpPr>
        <p:sp>
          <p:nvSpPr>
            <p:cNvPr id="39" name="TextBox 38">
              <a:extLst>
                <a:ext uri="{FF2B5EF4-FFF2-40B4-BE49-F238E27FC236}">
                  <a16:creationId xmlns:a16="http://schemas.microsoft.com/office/drawing/2014/main" id="{EDEA2F57-ED9F-4BDA-9803-5FA425F11F0A}"/>
                </a:ext>
              </a:extLst>
            </p:cNvPr>
            <p:cNvSpPr txBox="1"/>
            <p:nvPr/>
          </p:nvSpPr>
          <p:spPr>
            <a:xfrm>
              <a:off x="7739833" y="2912945"/>
              <a:ext cx="1263728" cy="400908"/>
            </a:xfrm>
            <a:prstGeom prst="rect">
              <a:avLst/>
            </a:prstGeom>
            <a:grpFill/>
            <a:ln w="19050">
              <a:solidFill>
                <a:schemeClr val="tx1"/>
              </a:solidFill>
            </a:ln>
          </p:spPr>
          <p:txBody>
            <a:bodyPr wrap="square" rtlCol="0">
              <a:spAutoFit/>
            </a:bodyPr>
            <a:lstStyle/>
            <a:p>
              <a:pPr algn="ctr"/>
              <a:r>
                <a:rPr lang="en-GB" sz="2000" dirty="0" err="1"/>
                <a:t>Br</a:t>
              </a:r>
              <a:r>
                <a:rPr lang="en-GB" sz="2000" b="1" dirty="0" err="1"/>
                <a:t>u</a:t>
              </a:r>
              <a:r>
                <a:rPr lang="en-GB" sz="2000" b="1" u="sng" dirty="0" err="1"/>
                <a:t>d</a:t>
              </a:r>
              <a:r>
                <a:rPr lang="en-GB" sz="2000" dirty="0" err="1"/>
                <a:t>er</a:t>
              </a:r>
              <a:endParaRPr lang="en-GB" sz="2000" dirty="0"/>
            </a:p>
          </p:txBody>
        </p:sp>
        <p:pic>
          <p:nvPicPr>
            <p:cNvPr id="40" name="Picture 39" descr="A picture containing window&#10;&#10;Description automatically generated">
              <a:extLst>
                <a:ext uri="{FF2B5EF4-FFF2-40B4-BE49-F238E27FC236}">
                  <a16:creationId xmlns:a16="http://schemas.microsoft.com/office/drawing/2014/main" id="{200A1165-368D-449F-88D0-041E80537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7399" y="2124325"/>
              <a:ext cx="822207" cy="791180"/>
            </a:xfrm>
            <a:prstGeom prst="rect">
              <a:avLst/>
            </a:prstGeom>
            <a:grpFill/>
          </p:spPr>
        </p:pic>
      </p:grpSp>
      <p:grpSp>
        <p:nvGrpSpPr>
          <p:cNvPr id="41" name="Group 40">
            <a:extLst>
              <a:ext uri="{FF2B5EF4-FFF2-40B4-BE49-F238E27FC236}">
                <a16:creationId xmlns:a16="http://schemas.microsoft.com/office/drawing/2014/main" id="{A97E14CD-45B1-4AC2-8A52-791397DEE4E6}"/>
              </a:ext>
            </a:extLst>
          </p:cNvPr>
          <p:cNvGrpSpPr/>
          <p:nvPr/>
        </p:nvGrpSpPr>
        <p:grpSpPr>
          <a:xfrm>
            <a:off x="182174" y="4600584"/>
            <a:ext cx="6645413" cy="1323439"/>
            <a:chOff x="180361" y="4688205"/>
            <a:chExt cx="6645413" cy="1323439"/>
          </a:xfrm>
        </p:grpSpPr>
        <p:sp>
          <p:nvSpPr>
            <p:cNvPr id="42" name="TextBox 41">
              <a:extLst>
                <a:ext uri="{FF2B5EF4-FFF2-40B4-BE49-F238E27FC236}">
                  <a16:creationId xmlns:a16="http://schemas.microsoft.com/office/drawing/2014/main" id="{84A1EFB3-CE3F-4C81-86B8-B3C73077903A}"/>
                </a:ext>
              </a:extLst>
            </p:cNvPr>
            <p:cNvSpPr txBox="1"/>
            <p:nvPr/>
          </p:nvSpPr>
          <p:spPr>
            <a:xfrm>
              <a:off x="571900" y="4688205"/>
              <a:ext cx="6253874" cy="1323439"/>
            </a:xfrm>
            <a:prstGeom prst="rect">
              <a:avLst/>
            </a:prstGeom>
            <a:noFill/>
            <a:ln w="19050">
              <a:solidFill>
                <a:schemeClr val="accent1">
                  <a:lumMod val="50000"/>
                </a:schemeClr>
              </a:solidFill>
            </a:ln>
          </p:spPr>
          <p:txBody>
            <a:bodyPr wrap="square" rtlCol="0">
              <a:spAutoFit/>
            </a:bodyPr>
            <a:lstStyle/>
            <a:p>
              <a:pPr algn="ctr"/>
              <a:r>
                <a:rPr lang="en-GB" sz="2000" b="1" dirty="0" err="1"/>
                <a:t>Zungenbrecher</a:t>
              </a:r>
              <a:r>
                <a:rPr lang="en-GB" sz="2000" b="1" dirty="0"/>
                <a:t>!</a:t>
              </a:r>
            </a:p>
            <a:p>
              <a:pPr algn="ctr"/>
              <a:endParaRPr lang="en-GB" sz="2000" b="1" dirty="0"/>
            </a:p>
            <a:p>
              <a:pPr algn="ctr"/>
              <a:r>
                <a:rPr lang="en-GB" sz="2000" b="1" dirty="0" err="1"/>
                <a:t>U</a:t>
              </a:r>
              <a:r>
                <a:rPr lang="en-GB" sz="2000" dirty="0" err="1"/>
                <a:t>schi’s</a:t>
              </a:r>
              <a:r>
                <a:rPr lang="en-GB" sz="2000" dirty="0"/>
                <a:t> M</a:t>
              </a:r>
              <a:r>
                <a:rPr lang="en-GB" sz="2000" b="1" dirty="0"/>
                <a:t>u</a:t>
              </a:r>
              <a:r>
                <a:rPr lang="en-GB" sz="2000" dirty="0"/>
                <a:t>tter </a:t>
              </a:r>
              <a:r>
                <a:rPr lang="en-GB" sz="2000" b="1" dirty="0"/>
                <a:t>U</a:t>
              </a:r>
              <a:r>
                <a:rPr lang="en-GB" sz="2000" dirty="0"/>
                <a:t>te hat </a:t>
              </a:r>
              <a:r>
                <a:rPr lang="en-GB" sz="2000" dirty="0" err="1"/>
                <a:t>f</a:t>
              </a:r>
              <a:r>
                <a:rPr lang="en-GB" sz="2000" b="1" dirty="0" err="1"/>
                <a:t>ü</a:t>
              </a:r>
              <a:r>
                <a:rPr lang="en-GB" sz="2000" dirty="0" err="1"/>
                <a:t>nf</a:t>
              </a:r>
              <a:r>
                <a:rPr lang="en-GB" sz="2000" b="1" dirty="0" err="1"/>
                <a:t>u</a:t>
              </a:r>
              <a:r>
                <a:rPr lang="en-GB" sz="2000" dirty="0" err="1"/>
                <a:t>ndf</a:t>
              </a:r>
              <a:r>
                <a:rPr lang="en-GB" sz="2000" b="1" dirty="0" err="1"/>
                <a:t>ü</a:t>
              </a:r>
              <a:r>
                <a:rPr lang="en-GB" sz="2000" dirty="0" err="1"/>
                <a:t>nfzig</a:t>
              </a:r>
              <a:r>
                <a:rPr lang="en-GB" sz="2000" dirty="0"/>
                <a:t> </a:t>
              </a:r>
              <a:r>
                <a:rPr lang="en-GB" sz="2000" dirty="0" err="1"/>
                <a:t>Br</a:t>
              </a:r>
              <a:r>
                <a:rPr lang="en-GB" sz="2000" b="1" dirty="0" err="1"/>
                <a:t>ü</a:t>
              </a:r>
              <a:r>
                <a:rPr lang="en-GB" sz="2000" dirty="0" err="1"/>
                <a:t>der</a:t>
              </a:r>
              <a:r>
                <a:rPr lang="en-GB" sz="2000" dirty="0"/>
                <a:t>!</a:t>
              </a:r>
            </a:p>
            <a:p>
              <a:pPr algn="ctr"/>
              <a:endParaRPr lang="en-GB" sz="2000" dirty="0"/>
            </a:p>
          </p:txBody>
        </p:sp>
        <p:pic>
          <p:nvPicPr>
            <p:cNvPr id="43" name="Picture 4" descr="Frog, Amphibian, Green, Animal, Wild, Wildlife, Tongue">
              <a:extLst>
                <a:ext uri="{FF2B5EF4-FFF2-40B4-BE49-F238E27FC236}">
                  <a16:creationId xmlns:a16="http://schemas.microsoft.com/office/drawing/2014/main" id="{5A9DFB6A-7068-44E6-A499-86B36153BB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361" y="4914949"/>
              <a:ext cx="912239" cy="869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1B8F1A6A-BF08-4AF9-89C1-9F9DD4582B1B}"/>
              </a:ext>
            </a:extLst>
          </p:cNvPr>
          <p:cNvGrpSpPr/>
          <p:nvPr/>
        </p:nvGrpSpPr>
        <p:grpSpPr>
          <a:xfrm>
            <a:off x="9939255" y="1950082"/>
            <a:ext cx="1263728" cy="1363771"/>
            <a:chOff x="9939255" y="1950082"/>
            <a:chExt cx="1263728" cy="1363771"/>
          </a:xfrm>
          <a:solidFill>
            <a:schemeClr val="bg2"/>
          </a:solidFill>
        </p:grpSpPr>
        <p:sp>
          <p:nvSpPr>
            <p:cNvPr id="45" name="TextBox 44">
              <a:extLst>
                <a:ext uri="{FF2B5EF4-FFF2-40B4-BE49-F238E27FC236}">
                  <a16:creationId xmlns:a16="http://schemas.microsoft.com/office/drawing/2014/main" id="{E1AD3B5E-5FBB-496A-BE45-567CCAC97D36}"/>
                </a:ext>
              </a:extLst>
            </p:cNvPr>
            <p:cNvSpPr txBox="1"/>
            <p:nvPr/>
          </p:nvSpPr>
          <p:spPr>
            <a:xfrm>
              <a:off x="9939255" y="2912945"/>
              <a:ext cx="1263728" cy="400908"/>
            </a:xfrm>
            <a:prstGeom prst="rect">
              <a:avLst/>
            </a:prstGeom>
            <a:grpFill/>
            <a:ln w="19050">
              <a:solidFill>
                <a:schemeClr val="tx1"/>
              </a:solidFill>
            </a:ln>
          </p:spPr>
          <p:txBody>
            <a:bodyPr wrap="square" rtlCol="0">
              <a:spAutoFit/>
            </a:bodyPr>
            <a:lstStyle/>
            <a:p>
              <a:pPr algn="ctr"/>
              <a:r>
                <a:rPr lang="en-GB" sz="2000" dirty="0"/>
                <a:t>M</a:t>
              </a:r>
              <a:r>
                <a:rPr lang="en-GB" sz="2000" b="1" dirty="0"/>
                <a:t>u</a:t>
              </a:r>
              <a:r>
                <a:rPr lang="en-GB" sz="2000" b="1" u="sng" dirty="0"/>
                <a:t>tt</a:t>
              </a:r>
              <a:r>
                <a:rPr lang="en-GB" sz="2000" dirty="0"/>
                <a:t>er</a:t>
              </a:r>
            </a:p>
          </p:txBody>
        </p:sp>
        <p:pic>
          <p:nvPicPr>
            <p:cNvPr id="46" name="Picture 45" descr="A picture containing shirt&#10;&#10;Description automatically generated">
              <a:extLst>
                <a:ext uri="{FF2B5EF4-FFF2-40B4-BE49-F238E27FC236}">
                  <a16:creationId xmlns:a16="http://schemas.microsoft.com/office/drawing/2014/main" id="{C7EDA317-A40B-4E6E-A6D2-09BFC0D47B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026" r="17819" b="61118"/>
            <a:stretch/>
          </p:blipFill>
          <p:spPr>
            <a:xfrm>
              <a:off x="9982070" y="1950082"/>
              <a:ext cx="1090551" cy="962863"/>
            </a:xfrm>
            <a:prstGeom prst="rect">
              <a:avLst/>
            </a:prstGeom>
            <a:grpFill/>
          </p:spPr>
        </p:pic>
      </p:grpSp>
      <p:grpSp>
        <p:nvGrpSpPr>
          <p:cNvPr id="47" name="Group 46">
            <a:extLst>
              <a:ext uri="{FF2B5EF4-FFF2-40B4-BE49-F238E27FC236}">
                <a16:creationId xmlns:a16="http://schemas.microsoft.com/office/drawing/2014/main" id="{FFC807FC-B342-4223-9993-0DFE88FD504A}"/>
              </a:ext>
            </a:extLst>
          </p:cNvPr>
          <p:cNvGrpSpPr/>
          <p:nvPr/>
        </p:nvGrpSpPr>
        <p:grpSpPr>
          <a:xfrm>
            <a:off x="9612882" y="4098987"/>
            <a:ext cx="1957645" cy="1363771"/>
            <a:chOff x="9612882" y="4098987"/>
            <a:chExt cx="1957645" cy="1363771"/>
          </a:xfrm>
          <a:solidFill>
            <a:schemeClr val="bg2"/>
          </a:solidFill>
        </p:grpSpPr>
        <p:sp>
          <p:nvSpPr>
            <p:cNvPr id="48" name="TextBox 47">
              <a:extLst>
                <a:ext uri="{FF2B5EF4-FFF2-40B4-BE49-F238E27FC236}">
                  <a16:creationId xmlns:a16="http://schemas.microsoft.com/office/drawing/2014/main" id="{BC638B79-B9E5-4D5D-BBC0-328789A3F8BD}"/>
                </a:ext>
              </a:extLst>
            </p:cNvPr>
            <p:cNvSpPr txBox="1"/>
            <p:nvPr/>
          </p:nvSpPr>
          <p:spPr>
            <a:xfrm>
              <a:off x="9939255" y="5061850"/>
              <a:ext cx="1246065" cy="400908"/>
            </a:xfrm>
            <a:prstGeom prst="rect">
              <a:avLst/>
            </a:prstGeom>
            <a:grpFill/>
            <a:ln w="19050">
              <a:solidFill>
                <a:schemeClr val="tx1"/>
              </a:solidFill>
            </a:ln>
          </p:spPr>
          <p:txBody>
            <a:bodyPr wrap="square" rtlCol="0">
              <a:spAutoFit/>
            </a:bodyPr>
            <a:lstStyle/>
            <a:p>
              <a:pPr algn="ctr"/>
              <a:r>
                <a:rPr lang="en-GB" sz="2000" dirty="0" err="1"/>
                <a:t>M</a:t>
              </a:r>
              <a:r>
                <a:rPr lang="en-GB" sz="2000" b="1" dirty="0" err="1"/>
                <a:t>ü</a:t>
              </a:r>
              <a:r>
                <a:rPr lang="en-GB" sz="2000" b="1" u="sng" dirty="0" err="1"/>
                <a:t>tt</a:t>
              </a:r>
              <a:r>
                <a:rPr lang="en-GB" sz="2000" dirty="0" err="1"/>
                <a:t>er</a:t>
              </a:r>
              <a:endParaRPr lang="en-GB" sz="2000" dirty="0"/>
            </a:p>
          </p:txBody>
        </p:sp>
        <p:pic>
          <p:nvPicPr>
            <p:cNvPr id="49" name="Picture 48" descr="A picture containing shirt&#10;&#10;Description automatically generated">
              <a:extLst>
                <a:ext uri="{FF2B5EF4-FFF2-40B4-BE49-F238E27FC236}">
                  <a16:creationId xmlns:a16="http://schemas.microsoft.com/office/drawing/2014/main" id="{FB21377B-F5F7-45C4-B750-4B0DB5B2A7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026" r="17819" b="61118"/>
            <a:stretch/>
          </p:blipFill>
          <p:spPr>
            <a:xfrm>
              <a:off x="10479976" y="4098987"/>
              <a:ext cx="1090551" cy="962863"/>
            </a:xfrm>
            <a:prstGeom prst="rect">
              <a:avLst/>
            </a:prstGeom>
            <a:grpFill/>
          </p:spPr>
        </p:pic>
        <p:pic>
          <p:nvPicPr>
            <p:cNvPr id="50" name="Picture 49" descr="A picture containing shirt&#10;&#10;Description automatically generated">
              <a:extLst>
                <a:ext uri="{FF2B5EF4-FFF2-40B4-BE49-F238E27FC236}">
                  <a16:creationId xmlns:a16="http://schemas.microsoft.com/office/drawing/2014/main" id="{26FD0F0A-33EC-4799-9FFE-D49D74DF6F90}"/>
                </a:ext>
              </a:extLst>
            </p:cNvPr>
            <p:cNvPicPr>
              <a:picLocks noChangeAspect="1"/>
            </p:cNvPicPr>
            <p:nvPr/>
          </p:nvPicPr>
          <p:blipFill rotWithShape="1">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7026" r="17819" b="61118"/>
            <a:stretch/>
          </p:blipFill>
          <p:spPr>
            <a:xfrm>
              <a:off x="9612882" y="4103472"/>
              <a:ext cx="1090551" cy="962863"/>
            </a:xfrm>
            <a:prstGeom prst="rect">
              <a:avLst/>
            </a:prstGeom>
            <a:grpFill/>
          </p:spPr>
        </p:pic>
      </p:grpSp>
    </p:spTree>
    <p:extLst>
      <p:ext uri="{BB962C8B-B14F-4D97-AF65-F5344CB8AC3E}">
        <p14:creationId xmlns:p14="http://schemas.microsoft.com/office/powerpoint/2010/main" val="269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utt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Brud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Muett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rued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11">
            <a:extLst>
              <a:ext uri="{FF2B5EF4-FFF2-40B4-BE49-F238E27FC236}">
                <a16:creationId xmlns:a16="http://schemas.microsoft.com/office/drawing/2014/main" id="{91090A82-A700-4B4F-AA8A-D5987BD15EA2}"/>
              </a:ext>
            </a:extLst>
          </p:cNvPr>
          <p:cNvGraphicFramePr>
            <a:graphicFrameLocks noGrp="1"/>
          </p:cNvGraphicFramePr>
          <p:nvPr/>
        </p:nvGraphicFramePr>
        <p:xfrm>
          <a:off x="2023113" y="1020389"/>
          <a:ext cx="8128000" cy="51758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832827868"/>
                    </a:ext>
                  </a:extLst>
                </a:gridCol>
                <a:gridCol w="4064000">
                  <a:extLst>
                    <a:ext uri="{9D8B030D-6E8A-4147-A177-3AD203B41FA5}">
                      <a16:colId xmlns:a16="http://schemas.microsoft.com/office/drawing/2014/main" val="3403369834"/>
                    </a:ext>
                  </a:extLst>
                </a:gridCol>
              </a:tblGrid>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err="1"/>
              <a:t>Phonetik</a:t>
            </a:r>
            <a:endParaRPr lang="en-GB" dirty="0"/>
          </a:p>
        </p:txBody>
      </p:sp>
      <p:sp>
        <p:nvSpPr>
          <p:cNvPr id="4" name="Rounded Rectangle 38">
            <a:extLst>
              <a:ext uri="{FF2B5EF4-FFF2-40B4-BE49-F238E27FC236}">
                <a16:creationId xmlns:a16="http://schemas.microsoft.com/office/drawing/2014/main" id="{00B21727-D9BF-4C6C-B9B2-164EA8111511}"/>
              </a:ext>
            </a:extLst>
          </p:cNvPr>
          <p:cNvSpPr/>
          <p:nvPr/>
        </p:nvSpPr>
        <p:spPr>
          <a:xfrm>
            <a:off x="9492343" y="161881"/>
            <a:ext cx="2479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FE2B6BA-4F66-4858-BED2-AE0BD62F1443}"/>
              </a:ext>
            </a:extLst>
          </p:cNvPr>
          <p:cNvSpPr/>
          <p:nvPr/>
        </p:nvSpPr>
        <p:spPr>
          <a:xfrm>
            <a:off x="2032000" y="1038437"/>
            <a:ext cx="11833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a:ea typeface="+mn-ea"/>
                <a:cs typeface="+mn-cs"/>
              </a:rPr>
              <a:t>[u] d</a:t>
            </a:r>
            <a:r>
              <a:rPr kumimoji="0" lang="en-GB" sz="2800" b="1" i="0" u="none" strike="noStrike" kern="1200" cap="none" spc="0" normalizeH="0" baseline="0" noProof="0" dirty="0">
                <a:ln>
                  <a:noFill/>
                </a:ln>
                <a:solidFill>
                  <a:srgbClr val="FEE599">
                    <a:lumMod val="75000"/>
                  </a:srgbClr>
                </a:solidFill>
                <a:effectLst/>
                <a:uLnTx/>
                <a:uFillTx/>
                <a:latin typeface="Century Gothic"/>
                <a:ea typeface="+mn-ea"/>
                <a:cs typeface="+mn-cs"/>
              </a:rPr>
              <a:t>u</a:t>
            </a:r>
          </a:p>
        </p:txBody>
      </p:sp>
      <p:sp>
        <p:nvSpPr>
          <p:cNvPr id="26" name="Rectangle 25">
            <a:extLst>
              <a:ext uri="{FF2B5EF4-FFF2-40B4-BE49-F238E27FC236}">
                <a16:creationId xmlns:a16="http://schemas.microsoft.com/office/drawing/2014/main" id="{381502E7-6DED-4E8A-B624-93EA9966F73F}"/>
              </a:ext>
            </a:extLst>
          </p:cNvPr>
          <p:cNvSpPr/>
          <p:nvPr/>
        </p:nvSpPr>
        <p:spPr>
          <a:xfrm>
            <a:off x="6096000" y="1078370"/>
            <a:ext cx="16770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a:ea typeface="+mn-ea"/>
                <a:cs typeface="+mn-cs"/>
              </a:rPr>
              <a:t>[u] </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P</a:t>
            </a:r>
            <a:r>
              <a:rPr kumimoji="0" lang="en-GB" sz="2800" b="1" i="0" u="none" strike="noStrike" kern="1200" cap="none" spc="0" normalizeH="0" baseline="0" noProof="0" dirty="0" err="1">
                <a:ln>
                  <a:noFill/>
                </a:ln>
                <a:solidFill>
                  <a:srgbClr val="FEE599">
                    <a:lumMod val="75000"/>
                  </a:srgbClr>
                </a:solidFill>
                <a:effectLst/>
                <a:uLnTx/>
                <a:uFillTx/>
                <a:latin typeface="Century Gothic"/>
                <a:ea typeface="+mn-ea"/>
                <a:cs typeface="+mn-cs"/>
              </a:rPr>
              <a:t>u</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nkt</a:t>
            </a:r>
            <a:endParaRPr kumimoji="0" lang="en-GB" sz="2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8981B82A-ECA4-4779-9286-A6E261E27671}"/>
              </a:ext>
            </a:extLst>
          </p:cNvPr>
          <p:cNvSpPr/>
          <p:nvPr/>
        </p:nvSpPr>
        <p:spPr>
          <a:xfrm>
            <a:off x="2023113" y="3608293"/>
            <a:ext cx="12121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T</a:t>
            </a:r>
            <a:r>
              <a:rPr kumimoji="0" lang="en-GB" sz="2800" b="1" i="0" u="none" strike="noStrike" kern="1200" cap="none" spc="0" normalizeH="0" baseline="0" noProof="0" dirty="0" err="1">
                <a:ln>
                  <a:noFill/>
                </a:ln>
                <a:solidFill>
                  <a:srgbClr val="FEE599">
                    <a:lumMod val="75000"/>
                  </a:srgbClr>
                </a:solidFill>
                <a:effectLst/>
                <a:uLnTx/>
                <a:uFillTx/>
                <a:latin typeface="Century Gothic"/>
                <a:ea typeface="+mn-ea"/>
                <a:cs typeface="+mn-cs"/>
              </a:rPr>
              <a:t>ü</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r</a:t>
            </a:r>
            <a:endParaRPr kumimoji="0" lang="en-GB" sz="2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F19A2439-F894-4361-A372-9C778CFDF93A}"/>
              </a:ext>
            </a:extLst>
          </p:cNvPr>
          <p:cNvSpPr/>
          <p:nvPr/>
        </p:nvSpPr>
        <p:spPr>
          <a:xfrm>
            <a:off x="6091556" y="3628260"/>
            <a:ext cx="13628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f</a:t>
            </a:r>
            <a:r>
              <a:rPr kumimoji="0" lang="en-GB" sz="2800" b="1" i="0" u="none" strike="noStrike" kern="1200" cap="none" spc="0" normalizeH="0" baseline="0" noProof="0" dirty="0" err="1">
                <a:ln>
                  <a:noFill/>
                </a:ln>
                <a:solidFill>
                  <a:srgbClr val="FEE599">
                    <a:lumMod val="75000"/>
                  </a:srgbClr>
                </a:solidFill>
                <a:effectLst/>
                <a:uLnTx/>
                <a:uFillTx/>
                <a:latin typeface="Century Gothic"/>
                <a:ea typeface="+mn-ea"/>
                <a:cs typeface="+mn-cs"/>
              </a:rPr>
              <a:t>ü</a:t>
            </a:r>
            <a:r>
              <a:rPr kumimoji="0" lang="en-GB" sz="2800" b="1" i="0" u="none" strike="noStrike" kern="1200" cap="none" spc="0" normalizeH="0" baseline="0" noProof="0" dirty="0" err="1">
                <a:ln>
                  <a:noFill/>
                </a:ln>
                <a:solidFill>
                  <a:srgbClr val="525050"/>
                </a:solidFill>
                <a:effectLst/>
                <a:uLnTx/>
                <a:uFillTx/>
                <a:latin typeface="Century Gothic"/>
                <a:ea typeface="+mn-ea"/>
                <a:cs typeface="+mn-cs"/>
              </a:rPr>
              <a:t>nf</a:t>
            </a:r>
            <a:endParaRPr kumimoji="0" lang="en-GB" sz="2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A3755C49-8A63-415E-8D5F-087250668F58}"/>
              </a:ext>
            </a:extLst>
          </p:cNvPr>
          <p:cNvSpPr/>
          <p:nvPr/>
        </p:nvSpPr>
        <p:spPr>
          <a:xfrm>
            <a:off x="6934531" y="1561657"/>
            <a:ext cx="213391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nten</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3" name="unten new.wav"/>
            </a:hlinkClick>
            <a:extLst>
              <a:ext uri="{FF2B5EF4-FFF2-40B4-BE49-F238E27FC236}">
                <a16:creationId xmlns:a16="http://schemas.microsoft.com/office/drawing/2014/main" id="{53C90F29-DB17-4F52-B5D3-218079AF4215}"/>
              </a:ext>
            </a:extLst>
          </p:cNvPr>
          <p:cNvSpPr/>
          <p:nvPr/>
        </p:nvSpPr>
        <p:spPr>
          <a:xfrm>
            <a:off x="478795" y="127543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4" name="u%CC%88ber new.wav"/>
            </a:hlinkClick>
            <a:extLst>
              <a:ext uri="{FF2B5EF4-FFF2-40B4-BE49-F238E27FC236}">
                <a16:creationId xmlns:a16="http://schemas.microsoft.com/office/drawing/2014/main" id="{D61CEC37-A7AD-406D-A74E-E54666D7B482}"/>
              </a:ext>
            </a:extLst>
          </p:cNvPr>
          <p:cNvSpPr/>
          <p:nvPr/>
        </p:nvSpPr>
        <p:spPr>
          <a:xfrm>
            <a:off x="490032" y="185015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5" name="Ku%CC%88che new.wav"/>
            </a:hlinkClick>
            <a:extLst>
              <a:ext uri="{FF2B5EF4-FFF2-40B4-BE49-F238E27FC236}">
                <a16:creationId xmlns:a16="http://schemas.microsoft.com/office/drawing/2014/main" id="{5F536E57-D586-4F84-B6DA-BA7AC3787B3D}"/>
              </a:ext>
            </a:extLst>
          </p:cNvPr>
          <p:cNvSpPr/>
          <p:nvPr/>
        </p:nvSpPr>
        <p:spPr>
          <a:xfrm>
            <a:off x="476717" y="252996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6" name="absolut new.wav"/>
            </a:hlinkClick>
            <a:extLst>
              <a:ext uri="{FF2B5EF4-FFF2-40B4-BE49-F238E27FC236}">
                <a16:creationId xmlns:a16="http://schemas.microsoft.com/office/drawing/2014/main" id="{74D6C13F-345C-49E7-89E7-A94E36F70CB3}"/>
              </a:ext>
            </a:extLst>
          </p:cNvPr>
          <p:cNvSpPr/>
          <p:nvPr/>
        </p:nvSpPr>
        <p:spPr>
          <a:xfrm>
            <a:off x="478795" y="317262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7" name="nutzen new.wav"/>
            </a:hlinkClick>
            <a:extLst>
              <a:ext uri="{FF2B5EF4-FFF2-40B4-BE49-F238E27FC236}">
                <a16:creationId xmlns:a16="http://schemas.microsoft.com/office/drawing/2014/main" id="{F34F011F-9E21-4F37-8BB2-E500642C146C}"/>
              </a:ext>
            </a:extLst>
          </p:cNvPr>
          <p:cNvSpPr/>
          <p:nvPr/>
        </p:nvSpPr>
        <p:spPr>
          <a:xfrm>
            <a:off x="478795" y="385766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8" name="Glu%CC%88ck new.wav"/>
            </a:hlinkClick>
            <a:extLst>
              <a:ext uri="{FF2B5EF4-FFF2-40B4-BE49-F238E27FC236}">
                <a16:creationId xmlns:a16="http://schemas.microsoft.com/office/drawing/2014/main" id="{CD8ACF20-E8A6-4E32-826A-7C4EBC021C85}"/>
              </a:ext>
            </a:extLst>
          </p:cNvPr>
          <p:cNvSpPr/>
          <p:nvPr/>
        </p:nvSpPr>
        <p:spPr>
          <a:xfrm>
            <a:off x="483160" y="445239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9" name="Ru%CC%88cken new.wav"/>
            </a:hlinkClick>
            <a:extLst>
              <a:ext uri="{FF2B5EF4-FFF2-40B4-BE49-F238E27FC236}">
                <a16:creationId xmlns:a16="http://schemas.microsoft.com/office/drawing/2014/main" id="{8D6CE5BC-D655-42F0-9752-20DDABB844C3}"/>
              </a:ext>
            </a:extLst>
          </p:cNvPr>
          <p:cNvSpPr/>
          <p:nvPr/>
        </p:nvSpPr>
        <p:spPr>
          <a:xfrm>
            <a:off x="465969" y="508492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0" name="tun new.wav"/>
            </a:hlinkClick>
            <a:extLst>
              <a:ext uri="{FF2B5EF4-FFF2-40B4-BE49-F238E27FC236}">
                <a16:creationId xmlns:a16="http://schemas.microsoft.com/office/drawing/2014/main" id="{94FC2EF1-4311-4F9B-873E-11B986EED07A}"/>
              </a:ext>
            </a:extLst>
          </p:cNvPr>
          <p:cNvSpPr/>
          <p:nvPr/>
        </p:nvSpPr>
        <p:spPr>
          <a:xfrm>
            <a:off x="478795" y="572106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8</a:t>
            </a:r>
          </a:p>
        </p:txBody>
      </p:sp>
      <p:sp>
        <p:nvSpPr>
          <p:cNvPr id="38" name="Rectangle 37">
            <a:extLst>
              <a:ext uri="{FF2B5EF4-FFF2-40B4-BE49-F238E27FC236}">
                <a16:creationId xmlns:a16="http://schemas.microsoft.com/office/drawing/2014/main" id="{990FD920-E17C-4E85-8B40-4878F2436406}"/>
              </a:ext>
            </a:extLst>
          </p:cNvPr>
          <p:cNvSpPr/>
          <p:nvPr/>
        </p:nvSpPr>
        <p:spPr>
          <a:xfrm>
            <a:off x="2388997" y="4024225"/>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ber</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33D21B4E-B12B-4578-9A15-7B8396F5891B}"/>
              </a:ext>
            </a:extLst>
          </p:cNvPr>
          <p:cNvSpPr/>
          <p:nvPr/>
        </p:nvSpPr>
        <p:spPr>
          <a:xfrm>
            <a:off x="2133137" y="482126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che</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0" name="Rectangle 39">
            <a:extLst>
              <a:ext uri="{FF2B5EF4-FFF2-40B4-BE49-F238E27FC236}">
                <a16:creationId xmlns:a16="http://schemas.microsoft.com/office/drawing/2014/main" id="{9C145BB9-4F24-4F71-A659-67535FCAC2D4}"/>
              </a:ext>
            </a:extLst>
          </p:cNvPr>
          <p:cNvSpPr/>
          <p:nvPr/>
        </p:nvSpPr>
        <p:spPr>
          <a:xfrm>
            <a:off x="2692352" y="1597752"/>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absol</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0F395BD4-3B15-4A76-81BD-EAE0A155FAE4}"/>
              </a:ext>
            </a:extLst>
          </p:cNvPr>
          <p:cNvSpPr/>
          <p:nvPr/>
        </p:nvSpPr>
        <p:spPr>
          <a:xfrm>
            <a:off x="6558626" y="2377699"/>
            <a:ext cx="242887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tzen</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9053A49C-B16C-4F03-98E2-C6A03F710014}"/>
              </a:ext>
            </a:extLst>
          </p:cNvPr>
          <p:cNvSpPr/>
          <p:nvPr/>
        </p:nvSpPr>
        <p:spPr>
          <a:xfrm>
            <a:off x="6110443" y="407713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Gl</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ck</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3" name="Rectangle 42">
            <a:extLst>
              <a:ext uri="{FF2B5EF4-FFF2-40B4-BE49-F238E27FC236}">
                <a16:creationId xmlns:a16="http://schemas.microsoft.com/office/drawing/2014/main" id="{C6A77100-9E69-4BA0-AC41-3BA11D8822FB}"/>
              </a:ext>
            </a:extLst>
          </p:cNvPr>
          <p:cNvSpPr/>
          <p:nvPr/>
        </p:nvSpPr>
        <p:spPr>
          <a:xfrm>
            <a:off x="6772993" y="4797734"/>
            <a:ext cx="269336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R</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cken</a:t>
            </a:r>
            <a:endParaRPr kumimoji="0" lang="en-GB" sz="5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86CEE4B0-255C-41E8-87DA-0B88A304E409}"/>
              </a:ext>
            </a:extLst>
          </p:cNvPr>
          <p:cNvSpPr/>
          <p:nvPr/>
        </p:nvSpPr>
        <p:spPr>
          <a:xfrm>
            <a:off x="3476419" y="2343322"/>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a:t>
            </a:r>
            <a:r>
              <a:rPr kumimoji="0" lang="en-GB" sz="5400" b="1" i="0" u="none" strike="noStrike" kern="1200" cap="none" spc="0" normalizeH="0" baseline="0" noProof="0" dirty="0" err="1">
                <a:ln>
                  <a:noFill/>
                </a:ln>
                <a:solidFill>
                  <a:srgbClr val="FEE599">
                    <a:lumMod val="75000"/>
                  </a:srgbClr>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FCCAB4D-3FD3-45A3-B18C-1CFE575A8B86}"/>
              </a:ext>
            </a:extLst>
          </p:cNvPr>
          <p:cNvSpPr txBox="1"/>
          <p:nvPr/>
        </p:nvSpPr>
        <p:spPr>
          <a:xfrm>
            <a:off x="1349829" y="6357257"/>
            <a:ext cx="497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das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Glück</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happiness, luck</a:t>
            </a:r>
          </a:p>
        </p:txBody>
      </p:sp>
    </p:spTree>
    <p:extLst>
      <p:ext uri="{BB962C8B-B14F-4D97-AF65-F5344CB8AC3E}">
        <p14:creationId xmlns:p14="http://schemas.microsoft.com/office/powerpoint/2010/main" val="224302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unten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4" name="u%CC%88b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Ku%CC%88che ne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6" name="absolut ne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subTnLst>
                                    <p:audio>
                                      <p:cMediaNode>
                                        <p:cTn display="0" masterRel="sameClick">
                                          <p:stCondLst>
                                            <p:cond evt="begin" delay="0">
                                              <p:tn val="25"/>
                                            </p:cond>
                                          </p:stCondLst>
                                          <p:endCondLst>
                                            <p:cond evt="onStopAudio" delay="0">
                                              <p:tgtEl>
                                                <p:sldTgt/>
                                              </p:tgtEl>
                                            </p:cond>
                                          </p:endCondLst>
                                        </p:cTn>
                                        <p:tgtEl>
                                          <p:sndTgt r:embed="rId7" name="nutzen ne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subTnLst>
                                    <p:audio>
                                      <p:cMediaNode>
                                        <p:cTn display="0" masterRel="sameClick">
                                          <p:stCondLst>
                                            <p:cond evt="begin" delay="0">
                                              <p:tn val="30"/>
                                            </p:cond>
                                          </p:stCondLst>
                                          <p:endCondLst>
                                            <p:cond evt="onStopAudio" delay="0">
                                              <p:tgtEl>
                                                <p:sldTgt/>
                                              </p:tgtEl>
                                            </p:cond>
                                          </p:endCondLst>
                                        </p:cTn>
                                        <p:tgtEl>
                                          <p:sndTgt r:embed="rId8" name="Glu%CC%88ck new.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9" name="Ru%CC%88cken new.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subTnLst>
                                    <p:audio>
                                      <p:cMediaNode>
                                        <p:cTn display="0" masterRel="sameClick">
                                          <p:stCondLst>
                                            <p:cond evt="begin" delay="0">
                                              <p:tn val="42"/>
                                            </p:cond>
                                          </p:stCondLst>
                                          <p:endCondLst>
                                            <p:cond evt="onStopAudio" delay="0">
                                              <p:tgtEl>
                                                <p:sldTgt/>
                                              </p:tgtEl>
                                            </p:cond>
                                          </p:endCondLst>
                                        </p:cTn>
                                        <p:tgtEl>
                                          <p:sndTgt r:embed="rId10" name="tu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p:bldP spid="40" grpId="0"/>
      <p:bldP spid="41" grpId="0"/>
      <p:bldP spid="42" grpId="0"/>
      <p:bldP spid="43" grpId="0"/>
      <p:bldP spid="4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65C-4159-4F4D-BA94-8F6DCEDAA3D2}"/>
              </a:ext>
            </a:extLst>
          </p:cNvPr>
          <p:cNvSpPr>
            <a:spLocks noGrp="1"/>
          </p:cNvSpPr>
          <p:nvPr>
            <p:ph type="title"/>
          </p:nvPr>
        </p:nvSpPr>
        <p:spPr/>
        <p:txBody>
          <a:bodyPr/>
          <a:lstStyle/>
          <a:p>
            <a:endParaRPr lang="en-GB"/>
          </a:p>
        </p:txBody>
      </p:sp>
      <p:sp>
        <p:nvSpPr>
          <p:cNvPr id="190" name="Rectangle 189">
            <a:extLst>
              <a:ext uri="{FF2B5EF4-FFF2-40B4-BE49-F238E27FC236}">
                <a16:creationId xmlns:a16="http://schemas.microsoft.com/office/drawing/2014/main" id="{B9B03DB1-4857-4E59-B798-C3ABDAD6D553}"/>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1" name="Picture 190" descr="A close up of a logo&#10;&#10;Description automatically generated">
            <a:extLst>
              <a:ext uri="{FF2B5EF4-FFF2-40B4-BE49-F238E27FC236}">
                <a16:creationId xmlns:a16="http://schemas.microsoft.com/office/drawing/2014/main" id="{A7C320F5-83AB-47B6-BDA6-AD7AF467E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192" name="Group 191">
            <a:extLst>
              <a:ext uri="{FF2B5EF4-FFF2-40B4-BE49-F238E27FC236}">
                <a16:creationId xmlns:a16="http://schemas.microsoft.com/office/drawing/2014/main" id="{A803078C-3B48-4A22-B27B-D7BD7BA5217D}"/>
              </a:ext>
            </a:extLst>
          </p:cNvPr>
          <p:cNvGrpSpPr/>
          <p:nvPr/>
        </p:nvGrpSpPr>
        <p:grpSpPr>
          <a:xfrm>
            <a:off x="4766400" y="108000"/>
            <a:ext cx="1068497" cy="846713"/>
            <a:chOff x="4766400" y="108000"/>
            <a:chExt cx="1068497" cy="846713"/>
          </a:xfrm>
        </p:grpSpPr>
        <p:pic>
          <p:nvPicPr>
            <p:cNvPr id="193" name="Picture 192" descr="A picture containing flower&#10;&#10;Description automatically generated">
              <a:extLst>
                <a:ext uri="{FF2B5EF4-FFF2-40B4-BE49-F238E27FC236}">
                  <a16:creationId xmlns:a16="http://schemas.microsoft.com/office/drawing/2014/main" id="{575AA8A4-313C-4B97-917E-D28AD1D4B4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194" name="TextBox 193">
              <a:extLst>
                <a:ext uri="{FF2B5EF4-FFF2-40B4-BE49-F238E27FC236}">
                  <a16:creationId xmlns:a16="http://schemas.microsoft.com/office/drawing/2014/main" id="{BE7BE181-216D-4E39-A0BF-9647C14F2C57}"/>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195" name="Picture 194" descr="A close up of a logo&#10;&#10;Description automatically generated">
            <a:extLst>
              <a:ext uri="{FF2B5EF4-FFF2-40B4-BE49-F238E27FC236}">
                <a16:creationId xmlns:a16="http://schemas.microsoft.com/office/drawing/2014/main" id="{9971BD56-9122-445A-86B0-33A96E8ED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196" name="Picture 195" descr="A close up of a logo&#10;&#10;Description automatically generated">
            <a:extLst>
              <a:ext uri="{FF2B5EF4-FFF2-40B4-BE49-F238E27FC236}">
                <a16:creationId xmlns:a16="http://schemas.microsoft.com/office/drawing/2014/main" id="{3F409022-38FF-4FAA-965E-527D2E24A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A5700C7F-F712-4682-9DDF-476B2E8B5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45FE015A-1D87-44E4-A256-C27DBF5DE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68454357-C760-4F41-8FA6-21AFA9C15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200" name="Picture 199" descr="A close up of a logo&#10;&#10;Description automatically generated">
            <a:extLst>
              <a:ext uri="{FF2B5EF4-FFF2-40B4-BE49-F238E27FC236}">
                <a16:creationId xmlns:a16="http://schemas.microsoft.com/office/drawing/2014/main" id="{F931CF4B-11E1-4A28-B2D6-0F0BCC9B3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ADD7E723-204D-4CAA-B679-BE57678A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202" name="Picture 201" descr="A close up of a logo&#10;&#10;Description automatically generated">
            <a:extLst>
              <a:ext uri="{FF2B5EF4-FFF2-40B4-BE49-F238E27FC236}">
                <a16:creationId xmlns:a16="http://schemas.microsoft.com/office/drawing/2014/main" id="{8E9DAB66-6777-4705-84E5-0154A3439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203" name="Picture 202" descr="A close up of a logo&#10;&#10;Description automatically generated">
            <a:extLst>
              <a:ext uri="{FF2B5EF4-FFF2-40B4-BE49-F238E27FC236}">
                <a16:creationId xmlns:a16="http://schemas.microsoft.com/office/drawing/2014/main" id="{D2ED05F8-7491-4F63-8711-59F73315A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204" name="Picture 203" descr="A close up of a logo&#10;&#10;Description automatically generated">
            <a:extLst>
              <a:ext uri="{FF2B5EF4-FFF2-40B4-BE49-F238E27FC236}">
                <a16:creationId xmlns:a16="http://schemas.microsoft.com/office/drawing/2014/main" id="{A0AA560A-5660-49A4-A496-4D91CCED9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205" name="Picture 204" descr="A close up of a logo&#10;&#10;Description automatically generated">
            <a:extLst>
              <a:ext uri="{FF2B5EF4-FFF2-40B4-BE49-F238E27FC236}">
                <a16:creationId xmlns:a16="http://schemas.microsoft.com/office/drawing/2014/main" id="{235B1988-E5B9-4FB2-A164-E4E0FA51E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206" name="Picture 2" descr="Fly Bug Insect Clip Art">
            <a:extLst>
              <a:ext uri="{FF2B5EF4-FFF2-40B4-BE49-F238E27FC236}">
                <a16:creationId xmlns:a16="http://schemas.microsoft.com/office/drawing/2014/main" id="{8F4EBEC5-7E87-46B5-9703-C9E08A90A2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Fly Bug Insect Clip Art">
            <a:extLst>
              <a:ext uri="{FF2B5EF4-FFF2-40B4-BE49-F238E27FC236}">
                <a16:creationId xmlns:a16="http://schemas.microsoft.com/office/drawing/2014/main" id="{BEA620D0-E44D-404F-8B74-7905DE4E4E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44378" y="3143153"/>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07" descr="A picture containing flower&#10;&#10;Description automatically generated">
            <a:extLst>
              <a:ext uri="{FF2B5EF4-FFF2-40B4-BE49-F238E27FC236}">
                <a16:creationId xmlns:a16="http://schemas.microsoft.com/office/drawing/2014/main" id="{FACB0480-F0A6-49C9-8BF6-9A22D00A3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209" name="Picture 208" descr="A picture containing flower&#10;&#10;Description automatically generated">
            <a:extLst>
              <a:ext uri="{FF2B5EF4-FFF2-40B4-BE49-F238E27FC236}">
                <a16:creationId xmlns:a16="http://schemas.microsoft.com/office/drawing/2014/main" id="{AF4994B0-C6EE-4181-BE96-18CECA5D6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210" name="Picture 209" descr="A picture containing flower&#10;&#10;Description automatically generated">
            <a:extLst>
              <a:ext uri="{FF2B5EF4-FFF2-40B4-BE49-F238E27FC236}">
                <a16:creationId xmlns:a16="http://schemas.microsoft.com/office/drawing/2014/main" id="{78D57E5B-BDA9-4927-813A-539E77D85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11" name="Picture 210" descr="A picture containing flower&#10;&#10;Description automatically generated">
            <a:extLst>
              <a:ext uri="{FF2B5EF4-FFF2-40B4-BE49-F238E27FC236}">
                <a16:creationId xmlns:a16="http://schemas.microsoft.com/office/drawing/2014/main" id="{98B769F1-EA45-4C39-A351-6C11D3BCD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212" name="Picture 211" descr="A picture containing flower&#10;&#10;Description automatically generated">
            <a:extLst>
              <a:ext uri="{FF2B5EF4-FFF2-40B4-BE49-F238E27FC236}">
                <a16:creationId xmlns:a16="http://schemas.microsoft.com/office/drawing/2014/main" id="{13D3FA6A-60B7-46A3-ABF9-D5783833F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213" name="Picture 212" descr="A picture containing flower&#10;&#10;Description automatically generated">
            <a:extLst>
              <a:ext uri="{FF2B5EF4-FFF2-40B4-BE49-F238E27FC236}">
                <a16:creationId xmlns:a16="http://schemas.microsoft.com/office/drawing/2014/main" id="{FF008DAC-08B9-4CCE-AAFB-51CBDF0E4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214" name="Picture 213" descr="A picture containing flower&#10;&#10;Description automatically generated">
            <a:extLst>
              <a:ext uri="{FF2B5EF4-FFF2-40B4-BE49-F238E27FC236}">
                <a16:creationId xmlns:a16="http://schemas.microsoft.com/office/drawing/2014/main" id="{4C40A72A-7E57-4EA2-AF9B-992E8EDA4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215" name="Picture 214" descr="A picture containing flower&#10;&#10;Description automatically generated">
            <a:extLst>
              <a:ext uri="{FF2B5EF4-FFF2-40B4-BE49-F238E27FC236}">
                <a16:creationId xmlns:a16="http://schemas.microsoft.com/office/drawing/2014/main" id="{161A6E93-47E5-42EB-9BFE-C2C2DED98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16" name="Picture 215" descr="A picture containing flower&#10;&#10;Description automatically generated">
            <a:extLst>
              <a:ext uri="{FF2B5EF4-FFF2-40B4-BE49-F238E27FC236}">
                <a16:creationId xmlns:a16="http://schemas.microsoft.com/office/drawing/2014/main" id="{A2E83A19-6C77-43AF-8150-26A8834C4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17" name="Picture 216" descr="A picture containing flower&#10;&#10;Description automatically generated">
            <a:extLst>
              <a:ext uri="{FF2B5EF4-FFF2-40B4-BE49-F238E27FC236}">
                <a16:creationId xmlns:a16="http://schemas.microsoft.com/office/drawing/2014/main" id="{7A3143C2-A780-497F-A59E-2BD8FEE40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218" name="Picture 217" descr="A picture containing flower&#10;&#10;Description automatically generated">
            <a:extLst>
              <a:ext uri="{FF2B5EF4-FFF2-40B4-BE49-F238E27FC236}">
                <a16:creationId xmlns:a16="http://schemas.microsoft.com/office/drawing/2014/main" id="{B1CF2614-8A9A-48F5-9FEB-FECB9B0C2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219" name="Picture 218" descr="A picture containing flower&#10;&#10;Description automatically generated">
            <a:extLst>
              <a:ext uri="{FF2B5EF4-FFF2-40B4-BE49-F238E27FC236}">
                <a16:creationId xmlns:a16="http://schemas.microsoft.com/office/drawing/2014/main" id="{0F2477A8-019D-4A87-A089-5B0BBCFC21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220" name="Picture 219" descr="A picture containing flower&#10;&#10;Description automatically generated">
            <a:extLst>
              <a:ext uri="{FF2B5EF4-FFF2-40B4-BE49-F238E27FC236}">
                <a16:creationId xmlns:a16="http://schemas.microsoft.com/office/drawing/2014/main" id="{A54030B7-3757-4E0E-B5D0-10CA938E4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221" name="Picture 220" descr="A picture containing flower&#10;&#10;Description automatically generated">
            <a:extLst>
              <a:ext uri="{FF2B5EF4-FFF2-40B4-BE49-F238E27FC236}">
                <a16:creationId xmlns:a16="http://schemas.microsoft.com/office/drawing/2014/main" id="{E1042083-F3B1-42C2-A918-9042B06E0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222" name="Picture 221" descr="A picture containing flower&#10;&#10;Description automatically generated">
            <a:extLst>
              <a:ext uri="{FF2B5EF4-FFF2-40B4-BE49-F238E27FC236}">
                <a16:creationId xmlns:a16="http://schemas.microsoft.com/office/drawing/2014/main" id="{B6DB129B-4E2D-4345-BCD6-7042186B6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223" name="Picture 222" descr="A picture containing flower&#10;&#10;Description automatically generated">
            <a:extLst>
              <a:ext uri="{FF2B5EF4-FFF2-40B4-BE49-F238E27FC236}">
                <a16:creationId xmlns:a16="http://schemas.microsoft.com/office/drawing/2014/main" id="{DA6A5C2D-42CC-4751-8556-C19516BAAC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224" name="Picture 223" descr="A picture containing flower&#10;&#10;Description automatically generated">
            <a:extLst>
              <a:ext uri="{FF2B5EF4-FFF2-40B4-BE49-F238E27FC236}">
                <a16:creationId xmlns:a16="http://schemas.microsoft.com/office/drawing/2014/main" id="{52496BDA-85EC-4342-A515-DF26EC6B9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225" name="Picture 224" descr="A picture containing flower&#10;&#10;Description automatically generated">
            <a:extLst>
              <a:ext uri="{FF2B5EF4-FFF2-40B4-BE49-F238E27FC236}">
                <a16:creationId xmlns:a16="http://schemas.microsoft.com/office/drawing/2014/main" id="{8A3B17FE-A247-43F6-8BEE-44C29515B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226" name="Picture 225" descr="A picture containing flower&#10;&#10;Description automatically generated">
            <a:extLst>
              <a:ext uri="{FF2B5EF4-FFF2-40B4-BE49-F238E27FC236}">
                <a16:creationId xmlns:a16="http://schemas.microsoft.com/office/drawing/2014/main" id="{B40F0543-B491-4F60-89C1-609BD97D6D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227" name="Picture 226" descr="A picture containing flower&#10;&#10;Description automatically generated">
            <a:extLst>
              <a:ext uri="{FF2B5EF4-FFF2-40B4-BE49-F238E27FC236}">
                <a16:creationId xmlns:a16="http://schemas.microsoft.com/office/drawing/2014/main" id="{CE67AB6C-7CB3-4706-853D-4EFFC31C4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228" name="Picture 227" descr="A picture containing flower&#10;&#10;Description automatically generated">
            <a:extLst>
              <a:ext uri="{FF2B5EF4-FFF2-40B4-BE49-F238E27FC236}">
                <a16:creationId xmlns:a16="http://schemas.microsoft.com/office/drawing/2014/main" id="{DF6D2EC0-F828-4F70-A974-C8B6E41B7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229" name="Picture 4" descr="Amphibian, Animal, Frog, Nature">
            <a:extLst>
              <a:ext uri="{FF2B5EF4-FFF2-40B4-BE49-F238E27FC236}">
                <a16:creationId xmlns:a16="http://schemas.microsoft.com/office/drawing/2014/main" id="{F8BEB02E-2D7F-4246-82DC-1AD064EDD4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230" name="Group 229">
            <a:extLst>
              <a:ext uri="{FF2B5EF4-FFF2-40B4-BE49-F238E27FC236}">
                <a16:creationId xmlns:a16="http://schemas.microsoft.com/office/drawing/2014/main" id="{25591EAC-B9D3-4B65-99CC-3BC887A0EEBA}"/>
              </a:ext>
            </a:extLst>
          </p:cNvPr>
          <p:cNvGrpSpPr/>
          <p:nvPr/>
        </p:nvGrpSpPr>
        <p:grpSpPr>
          <a:xfrm>
            <a:off x="225424" y="4658400"/>
            <a:ext cx="1068497" cy="846713"/>
            <a:chOff x="225424" y="4658400"/>
            <a:chExt cx="1068497" cy="846713"/>
          </a:xfrm>
        </p:grpSpPr>
        <p:pic>
          <p:nvPicPr>
            <p:cNvPr id="231" name="Picture 230" descr="A picture containing flower&#10;&#10;Description automatically generated">
              <a:extLst>
                <a:ext uri="{FF2B5EF4-FFF2-40B4-BE49-F238E27FC236}">
                  <a16:creationId xmlns:a16="http://schemas.microsoft.com/office/drawing/2014/main" id="{4219BB76-7188-41AB-8124-0A9A20C1A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232" name="TextBox 231">
              <a:extLst>
                <a:ext uri="{FF2B5EF4-FFF2-40B4-BE49-F238E27FC236}">
                  <a16:creationId xmlns:a16="http://schemas.microsoft.com/office/drawing/2014/main" id="{4A210547-C466-4198-893D-DEE8B74A5C40}"/>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233" name="Picture 232" descr="A picture containing flower&#10;&#10;Description automatically generated">
            <a:extLst>
              <a:ext uri="{FF2B5EF4-FFF2-40B4-BE49-F238E27FC236}">
                <a16:creationId xmlns:a16="http://schemas.microsoft.com/office/drawing/2014/main" id="{07D74862-E9E4-4B42-91CA-CEEF90A58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234" name="Arrow: Up 233">
            <a:extLst>
              <a:ext uri="{FF2B5EF4-FFF2-40B4-BE49-F238E27FC236}">
                <a16:creationId xmlns:a16="http://schemas.microsoft.com/office/drawing/2014/main" id="{8D324DE9-6123-4370-8D85-55BF89BD6043}"/>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5" name="Arrow: Up 234">
            <a:extLst>
              <a:ext uri="{FF2B5EF4-FFF2-40B4-BE49-F238E27FC236}">
                <a16:creationId xmlns:a16="http://schemas.microsoft.com/office/drawing/2014/main" id="{A5F3F2E3-18C1-4DCD-8068-AEF4F2DA4A17}"/>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6" name="Arrow: Up 235">
            <a:extLst>
              <a:ext uri="{FF2B5EF4-FFF2-40B4-BE49-F238E27FC236}">
                <a16:creationId xmlns:a16="http://schemas.microsoft.com/office/drawing/2014/main" id="{25E647C0-2CD8-4EFB-B77E-95527CCB45DA}"/>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7" name="Arrow: Up 236">
            <a:extLst>
              <a:ext uri="{FF2B5EF4-FFF2-40B4-BE49-F238E27FC236}">
                <a16:creationId xmlns:a16="http://schemas.microsoft.com/office/drawing/2014/main" id="{DB88CC88-F9E1-4612-822C-472E9A269E2D}"/>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8" name="Arrow: Up 237">
            <a:extLst>
              <a:ext uri="{FF2B5EF4-FFF2-40B4-BE49-F238E27FC236}">
                <a16:creationId xmlns:a16="http://schemas.microsoft.com/office/drawing/2014/main" id="{4924EA23-6CBD-4805-831D-2485341EC591}"/>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9" name="Arrow: Up 238">
            <a:extLst>
              <a:ext uri="{FF2B5EF4-FFF2-40B4-BE49-F238E27FC236}">
                <a16:creationId xmlns:a16="http://schemas.microsoft.com/office/drawing/2014/main" id="{1DCA9A40-265D-4247-9CBB-0CD488074196}"/>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0" name="Arrow: Up 239">
            <a:extLst>
              <a:ext uri="{FF2B5EF4-FFF2-40B4-BE49-F238E27FC236}">
                <a16:creationId xmlns:a16="http://schemas.microsoft.com/office/drawing/2014/main" id="{9D5A24CA-A4C5-4B98-9757-AA99AE6476A6}"/>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41" name="Group 240">
            <a:extLst>
              <a:ext uri="{FF2B5EF4-FFF2-40B4-BE49-F238E27FC236}">
                <a16:creationId xmlns:a16="http://schemas.microsoft.com/office/drawing/2014/main" id="{02ECDF41-C276-4728-B854-58C75ABE14E3}"/>
              </a:ext>
            </a:extLst>
          </p:cNvPr>
          <p:cNvGrpSpPr/>
          <p:nvPr/>
        </p:nvGrpSpPr>
        <p:grpSpPr>
          <a:xfrm>
            <a:off x="3253955" y="952734"/>
            <a:ext cx="1068497" cy="846713"/>
            <a:chOff x="3253955" y="952734"/>
            <a:chExt cx="1068497" cy="846713"/>
          </a:xfrm>
        </p:grpSpPr>
        <p:pic>
          <p:nvPicPr>
            <p:cNvPr id="242" name="Picture 241" descr="A picture containing flower&#10;&#10;Description automatically generated">
              <a:extLst>
                <a:ext uri="{FF2B5EF4-FFF2-40B4-BE49-F238E27FC236}">
                  <a16:creationId xmlns:a16="http://schemas.microsoft.com/office/drawing/2014/main" id="{29F90385-01DF-44E6-B5CD-45DB00C2E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243" name="TextBox 242">
              <a:extLst>
                <a:ext uri="{FF2B5EF4-FFF2-40B4-BE49-F238E27FC236}">
                  <a16:creationId xmlns:a16="http://schemas.microsoft.com/office/drawing/2014/main" id="{94250C52-82AC-4913-9F5E-B218C484575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244" name="Group 243">
            <a:extLst>
              <a:ext uri="{FF2B5EF4-FFF2-40B4-BE49-F238E27FC236}">
                <a16:creationId xmlns:a16="http://schemas.microsoft.com/office/drawing/2014/main" id="{703B27C3-1891-42ED-B970-88DAD5946889}"/>
              </a:ext>
            </a:extLst>
          </p:cNvPr>
          <p:cNvGrpSpPr/>
          <p:nvPr/>
        </p:nvGrpSpPr>
        <p:grpSpPr>
          <a:xfrm>
            <a:off x="1740471" y="1870483"/>
            <a:ext cx="1068497" cy="846713"/>
            <a:chOff x="1740471" y="1870483"/>
            <a:chExt cx="1068497" cy="846713"/>
          </a:xfrm>
        </p:grpSpPr>
        <p:pic>
          <p:nvPicPr>
            <p:cNvPr id="245" name="Picture 244" descr="A picture containing flower&#10;&#10;Description automatically generated">
              <a:extLst>
                <a:ext uri="{FF2B5EF4-FFF2-40B4-BE49-F238E27FC236}">
                  <a16:creationId xmlns:a16="http://schemas.microsoft.com/office/drawing/2014/main" id="{99442A74-A037-420E-85E8-111CEA896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246" name="TextBox 245">
              <a:extLst>
                <a:ext uri="{FF2B5EF4-FFF2-40B4-BE49-F238E27FC236}">
                  <a16:creationId xmlns:a16="http://schemas.microsoft.com/office/drawing/2014/main" id="{6EAFB3DC-ED8E-4E22-9775-3153FFFC6B74}"/>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247" name="Arrow: Up 246">
            <a:extLst>
              <a:ext uri="{FF2B5EF4-FFF2-40B4-BE49-F238E27FC236}">
                <a16:creationId xmlns:a16="http://schemas.microsoft.com/office/drawing/2014/main" id="{57BF0157-0FB9-42AD-BE64-95283205F9B9}"/>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8" name="Arrow: Up 247">
            <a:extLst>
              <a:ext uri="{FF2B5EF4-FFF2-40B4-BE49-F238E27FC236}">
                <a16:creationId xmlns:a16="http://schemas.microsoft.com/office/drawing/2014/main" id="{FC37BDAF-701E-4B0E-8DC5-2FD6857784F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49" name="Group 248">
            <a:extLst>
              <a:ext uri="{FF2B5EF4-FFF2-40B4-BE49-F238E27FC236}">
                <a16:creationId xmlns:a16="http://schemas.microsoft.com/office/drawing/2014/main" id="{32917CAA-5525-4D9E-98E1-E072AC4E8151}"/>
              </a:ext>
            </a:extLst>
          </p:cNvPr>
          <p:cNvGrpSpPr/>
          <p:nvPr/>
        </p:nvGrpSpPr>
        <p:grpSpPr>
          <a:xfrm>
            <a:off x="9360000" y="952734"/>
            <a:ext cx="1068497" cy="846713"/>
            <a:chOff x="9360000" y="952734"/>
            <a:chExt cx="1068497" cy="846713"/>
          </a:xfrm>
        </p:grpSpPr>
        <p:pic>
          <p:nvPicPr>
            <p:cNvPr id="250" name="Picture 249" descr="A picture containing flower&#10;&#10;Description automatically generated">
              <a:extLst>
                <a:ext uri="{FF2B5EF4-FFF2-40B4-BE49-F238E27FC236}">
                  <a16:creationId xmlns:a16="http://schemas.microsoft.com/office/drawing/2014/main" id="{0AD5760C-FF35-40E9-A1C4-A3C22A3F6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251" name="TextBox 250">
              <a:extLst>
                <a:ext uri="{FF2B5EF4-FFF2-40B4-BE49-F238E27FC236}">
                  <a16:creationId xmlns:a16="http://schemas.microsoft.com/office/drawing/2014/main" id="{52BCD955-5CE3-45FF-9D93-74B9571E8B2E}"/>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252" name="Arrow: Up 251">
            <a:extLst>
              <a:ext uri="{FF2B5EF4-FFF2-40B4-BE49-F238E27FC236}">
                <a16:creationId xmlns:a16="http://schemas.microsoft.com/office/drawing/2014/main" id="{88688A3E-3184-4640-B912-665CE49A2584}"/>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19AAE9-A1AA-4714-BDAB-954D2C3B1305}"/>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4" name="Arrow: Up 253">
            <a:extLst>
              <a:ext uri="{FF2B5EF4-FFF2-40B4-BE49-F238E27FC236}">
                <a16:creationId xmlns:a16="http://schemas.microsoft.com/office/drawing/2014/main" id="{580C0FE5-F6EE-4B71-ABFE-531FDD6FF37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5" name="Arrow: Up 254">
            <a:extLst>
              <a:ext uri="{FF2B5EF4-FFF2-40B4-BE49-F238E27FC236}">
                <a16:creationId xmlns:a16="http://schemas.microsoft.com/office/drawing/2014/main" id="{506EFC40-B17F-4EAF-A0EA-CEBED6A3BB4B}"/>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56" name="Picture 255" descr="A picture containing flower&#10;&#10;Description automatically generated">
            <a:extLst>
              <a:ext uri="{FF2B5EF4-FFF2-40B4-BE49-F238E27FC236}">
                <a16:creationId xmlns:a16="http://schemas.microsoft.com/office/drawing/2014/main" id="{C026DE9A-05CA-4E18-9501-92ACBC80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257" name="Arrow: Up 256">
            <a:extLst>
              <a:ext uri="{FF2B5EF4-FFF2-40B4-BE49-F238E27FC236}">
                <a16:creationId xmlns:a16="http://schemas.microsoft.com/office/drawing/2014/main" id="{D5A36F3D-4DC7-4766-80D9-2D7305D19232}"/>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8" name="Arrow: Up 257">
            <a:extLst>
              <a:ext uri="{FF2B5EF4-FFF2-40B4-BE49-F238E27FC236}">
                <a16:creationId xmlns:a16="http://schemas.microsoft.com/office/drawing/2014/main" id="{4886573A-891B-47B0-AF3F-5AA9B31E23A5}"/>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59" name="Group 258">
            <a:extLst>
              <a:ext uri="{FF2B5EF4-FFF2-40B4-BE49-F238E27FC236}">
                <a16:creationId xmlns:a16="http://schemas.microsoft.com/office/drawing/2014/main" id="{FB556D65-681A-4E33-B284-60D32B757836}"/>
              </a:ext>
            </a:extLst>
          </p:cNvPr>
          <p:cNvGrpSpPr/>
          <p:nvPr/>
        </p:nvGrpSpPr>
        <p:grpSpPr>
          <a:xfrm>
            <a:off x="7832757" y="5518562"/>
            <a:ext cx="1068497" cy="846713"/>
            <a:chOff x="7832757" y="5518562"/>
            <a:chExt cx="1068497" cy="846713"/>
          </a:xfrm>
        </p:grpSpPr>
        <p:pic>
          <p:nvPicPr>
            <p:cNvPr id="260" name="Picture 259" descr="A picture containing flower&#10;&#10;Description automatically generated">
              <a:extLst>
                <a:ext uri="{FF2B5EF4-FFF2-40B4-BE49-F238E27FC236}">
                  <a16:creationId xmlns:a16="http://schemas.microsoft.com/office/drawing/2014/main" id="{A2AB656D-3555-4E3E-8D89-5D738CC70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261" name="TextBox 260">
              <a:extLst>
                <a:ext uri="{FF2B5EF4-FFF2-40B4-BE49-F238E27FC236}">
                  <a16:creationId xmlns:a16="http://schemas.microsoft.com/office/drawing/2014/main" id="{CFB78540-ADDD-4A02-A129-4E05493FEACD}"/>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262" name="Arrow: Up 261">
            <a:extLst>
              <a:ext uri="{FF2B5EF4-FFF2-40B4-BE49-F238E27FC236}">
                <a16:creationId xmlns:a16="http://schemas.microsoft.com/office/drawing/2014/main" id="{7F1034EF-996F-48CA-8C8F-B31A5D6C6E52}"/>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3" name="Picture 262" descr="A picture containing flower&#10;&#10;Description automatically generated">
            <a:extLst>
              <a:ext uri="{FF2B5EF4-FFF2-40B4-BE49-F238E27FC236}">
                <a16:creationId xmlns:a16="http://schemas.microsoft.com/office/drawing/2014/main" id="{113AA9AB-5227-4D8B-BFC8-99C396C6C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264" name="Arrow: Up 263">
            <a:extLst>
              <a:ext uri="{FF2B5EF4-FFF2-40B4-BE49-F238E27FC236}">
                <a16:creationId xmlns:a16="http://schemas.microsoft.com/office/drawing/2014/main" id="{2773D870-14EA-4071-B1A2-2C359DEC4BC5}"/>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5" name="Arrow: Up 264">
            <a:extLst>
              <a:ext uri="{FF2B5EF4-FFF2-40B4-BE49-F238E27FC236}">
                <a16:creationId xmlns:a16="http://schemas.microsoft.com/office/drawing/2014/main" id="{9A253343-BA1F-482F-9CB6-61182DA25133}"/>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6" name="Arrow: Up 265">
            <a:extLst>
              <a:ext uri="{FF2B5EF4-FFF2-40B4-BE49-F238E27FC236}">
                <a16:creationId xmlns:a16="http://schemas.microsoft.com/office/drawing/2014/main" id="{55864652-1F6C-4969-910E-669513D1C632}"/>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7" name="Arrow: Up 266">
            <a:extLst>
              <a:ext uri="{FF2B5EF4-FFF2-40B4-BE49-F238E27FC236}">
                <a16:creationId xmlns:a16="http://schemas.microsoft.com/office/drawing/2014/main" id="{716E3C03-F275-40F1-AC4E-333AEB8F1E2F}"/>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8" name="Arrow: Up 267">
            <a:extLst>
              <a:ext uri="{FF2B5EF4-FFF2-40B4-BE49-F238E27FC236}">
                <a16:creationId xmlns:a16="http://schemas.microsoft.com/office/drawing/2014/main" id="{3BDE1476-7533-4765-B283-480EAD32656A}"/>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9" name="Arrow: Up 268">
            <a:extLst>
              <a:ext uri="{FF2B5EF4-FFF2-40B4-BE49-F238E27FC236}">
                <a16:creationId xmlns:a16="http://schemas.microsoft.com/office/drawing/2014/main" id="{CD66625B-6F05-4D0F-A9A7-34AB6FD3BD73}"/>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0" name="Arrow: Up 269">
            <a:extLst>
              <a:ext uri="{FF2B5EF4-FFF2-40B4-BE49-F238E27FC236}">
                <a16:creationId xmlns:a16="http://schemas.microsoft.com/office/drawing/2014/main" id="{B4B70C20-0259-4D85-AAA4-E25A9BD3CA5D}"/>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1" name="Arrow: Up 270">
            <a:extLst>
              <a:ext uri="{FF2B5EF4-FFF2-40B4-BE49-F238E27FC236}">
                <a16:creationId xmlns:a16="http://schemas.microsoft.com/office/drawing/2014/main" id="{C0B6A1B6-ECF6-48AA-8FFC-D9BF2C4386F0}"/>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2" name="Arrow: Up 271">
            <a:extLst>
              <a:ext uri="{FF2B5EF4-FFF2-40B4-BE49-F238E27FC236}">
                <a16:creationId xmlns:a16="http://schemas.microsoft.com/office/drawing/2014/main" id="{32E014AD-7A2F-4A9E-974C-D04675392B0F}"/>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3" name="Arrow: Up 272">
            <a:extLst>
              <a:ext uri="{FF2B5EF4-FFF2-40B4-BE49-F238E27FC236}">
                <a16:creationId xmlns:a16="http://schemas.microsoft.com/office/drawing/2014/main" id="{3D4DA2B5-1EB6-4D61-A935-DC4EDF738D32}"/>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4" name="Arrow: Up 273">
            <a:extLst>
              <a:ext uri="{FF2B5EF4-FFF2-40B4-BE49-F238E27FC236}">
                <a16:creationId xmlns:a16="http://schemas.microsoft.com/office/drawing/2014/main" id="{2C6D6FC7-8B24-4206-8AE7-607A10FFB75E}"/>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5" name="Arrow: Up 274">
            <a:extLst>
              <a:ext uri="{FF2B5EF4-FFF2-40B4-BE49-F238E27FC236}">
                <a16:creationId xmlns:a16="http://schemas.microsoft.com/office/drawing/2014/main" id="{A824C534-4B0C-4FD9-8F17-870D0BF13F15}"/>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6" name="Arrow: Up 275">
            <a:extLst>
              <a:ext uri="{FF2B5EF4-FFF2-40B4-BE49-F238E27FC236}">
                <a16:creationId xmlns:a16="http://schemas.microsoft.com/office/drawing/2014/main" id="{8043C529-5563-49A3-AE17-3FC1C7DE6C29}"/>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7" name="Arrow: Up 276">
            <a:extLst>
              <a:ext uri="{FF2B5EF4-FFF2-40B4-BE49-F238E27FC236}">
                <a16:creationId xmlns:a16="http://schemas.microsoft.com/office/drawing/2014/main" id="{A0DA08A5-2BF6-4E44-8AF8-576232FE5689}"/>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8" name="Arrow: Up 277">
            <a:extLst>
              <a:ext uri="{FF2B5EF4-FFF2-40B4-BE49-F238E27FC236}">
                <a16:creationId xmlns:a16="http://schemas.microsoft.com/office/drawing/2014/main" id="{825B204D-6C77-4C6B-99E8-E2C4ACDACB50}"/>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9" name="Arrow: Up 278">
            <a:extLst>
              <a:ext uri="{FF2B5EF4-FFF2-40B4-BE49-F238E27FC236}">
                <a16:creationId xmlns:a16="http://schemas.microsoft.com/office/drawing/2014/main" id="{EE3AD1D1-FC6B-4268-885F-B7E8765B623E}"/>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0" name="Arrow: Up 279">
            <a:extLst>
              <a:ext uri="{FF2B5EF4-FFF2-40B4-BE49-F238E27FC236}">
                <a16:creationId xmlns:a16="http://schemas.microsoft.com/office/drawing/2014/main" id="{847D4A4F-5FA3-4A69-A9E3-A780A4014C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1" name="Arrow: Up 280">
            <a:extLst>
              <a:ext uri="{FF2B5EF4-FFF2-40B4-BE49-F238E27FC236}">
                <a16:creationId xmlns:a16="http://schemas.microsoft.com/office/drawing/2014/main" id="{71F692C1-21ED-4BA2-A4C0-EF01E04F83EA}"/>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2" name="Arrow: Up 281">
            <a:extLst>
              <a:ext uri="{FF2B5EF4-FFF2-40B4-BE49-F238E27FC236}">
                <a16:creationId xmlns:a16="http://schemas.microsoft.com/office/drawing/2014/main" id="{3BFFE518-F0F8-4317-910F-B5D5E801ECA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3" name="Arrow: Up 282">
            <a:extLst>
              <a:ext uri="{FF2B5EF4-FFF2-40B4-BE49-F238E27FC236}">
                <a16:creationId xmlns:a16="http://schemas.microsoft.com/office/drawing/2014/main" id="{8828C88D-7109-4DE8-9722-B41E67DF27E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4" name="Arrow: Up 283">
            <a:extLst>
              <a:ext uri="{FF2B5EF4-FFF2-40B4-BE49-F238E27FC236}">
                <a16:creationId xmlns:a16="http://schemas.microsoft.com/office/drawing/2014/main" id="{515B7C00-3C9F-44FF-9805-44F1C6156D2D}"/>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5" name="Arrow: Up 284">
            <a:extLst>
              <a:ext uri="{FF2B5EF4-FFF2-40B4-BE49-F238E27FC236}">
                <a16:creationId xmlns:a16="http://schemas.microsoft.com/office/drawing/2014/main" id="{3E0EE711-D682-4674-B59E-2D3AC6237EA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6" name="Arrow: Up 285">
            <a:extLst>
              <a:ext uri="{FF2B5EF4-FFF2-40B4-BE49-F238E27FC236}">
                <a16:creationId xmlns:a16="http://schemas.microsoft.com/office/drawing/2014/main" id="{4E3346F7-37DC-4903-8460-AE8D10416820}"/>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AC3896FB-BCAB-4352-8C59-03E4205C7E11}"/>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8" name="Arrow: Up 287">
            <a:extLst>
              <a:ext uri="{FF2B5EF4-FFF2-40B4-BE49-F238E27FC236}">
                <a16:creationId xmlns:a16="http://schemas.microsoft.com/office/drawing/2014/main" id="{4C3EDA65-7ED1-47CF-A890-5C859D82DF96}"/>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9" name="Arrow: Up 288">
            <a:extLst>
              <a:ext uri="{FF2B5EF4-FFF2-40B4-BE49-F238E27FC236}">
                <a16:creationId xmlns:a16="http://schemas.microsoft.com/office/drawing/2014/main" id="{21EF271D-9F92-4EF8-983F-542B5E929F07}"/>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0" name="Arrow: Up 289">
            <a:extLst>
              <a:ext uri="{FF2B5EF4-FFF2-40B4-BE49-F238E27FC236}">
                <a16:creationId xmlns:a16="http://schemas.microsoft.com/office/drawing/2014/main" id="{B7C17A18-AA03-4114-83F5-315119A3C570}"/>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2" name="Title 3">
            <a:extLst>
              <a:ext uri="{FF2B5EF4-FFF2-40B4-BE49-F238E27FC236}">
                <a16:creationId xmlns:a16="http://schemas.microsoft.com/office/drawing/2014/main" id="{4A0CE6F8-6D54-4574-8F1F-B936B2105675}"/>
              </a:ext>
            </a:extLst>
          </p:cNvPr>
          <p:cNvSpPr txBox="1">
            <a:spLocks/>
          </p:cNvSpPr>
          <p:nvPr/>
        </p:nvSpPr>
        <p:spPr>
          <a:xfrm>
            <a:off x="0" y="294041"/>
            <a:ext cx="3671256" cy="707849"/>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3000"/>
              <a:t>Finde die Fliege!</a:t>
            </a:r>
            <a:endParaRPr lang="en-GB" sz="3000" dirty="0"/>
          </a:p>
        </p:txBody>
      </p:sp>
      <p:sp>
        <p:nvSpPr>
          <p:cNvPr id="293" name="TextBox 292">
            <a:extLst>
              <a:ext uri="{FF2B5EF4-FFF2-40B4-BE49-F238E27FC236}">
                <a16:creationId xmlns:a16="http://schemas.microsoft.com/office/drawing/2014/main" id="{06C5C934-77E9-428F-8401-C322400AF839}"/>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4" name="TextBox 293">
            <a:extLst>
              <a:ext uri="{FF2B5EF4-FFF2-40B4-BE49-F238E27FC236}">
                <a16:creationId xmlns:a16="http://schemas.microsoft.com/office/drawing/2014/main" id="{3308B5CB-F5F8-403F-8C39-2A340C71FC7D}"/>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5" name="TextBox 294">
            <a:extLst>
              <a:ext uri="{FF2B5EF4-FFF2-40B4-BE49-F238E27FC236}">
                <a16:creationId xmlns:a16="http://schemas.microsoft.com/office/drawing/2014/main" id="{23ED590E-E4B8-417A-B9BF-6C225AF80B5E}"/>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6" name="TextBox 295">
            <a:extLst>
              <a:ext uri="{FF2B5EF4-FFF2-40B4-BE49-F238E27FC236}">
                <a16:creationId xmlns:a16="http://schemas.microsoft.com/office/drawing/2014/main" id="{9A6D9E24-54D0-4957-B38A-86E1AF59DE35}"/>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7" name="TextBox 296">
            <a:extLst>
              <a:ext uri="{FF2B5EF4-FFF2-40B4-BE49-F238E27FC236}">
                <a16:creationId xmlns:a16="http://schemas.microsoft.com/office/drawing/2014/main" id="{F396C6CF-6DAC-48D8-B83D-44954D9D1D71}"/>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8" name="TextBox 297">
            <a:extLst>
              <a:ext uri="{FF2B5EF4-FFF2-40B4-BE49-F238E27FC236}">
                <a16:creationId xmlns:a16="http://schemas.microsoft.com/office/drawing/2014/main" id="{498E34F8-35B0-4DFA-9416-B450D3DFCB93}"/>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9" name="TextBox 298">
            <a:extLst>
              <a:ext uri="{FF2B5EF4-FFF2-40B4-BE49-F238E27FC236}">
                <a16:creationId xmlns:a16="http://schemas.microsoft.com/office/drawing/2014/main" id="{EF004E12-4FEB-4E93-9A10-13BDCC1D4A3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0" name="TextBox 299">
            <a:extLst>
              <a:ext uri="{FF2B5EF4-FFF2-40B4-BE49-F238E27FC236}">
                <a16:creationId xmlns:a16="http://schemas.microsoft.com/office/drawing/2014/main" id="{60CD0107-1BA4-41A3-B4D4-F05A1BA7BED7}"/>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1" name="TextBox 300">
            <a:extLst>
              <a:ext uri="{FF2B5EF4-FFF2-40B4-BE49-F238E27FC236}">
                <a16:creationId xmlns:a16="http://schemas.microsoft.com/office/drawing/2014/main" id="{4B2A9D45-EA38-494F-9813-B8A91FA0DEDC}"/>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2" name="TextBox 301">
            <a:extLst>
              <a:ext uri="{FF2B5EF4-FFF2-40B4-BE49-F238E27FC236}">
                <a16:creationId xmlns:a16="http://schemas.microsoft.com/office/drawing/2014/main" id="{DBD77C92-0D86-41E7-9EB2-704843F83F5C}"/>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3" name="TextBox 302">
            <a:extLst>
              <a:ext uri="{FF2B5EF4-FFF2-40B4-BE49-F238E27FC236}">
                <a16:creationId xmlns:a16="http://schemas.microsoft.com/office/drawing/2014/main" id="{57930ADD-B4B6-47D4-AE44-5C8DDB0C318D}"/>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4" name="TextBox 303">
            <a:extLst>
              <a:ext uri="{FF2B5EF4-FFF2-40B4-BE49-F238E27FC236}">
                <a16:creationId xmlns:a16="http://schemas.microsoft.com/office/drawing/2014/main" id="{38530A2A-FA15-405B-B78D-9086FECC8AC3}"/>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5" name="TextBox 304">
            <a:extLst>
              <a:ext uri="{FF2B5EF4-FFF2-40B4-BE49-F238E27FC236}">
                <a16:creationId xmlns:a16="http://schemas.microsoft.com/office/drawing/2014/main" id="{4D571A76-E20B-4FC3-B232-691B5C6937A0}"/>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6" name="TextBox 305">
            <a:extLst>
              <a:ext uri="{FF2B5EF4-FFF2-40B4-BE49-F238E27FC236}">
                <a16:creationId xmlns:a16="http://schemas.microsoft.com/office/drawing/2014/main" id="{DEB188A8-1CD8-4E00-A4ED-5954F34E0552}"/>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7" name="TextBox 306">
            <a:extLst>
              <a:ext uri="{FF2B5EF4-FFF2-40B4-BE49-F238E27FC236}">
                <a16:creationId xmlns:a16="http://schemas.microsoft.com/office/drawing/2014/main" id="{79FB9EEE-D290-4E6F-A1B8-ACC33ECFB2BC}"/>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8" name="TextBox 307">
            <a:extLst>
              <a:ext uri="{FF2B5EF4-FFF2-40B4-BE49-F238E27FC236}">
                <a16:creationId xmlns:a16="http://schemas.microsoft.com/office/drawing/2014/main" id="{230D71D2-A821-4733-AA18-2BD1792E40A8}"/>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9" name="TextBox 308">
            <a:extLst>
              <a:ext uri="{FF2B5EF4-FFF2-40B4-BE49-F238E27FC236}">
                <a16:creationId xmlns:a16="http://schemas.microsoft.com/office/drawing/2014/main" id="{5D89579D-A09C-4A24-BED2-63508A482F56}"/>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0" name="TextBox 309">
            <a:extLst>
              <a:ext uri="{FF2B5EF4-FFF2-40B4-BE49-F238E27FC236}">
                <a16:creationId xmlns:a16="http://schemas.microsoft.com/office/drawing/2014/main" id="{B81C2053-FD2B-488F-943C-6BA0818AB5E8}"/>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1" name="TextBox 310">
            <a:extLst>
              <a:ext uri="{FF2B5EF4-FFF2-40B4-BE49-F238E27FC236}">
                <a16:creationId xmlns:a16="http://schemas.microsoft.com/office/drawing/2014/main" id="{A01A5EDC-DC1C-421F-B675-336608F53022}"/>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2" name="TextBox 311">
            <a:extLst>
              <a:ext uri="{FF2B5EF4-FFF2-40B4-BE49-F238E27FC236}">
                <a16:creationId xmlns:a16="http://schemas.microsoft.com/office/drawing/2014/main" id="{5CD277F1-F95D-4E32-9393-4522DAFEE1B9}"/>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3" name="TextBox 312">
            <a:extLst>
              <a:ext uri="{FF2B5EF4-FFF2-40B4-BE49-F238E27FC236}">
                <a16:creationId xmlns:a16="http://schemas.microsoft.com/office/drawing/2014/main" id="{15DCD551-2318-4BEC-98D4-E0CDF3BD24F6}"/>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4" name="TextBox 313">
            <a:extLst>
              <a:ext uri="{FF2B5EF4-FFF2-40B4-BE49-F238E27FC236}">
                <a16:creationId xmlns:a16="http://schemas.microsoft.com/office/drawing/2014/main" id="{F1875D25-29F6-4E93-965B-FA0422DF3E75}"/>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5" name="TextBox 314">
            <a:extLst>
              <a:ext uri="{FF2B5EF4-FFF2-40B4-BE49-F238E27FC236}">
                <a16:creationId xmlns:a16="http://schemas.microsoft.com/office/drawing/2014/main" id="{ED323BF6-068F-4874-ACE0-9020D42DE513}"/>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6" name="TextBox 315">
            <a:extLst>
              <a:ext uri="{FF2B5EF4-FFF2-40B4-BE49-F238E27FC236}">
                <a16:creationId xmlns:a16="http://schemas.microsoft.com/office/drawing/2014/main" id="{29902A28-90C0-4A2E-9D37-7D464011C43E}"/>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17" name="TextBox 316">
            <a:extLst>
              <a:ext uri="{FF2B5EF4-FFF2-40B4-BE49-F238E27FC236}">
                <a16:creationId xmlns:a16="http://schemas.microsoft.com/office/drawing/2014/main" id="{BAD92286-7BEA-433C-ABAA-9D883C71B85A}"/>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18" name="TextBox 317">
            <a:extLst>
              <a:ext uri="{FF2B5EF4-FFF2-40B4-BE49-F238E27FC236}">
                <a16:creationId xmlns:a16="http://schemas.microsoft.com/office/drawing/2014/main" id="{26E4F8D1-7F94-4EA2-AFF5-BF0F6D1E4DFF}"/>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19" name="TextBox 318">
            <a:extLst>
              <a:ext uri="{FF2B5EF4-FFF2-40B4-BE49-F238E27FC236}">
                <a16:creationId xmlns:a16="http://schemas.microsoft.com/office/drawing/2014/main" id="{9BEE620A-CC67-4128-B644-AFA26A84AF3B}"/>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0" name="TextBox 319">
            <a:extLst>
              <a:ext uri="{FF2B5EF4-FFF2-40B4-BE49-F238E27FC236}">
                <a16:creationId xmlns:a16="http://schemas.microsoft.com/office/drawing/2014/main" id="{7C50762F-9BA1-4CB6-84F2-0BF8AE8F4722}"/>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1" name="TextBox 320">
            <a:extLst>
              <a:ext uri="{FF2B5EF4-FFF2-40B4-BE49-F238E27FC236}">
                <a16:creationId xmlns:a16="http://schemas.microsoft.com/office/drawing/2014/main" id="{416AABCE-ADB7-4B28-815D-A74FA16309BF}"/>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2" name="TextBox 321">
            <a:extLst>
              <a:ext uri="{FF2B5EF4-FFF2-40B4-BE49-F238E27FC236}">
                <a16:creationId xmlns:a16="http://schemas.microsoft.com/office/drawing/2014/main" id="{92CEB3B6-A158-4ABC-9434-BD2C0D09CB4F}"/>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3" name="TextBox 322">
            <a:extLst>
              <a:ext uri="{FF2B5EF4-FFF2-40B4-BE49-F238E27FC236}">
                <a16:creationId xmlns:a16="http://schemas.microsoft.com/office/drawing/2014/main" id="{B54FF98F-5271-4994-811F-6E56D0DC35E3}"/>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4" name="TextBox 323">
            <a:extLst>
              <a:ext uri="{FF2B5EF4-FFF2-40B4-BE49-F238E27FC236}">
                <a16:creationId xmlns:a16="http://schemas.microsoft.com/office/drawing/2014/main" id="{08D46FB7-14FD-40C9-A067-BC4914B0F0A0}"/>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5" name="TextBox 324">
            <a:extLst>
              <a:ext uri="{FF2B5EF4-FFF2-40B4-BE49-F238E27FC236}">
                <a16:creationId xmlns:a16="http://schemas.microsoft.com/office/drawing/2014/main" id="{72A4BB06-15FE-4F12-8BB6-87DDFD6A31BC}"/>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6" name="TextBox 325">
            <a:extLst>
              <a:ext uri="{FF2B5EF4-FFF2-40B4-BE49-F238E27FC236}">
                <a16:creationId xmlns:a16="http://schemas.microsoft.com/office/drawing/2014/main" id="{A33310BD-3D30-4125-93BC-311A6D6E329E}"/>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7" name="TextBox 326">
            <a:extLst>
              <a:ext uri="{FF2B5EF4-FFF2-40B4-BE49-F238E27FC236}">
                <a16:creationId xmlns:a16="http://schemas.microsoft.com/office/drawing/2014/main" id="{958147EB-4BD1-448E-A20E-7BE621059DA3}"/>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8" name="TextBox 327">
            <a:extLst>
              <a:ext uri="{FF2B5EF4-FFF2-40B4-BE49-F238E27FC236}">
                <a16:creationId xmlns:a16="http://schemas.microsoft.com/office/drawing/2014/main" id="{74EA0792-A19C-4959-AD23-9557931A33E2}"/>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29" name="TextBox 328">
            <a:extLst>
              <a:ext uri="{FF2B5EF4-FFF2-40B4-BE49-F238E27FC236}">
                <a16:creationId xmlns:a16="http://schemas.microsoft.com/office/drawing/2014/main" id="{E72834D0-EED6-445E-B043-F752B497D79C}"/>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0" name="TextBox 329">
            <a:extLst>
              <a:ext uri="{FF2B5EF4-FFF2-40B4-BE49-F238E27FC236}">
                <a16:creationId xmlns:a16="http://schemas.microsoft.com/office/drawing/2014/main" id="{37E44397-E1D4-4BF3-90F1-B68AE42B0767}"/>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1" name="TextBox 330">
            <a:extLst>
              <a:ext uri="{FF2B5EF4-FFF2-40B4-BE49-F238E27FC236}">
                <a16:creationId xmlns:a16="http://schemas.microsoft.com/office/drawing/2014/main" id="{D25CC0A1-73EC-4179-A4B3-36F9CD77B0F4}"/>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2" name="TextBox 331">
            <a:extLst>
              <a:ext uri="{FF2B5EF4-FFF2-40B4-BE49-F238E27FC236}">
                <a16:creationId xmlns:a16="http://schemas.microsoft.com/office/drawing/2014/main" id="{6D7B8BB2-181E-4FA5-A3C8-8D0F899B92FC}"/>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3" name="TextBox 332">
            <a:extLst>
              <a:ext uri="{FF2B5EF4-FFF2-40B4-BE49-F238E27FC236}">
                <a16:creationId xmlns:a16="http://schemas.microsoft.com/office/drawing/2014/main" id="{42E29D93-2A4E-4131-8715-C593120BEF62}"/>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4" name="TextBox 333">
            <a:extLst>
              <a:ext uri="{FF2B5EF4-FFF2-40B4-BE49-F238E27FC236}">
                <a16:creationId xmlns:a16="http://schemas.microsoft.com/office/drawing/2014/main" id="{DB3C8A6A-527A-4523-83A0-F1C426076CB2}"/>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5" name="TextBox 334">
            <a:extLst>
              <a:ext uri="{FF2B5EF4-FFF2-40B4-BE49-F238E27FC236}">
                <a16:creationId xmlns:a16="http://schemas.microsoft.com/office/drawing/2014/main" id="{19009946-BAB5-46A0-A500-EE2FCC1A3EA1}"/>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6" name="TextBox 335">
            <a:extLst>
              <a:ext uri="{FF2B5EF4-FFF2-40B4-BE49-F238E27FC236}">
                <a16:creationId xmlns:a16="http://schemas.microsoft.com/office/drawing/2014/main" id="{499D1292-EF30-4AD1-93B2-B4196D1B8450}"/>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7" name="TextBox 336">
            <a:extLst>
              <a:ext uri="{FF2B5EF4-FFF2-40B4-BE49-F238E27FC236}">
                <a16:creationId xmlns:a16="http://schemas.microsoft.com/office/drawing/2014/main" id="{3388ABC7-A767-4561-9C4F-33F10213904F}"/>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8" name="TextBox 337">
            <a:extLst>
              <a:ext uri="{FF2B5EF4-FFF2-40B4-BE49-F238E27FC236}">
                <a16:creationId xmlns:a16="http://schemas.microsoft.com/office/drawing/2014/main" id="{7369DB21-0160-4F2D-A3C7-F4BCFAE69D3F}"/>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39" name="TextBox 338">
            <a:extLst>
              <a:ext uri="{FF2B5EF4-FFF2-40B4-BE49-F238E27FC236}">
                <a16:creationId xmlns:a16="http://schemas.microsoft.com/office/drawing/2014/main" id="{7E3FF039-9C53-4CA9-B021-2C6290F5E683}"/>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40" name="TextBox 339">
            <a:extLst>
              <a:ext uri="{FF2B5EF4-FFF2-40B4-BE49-F238E27FC236}">
                <a16:creationId xmlns:a16="http://schemas.microsoft.com/office/drawing/2014/main" id="{D4CB9C45-441E-4BF7-B92E-2195A515D5E3}"/>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41" name="TextBox 340">
            <a:extLst>
              <a:ext uri="{FF2B5EF4-FFF2-40B4-BE49-F238E27FC236}">
                <a16:creationId xmlns:a16="http://schemas.microsoft.com/office/drawing/2014/main" id="{31A7DC52-B7DA-40E6-B005-D39FAF35E4A7}"/>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342" name="Action Button: Custom 16">
            <a:hlinkClick r:id="" action="ppaction://noaction" highlightClick="1">
              <a:snd r:embed="rId8" name="Frogs 2.wav"/>
            </a:hlinkClick>
            <a:extLst>
              <a:ext uri="{FF2B5EF4-FFF2-40B4-BE49-F238E27FC236}">
                <a16:creationId xmlns:a16="http://schemas.microsoft.com/office/drawing/2014/main" id="{5D2CCB5D-5738-4BB5-A1C2-CC2C0E8A224D}"/>
              </a:ext>
            </a:extLst>
          </p:cNvPr>
          <p:cNvSpPr/>
          <p:nvPr/>
        </p:nvSpPr>
        <p:spPr>
          <a:xfrm>
            <a:off x="11655704" y="591098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43" name="Rounded Rectangle 11">
            <a:extLst>
              <a:ext uri="{FF2B5EF4-FFF2-40B4-BE49-F238E27FC236}">
                <a16:creationId xmlns:a16="http://schemas.microsoft.com/office/drawing/2014/main" id="{03A02F48-964D-46C4-87C2-8C41D15009B6}"/>
              </a:ext>
            </a:extLst>
          </p:cNvPr>
          <p:cNvSpPr/>
          <p:nvPr/>
        </p:nvSpPr>
        <p:spPr>
          <a:xfrm>
            <a:off x="9727095" y="247046"/>
            <a:ext cx="2230231"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344" name="Group 343">
            <a:extLst>
              <a:ext uri="{FF2B5EF4-FFF2-40B4-BE49-F238E27FC236}">
                <a16:creationId xmlns:a16="http://schemas.microsoft.com/office/drawing/2014/main" id="{14020D21-4D82-4802-88A4-F95C911B2BDB}"/>
              </a:ext>
            </a:extLst>
          </p:cNvPr>
          <p:cNvGrpSpPr/>
          <p:nvPr/>
        </p:nvGrpSpPr>
        <p:grpSpPr>
          <a:xfrm>
            <a:off x="1742400" y="5518800"/>
            <a:ext cx="1068497" cy="846713"/>
            <a:chOff x="1742400" y="5518800"/>
            <a:chExt cx="1068497" cy="846713"/>
          </a:xfrm>
        </p:grpSpPr>
        <p:pic>
          <p:nvPicPr>
            <p:cNvPr id="345" name="Picture 344" descr="A picture containing flower&#10;&#10;Description automatically generated">
              <a:extLst>
                <a:ext uri="{FF2B5EF4-FFF2-40B4-BE49-F238E27FC236}">
                  <a16:creationId xmlns:a16="http://schemas.microsoft.com/office/drawing/2014/main" id="{694603A2-6582-466A-B504-00F86D4B3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346" name="TextBox 345">
              <a:extLst>
                <a:ext uri="{FF2B5EF4-FFF2-40B4-BE49-F238E27FC236}">
                  <a16:creationId xmlns:a16="http://schemas.microsoft.com/office/drawing/2014/main" id="{19D58754-297B-44B4-8AA4-4C27AE719F4E}"/>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347" name="Arrow: Up 346">
            <a:extLst>
              <a:ext uri="{FF2B5EF4-FFF2-40B4-BE49-F238E27FC236}">
                <a16:creationId xmlns:a16="http://schemas.microsoft.com/office/drawing/2014/main" id="{58ADC6C6-C626-49A1-8F1E-F777B9A43CBF}"/>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48" name="Group 347">
            <a:extLst>
              <a:ext uri="{FF2B5EF4-FFF2-40B4-BE49-F238E27FC236}">
                <a16:creationId xmlns:a16="http://schemas.microsoft.com/office/drawing/2014/main" id="{06253878-0818-4978-A80E-EA6115FE2D0B}"/>
              </a:ext>
            </a:extLst>
          </p:cNvPr>
          <p:cNvGrpSpPr/>
          <p:nvPr/>
        </p:nvGrpSpPr>
        <p:grpSpPr>
          <a:xfrm>
            <a:off x="9360000" y="2808848"/>
            <a:ext cx="1068497" cy="846713"/>
            <a:chOff x="9360000" y="2808848"/>
            <a:chExt cx="1068497" cy="846713"/>
          </a:xfrm>
        </p:grpSpPr>
        <p:pic>
          <p:nvPicPr>
            <p:cNvPr id="349" name="Picture 348" descr="A picture containing flower&#10;&#10;Description automatically generated">
              <a:extLst>
                <a:ext uri="{FF2B5EF4-FFF2-40B4-BE49-F238E27FC236}">
                  <a16:creationId xmlns:a16="http://schemas.microsoft.com/office/drawing/2014/main" id="{2225F71F-B0A4-4A83-BC09-BD31B938B0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0" name="TextBox 349">
              <a:extLst>
                <a:ext uri="{FF2B5EF4-FFF2-40B4-BE49-F238E27FC236}">
                  <a16:creationId xmlns:a16="http://schemas.microsoft.com/office/drawing/2014/main" id="{60B19368-BB1A-4E60-A90F-C35717F3710B}"/>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51" name="Group 350">
            <a:extLst>
              <a:ext uri="{FF2B5EF4-FFF2-40B4-BE49-F238E27FC236}">
                <a16:creationId xmlns:a16="http://schemas.microsoft.com/office/drawing/2014/main" id="{77170C9F-FD8A-461C-8831-5EFC4E6CFA4C}"/>
              </a:ext>
            </a:extLst>
          </p:cNvPr>
          <p:cNvGrpSpPr/>
          <p:nvPr/>
        </p:nvGrpSpPr>
        <p:grpSpPr>
          <a:xfrm>
            <a:off x="7833600" y="108000"/>
            <a:ext cx="1068497" cy="846713"/>
            <a:chOff x="7833600" y="108000"/>
            <a:chExt cx="1068497" cy="846713"/>
          </a:xfrm>
        </p:grpSpPr>
        <p:pic>
          <p:nvPicPr>
            <p:cNvPr id="352" name="Picture 351" descr="A picture containing flower&#10;&#10;Description automatically generated">
              <a:extLst>
                <a:ext uri="{FF2B5EF4-FFF2-40B4-BE49-F238E27FC236}">
                  <a16:creationId xmlns:a16="http://schemas.microsoft.com/office/drawing/2014/main" id="{9A6DE92E-5E3A-495E-98B4-EED1EDCB8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53" name="TextBox 352">
              <a:extLst>
                <a:ext uri="{FF2B5EF4-FFF2-40B4-BE49-F238E27FC236}">
                  <a16:creationId xmlns:a16="http://schemas.microsoft.com/office/drawing/2014/main" id="{560F8922-C0F4-4B6B-98B7-F3DB48AE140D}"/>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354" name="Arrow: Up 353">
            <a:extLst>
              <a:ext uri="{FF2B5EF4-FFF2-40B4-BE49-F238E27FC236}">
                <a16:creationId xmlns:a16="http://schemas.microsoft.com/office/drawing/2014/main" id="{DD972CDB-3A4A-4C64-A3DA-B94A33737D84}"/>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5" name="Arrow: Up 354">
            <a:extLst>
              <a:ext uri="{FF2B5EF4-FFF2-40B4-BE49-F238E27FC236}">
                <a16:creationId xmlns:a16="http://schemas.microsoft.com/office/drawing/2014/main" id="{B7736337-EFEA-4DB0-8D7E-B55F4A497BD3}"/>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56" name="Group 355">
            <a:extLst>
              <a:ext uri="{FF2B5EF4-FFF2-40B4-BE49-F238E27FC236}">
                <a16:creationId xmlns:a16="http://schemas.microsoft.com/office/drawing/2014/main" id="{343F50B0-C2E5-4278-B675-D270F2946B09}"/>
              </a:ext>
            </a:extLst>
          </p:cNvPr>
          <p:cNvGrpSpPr/>
          <p:nvPr/>
        </p:nvGrpSpPr>
        <p:grpSpPr>
          <a:xfrm>
            <a:off x="3254400" y="4658400"/>
            <a:ext cx="1068497" cy="846713"/>
            <a:chOff x="3254400" y="4658400"/>
            <a:chExt cx="1068497" cy="846713"/>
          </a:xfrm>
        </p:grpSpPr>
        <p:pic>
          <p:nvPicPr>
            <p:cNvPr id="357" name="Picture 356" descr="A picture containing flower&#10;&#10;Description automatically generated">
              <a:extLst>
                <a:ext uri="{FF2B5EF4-FFF2-40B4-BE49-F238E27FC236}">
                  <a16:creationId xmlns:a16="http://schemas.microsoft.com/office/drawing/2014/main" id="{501E0543-0379-4D43-ACB9-6D99B9FCF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358" name="TextBox 357">
              <a:extLst>
                <a:ext uri="{FF2B5EF4-FFF2-40B4-BE49-F238E27FC236}">
                  <a16:creationId xmlns:a16="http://schemas.microsoft.com/office/drawing/2014/main" id="{997E9CCA-37DC-4AB4-922F-8F90105D7466}"/>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359" name="Group 358">
            <a:extLst>
              <a:ext uri="{FF2B5EF4-FFF2-40B4-BE49-F238E27FC236}">
                <a16:creationId xmlns:a16="http://schemas.microsoft.com/office/drawing/2014/main" id="{FF348B8E-35E9-4656-8CC5-25CC20257CFD}"/>
              </a:ext>
            </a:extLst>
          </p:cNvPr>
          <p:cNvGrpSpPr/>
          <p:nvPr/>
        </p:nvGrpSpPr>
        <p:grpSpPr>
          <a:xfrm>
            <a:off x="10843200" y="3722400"/>
            <a:ext cx="1068497" cy="846713"/>
            <a:chOff x="10843200" y="3722400"/>
            <a:chExt cx="1068497" cy="846713"/>
          </a:xfrm>
        </p:grpSpPr>
        <p:pic>
          <p:nvPicPr>
            <p:cNvPr id="360" name="Picture 359" descr="A picture containing flower&#10;&#10;Description automatically generated">
              <a:extLst>
                <a:ext uri="{FF2B5EF4-FFF2-40B4-BE49-F238E27FC236}">
                  <a16:creationId xmlns:a16="http://schemas.microsoft.com/office/drawing/2014/main" id="{D9CEAAF6-19E7-42B1-9FEA-B9FD3F365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361" name="TextBox 360">
              <a:extLst>
                <a:ext uri="{FF2B5EF4-FFF2-40B4-BE49-F238E27FC236}">
                  <a16:creationId xmlns:a16="http://schemas.microsoft.com/office/drawing/2014/main" id="{9AA7FE98-6D3E-4DD4-BB08-C7E58E95FB0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362" name="Group 361">
            <a:extLst>
              <a:ext uri="{FF2B5EF4-FFF2-40B4-BE49-F238E27FC236}">
                <a16:creationId xmlns:a16="http://schemas.microsoft.com/office/drawing/2014/main" id="{72D883F3-7BE2-40BA-AF35-16C97C9A822C}"/>
              </a:ext>
            </a:extLst>
          </p:cNvPr>
          <p:cNvGrpSpPr/>
          <p:nvPr/>
        </p:nvGrpSpPr>
        <p:grpSpPr>
          <a:xfrm>
            <a:off x="9360000" y="4657508"/>
            <a:ext cx="1068497" cy="846713"/>
            <a:chOff x="9360000" y="4657508"/>
            <a:chExt cx="1068497" cy="846713"/>
          </a:xfrm>
        </p:grpSpPr>
        <p:pic>
          <p:nvPicPr>
            <p:cNvPr id="363" name="Picture 362" descr="A picture containing flower&#10;&#10;Description automatically generated">
              <a:extLst>
                <a:ext uri="{FF2B5EF4-FFF2-40B4-BE49-F238E27FC236}">
                  <a16:creationId xmlns:a16="http://schemas.microsoft.com/office/drawing/2014/main" id="{DBF0F494-9425-45FD-9FB5-4EBE7900B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364" name="TextBox 363">
              <a:extLst>
                <a:ext uri="{FF2B5EF4-FFF2-40B4-BE49-F238E27FC236}">
                  <a16:creationId xmlns:a16="http://schemas.microsoft.com/office/drawing/2014/main" id="{0230813A-C860-4505-BC2D-E9A351DBA970}"/>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365" name="Group 364">
            <a:extLst>
              <a:ext uri="{FF2B5EF4-FFF2-40B4-BE49-F238E27FC236}">
                <a16:creationId xmlns:a16="http://schemas.microsoft.com/office/drawing/2014/main" id="{461F959C-4E3E-4839-A8E0-42A6E21485A3}"/>
              </a:ext>
            </a:extLst>
          </p:cNvPr>
          <p:cNvGrpSpPr/>
          <p:nvPr/>
        </p:nvGrpSpPr>
        <p:grpSpPr>
          <a:xfrm>
            <a:off x="4766400" y="5518800"/>
            <a:ext cx="1068497" cy="846713"/>
            <a:chOff x="4766400" y="5518800"/>
            <a:chExt cx="1068497" cy="846713"/>
          </a:xfrm>
        </p:grpSpPr>
        <p:pic>
          <p:nvPicPr>
            <p:cNvPr id="366" name="Picture 365" descr="A picture containing flower&#10;&#10;Description automatically generated">
              <a:extLst>
                <a:ext uri="{FF2B5EF4-FFF2-40B4-BE49-F238E27FC236}">
                  <a16:creationId xmlns:a16="http://schemas.microsoft.com/office/drawing/2014/main" id="{9FB45A4F-7502-46B6-BA73-BF4AE5D40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367" name="TextBox 366">
              <a:extLst>
                <a:ext uri="{FF2B5EF4-FFF2-40B4-BE49-F238E27FC236}">
                  <a16:creationId xmlns:a16="http://schemas.microsoft.com/office/drawing/2014/main" id="{E223E6A1-71F7-450B-92A4-3CA96B0F8177}"/>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8" name="Arrow: Up 367">
            <a:extLst>
              <a:ext uri="{FF2B5EF4-FFF2-40B4-BE49-F238E27FC236}">
                <a16:creationId xmlns:a16="http://schemas.microsoft.com/office/drawing/2014/main" id="{4DFEFB29-6C91-47F0-8856-08DD585ADC28}"/>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9" name="Arrow: Up 368">
            <a:extLst>
              <a:ext uri="{FF2B5EF4-FFF2-40B4-BE49-F238E27FC236}">
                <a16:creationId xmlns:a16="http://schemas.microsoft.com/office/drawing/2014/main" id="{165B47A7-ECE3-405C-A44A-48A63B779B64}"/>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0" name="Arrow: Up 369">
            <a:extLst>
              <a:ext uri="{FF2B5EF4-FFF2-40B4-BE49-F238E27FC236}">
                <a16:creationId xmlns:a16="http://schemas.microsoft.com/office/drawing/2014/main" id="{CDB14E73-890B-4A94-8A1E-C90459982BFB}"/>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71" name="Group 370">
            <a:extLst>
              <a:ext uri="{FF2B5EF4-FFF2-40B4-BE49-F238E27FC236}">
                <a16:creationId xmlns:a16="http://schemas.microsoft.com/office/drawing/2014/main" id="{83923EED-F8D0-4BEC-9E7A-7B8BBC9849C1}"/>
              </a:ext>
            </a:extLst>
          </p:cNvPr>
          <p:cNvGrpSpPr/>
          <p:nvPr/>
        </p:nvGrpSpPr>
        <p:grpSpPr>
          <a:xfrm>
            <a:off x="10843159" y="1872000"/>
            <a:ext cx="1068497" cy="846713"/>
            <a:chOff x="10843159" y="1872000"/>
            <a:chExt cx="1068497" cy="846713"/>
          </a:xfrm>
        </p:grpSpPr>
        <p:pic>
          <p:nvPicPr>
            <p:cNvPr id="372" name="Picture 371" descr="A picture containing flower&#10;&#10;Description automatically generated">
              <a:extLst>
                <a:ext uri="{FF2B5EF4-FFF2-40B4-BE49-F238E27FC236}">
                  <a16:creationId xmlns:a16="http://schemas.microsoft.com/office/drawing/2014/main" id="{0D1837CB-0B52-415C-9D35-03D9FD53F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373" name="TextBox 372">
              <a:extLst>
                <a:ext uri="{FF2B5EF4-FFF2-40B4-BE49-F238E27FC236}">
                  <a16:creationId xmlns:a16="http://schemas.microsoft.com/office/drawing/2014/main" id="{B98563A7-5F9F-43D1-9B39-BED833450A59}"/>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374" name="Group 373">
            <a:extLst>
              <a:ext uri="{FF2B5EF4-FFF2-40B4-BE49-F238E27FC236}">
                <a16:creationId xmlns:a16="http://schemas.microsoft.com/office/drawing/2014/main" id="{F02A538E-4412-4728-AFBE-DD4BB4ADF112}"/>
              </a:ext>
            </a:extLst>
          </p:cNvPr>
          <p:cNvGrpSpPr/>
          <p:nvPr/>
        </p:nvGrpSpPr>
        <p:grpSpPr>
          <a:xfrm>
            <a:off x="226987" y="2808848"/>
            <a:ext cx="1068497" cy="846713"/>
            <a:chOff x="226987" y="2808848"/>
            <a:chExt cx="1068497" cy="846713"/>
          </a:xfrm>
        </p:grpSpPr>
        <p:pic>
          <p:nvPicPr>
            <p:cNvPr id="375" name="Picture 374" descr="A picture containing flower&#10;&#10;Description automatically generated">
              <a:extLst>
                <a:ext uri="{FF2B5EF4-FFF2-40B4-BE49-F238E27FC236}">
                  <a16:creationId xmlns:a16="http://schemas.microsoft.com/office/drawing/2014/main" id="{18A6ABE2-1A65-48CF-8D1A-BAF623450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376" name="TextBox 375">
              <a:extLst>
                <a:ext uri="{FF2B5EF4-FFF2-40B4-BE49-F238E27FC236}">
                  <a16:creationId xmlns:a16="http://schemas.microsoft.com/office/drawing/2014/main" id="{43A54AE8-46E3-4C4F-9795-A162088B42CF}"/>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spTree>
    <p:extLst>
      <p:ext uri="{BB962C8B-B14F-4D97-AF65-F5344CB8AC3E}">
        <p14:creationId xmlns:p14="http://schemas.microsoft.com/office/powerpoint/2010/main" val="1596817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7" restart="whenNotActive" fill="hold" evtFilter="cancelBubble" nodeType="interactiveSeq">
                <p:stCondLst>
                  <p:cond evt="onClick" delay="0">
                    <p:tgtEl>
                      <p:spTgt spid="24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12" restart="whenNotActive" fill="hold" evtFilter="cancelBubble" nodeType="interactiveSeq">
                <p:stCondLst>
                  <p:cond evt="onClick" delay="0">
                    <p:tgtEl>
                      <p:spTgt spid="23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7" restart="whenNotActive" fill="hold" evtFilter="cancelBubble" nodeType="interactiveSeq">
                <p:stCondLst>
                  <p:cond evt="onClick" delay="0">
                    <p:tgtEl>
                      <p:spTgt spid="3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22" restart="whenNotActive" fill="hold" evtFilter="cancelBubble" nodeType="interactiveSeq">
                <p:stCondLst>
                  <p:cond evt="onClick" delay="0">
                    <p:tgtEl>
                      <p:spTgt spid="35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6"/>
                                        </p:tgtEl>
                                        <p:attrNameLst>
                                          <p:attrName>style.visibility</p:attrName>
                                        </p:attrNameLst>
                                      </p:cBhvr>
                                      <p:to>
                                        <p:strVal val="hidden"/>
                                      </p:to>
                                    </p:set>
                                  </p:childTnLst>
                                </p:cTn>
                              </p:par>
                            </p:childTnLst>
                          </p:cTn>
                        </p:par>
                      </p:childTnLst>
                    </p:cTn>
                  </p:par>
                </p:childTnLst>
              </p:cTn>
              <p:nextCondLst>
                <p:cond evt="onClick" delay="0">
                  <p:tgtEl>
                    <p:spTgt spid="356"/>
                  </p:tgtEl>
                </p:cond>
              </p:nextCondLst>
            </p:seq>
            <p:seq concurrent="1" nextAc="seek">
              <p:cTn id="27" restart="whenNotActive" fill="hold" evtFilter="cancelBubble" nodeType="interactiveSeq">
                <p:stCondLst>
                  <p:cond evt="onClick" delay="0">
                    <p:tgtEl>
                      <p:spTgt spid="36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65"/>
                                        </p:tgtEl>
                                        <p:attrNameLst>
                                          <p:attrName>style.visibility</p:attrName>
                                        </p:attrNameLst>
                                      </p:cBhvr>
                                      <p:to>
                                        <p:strVal val="hidden"/>
                                      </p:to>
                                    </p:set>
                                  </p:childTnLst>
                                </p:cTn>
                              </p:par>
                            </p:childTnLst>
                          </p:cTn>
                        </p:par>
                      </p:childTnLst>
                    </p:cTn>
                  </p:par>
                </p:childTnLst>
              </p:cTn>
              <p:nextCondLst>
                <p:cond evt="onClick" delay="0">
                  <p:tgtEl>
                    <p:spTgt spid="365"/>
                  </p:tgtEl>
                </p:cond>
              </p:nextCondLst>
            </p:seq>
            <p:seq concurrent="1" nextAc="seek">
              <p:cTn id="32" restart="whenNotActive" fill="hold" evtFilter="cancelBubble" nodeType="interactiveSeq">
                <p:stCondLst>
                  <p:cond evt="onClick" delay="0">
                    <p:tgtEl>
                      <p:spTgt spid="25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9"/>
                                        </p:tgtEl>
                                        <p:attrNameLst>
                                          <p:attrName>style.visibility</p:attrName>
                                        </p:attrNameLst>
                                      </p:cBhvr>
                                      <p:to>
                                        <p:strVal val="hidden"/>
                                      </p:to>
                                    </p:set>
                                  </p:childTnLst>
                                </p:cTn>
                              </p:par>
                            </p:childTnLst>
                          </p:cTn>
                        </p:par>
                      </p:childTnLst>
                    </p:cTn>
                  </p:par>
                </p:childTnLst>
              </p:cTn>
              <p:nextCondLst>
                <p:cond evt="onClick" delay="0">
                  <p:tgtEl>
                    <p:spTgt spid="259"/>
                  </p:tgtEl>
                </p:cond>
              </p:nextCondLst>
            </p:seq>
            <p:seq concurrent="1" nextAc="seek">
              <p:cTn id="37" restart="whenNotActive" fill="hold" evtFilter="cancelBubble" nodeType="interactiveSeq">
                <p:stCondLst>
                  <p:cond evt="onClick" delay="0">
                    <p:tgtEl>
                      <p:spTgt spid="36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62"/>
                                        </p:tgtEl>
                                        <p:attrNameLst>
                                          <p:attrName>style.visibility</p:attrName>
                                        </p:attrNameLst>
                                      </p:cBhvr>
                                      <p:to>
                                        <p:strVal val="hidden"/>
                                      </p:to>
                                    </p:set>
                                  </p:childTnLst>
                                </p:cTn>
                              </p:par>
                            </p:childTnLst>
                          </p:cTn>
                        </p:par>
                      </p:childTnLst>
                    </p:cTn>
                  </p:par>
                </p:childTnLst>
              </p:cTn>
              <p:nextCondLst>
                <p:cond evt="onClick" delay="0">
                  <p:tgtEl>
                    <p:spTgt spid="362"/>
                  </p:tgtEl>
                </p:cond>
              </p:nextCondLst>
            </p:seq>
            <p:seq concurrent="1" nextAc="seek">
              <p:cTn id="42" restart="whenNotActive" fill="hold" evtFilter="cancelBubble" nodeType="interactiveSeq">
                <p:stCondLst>
                  <p:cond evt="onClick" delay="0">
                    <p:tgtEl>
                      <p:spTgt spid="35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47" restart="whenNotActive" fill="hold" evtFilter="cancelBubble" nodeType="interactiveSeq">
                <p:stCondLst>
                  <p:cond evt="onClick" delay="0">
                    <p:tgtEl>
                      <p:spTgt spid="3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52" restart="whenNotActive" fill="hold" evtFilter="cancelBubble" nodeType="interactiveSeq">
                <p:stCondLst>
                  <p:cond evt="onClick" delay="0">
                    <p:tgtEl>
                      <p:spTgt spid="24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49"/>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57" restart="whenNotActive" fill="hold" evtFilter="cancelBubble" nodeType="interactiveSeq">
                <p:stCondLst>
                  <p:cond evt="onClick" delay="0">
                    <p:tgtEl>
                      <p:spTgt spid="35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62" restart="whenNotActive" fill="hold" evtFilter="cancelBubble" nodeType="interactiveSeq">
                <p:stCondLst>
                  <p:cond evt="onClick" delay="0">
                    <p:tgtEl>
                      <p:spTgt spid="19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67" restart="whenNotActive" fill="hold" evtFilter="cancelBubble" nodeType="interactiveSeq">
                <p:stCondLst>
                  <p:cond evt="onClick" delay="0">
                    <p:tgtEl>
                      <p:spTgt spid="37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71"/>
                                        </p:tgtEl>
                                        <p:attrNameLst>
                                          <p:attrName>style.visibility</p:attrName>
                                        </p:attrNameLst>
                                      </p:cBhvr>
                                      <p:to>
                                        <p:strVal val="hidden"/>
                                      </p:to>
                                    </p:set>
                                  </p:childTnLst>
                                </p:cTn>
                              </p:par>
                            </p:childTnLst>
                          </p:cTn>
                        </p:par>
                      </p:childTnLst>
                    </p:cTn>
                  </p:par>
                </p:childTnLst>
              </p:cTn>
              <p:nextCondLst>
                <p:cond evt="onClick" delay="0">
                  <p:tgtEl>
                    <p:spTgt spid="371"/>
                  </p:tgtEl>
                </p:cond>
              </p:nextCondLst>
            </p:seq>
            <p:seq concurrent="1" nextAc="seek">
              <p:cTn id="72" restart="whenNotActive" fill="hold" evtFilter="cancelBubble" nodeType="interactiveSeq">
                <p:stCondLst>
                  <p:cond evt="onClick" delay="0">
                    <p:tgtEl>
                      <p:spTgt spid="374"/>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4"/>
                                        </p:tgtEl>
                                        <p:attrNameLst>
                                          <p:attrName>style.visibility</p:attrName>
                                        </p:attrNameLst>
                                      </p:cBhvr>
                                      <p:to>
                                        <p:strVal val="hidden"/>
                                      </p:to>
                                    </p:set>
                                  </p:childTnLst>
                                </p:cTn>
                              </p:par>
                            </p:childTnLst>
                          </p:cTn>
                        </p:par>
                      </p:childTnLst>
                    </p:cTn>
                  </p:par>
                </p:childTnLst>
              </p:cTn>
              <p:nextCondLst>
                <p:cond evt="onClick" delay="0">
                  <p:tgtEl>
                    <p:spTgt spid="37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65C-4159-4F4D-BA94-8F6DCEDAA3D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B779514-11C5-445D-8B9F-15D134368118}"/>
              </a:ext>
            </a:extLst>
          </p:cNvPr>
          <p:cNvSpPr>
            <a:spLocks noGrp="1"/>
          </p:cNvSpPr>
          <p:nvPr>
            <p:ph type="body" sz="quarter" idx="10"/>
          </p:nvPr>
        </p:nvSpPr>
        <p:spPr/>
        <p:txBody>
          <a:bodyPr/>
          <a:lstStyle/>
          <a:p>
            <a:endParaRPr lang="en-GB"/>
          </a:p>
        </p:txBody>
      </p:sp>
      <p:sp>
        <p:nvSpPr>
          <p:cNvPr id="4" name="Rectangle 3">
            <a:extLst>
              <a:ext uri="{FF2B5EF4-FFF2-40B4-BE49-F238E27FC236}">
                <a16:creationId xmlns:a16="http://schemas.microsoft.com/office/drawing/2014/main" id="{043CFE89-5C4B-4B8E-8D39-CB7EF339CBF0}"/>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F6FAC88E-3387-4BBA-8EB1-916C5702A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54843" y="2860623"/>
            <a:ext cx="377944" cy="788712"/>
          </a:xfrm>
          <a:prstGeom prst="rect">
            <a:avLst/>
          </a:prstGeom>
        </p:spPr>
      </p:pic>
      <p:pic>
        <p:nvPicPr>
          <p:cNvPr id="6" name="Picture 5" descr="A close up of a logo&#10;&#10;Description automatically generated">
            <a:extLst>
              <a:ext uri="{FF2B5EF4-FFF2-40B4-BE49-F238E27FC236}">
                <a16:creationId xmlns:a16="http://schemas.microsoft.com/office/drawing/2014/main" id="{3C7554A1-6D14-4A81-BEC5-21EE384BF7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7" name="Group 6">
            <a:extLst>
              <a:ext uri="{FF2B5EF4-FFF2-40B4-BE49-F238E27FC236}">
                <a16:creationId xmlns:a16="http://schemas.microsoft.com/office/drawing/2014/main" id="{B9ECB3DE-65DC-4CEC-AAD1-04082C9939CF}"/>
              </a:ext>
            </a:extLst>
          </p:cNvPr>
          <p:cNvGrpSpPr/>
          <p:nvPr/>
        </p:nvGrpSpPr>
        <p:grpSpPr>
          <a:xfrm>
            <a:off x="4766400" y="108000"/>
            <a:ext cx="1068497" cy="846713"/>
            <a:chOff x="4766400" y="108000"/>
            <a:chExt cx="1068497" cy="846713"/>
          </a:xfrm>
        </p:grpSpPr>
        <p:pic>
          <p:nvPicPr>
            <p:cNvPr id="8" name="Picture 7" descr="A picture containing flower&#10;&#10;Description automatically generated">
              <a:extLst>
                <a:ext uri="{FF2B5EF4-FFF2-40B4-BE49-F238E27FC236}">
                  <a16:creationId xmlns:a16="http://schemas.microsoft.com/office/drawing/2014/main" id="{64896D9D-DEB7-4317-9850-19823D6B9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9" name="TextBox 8">
              <a:extLst>
                <a:ext uri="{FF2B5EF4-FFF2-40B4-BE49-F238E27FC236}">
                  <a16:creationId xmlns:a16="http://schemas.microsoft.com/office/drawing/2014/main" id="{4662E85E-2169-4E09-B880-A56AD4808030}"/>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10" name="Picture 9" descr="A close up of a logo&#10;&#10;Description automatically generated">
            <a:extLst>
              <a:ext uri="{FF2B5EF4-FFF2-40B4-BE49-F238E27FC236}">
                <a16:creationId xmlns:a16="http://schemas.microsoft.com/office/drawing/2014/main" id="{6421B0E8-E7D1-4F3F-8B14-8CF8FF015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11" name="Picture 10" descr="A close up of a logo&#10;&#10;Description automatically generated">
            <a:extLst>
              <a:ext uri="{FF2B5EF4-FFF2-40B4-BE49-F238E27FC236}">
                <a16:creationId xmlns:a16="http://schemas.microsoft.com/office/drawing/2014/main" id="{F5885C23-DA1A-4FA0-8806-9D846E24E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71927-D960-4D3B-822E-E14EE57B3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CEEF625C-AE1C-4A4A-82DA-7A1B8D431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AFB5451-7922-43C4-B995-4E0FD43F0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1187607" y="1914060"/>
            <a:ext cx="377944" cy="788712"/>
          </a:xfrm>
          <a:prstGeom prst="rect">
            <a:avLst/>
          </a:prstGeom>
        </p:spPr>
      </p:pic>
      <p:pic>
        <p:nvPicPr>
          <p:cNvPr id="15" name="Picture 14" descr="A close up of a logo&#10;&#10;Description automatically generated">
            <a:extLst>
              <a:ext uri="{FF2B5EF4-FFF2-40B4-BE49-F238E27FC236}">
                <a16:creationId xmlns:a16="http://schemas.microsoft.com/office/drawing/2014/main" id="{79AA6414-55BF-4BF7-AA4A-C7FE9B51A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6" name="Picture 15" descr="A close up of a logo&#10;&#10;Description automatically generated">
            <a:extLst>
              <a:ext uri="{FF2B5EF4-FFF2-40B4-BE49-F238E27FC236}">
                <a16:creationId xmlns:a16="http://schemas.microsoft.com/office/drawing/2014/main" id="{CFD54101-5647-46B9-958A-74B9FC7665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7" name="Picture 16" descr="A close up of a logo&#10;&#10;Description automatically generated">
            <a:extLst>
              <a:ext uri="{FF2B5EF4-FFF2-40B4-BE49-F238E27FC236}">
                <a16:creationId xmlns:a16="http://schemas.microsoft.com/office/drawing/2014/main" id="{DC99E4C9-B39E-4EA5-8A13-2A179D550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B5E7FEC1-7263-4F9F-80AE-F3413D133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9" name="Picture 18" descr="A close up of a logo&#10;&#10;Description automatically generated">
            <a:extLst>
              <a:ext uri="{FF2B5EF4-FFF2-40B4-BE49-F238E27FC236}">
                <a16:creationId xmlns:a16="http://schemas.microsoft.com/office/drawing/2014/main" id="{70B3F85E-3318-4D65-B4A8-211895AFD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20" name="Picture 19" descr="A close up of a logo&#10;&#10;Description automatically generated">
            <a:extLst>
              <a:ext uri="{FF2B5EF4-FFF2-40B4-BE49-F238E27FC236}">
                <a16:creationId xmlns:a16="http://schemas.microsoft.com/office/drawing/2014/main" id="{69327D04-D21D-4776-BD97-D03FDCF6E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21" name="Picture 20" descr="A close up of a logo&#10;&#10;Description automatically generated">
            <a:extLst>
              <a:ext uri="{FF2B5EF4-FFF2-40B4-BE49-F238E27FC236}">
                <a16:creationId xmlns:a16="http://schemas.microsoft.com/office/drawing/2014/main" id="{1AB7170F-C538-40AA-BB09-2F923061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22" name="Picture 2" descr="Fly Bug Insect Clip Art">
            <a:extLst>
              <a:ext uri="{FF2B5EF4-FFF2-40B4-BE49-F238E27FC236}">
                <a16:creationId xmlns:a16="http://schemas.microsoft.com/office/drawing/2014/main" id="{6761C5EC-582D-43F5-9576-9164AF7E4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flower&#10;&#10;Description automatically generated">
            <a:extLst>
              <a:ext uri="{FF2B5EF4-FFF2-40B4-BE49-F238E27FC236}">
                <a16:creationId xmlns:a16="http://schemas.microsoft.com/office/drawing/2014/main" id="{7B7F2DDF-037B-457A-89A5-23C79BAE6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24" name="Picture 23" descr="A picture containing flower&#10;&#10;Description automatically generated">
            <a:extLst>
              <a:ext uri="{FF2B5EF4-FFF2-40B4-BE49-F238E27FC236}">
                <a16:creationId xmlns:a16="http://schemas.microsoft.com/office/drawing/2014/main" id="{2F2AF94A-40B2-4BB4-A900-E9BCE0964D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AA13E0D2-2373-4E0E-A072-78DD1BA41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6" name="Picture 25" descr="A picture containing flower&#10;&#10;Description automatically generated">
            <a:extLst>
              <a:ext uri="{FF2B5EF4-FFF2-40B4-BE49-F238E27FC236}">
                <a16:creationId xmlns:a16="http://schemas.microsoft.com/office/drawing/2014/main" id="{34CBCE85-38CC-43B8-8D5B-A044F2D12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27" name="Picture 26" descr="A picture containing flower&#10;&#10;Description automatically generated">
            <a:extLst>
              <a:ext uri="{FF2B5EF4-FFF2-40B4-BE49-F238E27FC236}">
                <a16:creationId xmlns:a16="http://schemas.microsoft.com/office/drawing/2014/main" id="{F891897F-1251-4ED6-B265-AD8D0D04F6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28" name="Picture 27" descr="A picture containing flower&#10;&#10;Description automatically generated">
            <a:extLst>
              <a:ext uri="{FF2B5EF4-FFF2-40B4-BE49-F238E27FC236}">
                <a16:creationId xmlns:a16="http://schemas.microsoft.com/office/drawing/2014/main" id="{8999CBA0-0824-413D-919B-D85F245D0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29" name="Picture 28" descr="A picture containing flower&#10;&#10;Description automatically generated">
            <a:extLst>
              <a:ext uri="{FF2B5EF4-FFF2-40B4-BE49-F238E27FC236}">
                <a16:creationId xmlns:a16="http://schemas.microsoft.com/office/drawing/2014/main" id="{F95EE75B-D1A1-4063-833C-C613416CC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30" name="Picture 29" descr="A picture containing flower&#10;&#10;Description automatically generated">
            <a:extLst>
              <a:ext uri="{FF2B5EF4-FFF2-40B4-BE49-F238E27FC236}">
                <a16:creationId xmlns:a16="http://schemas.microsoft.com/office/drawing/2014/main" id="{47D1394A-91B6-4FA7-89BB-98A4555E8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31" name="Picture 30" descr="A picture containing flower&#10;&#10;Description automatically generated">
            <a:extLst>
              <a:ext uri="{FF2B5EF4-FFF2-40B4-BE49-F238E27FC236}">
                <a16:creationId xmlns:a16="http://schemas.microsoft.com/office/drawing/2014/main" id="{31EC2EEB-6D0C-4BCB-899C-BA76D04EC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32" name="Picture 31" descr="A picture containing flower&#10;&#10;Description automatically generated">
            <a:extLst>
              <a:ext uri="{FF2B5EF4-FFF2-40B4-BE49-F238E27FC236}">
                <a16:creationId xmlns:a16="http://schemas.microsoft.com/office/drawing/2014/main" id="{D00D8C5B-278C-41A6-8587-FD7D5942C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33" name="Picture 32" descr="A picture containing flower&#10;&#10;Description automatically generated">
            <a:extLst>
              <a:ext uri="{FF2B5EF4-FFF2-40B4-BE49-F238E27FC236}">
                <a16:creationId xmlns:a16="http://schemas.microsoft.com/office/drawing/2014/main" id="{9E1CF79D-45F5-4D93-87F1-5D2676FB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34" name="Picture 33" descr="A picture containing flower&#10;&#10;Description automatically generated">
            <a:extLst>
              <a:ext uri="{FF2B5EF4-FFF2-40B4-BE49-F238E27FC236}">
                <a16:creationId xmlns:a16="http://schemas.microsoft.com/office/drawing/2014/main" id="{AB566ED5-2DA7-47ED-B88E-30592E78D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35" name="Picture 34" descr="A picture containing flower&#10;&#10;Description automatically generated">
            <a:extLst>
              <a:ext uri="{FF2B5EF4-FFF2-40B4-BE49-F238E27FC236}">
                <a16:creationId xmlns:a16="http://schemas.microsoft.com/office/drawing/2014/main" id="{9318A984-4A4B-40DA-835B-48E0FA648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36" name="Picture 35" descr="A picture containing flower&#10;&#10;Description automatically generated">
            <a:extLst>
              <a:ext uri="{FF2B5EF4-FFF2-40B4-BE49-F238E27FC236}">
                <a16:creationId xmlns:a16="http://schemas.microsoft.com/office/drawing/2014/main" id="{914F3240-B425-4718-9DA2-843919EB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37" name="Picture 36" descr="A picture containing flower&#10;&#10;Description automatically generated">
            <a:extLst>
              <a:ext uri="{FF2B5EF4-FFF2-40B4-BE49-F238E27FC236}">
                <a16:creationId xmlns:a16="http://schemas.microsoft.com/office/drawing/2014/main" id="{9DA24C01-4537-4E25-84C1-F064627D1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38" name="Picture 37" descr="A picture containing flower&#10;&#10;Description automatically generated">
            <a:extLst>
              <a:ext uri="{FF2B5EF4-FFF2-40B4-BE49-F238E27FC236}">
                <a16:creationId xmlns:a16="http://schemas.microsoft.com/office/drawing/2014/main" id="{B50CFD1C-9B64-484E-B28C-DB0B226A5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39" name="Picture 38" descr="A picture containing flower&#10;&#10;Description automatically generated">
            <a:extLst>
              <a:ext uri="{FF2B5EF4-FFF2-40B4-BE49-F238E27FC236}">
                <a16:creationId xmlns:a16="http://schemas.microsoft.com/office/drawing/2014/main" id="{2DB8872A-43B9-4115-BABD-DE33026E4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40" name="Picture 39" descr="A picture containing flower&#10;&#10;Description automatically generated">
            <a:extLst>
              <a:ext uri="{FF2B5EF4-FFF2-40B4-BE49-F238E27FC236}">
                <a16:creationId xmlns:a16="http://schemas.microsoft.com/office/drawing/2014/main" id="{A91B59BE-2649-4D20-996D-90D7E109C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41" name="Picture 40" descr="A picture containing flower&#10;&#10;Description automatically generated">
            <a:extLst>
              <a:ext uri="{FF2B5EF4-FFF2-40B4-BE49-F238E27FC236}">
                <a16:creationId xmlns:a16="http://schemas.microsoft.com/office/drawing/2014/main" id="{E4500CCB-5173-476D-9E3F-BFF990DDB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42" name="Picture 41" descr="A picture containing flower&#10;&#10;Description automatically generated">
            <a:extLst>
              <a:ext uri="{FF2B5EF4-FFF2-40B4-BE49-F238E27FC236}">
                <a16:creationId xmlns:a16="http://schemas.microsoft.com/office/drawing/2014/main" id="{4135B070-FA75-42C2-A613-573117F43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43" name="Picture 42" descr="A picture containing flower&#10;&#10;Description automatically generated">
            <a:extLst>
              <a:ext uri="{FF2B5EF4-FFF2-40B4-BE49-F238E27FC236}">
                <a16:creationId xmlns:a16="http://schemas.microsoft.com/office/drawing/2014/main" id="{CD633BF8-8EDE-4305-8225-CBC652302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44" name="Picture 4" descr="Amphibian, Animal, Frog, Nature">
            <a:extLst>
              <a:ext uri="{FF2B5EF4-FFF2-40B4-BE49-F238E27FC236}">
                <a16:creationId xmlns:a16="http://schemas.microsoft.com/office/drawing/2014/main" id="{993CD44B-2397-412A-973A-B0AE0F691D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A9DB8DD2-5560-4899-A370-2095E629B780}"/>
              </a:ext>
            </a:extLst>
          </p:cNvPr>
          <p:cNvGrpSpPr/>
          <p:nvPr/>
        </p:nvGrpSpPr>
        <p:grpSpPr>
          <a:xfrm>
            <a:off x="225424" y="4658400"/>
            <a:ext cx="1068497" cy="846713"/>
            <a:chOff x="225424" y="4658400"/>
            <a:chExt cx="1068497" cy="846713"/>
          </a:xfrm>
        </p:grpSpPr>
        <p:pic>
          <p:nvPicPr>
            <p:cNvPr id="46" name="Picture 45" descr="A picture containing flower&#10;&#10;Description automatically generated">
              <a:extLst>
                <a:ext uri="{FF2B5EF4-FFF2-40B4-BE49-F238E27FC236}">
                  <a16:creationId xmlns:a16="http://schemas.microsoft.com/office/drawing/2014/main" id="{748117DA-DEDF-4849-B6D6-5806E7510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47" name="TextBox 46">
              <a:extLst>
                <a:ext uri="{FF2B5EF4-FFF2-40B4-BE49-F238E27FC236}">
                  <a16:creationId xmlns:a16="http://schemas.microsoft.com/office/drawing/2014/main" id="{03D512BB-6792-45FD-B857-C5060D1EF91E}"/>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48" name="Picture 47" descr="A picture containing flower&#10;&#10;Description automatically generated">
            <a:extLst>
              <a:ext uri="{FF2B5EF4-FFF2-40B4-BE49-F238E27FC236}">
                <a16:creationId xmlns:a16="http://schemas.microsoft.com/office/drawing/2014/main" id="{3BAFAA99-4F73-4751-AE5F-46129C560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49" name="Arrow: Up 48">
            <a:extLst>
              <a:ext uri="{FF2B5EF4-FFF2-40B4-BE49-F238E27FC236}">
                <a16:creationId xmlns:a16="http://schemas.microsoft.com/office/drawing/2014/main" id="{21625FCC-C771-431B-B596-7AC7B0DE972C}"/>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Arrow: Up 49">
            <a:extLst>
              <a:ext uri="{FF2B5EF4-FFF2-40B4-BE49-F238E27FC236}">
                <a16:creationId xmlns:a16="http://schemas.microsoft.com/office/drawing/2014/main" id="{174FC06B-7D2A-4D4F-8903-DD8A8B08358E}"/>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Arrow: Up 50">
            <a:extLst>
              <a:ext uri="{FF2B5EF4-FFF2-40B4-BE49-F238E27FC236}">
                <a16:creationId xmlns:a16="http://schemas.microsoft.com/office/drawing/2014/main" id="{85757B8E-F404-40F1-9289-8198387EC86D}"/>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Arrow: Up 51">
            <a:extLst>
              <a:ext uri="{FF2B5EF4-FFF2-40B4-BE49-F238E27FC236}">
                <a16:creationId xmlns:a16="http://schemas.microsoft.com/office/drawing/2014/main" id="{BD67A1B0-39A2-4897-A5BA-50A62A99BA99}"/>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Arrow: Up 52">
            <a:extLst>
              <a:ext uri="{FF2B5EF4-FFF2-40B4-BE49-F238E27FC236}">
                <a16:creationId xmlns:a16="http://schemas.microsoft.com/office/drawing/2014/main" id="{7A522A1C-1FA0-4378-BD50-60C547C018E2}"/>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Arrow: Up 53">
            <a:extLst>
              <a:ext uri="{FF2B5EF4-FFF2-40B4-BE49-F238E27FC236}">
                <a16:creationId xmlns:a16="http://schemas.microsoft.com/office/drawing/2014/main" id="{F2C4ECDE-88D9-4606-9F75-286868D081F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rrow: Up 54">
            <a:extLst>
              <a:ext uri="{FF2B5EF4-FFF2-40B4-BE49-F238E27FC236}">
                <a16:creationId xmlns:a16="http://schemas.microsoft.com/office/drawing/2014/main" id="{C359DDE6-7AD9-49B4-853E-1B87F0945D8F}"/>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Arrow: Up 55">
            <a:extLst>
              <a:ext uri="{FF2B5EF4-FFF2-40B4-BE49-F238E27FC236}">
                <a16:creationId xmlns:a16="http://schemas.microsoft.com/office/drawing/2014/main" id="{3864333C-17DA-4C78-9E6A-9BB87B174253}"/>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A950EB46-B802-4B8B-890B-8D0D21898625}"/>
              </a:ext>
            </a:extLst>
          </p:cNvPr>
          <p:cNvGrpSpPr/>
          <p:nvPr/>
        </p:nvGrpSpPr>
        <p:grpSpPr>
          <a:xfrm>
            <a:off x="3253955" y="952734"/>
            <a:ext cx="1068497" cy="846713"/>
            <a:chOff x="3253955" y="952734"/>
            <a:chExt cx="1068497" cy="846713"/>
          </a:xfrm>
        </p:grpSpPr>
        <p:pic>
          <p:nvPicPr>
            <p:cNvPr id="58" name="Picture 57" descr="A picture containing flower&#10;&#10;Description automatically generated">
              <a:extLst>
                <a:ext uri="{FF2B5EF4-FFF2-40B4-BE49-F238E27FC236}">
                  <a16:creationId xmlns:a16="http://schemas.microsoft.com/office/drawing/2014/main" id="{4B34AC09-3422-4D59-8E3B-455FCD216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59" name="TextBox 58">
              <a:extLst>
                <a:ext uri="{FF2B5EF4-FFF2-40B4-BE49-F238E27FC236}">
                  <a16:creationId xmlns:a16="http://schemas.microsoft.com/office/drawing/2014/main" id="{272A7512-8045-45FB-B205-CEF36278438E}"/>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0" name="Group 59">
            <a:extLst>
              <a:ext uri="{FF2B5EF4-FFF2-40B4-BE49-F238E27FC236}">
                <a16:creationId xmlns:a16="http://schemas.microsoft.com/office/drawing/2014/main" id="{E1610EEF-511D-4612-9070-3A6DB3CF1250}"/>
              </a:ext>
            </a:extLst>
          </p:cNvPr>
          <p:cNvGrpSpPr/>
          <p:nvPr/>
        </p:nvGrpSpPr>
        <p:grpSpPr>
          <a:xfrm>
            <a:off x="1740471" y="1870483"/>
            <a:ext cx="1068497" cy="846713"/>
            <a:chOff x="1740471" y="1870483"/>
            <a:chExt cx="1068497" cy="846713"/>
          </a:xfrm>
        </p:grpSpPr>
        <p:pic>
          <p:nvPicPr>
            <p:cNvPr id="61" name="Picture 60" descr="A picture containing flower&#10;&#10;Description automatically generated">
              <a:extLst>
                <a:ext uri="{FF2B5EF4-FFF2-40B4-BE49-F238E27FC236}">
                  <a16:creationId xmlns:a16="http://schemas.microsoft.com/office/drawing/2014/main" id="{52AD0C96-3A8B-4A98-A104-EAE6956C4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62" name="TextBox 61">
              <a:extLst>
                <a:ext uri="{FF2B5EF4-FFF2-40B4-BE49-F238E27FC236}">
                  <a16:creationId xmlns:a16="http://schemas.microsoft.com/office/drawing/2014/main" id="{A2125EA8-8681-434D-9F2A-E10D9FE228DB}"/>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63" name="Arrow: Up 62">
            <a:extLst>
              <a:ext uri="{FF2B5EF4-FFF2-40B4-BE49-F238E27FC236}">
                <a16:creationId xmlns:a16="http://schemas.microsoft.com/office/drawing/2014/main" id="{3775D7E5-A0F1-427D-8026-9924B0ECC040}"/>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Arrow: Up 63">
            <a:extLst>
              <a:ext uri="{FF2B5EF4-FFF2-40B4-BE49-F238E27FC236}">
                <a16:creationId xmlns:a16="http://schemas.microsoft.com/office/drawing/2014/main" id="{D3954866-304F-4420-B88B-F25A715C37E4}"/>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5" name="Group 64">
            <a:extLst>
              <a:ext uri="{FF2B5EF4-FFF2-40B4-BE49-F238E27FC236}">
                <a16:creationId xmlns:a16="http://schemas.microsoft.com/office/drawing/2014/main" id="{FEBAE7D4-588F-4955-AB3D-323C5FDA7116}"/>
              </a:ext>
            </a:extLst>
          </p:cNvPr>
          <p:cNvGrpSpPr/>
          <p:nvPr/>
        </p:nvGrpSpPr>
        <p:grpSpPr>
          <a:xfrm>
            <a:off x="9360000" y="952734"/>
            <a:ext cx="1068497" cy="846713"/>
            <a:chOff x="9360000" y="952734"/>
            <a:chExt cx="1068497" cy="846713"/>
          </a:xfrm>
        </p:grpSpPr>
        <p:pic>
          <p:nvPicPr>
            <p:cNvPr id="66" name="Picture 65" descr="A picture containing flower&#10;&#10;Description automatically generated">
              <a:extLst>
                <a:ext uri="{FF2B5EF4-FFF2-40B4-BE49-F238E27FC236}">
                  <a16:creationId xmlns:a16="http://schemas.microsoft.com/office/drawing/2014/main" id="{FB347EF5-7BAE-4FA5-8969-621988926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67" name="TextBox 66">
              <a:extLst>
                <a:ext uri="{FF2B5EF4-FFF2-40B4-BE49-F238E27FC236}">
                  <a16:creationId xmlns:a16="http://schemas.microsoft.com/office/drawing/2014/main" id="{8C38769E-882D-4309-8C5E-88C044ED9529}"/>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68" name="Arrow: Up 67">
            <a:extLst>
              <a:ext uri="{FF2B5EF4-FFF2-40B4-BE49-F238E27FC236}">
                <a16:creationId xmlns:a16="http://schemas.microsoft.com/office/drawing/2014/main" id="{6C53D993-62A1-47F3-8424-507174C16C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Arrow: Up 68">
            <a:extLst>
              <a:ext uri="{FF2B5EF4-FFF2-40B4-BE49-F238E27FC236}">
                <a16:creationId xmlns:a16="http://schemas.microsoft.com/office/drawing/2014/main" id="{B452EBA8-BEB9-42C6-A731-B1B02D4A8594}"/>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Arrow: Up 69">
            <a:extLst>
              <a:ext uri="{FF2B5EF4-FFF2-40B4-BE49-F238E27FC236}">
                <a16:creationId xmlns:a16="http://schemas.microsoft.com/office/drawing/2014/main" id="{EF919CB3-FA32-45DE-91CE-6E7C6AC4F192}"/>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Arrow: Up 70">
            <a:extLst>
              <a:ext uri="{FF2B5EF4-FFF2-40B4-BE49-F238E27FC236}">
                <a16:creationId xmlns:a16="http://schemas.microsoft.com/office/drawing/2014/main" id="{8EDCA10E-C2F5-418F-890B-0C4B37D7EC0D}"/>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2" name="Picture 71" descr="A picture containing flower&#10;&#10;Description automatically generated">
            <a:extLst>
              <a:ext uri="{FF2B5EF4-FFF2-40B4-BE49-F238E27FC236}">
                <a16:creationId xmlns:a16="http://schemas.microsoft.com/office/drawing/2014/main" id="{A2007627-9773-434D-BE9E-9B9B202E2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73" name="Arrow: Up 72">
            <a:extLst>
              <a:ext uri="{FF2B5EF4-FFF2-40B4-BE49-F238E27FC236}">
                <a16:creationId xmlns:a16="http://schemas.microsoft.com/office/drawing/2014/main" id="{50D9A31C-835C-4322-A603-4A1D3F8624E2}"/>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Arrow: Up 73">
            <a:extLst>
              <a:ext uri="{FF2B5EF4-FFF2-40B4-BE49-F238E27FC236}">
                <a16:creationId xmlns:a16="http://schemas.microsoft.com/office/drawing/2014/main" id="{6107935F-565A-47AB-8F91-DB565A3329E4}"/>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5" name="Group 74">
            <a:extLst>
              <a:ext uri="{FF2B5EF4-FFF2-40B4-BE49-F238E27FC236}">
                <a16:creationId xmlns:a16="http://schemas.microsoft.com/office/drawing/2014/main" id="{B82493CC-B7CE-4EE4-9574-79DCFB11A5B3}"/>
              </a:ext>
            </a:extLst>
          </p:cNvPr>
          <p:cNvGrpSpPr/>
          <p:nvPr/>
        </p:nvGrpSpPr>
        <p:grpSpPr>
          <a:xfrm>
            <a:off x="7832757" y="5518562"/>
            <a:ext cx="1068497" cy="846713"/>
            <a:chOff x="7832757" y="5518562"/>
            <a:chExt cx="1068497" cy="846713"/>
          </a:xfrm>
        </p:grpSpPr>
        <p:pic>
          <p:nvPicPr>
            <p:cNvPr id="76" name="Picture 75" descr="A picture containing flower&#10;&#10;Description automatically generated">
              <a:extLst>
                <a:ext uri="{FF2B5EF4-FFF2-40B4-BE49-F238E27FC236}">
                  <a16:creationId xmlns:a16="http://schemas.microsoft.com/office/drawing/2014/main" id="{E43E9051-AD73-4063-AA89-539972A9E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77" name="TextBox 76">
              <a:extLst>
                <a:ext uri="{FF2B5EF4-FFF2-40B4-BE49-F238E27FC236}">
                  <a16:creationId xmlns:a16="http://schemas.microsoft.com/office/drawing/2014/main" id="{3912F385-0123-4786-BED7-438EA2CA6F1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78" name="Arrow: Up 77">
            <a:extLst>
              <a:ext uri="{FF2B5EF4-FFF2-40B4-BE49-F238E27FC236}">
                <a16:creationId xmlns:a16="http://schemas.microsoft.com/office/drawing/2014/main" id="{0CD909CD-C42C-4770-AC8C-88CAC83315C1}"/>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9" name="Picture 78" descr="A picture containing flower&#10;&#10;Description automatically generated">
            <a:extLst>
              <a:ext uri="{FF2B5EF4-FFF2-40B4-BE49-F238E27FC236}">
                <a16:creationId xmlns:a16="http://schemas.microsoft.com/office/drawing/2014/main" id="{46304902-9CE8-4191-9EF4-AAA5AE801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80" name="Arrow: Up 79">
            <a:extLst>
              <a:ext uri="{FF2B5EF4-FFF2-40B4-BE49-F238E27FC236}">
                <a16:creationId xmlns:a16="http://schemas.microsoft.com/office/drawing/2014/main" id="{262F232E-A243-43BE-A398-A455C598D770}"/>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Arrow: Up 80">
            <a:extLst>
              <a:ext uri="{FF2B5EF4-FFF2-40B4-BE49-F238E27FC236}">
                <a16:creationId xmlns:a16="http://schemas.microsoft.com/office/drawing/2014/main" id="{ADB58F46-14BC-42C0-AB95-F1297B94C55D}"/>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Arrow: Up 81">
            <a:extLst>
              <a:ext uri="{FF2B5EF4-FFF2-40B4-BE49-F238E27FC236}">
                <a16:creationId xmlns:a16="http://schemas.microsoft.com/office/drawing/2014/main" id="{42D22D63-1BAD-4401-918A-11BC4E36CBAD}"/>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rrow: Up 82">
            <a:extLst>
              <a:ext uri="{FF2B5EF4-FFF2-40B4-BE49-F238E27FC236}">
                <a16:creationId xmlns:a16="http://schemas.microsoft.com/office/drawing/2014/main" id="{1DB3A7A6-8ADD-4350-9DFA-C415377B7DC3}"/>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Arrow: Up 83">
            <a:extLst>
              <a:ext uri="{FF2B5EF4-FFF2-40B4-BE49-F238E27FC236}">
                <a16:creationId xmlns:a16="http://schemas.microsoft.com/office/drawing/2014/main" id="{2EF77E90-14B9-43C2-BDA5-2B5B61506B40}"/>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rrow: Up 84">
            <a:extLst>
              <a:ext uri="{FF2B5EF4-FFF2-40B4-BE49-F238E27FC236}">
                <a16:creationId xmlns:a16="http://schemas.microsoft.com/office/drawing/2014/main" id="{345DA328-F91F-4177-B780-3D1D6642022F}"/>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Arrow: Up 85">
            <a:extLst>
              <a:ext uri="{FF2B5EF4-FFF2-40B4-BE49-F238E27FC236}">
                <a16:creationId xmlns:a16="http://schemas.microsoft.com/office/drawing/2014/main" id="{4D5D6D4F-4CDF-486A-93B9-6E63936DA6BC}"/>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rrow: Up 86">
            <a:extLst>
              <a:ext uri="{FF2B5EF4-FFF2-40B4-BE49-F238E27FC236}">
                <a16:creationId xmlns:a16="http://schemas.microsoft.com/office/drawing/2014/main" id="{1274D91E-F90C-426A-9DBC-A22B429B5D2C}"/>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Arrow: Up 87">
            <a:extLst>
              <a:ext uri="{FF2B5EF4-FFF2-40B4-BE49-F238E27FC236}">
                <a16:creationId xmlns:a16="http://schemas.microsoft.com/office/drawing/2014/main" id="{94E6708E-097F-4003-A203-4F6171A2A4C2}"/>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rrow: Up 88">
            <a:extLst>
              <a:ext uri="{FF2B5EF4-FFF2-40B4-BE49-F238E27FC236}">
                <a16:creationId xmlns:a16="http://schemas.microsoft.com/office/drawing/2014/main" id="{8EA6FFD4-94C4-45B9-A564-1E22E26C42D3}"/>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Arrow: Up 89">
            <a:extLst>
              <a:ext uri="{FF2B5EF4-FFF2-40B4-BE49-F238E27FC236}">
                <a16:creationId xmlns:a16="http://schemas.microsoft.com/office/drawing/2014/main" id="{375E1909-EBE9-4F7D-A6B5-788FE20D8952}"/>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rrow: Up 90">
            <a:extLst>
              <a:ext uri="{FF2B5EF4-FFF2-40B4-BE49-F238E27FC236}">
                <a16:creationId xmlns:a16="http://schemas.microsoft.com/office/drawing/2014/main" id="{F8BF1DB0-377B-4D01-A6DB-3ABAA75E45BF}"/>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Arrow: Up 91">
            <a:extLst>
              <a:ext uri="{FF2B5EF4-FFF2-40B4-BE49-F238E27FC236}">
                <a16:creationId xmlns:a16="http://schemas.microsoft.com/office/drawing/2014/main" id="{D663C0C4-DB0C-44D6-8442-356976D21E25}"/>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rrow: Up 92">
            <a:extLst>
              <a:ext uri="{FF2B5EF4-FFF2-40B4-BE49-F238E27FC236}">
                <a16:creationId xmlns:a16="http://schemas.microsoft.com/office/drawing/2014/main" id="{EAB0D75E-E5E3-437D-962E-993834342C1D}"/>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4" name="Arrow: Up 93">
            <a:extLst>
              <a:ext uri="{FF2B5EF4-FFF2-40B4-BE49-F238E27FC236}">
                <a16:creationId xmlns:a16="http://schemas.microsoft.com/office/drawing/2014/main" id="{0156D15E-4457-478A-8E59-6B7DB2636735}"/>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rrow: Up 94">
            <a:extLst>
              <a:ext uri="{FF2B5EF4-FFF2-40B4-BE49-F238E27FC236}">
                <a16:creationId xmlns:a16="http://schemas.microsoft.com/office/drawing/2014/main" id="{D2FDF513-EFE4-475D-89E3-231BE40173C7}"/>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Arrow: Up 95">
            <a:extLst>
              <a:ext uri="{FF2B5EF4-FFF2-40B4-BE49-F238E27FC236}">
                <a16:creationId xmlns:a16="http://schemas.microsoft.com/office/drawing/2014/main" id="{85414350-2014-4B67-87B5-68401E9C88D3}"/>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rrow: Up 96">
            <a:extLst>
              <a:ext uri="{FF2B5EF4-FFF2-40B4-BE49-F238E27FC236}">
                <a16:creationId xmlns:a16="http://schemas.microsoft.com/office/drawing/2014/main" id="{27000684-CA92-49EF-8B84-483FC04050B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Arrow: Up 97">
            <a:extLst>
              <a:ext uri="{FF2B5EF4-FFF2-40B4-BE49-F238E27FC236}">
                <a16:creationId xmlns:a16="http://schemas.microsoft.com/office/drawing/2014/main" id="{5499A601-2E26-4B4D-81DC-5D5E70F6C4A1}"/>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rrow: Up 98">
            <a:extLst>
              <a:ext uri="{FF2B5EF4-FFF2-40B4-BE49-F238E27FC236}">
                <a16:creationId xmlns:a16="http://schemas.microsoft.com/office/drawing/2014/main" id="{FAFABD72-0A27-4F40-8356-5BC98A02B5E6}"/>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Arrow: Up 99">
            <a:extLst>
              <a:ext uri="{FF2B5EF4-FFF2-40B4-BE49-F238E27FC236}">
                <a16:creationId xmlns:a16="http://schemas.microsoft.com/office/drawing/2014/main" id="{BA18DCDA-9871-476C-BBCA-AD43C99A2938}"/>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rrow: Up 100">
            <a:extLst>
              <a:ext uri="{FF2B5EF4-FFF2-40B4-BE49-F238E27FC236}">
                <a16:creationId xmlns:a16="http://schemas.microsoft.com/office/drawing/2014/main" id="{1B1EAB84-E06F-4F27-9A08-8FED3AAE9317}"/>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Arrow: Up 101">
            <a:extLst>
              <a:ext uri="{FF2B5EF4-FFF2-40B4-BE49-F238E27FC236}">
                <a16:creationId xmlns:a16="http://schemas.microsoft.com/office/drawing/2014/main" id="{FC73AD00-EC7F-4095-A0A0-7F227DDBD722}"/>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Arrow: Up 102">
            <a:extLst>
              <a:ext uri="{FF2B5EF4-FFF2-40B4-BE49-F238E27FC236}">
                <a16:creationId xmlns:a16="http://schemas.microsoft.com/office/drawing/2014/main" id="{533BAC88-0A39-4519-BE28-676F84B0989F}"/>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Arrow: Up 103">
            <a:extLst>
              <a:ext uri="{FF2B5EF4-FFF2-40B4-BE49-F238E27FC236}">
                <a16:creationId xmlns:a16="http://schemas.microsoft.com/office/drawing/2014/main" id="{835BB39C-F759-4146-966F-C0095E705E33}"/>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Arrow: Up 104">
            <a:extLst>
              <a:ext uri="{FF2B5EF4-FFF2-40B4-BE49-F238E27FC236}">
                <a16:creationId xmlns:a16="http://schemas.microsoft.com/office/drawing/2014/main" id="{6E2AB0F6-3345-4FD4-997B-ECF66E3F40C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Arrow: Up 105">
            <a:extLst>
              <a:ext uri="{FF2B5EF4-FFF2-40B4-BE49-F238E27FC236}">
                <a16:creationId xmlns:a16="http://schemas.microsoft.com/office/drawing/2014/main" id="{65879932-3D89-4B3E-8EA9-F8DB1706640D}"/>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Title 3">
            <a:extLst>
              <a:ext uri="{FF2B5EF4-FFF2-40B4-BE49-F238E27FC236}">
                <a16:creationId xmlns:a16="http://schemas.microsoft.com/office/drawing/2014/main" id="{C7433C33-D19B-4ACF-8A94-FEF177A112CC}"/>
              </a:ext>
            </a:extLst>
          </p:cNvPr>
          <p:cNvSpPr txBox="1">
            <a:spLocks/>
          </p:cNvSpPr>
          <p:nvPr/>
        </p:nvSpPr>
        <p:spPr>
          <a:xfrm>
            <a:off x="0" y="294041"/>
            <a:ext cx="3671256" cy="707849"/>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3000"/>
              <a:t>Finde die Fliege!</a:t>
            </a:r>
            <a:endParaRPr lang="en-GB" sz="3000" dirty="0"/>
          </a:p>
        </p:txBody>
      </p:sp>
      <p:sp>
        <p:nvSpPr>
          <p:cNvPr id="109" name="TextBox 108">
            <a:extLst>
              <a:ext uri="{FF2B5EF4-FFF2-40B4-BE49-F238E27FC236}">
                <a16:creationId xmlns:a16="http://schemas.microsoft.com/office/drawing/2014/main" id="{7FE3632E-6DB8-4FDE-B8DA-55E4E2B625A3}"/>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0" name="TextBox 109">
            <a:extLst>
              <a:ext uri="{FF2B5EF4-FFF2-40B4-BE49-F238E27FC236}">
                <a16:creationId xmlns:a16="http://schemas.microsoft.com/office/drawing/2014/main" id="{C0BCFBE6-51D6-44D5-A455-F05205A7D2BC}"/>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1" name="TextBox 110">
            <a:extLst>
              <a:ext uri="{FF2B5EF4-FFF2-40B4-BE49-F238E27FC236}">
                <a16:creationId xmlns:a16="http://schemas.microsoft.com/office/drawing/2014/main" id="{9479AD8C-3F09-4769-A616-DED11B21C609}"/>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2" name="TextBox 111">
            <a:extLst>
              <a:ext uri="{FF2B5EF4-FFF2-40B4-BE49-F238E27FC236}">
                <a16:creationId xmlns:a16="http://schemas.microsoft.com/office/drawing/2014/main" id="{7503B289-97C8-4B33-911A-577E2E70A0C8}"/>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3" name="TextBox 112">
            <a:extLst>
              <a:ext uri="{FF2B5EF4-FFF2-40B4-BE49-F238E27FC236}">
                <a16:creationId xmlns:a16="http://schemas.microsoft.com/office/drawing/2014/main" id="{F5D6D4F7-1430-4DF9-8175-1C1BDB38F509}"/>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4" name="TextBox 113">
            <a:extLst>
              <a:ext uri="{FF2B5EF4-FFF2-40B4-BE49-F238E27FC236}">
                <a16:creationId xmlns:a16="http://schemas.microsoft.com/office/drawing/2014/main" id="{E4FD7F65-7DF0-463D-A153-BC1B1CF1F143}"/>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5" name="TextBox 114">
            <a:extLst>
              <a:ext uri="{FF2B5EF4-FFF2-40B4-BE49-F238E27FC236}">
                <a16:creationId xmlns:a16="http://schemas.microsoft.com/office/drawing/2014/main" id="{1DC702E0-7C4A-42CE-9CCA-757215930F8B}"/>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6" name="TextBox 115">
            <a:extLst>
              <a:ext uri="{FF2B5EF4-FFF2-40B4-BE49-F238E27FC236}">
                <a16:creationId xmlns:a16="http://schemas.microsoft.com/office/drawing/2014/main" id="{608599B4-3684-49F2-B856-970769FF7C37}"/>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7" name="TextBox 116">
            <a:extLst>
              <a:ext uri="{FF2B5EF4-FFF2-40B4-BE49-F238E27FC236}">
                <a16:creationId xmlns:a16="http://schemas.microsoft.com/office/drawing/2014/main" id="{7B5B299B-7B8C-4C51-841C-EE4B16D6B585}"/>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8" name="TextBox 117">
            <a:extLst>
              <a:ext uri="{FF2B5EF4-FFF2-40B4-BE49-F238E27FC236}">
                <a16:creationId xmlns:a16="http://schemas.microsoft.com/office/drawing/2014/main" id="{1D1DFD9A-2372-4630-B341-3CAC300D5E89}"/>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19" name="TextBox 118">
            <a:extLst>
              <a:ext uri="{FF2B5EF4-FFF2-40B4-BE49-F238E27FC236}">
                <a16:creationId xmlns:a16="http://schemas.microsoft.com/office/drawing/2014/main" id="{B0AD3F3C-073A-4C57-937C-19DCDE9A031D}"/>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0" name="TextBox 119">
            <a:extLst>
              <a:ext uri="{FF2B5EF4-FFF2-40B4-BE49-F238E27FC236}">
                <a16:creationId xmlns:a16="http://schemas.microsoft.com/office/drawing/2014/main" id="{5A3A916A-8710-447B-9DCB-778EAF08E4C0}"/>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1" name="TextBox 120">
            <a:extLst>
              <a:ext uri="{FF2B5EF4-FFF2-40B4-BE49-F238E27FC236}">
                <a16:creationId xmlns:a16="http://schemas.microsoft.com/office/drawing/2014/main" id="{6FD97567-0521-4146-A1AB-EF573FBD2DD7}"/>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2" name="TextBox 121">
            <a:extLst>
              <a:ext uri="{FF2B5EF4-FFF2-40B4-BE49-F238E27FC236}">
                <a16:creationId xmlns:a16="http://schemas.microsoft.com/office/drawing/2014/main" id="{85C4823D-E459-44B6-93C0-866E547A13AB}"/>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3" name="TextBox 122">
            <a:extLst>
              <a:ext uri="{FF2B5EF4-FFF2-40B4-BE49-F238E27FC236}">
                <a16:creationId xmlns:a16="http://schemas.microsoft.com/office/drawing/2014/main" id="{D773667A-DEDF-40B0-8DA0-6C4B8077D6CC}"/>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4" name="TextBox 123">
            <a:extLst>
              <a:ext uri="{FF2B5EF4-FFF2-40B4-BE49-F238E27FC236}">
                <a16:creationId xmlns:a16="http://schemas.microsoft.com/office/drawing/2014/main" id="{52BD5D39-3F36-43DE-8B2A-AD7058717CA9}"/>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5" name="TextBox 124">
            <a:extLst>
              <a:ext uri="{FF2B5EF4-FFF2-40B4-BE49-F238E27FC236}">
                <a16:creationId xmlns:a16="http://schemas.microsoft.com/office/drawing/2014/main" id="{2BFB2F24-12AE-46DD-8515-9806EEEF0230}"/>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6" name="TextBox 125">
            <a:extLst>
              <a:ext uri="{FF2B5EF4-FFF2-40B4-BE49-F238E27FC236}">
                <a16:creationId xmlns:a16="http://schemas.microsoft.com/office/drawing/2014/main" id="{3DC3E2C1-B734-4503-A7E7-BB1A36C05BD0}"/>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7" name="TextBox 126">
            <a:extLst>
              <a:ext uri="{FF2B5EF4-FFF2-40B4-BE49-F238E27FC236}">
                <a16:creationId xmlns:a16="http://schemas.microsoft.com/office/drawing/2014/main" id="{40EA9CD5-B361-41F4-B8E4-DF56B413B32A}"/>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8" name="TextBox 127">
            <a:extLst>
              <a:ext uri="{FF2B5EF4-FFF2-40B4-BE49-F238E27FC236}">
                <a16:creationId xmlns:a16="http://schemas.microsoft.com/office/drawing/2014/main" id="{7B2D5E92-96D8-4DF6-97EA-D4F77029DD38}"/>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29" name="TextBox 128">
            <a:extLst>
              <a:ext uri="{FF2B5EF4-FFF2-40B4-BE49-F238E27FC236}">
                <a16:creationId xmlns:a16="http://schemas.microsoft.com/office/drawing/2014/main" id="{2AA7AAA4-D1BF-49D4-8547-7C4E0B2390FF}"/>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0" name="TextBox 129">
            <a:extLst>
              <a:ext uri="{FF2B5EF4-FFF2-40B4-BE49-F238E27FC236}">
                <a16:creationId xmlns:a16="http://schemas.microsoft.com/office/drawing/2014/main" id="{D156E7E6-BB87-4CDE-BD13-9D75FB8D3BD4}"/>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1" name="TextBox 130">
            <a:extLst>
              <a:ext uri="{FF2B5EF4-FFF2-40B4-BE49-F238E27FC236}">
                <a16:creationId xmlns:a16="http://schemas.microsoft.com/office/drawing/2014/main" id="{F43A329C-8958-4010-83B1-706768D3FEBE}"/>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2" name="TextBox 131">
            <a:extLst>
              <a:ext uri="{FF2B5EF4-FFF2-40B4-BE49-F238E27FC236}">
                <a16:creationId xmlns:a16="http://schemas.microsoft.com/office/drawing/2014/main" id="{9F1A28A5-DB20-4AFA-8BD0-B04653B393D4}"/>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33" name="TextBox 132">
            <a:extLst>
              <a:ext uri="{FF2B5EF4-FFF2-40B4-BE49-F238E27FC236}">
                <a16:creationId xmlns:a16="http://schemas.microsoft.com/office/drawing/2014/main" id="{A14400B6-A45B-43CE-B7DD-243DDBB043C4}"/>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4" name="TextBox 133">
            <a:extLst>
              <a:ext uri="{FF2B5EF4-FFF2-40B4-BE49-F238E27FC236}">
                <a16:creationId xmlns:a16="http://schemas.microsoft.com/office/drawing/2014/main" id="{86FEDF74-CC32-4956-8EF1-3E2D90C9E48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5" name="TextBox 134">
            <a:extLst>
              <a:ext uri="{FF2B5EF4-FFF2-40B4-BE49-F238E27FC236}">
                <a16:creationId xmlns:a16="http://schemas.microsoft.com/office/drawing/2014/main" id="{6723F212-3B91-4C85-BD44-A048D1473F65}"/>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6" name="TextBox 135">
            <a:extLst>
              <a:ext uri="{FF2B5EF4-FFF2-40B4-BE49-F238E27FC236}">
                <a16:creationId xmlns:a16="http://schemas.microsoft.com/office/drawing/2014/main" id="{0131882E-1D4B-40D5-9072-6F3DE946A82C}"/>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7" name="TextBox 136">
            <a:extLst>
              <a:ext uri="{FF2B5EF4-FFF2-40B4-BE49-F238E27FC236}">
                <a16:creationId xmlns:a16="http://schemas.microsoft.com/office/drawing/2014/main" id="{EBDF4F64-A41D-4FA1-A18A-8D93523848DC}"/>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8" name="TextBox 137">
            <a:extLst>
              <a:ext uri="{FF2B5EF4-FFF2-40B4-BE49-F238E27FC236}">
                <a16:creationId xmlns:a16="http://schemas.microsoft.com/office/drawing/2014/main" id="{2D5D63A0-884C-4CFE-839E-A9E08A431CCF}"/>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39" name="TextBox 138">
            <a:extLst>
              <a:ext uri="{FF2B5EF4-FFF2-40B4-BE49-F238E27FC236}">
                <a16:creationId xmlns:a16="http://schemas.microsoft.com/office/drawing/2014/main" id="{C5B10A26-0BE9-4AA0-B591-816851A4B902}"/>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0" name="TextBox 139">
            <a:extLst>
              <a:ext uri="{FF2B5EF4-FFF2-40B4-BE49-F238E27FC236}">
                <a16:creationId xmlns:a16="http://schemas.microsoft.com/office/drawing/2014/main" id="{BE2C0D50-3373-41BB-81CA-D6DE3F0A6F56}"/>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1" name="TextBox 140">
            <a:extLst>
              <a:ext uri="{FF2B5EF4-FFF2-40B4-BE49-F238E27FC236}">
                <a16:creationId xmlns:a16="http://schemas.microsoft.com/office/drawing/2014/main" id="{12AED2E4-F847-402B-91D3-9D98D5B2390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2" name="TextBox 141">
            <a:extLst>
              <a:ext uri="{FF2B5EF4-FFF2-40B4-BE49-F238E27FC236}">
                <a16:creationId xmlns:a16="http://schemas.microsoft.com/office/drawing/2014/main" id="{D7AF85E2-D8AC-4F53-9651-3C15C07F65A3}"/>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3" name="TextBox 142">
            <a:extLst>
              <a:ext uri="{FF2B5EF4-FFF2-40B4-BE49-F238E27FC236}">
                <a16:creationId xmlns:a16="http://schemas.microsoft.com/office/drawing/2014/main" id="{319ECB51-25AB-47F0-BDB1-4E99C7113D1E}"/>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4" name="TextBox 143">
            <a:extLst>
              <a:ext uri="{FF2B5EF4-FFF2-40B4-BE49-F238E27FC236}">
                <a16:creationId xmlns:a16="http://schemas.microsoft.com/office/drawing/2014/main" id="{7DBE5513-45AA-48DE-B3A5-A1A8300B6487}"/>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5" name="TextBox 144">
            <a:extLst>
              <a:ext uri="{FF2B5EF4-FFF2-40B4-BE49-F238E27FC236}">
                <a16:creationId xmlns:a16="http://schemas.microsoft.com/office/drawing/2014/main" id="{45C47C15-1261-4975-AF42-E530B24931C4}"/>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6" name="TextBox 145">
            <a:extLst>
              <a:ext uri="{FF2B5EF4-FFF2-40B4-BE49-F238E27FC236}">
                <a16:creationId xmlns:a16="http://schemas.microsoft.com/office/drawing/2014/main" id="{147C6601-58A2-4E38-86FA-AB12F8E094B6}"/>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7" name="TextBox 146">
            <a:extLst>
              <a:ext uri="{FF2B5EF4-FFF2-40B4-BE49-F238E27FC236}">
                <a16:creationId xmlns:a16="http://schemas.microsoft.com/office/drawing/2014/main" id="{9CA55A93-A35C-4F42-9D54-2D4B82918488}"/>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8" name="TextBox 147">
            <a:extLst>
              <a:ext uri="{FF2B5EF4-FFF2-40B4-BE49-F238E27FC236}">
                <a16:creationId xmlns:a16="http://schemas.microsoft.com/office/drawing/2014/main" id="{DF6B7B88-1C1D-4D90-9931-BB92164BFCEF}"/>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49" name="TextBox 148">
            <a:extLst>
              <a:ext uri="{FF2B5EF4-FFF2-40B4-BE49-F238E27FC236}">
                <a16:creationId xmlns:a16="http://schemas.microsoft.com/office/drawing/2014/main" id="{40EBC268-C81C-46CF-B5E0-346824CF2EB7}"/>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0" name="TextBox 149">
            <a:extLst>
              <a:ext uri="{FF2B5EF4-FFF2-40B4-BE49-F238E27FC236}">
                <a16:creationId xmlns:a16="http://schemas.microsoft.com/office/drawing/2014/main" id="{D0ECB0CF-72DB-4BCE-957E-FD0BFC3B765C}"/>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51" name="TextBox 150">
            <a:extLst>
              <a:ext uri="{FF2B5EF4-FFF2-40B4-BE49-F238E27FC236}">
                <a16:creationId xmlns:a16="http://schemas.microsoft.com/office/drawing/2014/main" id="{B39E47C3-CBDD-4F05-8556-6788696CCFFB}"/>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2" name="TextBox 151">
            <a:extLst>
              <a:ext uri="{FF2B5EF4-FFF2-40B4-BE49-F238E27FC236}">
                <a16:creationId xmlns:a16="http://schemas.microsoft.com/office/drawing/2014/main" id="{7B34734D-5187-4D48-8BDC-74F9FCF536EE}"/>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3" name="TextBox 152">
            <a:extLst>
              <a:ext uri="{FF2B5EF4-FFF2-40B4-BE49-F238E27FC236}">
                <a16:creationId xmlns:a16="http://schemas.microsoft.com/office/drawing/2014/main" id="{9E904EC4-1CE2-4AC2-A968-75102EA84849}"/>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4" name="TextBox 153">
            <a:extLst>
              <a:ext uri="{FF2B5EF4-FFF2-40B4-BE49-F238E27FC236}">
                <a16:creationId xmlns:a16="http://schemas.microsoft.com/office/drawing/2014/main" id="{70A53F8B-FAF8-4CB0-A7F9-571FE577D427}"/>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5" name="TextBox 154">
            <a:extLst>
              <a:ext uri="{FF2B5EF4-FFF2-40B4-BE49-F238E27FC236}">
                <a16:creationId xmlns:a16="http://schemas.microsoft.com/office/drawing/2014/main" id="{95BCEDD4-BA00-4D74-B18A-F89430E22AAB}"/>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6" name="TextBox 155">
            <a:extLst>
              <a:ext uri="{FF2B5EF4-FFF2-40B4-BE49-F238E27FC236}">
                <a16:creationId xmlns:a16="http://schemas.microsoft.com/office/drawing/2014/main" id="{D254243A-15E5-4EAC-803A-E743163EF88F}"/>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7" name="TextBox 156">
            <a:extLst>
              <a:ext uri="{FF2B5EF4-FFF2-40B4-BE49-F238E27FC236}">
                <a16:creationId xmlns:a16="http://schemas.microsoft.com/office/drawing/2014/main" id="{7DBB71C6-C7F4-4AFE-927E-C91C7D38550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158" name="Action Button: Custom 16">
            <a:hlinkClick r:id="" action="ppaction://noaction" highlightClick="1">
              <a:snd r:embed="rId8" name="Frogs 3.wav"/>
            </a:hlinkClick>
            <a:extLst>
              <a:ext uri="{FF2B5EF4-FFF2-40B4-BE49-F238E27FC236}">
                <a16:creationId xmlns:a16="http://schemas.microsoft.com/office/drawing/2014/main" id="{212BD3A0-3542-4AA4-B992-ECC14A175AE6}"/>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9" name="Rounded Rectangle 11">
            <a:extLst>
              <a:ext uri="{FF2B5EF4-FFF2-40B4-BE49-F238E27FC236}">
                <a16:creationId xmlns:a16="http://schemas.microsoft.com/office/drawing/2014/main" id="{2A15C73D-E649-41C0-8C73-5250B9578319}"/>
              </a:ext>
            </a:extLst>
          </p:cNvPr>
          <p:cNvSpPr/>
          <p:nvPr/>
        </p:nvSpPr>
        <p:spPr>
          <a:xfrm>
            <a:off x="9727095" y="247046"/>
            <a:ext cx="2230231"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60" name="Group 159">
            <a:extLst>
              <a:ext uri="{FF2B5EF4-FFF2-40B4-BE49-F238E27FC236}">
                <a16:creationId xmlns:a16="http://schemas.microsoft.com/office/drawing/2014/main" id="{3C76FAEA-C228-426D-842C-C2B36EA48F18}"/>
              </a:ext>
            </a:extLst>
          </p:cNvPr>
          <p:cNvGrpSpPr/>
          <p:nvPr/>
        </p:nvGrpSpPr>
        <p:grpSpPr>
          <a:xfrm>
            <a:off x="1742400" y="5518800"/>
            <a:ext cx="1068497" cy="846713"/>
            <a:chOff x="1742400" y="5518800"/>
            <a:chExt cx="1068497" cy="846713"/>
          </a:xfrm>
        </p:grpSpPr>
        <p:pic>
          <p:nvPicPr>
            <p:cNvPr id="161" name="Picture 160" descr="A picture containing flower&#10;&#10;Description automatically generated">
              <a:extLst>
                <a:ext uri="{FF2B5EF4-FFF2-40B4-BE49-F238E27FC236}">
                  <a16:creationId xmlns:a16="http://schemas.microsoft.com/office/drawing/2014/main" id="{658F7D67-A362-4822-8817-4462FFF75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162" name="TextBox 161">
              <a:extLst>
                <a:ext uri="{FF2B5EF4-FFF2-40B4-BE49-F238E27FC236}">
                  <a16:creationId xmlns:a16="http://schemas.microsoft.com/office/drawing/2014/main" id="{58B808C6-A782-4E50-A358-5C6889DEC6AC}"/>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63" name="Arrow: Up 162">
            <a:extLst>
              <a:ext uri="{FF2B5EF4-FFF2-40B4-BE49-F238E27FC236}">
                <a16:creationId xmlns:a16="http://schemas.microsoft.com/office/drawing/2014/main" id="{2F29167D-C3B6-4B42-9A10-A92F10BE1A59}"/>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64" name="Group 163">
            <a:extLst>
              <a:ext uri="{FF2B5EF4-FFF2-40B4-BE49-F238E27FC236}">
                <a16:creationId xmlns:a16="http://schemas.microsoft.com/office/drawing/2014/main" id="{53A614A4-7150-4671-BDAC-8E2904F344E5}"/>
              </a:ext>
            </a:extLst>
          </p:cNvPr>
          <p:cNvGrpSpPr/>
          <p:nvPr/>
        </p:nvGrpSpPr>
        <p:grpSpPr>
          <a:xfrm>
            <a:off x="9360000" y="2808848"/>
            <a:ext cx="1068497" cy="846713"/>
            <a:chOff x="9360000" y="2808848"/>
            <a:chExt cx="1068497" cy="846713"/>
          </a:xfrm>
        </p:grpSpPr>
        <p:pic>
          <p:nvPicPr>
            <p:cNvPr id="165" name="Picture 164" descr="A picture containing flower&#10;&#10;Description automatically generated">
              <a:extLst>
                <a:ext uri="{FF2B5EF4-FFF2-40B4-BE49-F238E27FC236}">
                  <a16:creationId xmlns:a16="http://schemas.microsoft.com/office/drawing/2014/main" id="{0659004F-E4CF-4244-A08B-8F8871467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166" name="TextBox 165">
              <a:extLst>
                <a:ext uri="{FF2B5EF4-FFF2-40B4-BE49-F238E27FC236}">
                  <a16:creationId xmlns:a16="http://schemas.microsoft.com/office/drawing/2014/main" id="{B325AA34-A4FD-4700-BBE4-575F0A5E50AB}"/>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167" name="Group 166">
            <a:extLst>
              <a:ext uri="{FF2B5EF4-FFF2-40B4-BE49-F238E27FC236}">
                <a16:creationId xmlns:a16="http://schemas.microsoft.com/office/drawing/2014/main" id="{E7C3D2BC-B759-4FCB-A620-670EB12FC70B}"/>
              </a:ext>
            </a:extLst>
          </p:cNvPr>
          <p:cNvGrpSpPr/>
          <p:nvPr/>
        </p:nvGrpSpPr>
        <p:grpSpPr>
          <a:xfrm>
            <a:off x="7833600" y="108000"/>
            <a:ext cx="1068497" cy="846713"/>
            <a:chOff x="7833600" y="108000"/>
            <a:chExt cx="1068497" cy="846713"/>
          </a:xfrm>
        </p:grpSpPr>
        <p:pic>
          <p:nvPicPr>
            <p:cNvPr id="168" name="Picture 167" descr="A picture containing flower&#10;&#10;Description automatically generated">
              <a:extLst>
                <a:ext uri="{FF2B5EF4-FFF2-40B4-BE49-F238E27FC236}">
                  <a16:creationId xmlns:a16="http://schemas.microsoft.com/office/drawing/2014/main" id="{A8590D0E-28B9-4CAA-AF59-A9364CF8D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169" name="TextBox 168">
              <a:extLst>
                <a:ext uri="{FF2B5EF4-FFF2-40B4-BE49-F238E27FC236}">
                  <a16:creationId xmlns:a16="http://schemas.microsoft.com/office/drawing/2014/main" id="{F64AF76A-2EFB-48E7-A772-BCC6FCCAF293}"/>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170" name="Arrow: Up 169">
            <a:extLst>
              <a:ext uri="{FF2B5EF4-FFF2-40B4-BE49-F238E27FC236}">
                <a16:creationId xmlns:a16="http://schemas.microsoft.com/office/drawing/2014/main" id="{FB839AA0-34EA-425C-A045-3CE7D67A478B}"/>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9D2D9595-65DF-4BE4-BC1B-1EABD7A18CD7}"/>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2" name="Group 171">
            <a:extLst>
              <a:ext uri="{FF2B5EF4-FFF2-40B4-BE49-F238E27FC236}">
                <a16:creationId xmlns:a16="http://schemas.microsoft.com/office/drawing/2014/main" id="{5D02C86C-F287-47F3-8816-9CD92349BA69}"/>
              </a:ext>
            </a:extLst>
          </p:cNvPr>
          <p:cNvGrpSpPr/>
          <p:nvPr/>
        </p:nvGrpSpPr>
        <p:grpSpPr>
          <a:xfrm>
            <a:off x="3254400" y="4658400"/>
            <a:ext cx="1068497" cy="846713"/>
            <a:chOff x="3254400" y="4658400"/>
            <a:chExt cx="1068497" cy="846713"/>
          </a:xfrm>
        </p:grpSpPr>
        <p:pic>
          <p:nvPicPr>
            <p:cNvPr id="173" name="Picture 172" descr="A picture containing flower&#10;&#10;Description automatically generated">
              <a:extLst>
                <a:ext uri="{FF2B5EF4-FFF2-40B4-BE49-F238E27FC236}">
                  <a16:creationId xmlns:a16="http://schemas.microsoft.com/office/drawing/2014/main" id="{F8DDD39A-8B4E-4430-8ECC-407351806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174" name="TextBox 173">
              <a:extLst>
                <a:ext uri="{FF2B5EF4-FFF2-40B4-BE49-F238E27FC236}">
                  <a16:creationId xmlns:a16="http://schemas.microsoft.com/office/drawing/2014/main" id="{D4328222-44EB-4CB3-BC00-9EC2E6BBC457}"/>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175" name="Group 174">
            <a:extLst>
              <a:ext uri="{FF2B5EF4-FFF2-40B4-BE49-F238E27FC236}">
                <a16:creationId xmlns:a16="http://schemas.microsoft.com/office/drawing/2014/main" id="{5C273486-2F08-4FEB-93A4-CF5A982D648A}"/>
              </a:ext>
            </a:extLst>
          </p:cNvPr>
          <p:cNvGrpSpPr/>
          <p:nvPr/>
        </p:nvGrpSpPr>
        <p:grpSpPr>
          <a:xfrm>
            <a:off x="10843200" y="3722400"/>
            <a:ext cx="1068497" cy="846713"/>
            <a:chOff x="10843200" y="3722400"/>
            <a:chExt cx="1068497" cy="846713"/>
          </a:xfrm>
        </p:grpSpPr>
        <p:pic>
          <p:nvPicPr>
            <p:cNvPr id="176" name="Picture 175" descr="A picture containing flower&#10;&#10;Description automatically generated">
              <a:extLst>
                <a:ext uri="{FF2B5EF4-FFF2-40B4-BE49-F238E27FC236}">
                  <a16:creationId xmlns:a16="http://schemas.microsoft.com/office/drawing/2014/main" id="{AED5E177-3EB3-4695-801B-5C948ED9B7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177" name="TextBox 176">
              <a:extLst>
                <a:ext uri="{FF2B5EF4-FFF2-40B4-BE49-F238E27FC236}">
                  <a16:creationId xmlns:a16="http://schemas.microsoft.com/office/drawing/2014/main" id="{7A556506-77B9-488F-A777-C6A1A7784835}"/>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178" name="Group 177">
            <a:extLst>
              <a:ext uri="{FF2B5EF4-FFF2-40B4-BE49-F238E27FC236}">
                <a16:creationId xmlns:a16="http://schemas.microsoft.com/office/drawing/2014/main" id="{2A4C2F42-EBB5-4892-906E-D0376DF160A4}"/>
              </a:ext>
            </a:extLst>
          </p:cNvPr>
          <p:cNvGrpSpPr/>
          <p:nvPr/>
        </p:nvGrpSpPr>
        <p:grpSpPr>
          <a:xfrm>
            <a:off x="9360000" y="4657508"/>
            <a:ext cx="1068497" cy="846713"/>
            <a:chOff x="9360000" y="4657508"/>
            <a:chExt cx="1068497" cy="846713"/>
          </a:xfrm>
        </p:grpSpPr>
        <p:pic>
          <p:nvPicPr>
            <p:cNvPr id="179" name="Picture 178" descr="A picture containing flower&#10;&#10;Description automatically generated">
              <a:extLst>
                <a:ext uri="{FF2B5EF4-FFF2-40B4-BE49-F238E27FC236}">
                  <a16:creationId xmlns:a16="http://schemas.microsoft.com/office/drawing/2014/main" id="{D40B1185-7C42-4907-B853-B4C8C2CF2A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180" name="TextBox 179">
              <a:extLst>
                <a:ext uri="{FF2B5EF4-FFF2-40B4-BE49-F238E27FC236}">
                  <a16:creationId xmlns:a16="http://schemas.microsoft.com/office/drawing/2014/main" id="{6E28BD50-8AEC-472F-A717-56EF023652B5}"/>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181" name="Group 180">
            <a:extLst>
              <a:ext uri="{FF2B5EF4-FFF2-40B4-BE49-F238E27FC236}">
                <a16:creationId xmlns:a16="http://schemas.microsoft.com/office/drawing/2014/main" id="{CCAEEAC8-F903-4302-BB10-0944433030B5}"/>
              </a:ext>
            </a:extLst>
          </p:cNvPr>
          <p:cNvGrpSpPr/>
          <p:nvPr/>
        </p:nvGrpSpPr>
        <p:grpSpPr>
          <a:xfrm>
            <a:off x="4766400" y="5518800"/>
            <a:ext cx="1068497" cy="846713"/>
            <a:chOff x="4766400" y="5518800"/>
            <a:chExt cx="1068497" cy="846713"/>
          </a:xfrm>
        </p:grpSpPr>
        <p:pic>
          <p:nvPicPr>
            <p:cNvPr id="182" name="Picture 181" descr="A picture containing flower&#10;&#10;Description automatically generated">
              <a:extLst>
                <a:ext uri="{FF2B5EF4-FFF2-40B4-BE49-F238E27FC236}">
                  <a16:creationId xmlns:a16="http://schemas.microsoft.com/office/drawing/2014/main" id="{501C6F3A-548B-44CB-AAFE-CFF9DCDA9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183" name="TextBox 182">
              <a:extLst>
                <a:ext uri="{FF2B5EF4-FFF2-40B4-BE49-F238E27FC236}">
                  <a16:creationId xmlns:a16="http://schemas.microsoft.com/office/drawing/2014/main" id="{16390A77-80A2-42D5-8CDC-AFA775BEFC61}"/>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184" name="Arrow: Up 183">
            <a:extLst>
              <a:ext uri="{FF2B5EF4-FFF2-40B4-BE49-F238E27FC236}">
                <a16:creationId xmlns:a16="http://schemas.microsoft.com/office/drawing/2014/main" id="{40DE6289-CED3-48B0-896C-92AFED46075A}"/>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5" name="Arrow: Up 184">
            <a:extLst>
              <a:ext uri="{FF2B5EF4-FFF2-40B4-BE49-F238E27FC236}">
                <a16:creationId xmlns:a16="http://schemas.microsoft.com/office/drawing/2014/main" id="{9E325E14-82C8-45ED-9030-EF92DDD34A32}"/>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86" name="Group 185">
            <a:extLst>
              <a:ext uri="{FF2B5EF4-FFF2-40B4-BE49-F238E27FC236}">
                <a16:creationId xmlns:a16="http://schemas.microsoft.com/office/drawing/2014/main" id="{BB57EDB7-3BEF-4564-B6E6-90612ED8F0D7}"/>
              </a:ext>
            </a:extLst>
          </p:cNvPr>
          <p:cNvGrpSpPr/>
          <p:nvPr/>
        </p:nvGrpSpPr>
        <p:grpSpPr>
          <a:xfrm>
            <a:off x="226987" y="2808848"/>
            <a:ext cx="1068497" cy="846713"/>
            <a:chOff x="226987" y="2808848"/>
            <a:chExt cx="1068497" cy="846713"/>
          </a:xfrm>
        </p:grpSpPr>
        <p:pic>
          <p:nvPicPr>
            <p:cNvPr id="187" name="Picture 186" descr="A picture containing flower&#10;&#10;Description automatically generated">
              <a:extLst>
                <a:ext uri="{FF2B5EF4-FFF2-40B4-BE49-F238E27FC236}">
                  <a16:creationId xmlns:a16="http://schemas.microsoft.com/office/drawing/2014/main" id="{9C44DED5-BCBE-4E16-98C4-0864CB9592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188" name="TextBox 187">
              <a:extLst>
                <a:ext uri="{FF2B5EF4-FFF2-40B4-BE49-F238E27FC236}">
                  <a16:creationId xmlns:a16="http://schemas.microsoft.com/office/drawing/2014/main" id="{98684C86-BA6E-436B-85EF-DCDE35DD6B59}"/>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grpSp>
        <p:nvGrpSpPr>
          <p:cNvPr id="189" name="Group 188">
            <a:extLst>
              <a:ext uri="{FF2B5EF4-FFF2-40B4-BE49-F238E27FC236}">
                <a16:creationId xmlns:a16="http://schemas.microsoft.com/office/drawing/2014/main" id="{AEA2817D-03A6-4D3D-89C3-48EA3558609E}"/>
              </a:ext>
            </a:extLst>
          </p:cNvPr>
          <p:cNvGrpSpPr/>
          <p:nvPr/>
        </p:nvGrpSpPr>
        <p:grpSpPr>
          <a:xfrm>
            <a:off x="10843159" y="1872000"/>
            <a:ext cx="1068497" cy="846713"/>
            <a:chOff x="10843159" y="1872000"/>
            <a:chExt cx="1068497" cy="846713"/>
          </a:xfrm>
        </p:grpSpPr>
        <p:pic>
          <p:nvPicPr>
            <p:cNvPr id="190" name="Picture 189" descr="A picture containing flower&#10;&#10;Description automatically generated">
              <a:extLst>
                <a:ext uri="{FF2B5EF4-FFF2-40B4-BE49-F238E27FC236}">
                  <a16:creationId xmlns:a16="http://schemas.microsoft.com/office/drawing/2014/main" id="{F81F5BC7-92F4-41EC-8426-DBF977A7F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191" name="TextBox 190">
              <a:extLst>
                <a:ext uri="{FF2B5EF4-FFF2-40B4-BE49-F238E27FC236}">
                  <a16:creationId xmlns:a16="http://schemas.microsoft.com/office/drawing/2014/main" id="{869CEAB3-D9A4-43DF-ABEB-3ACF93476E14}"/>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spTree>
    <p:extLst>
      <p:ext uri="{BB962C8B-B14F-4D97-AF65-F5344CB8AC3E}">
        <p14:creationId xmlns:p14="http://schemas.microsoft.com/office/powerpoint/2010/main" val="349771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 restart="whenNotActive" fill="hold" evtFilter="cancelBubble" nodeType="interactiveSeq">
                <p:stCondLst>
                  <p:cond evt="onClick" delay="0">
                    <p:tgtEl>
                      <p:spTgt spid="6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2" restart="whenNotActive" fill="hold" evtFilter="cancelBubble" nodeType="interactiveSeq">
                <p:stCondLst>
                  <p:cond evt="onClick" delay="0">
                    <p:tgtEl>
                      <p:spTgt spid="4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 restart="whenNotActive" fill="hold" evtFilter="cancelBubble" nodeType="interactiveSeq">
                <p:stCondLst>
                  <p:cond evt="onClick" delay="0">
                    <p:tgtEl>
                      <p:spTgt spid="16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22" restart="whenNotActive" fill="hold" evtFilter="cancelBubble" nodeType="interactiveSeq">
                <p:stCondLst>
                  <p:cond evt="onClick" delay="0">
                    <p:tgtEl>
                      <p:spTgt spid="17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72"/>
                  </p:tgtEl>
                </p:cond>
              </p:nextCondLst>
            </p:seq>
            <p:seq concurrent="1" nextAc="seek">
              <p:cTn id="27" restart="whenNotActive" fill="hold" evtFilter="cancelBubble" nodeType="interactiveSeq">
                <p:stCondLst>
                  <p:cond evt="onClick" delay="0">
                    <p:tgtEl>
                      <p:spTgt spid="18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1"/>
                                        </p:tgtEl>
                                        <p:attrNameLst>
                                          <p:attrName>style.visibility</p:attrName>
                                        </p:attrNameLst>
                                      </p:cBhvr>
                                      <p:to>
                                        <p:strVal val="hidden"/>
                                      </p:to>
                                    </p:set>
                                  </p:childTnLst>
                                </p:cTn>
                              </p:par>
                            </p:childTnLst>
                          </p:cTn>
                        </p:par>
                      </p:childTnLst>
                    </p:cTn>
                  </p:par>
                </p:childTnLst>
              </p:cTn>
              <p:nextCondLst>
                <p:cond evt="onClick" delay="0">
                  <p:tgtEl>
                    <p:spTgt spid="181"/>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17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seq concurrent="1" nextAc="seek">
              <p:cTn id="42" restart="whenNotActive" fill="hold" evtFilter="cancelBubble" nodeType="interactiveSeq">
                <p:stCondLst>
                  <p:cond evt="onClick" delay="0">
                    <p:tgtEl>
                      <p:spTgt spid="17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6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64"/>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52" restart="whenNotActive" fill="hold" evtFilter="cancelBubble" nodeType="interactiveSeq">
                <p:stCondLst>
                  <p:cond evt="onClick" delay="0">
                    <p:tgtEl>
                      <p:spTgt spid="6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7" restart="whenNotActive" fill="hold" evtFilter="cancelBubble" nodeType="interactiveSeq">
                <p:stCondLst>
                  <p:cond evt="onClick" delay="0">
                    <p:tgtEl>
                      <p:spTgt spid="16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67"/>
                                        </p:tgtEl>
                                        <p:attrNameLst>
                                          <p:attrName>style.visibility</p:attrName>
                                        </p:attrNameLst>
                                      </p:cBhvr>
                                      <p:to>
                                        <p:strVal val="hidden"/>
                                      </p:to>
                                    </p:set>
                                  </p:childTnLst>
                                </p:cTn>
                              </p:par>
                            </p:childTnLst>
                          </p:cTn>
                        </p:par>
                      </p:childTnLst>
                    </p:cTn>
                  </p:par>
                </p:childTnLst>
              </p:cTn>
              <p:nextCondLst>
                <p:cond evt="onClick" delay="0">
                  <p:tgtEl>
                    <p:spTgt spid="167"/>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18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72" restart="whenNotActive" fill="hold" evtFilter="cancelBubble" nodeType="interactiveSeq">
                <p:stCondLst>
                  <p:cond evt="onClick" delay="0">
                    <p:tgtEl>
                      <p:spTgt spid="18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8FEB8-2D94-447A-8877-27031D660ADC}"/>
              </a:ext>
            </a:extLst>
          </p:cNvPr>
          <p:cNvSpPr>
            <a:spLocks noGrp="1"/>
          </p:cNvSpPr>
          <p:nvPr>
            <p:ph type="title"/>
          </p:nvPr>
        </p:nvSpPr>
        <p:spPr/>
        <p:txBody>
          <a:bodyPr/>
          <a:lstStyle/>
          <a:p>
            <a:r>
              <a:rPr lang="en-GB" dirty="0"/>
              <a:t>Compound nouns</a:t>
            </a:r>
          </a:p>
        </p:txBody>
      </p:sp>
      <p:sp>
        <p:nvSpPr>
          <p:cNvPr id="6" name="Rounded Rectangle 38">
            <a:extLst>
              <a:ext uri="{FF2B5EF4-FFF2-40B4-BE49-F238E27FC236}">
                <a16:creationId xmlns:a16="http://schemas.microsoft.com/office/drawing/2014/main" id="{B5E410CF-B674-4116-A23D-8BDE135F72B6}"/>
              </a:ext>
            </a:extLst>
          </p:cNvPr>
          <p:cNvSpPr/>
          <p:nvPr/>
        </p:nvSpPr>
        <p:spPr>
          <a:xfrm>
            <a:off x="9492343" y="161881"/>
            <a:ext cx="2479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7" name="Rounded Rectangle 5">
            <a:extLst>
              <a:ext uri="{FF2B5EF4-FFF2-40B4-BE49-F238E27FC236}">
                <a16:creationId xmlns:a16="http://schemas.microsoft.com/office/drawing/2014/main" id="{C621210E-2BF8-4A6E-8A80-96BF2D1F80FF}"/>
              </a:ext>
            </a:extLst>
          </p:cNvPr>
          <p:cNvSpPr/>
          <p:nvPr/>
        </p:nvSpPr>
        <p:spPr>
          <a:xfrm>
            <a:off x="75931" y="1665821"/>
            <a:ext cx="5734625" cy="812118"/>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der Brief </a:t>
            </a:r>
            <a:r>
              <a:rPr kumimoji="0" lang="en-GB" sz="2400" b="0" i="0" u="none" strike="noStrike" kern="0" cap="none" spc="0" normalizeH="0" baseline="0" noProof="0" dirty="0">
                <a:ln>
                  <a:noFill/>
                </a:ln>
                <a:effectLst/>
                <a:uLnTx/>
                <a:uFillTx/>
                <a:latin typeface="Century Gothic" panose="020F0302020204030204"/>
                <a:ea typeface="+mn-ea"/>
                <a:cs typeface="+mn-cs"/>
              </a:rPr>
              <a:t>(letter) </a:t>
            </a:r>
            <a:r>
              <a:rPr kumimoji="0" lang="en-GB" sz="2400" b="1" i="0" u="none" strike="noStrike" kern="0" cap="none" spc="0" normalizeH="0" baseline="0" noProof="0" dirty="0">
                <a:ln>
                  <a:noFill/>
                </a:ln>
                <a:effectLst/>
                <a:uLnTx/>
                <a:uFillTx/>
                <a:latin typeface="Century Gothic" panose="020F0302020204030204"/>
                <a:ea typeface="+mn-ea"/>
                <a:cs typeface="+mn-cs"/>
              </a:rPr>
              <a:t>+ der Freund </a:t>
            </a:r>
            <a:r>
              <a:rPr kumimoji="0" lang="en-GB" sz="2400" b="0" i="0" u="none" strike="noStrike" kern="0" cap="none" spc="0" normalizeH="0" baseline="0" noProof="0" dirty="0">
                <a:ln>
                  <a:noFill/>
                </a:ln>
                <a:effectLst/>
                <a:uLnTx/>
                <a:uFillTx/>
                <a:latin typeface="Century Gothic" panose="020F0302020204030204"/>
                <a:ea typeface="+mn-ea"/>
                <a:cs typeface="+mn-cs"/>
              </a:rPr>
              <a:t>(friend)</a:t>
            </a:r>
            <a:endParaRPr kumimoji="0" lang="en-GB" sz="3200" b="0" i="0" u="none" strike="noStrike" kern="0" cap="none" spc="0" normalizeH="0" baseline="0" noProof="0" dirty="0">
              <a:ln>
                <a:noFill/>
              </a:ln>
              <a:effectLst/>
              <a:uLnTx/>
              <a:uFillTx/>
              <a:latin typeface="Century Gothic" panose="020F0302020204030204"/>
              <a:ea typeface="+mn-ea"/>
              <a:cs typeface="+mn-cs"/>
            </a:endParaRPr>
          </a:p>
        </p:txBody>
      </p:sp>
      <p:sp>
        <p:nvSpPr>
          <p:cNvPr id="8" name="Rounded Rectangle 6">
            <a:extLst>
              <a:ext uri="{FF2B5EF4-FFF2-40B4-BE49-F238E27FC236}">
                <a16:creationId xmlns:a16="http://schemas.microsoft.com/office/drawing/2014/main" id="{7892DE50-8D3A-4044-AE15-77278014FD93}"/>
              </a:ext>
            </a:extLst>
          </p:cNvPr>
          <p:cNvSpPr/>
          <p:nvPr/>
        </p:nvSpPr>
        <p:spPr>
          <a:xfrm>
            <a:off x="7963357" y="1643806"/>
            <a:ext cx="3765940" cy="834134"/>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Century Gothic" panose="020F0302020204030204"/>
                <a:ea typeface="+mn-ea"/>
                <a:cs typeface="+mn-cs"/>
              </a:rPr>
              <a:t>der </a:t>
            </a:r>
            <a:r>
              <a:rPr kumimoji="0" lang="en-GB" sz="2800" b="1" i="0" u="none" strike="noStrike" kern="0" cap="none" spc="0" normalizeH="0" baseline="0" noProof="0" dirty="0" err="1">
                <a:ln>
                  <a:noFill/>
                </a:ln>
                <a:effectLst/>
                <a:uLnTx/>
                <a:uFillTx/>
                <a:latin typeface="Century Gothic" panose="020F0302020204030204"/>
                <a:ea typeface="+mn-ea"/>
                <a:cs typeface="+mn-cs"/>
              </a:rPr>
              <a:t>Brieffreund</a:t>
            </a:r>
            <a:r>
              <a:rPr kumimoji="0" lang="en-GB" sz="2800" b="1" i="0" u="none" strike="noStrike" kern="0" cap="none" spc="0" normalizeH="0" baseline="0" noProof="0" dirty="0">
                <a:ln>
                  <a:noFill/>
                </a:ln>
                <a:effectLst/>
                <a:uLnTx/>
                <a:uFillTx/>
                <a:latin typeface="Century Gothic" panose="020F0302020204030204"/>
                <a:ea typeface="+mn-ea"/>
                <a:cs typeface="+mn-cs"/>
              </a:rPr>
              <a:t> </a:t>
            </a:r>
            <a:br>
              <a:rPr kumimoji="0" lang="en-GB" sz="2800" b="1" i="0" u="none" strike="noStrike" kern="0" cap="none" spc="0" normalizeH="0" baseline="0" noProof="0" dirty="0">
                <a:ln>
                  <a:noFill/>
                </a:ln>
                <a:effectLst/>
                <a:uLnTx/>
                <a:uFillTx/>
                <a:latin typeface="Century Gothic" panose="020F0302020204030204"/>
                <a:ea typeface="+mn-ea"/>
                <a:cs typeface="+mn-cs"/>
              </a:rPr>
            </a:br>
            <a:r>
              <a:rPr kumimoji="0" lang="en-GB" sz="2800" b="0" i="0" u="none" strike="noStrike" kern="0" cap="none" spc="0" normalizeH="0" baseline="0" noProof="0" dirty="0">
                <a:ln>
                  <a:noFill/>
                </a:ln>
                <a:effectLst/>
                <a:uLnTx/>
                <a:uFillTx/>
                <a:latin typeface="Century Gothic" panose="020F0302020204030204"/>
                <a:ea typeface="+mn-ea"/>
                <a:cs typeface="+mn-cs"/>
              </a:rPr>
              <a:t>(pen friend)</a:t>
            </a:r>
            <a:endParaRPr kumimoji="0" lang="en-GB" sz="3600" b="0" i="0" u="none" strike="noStrike" kern="0" cap="none" spc="0" normalizeH="0" baseline="0" noProof="0" dirty="0">
              <a:ln>
                <a:noFill/>
              </a:ln>
              <a:effectLst/>
              <a:uLnTx/>
              <a:uFillTx/>
              <a:latin typeface="Century Gothic" panose="020F0302020204030204"/>
              <a:ea typeface="+mn-ea"/>
              <a:cs typeface="+mn-cs"/>
            </a:endParaRPr>
          </a:p>
        </p:txBody>
      </p:sp>
      <p:sp>
        <p:nvSpPr>
          <p:cNvPr id="9" name="Right Arrow 7">
            <a:extLst>
              <a:ext uri="{FF2B5EF4-FFF2-40B4-BE49-F238E27FC236}">
                <a16:creationId xmlns:a16="http://schemas.microsoft.com/office/drawing/2014/main" id="{7B35EB2F-ED20-43A6-B5EE-E25027918383}"/>
              </a:ext>
            </a:extLst>
          </p:cNvPr>
          <p:cNvSpPr/>
          <p:nvPr/>
        </p:nvSpPr>
        <p:spPr>
          <a:xfrm>
            <a:off x="6203989" y="1715143"/>
            <a:ext cx="1365934" cy="544389"/>
          </a:xfrm>
          <a:prstGeom prst="rightArrow">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0" name="Rounded Rectangle 9">
            <a:extLst>
              <a:ext uri="{FF2B5EF4-FFF2-40B4-BE49-F238E27FC236}">
                <a16:creationId xmlns:a16="http://schemas.microsoft.com/office/drawing/2014/main" id="{DDE74D46-2D38-4FC7-9F17-00FCEF0C3393}"/>
              </a:ext>
            </a:extLst>
          </p:cNvPr>
          <p:cNvSpPr/>
          <p:nvPr/>
        </p:nvSpPr>
        <p:spPr>
          <a:xfrm>
            <a:off x="211136" y="3400113"/>
            <a:ext cx="5005441" cy="2552882"/>
          </a:xfrm>
          <a:prstGeom prst="roundRect">
            <a:avLst/>
          </a:prstGeom>
          <a:solidFill>
            <a:srgbClr val="5B9BD5">
              <a:lumMod val="20000"/>
              <a:lumOff val="8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Translate these sentences.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1. </a:t>
            </a:r>
            <a:r>
              <a:rPr kumimoji="0" lang="en-GB" sz="2800" b="0" i="0" u="none" strike="noStrike" kern="0" cap="none" spc="0" normalizeH="0" baseline="0" noProof="0" dirty="0" err="1">
                <a:ln>
                  <a:noFill/>
                </a:ln>
                <a:effectLst/>
                <a:uLnTx/>
                <a:uFillTx/>
                <a:latin typeface="Century Gothic" panose="020F0302020204030204"/>
                <a:ea typeface="+mn-ea"/>
                <a:cs typeface="+mn-cs"/>
              </a:rPr>
              <a:t>Meine</a:t>
            </a:r>
            <a:r>
              <a:rPr kumimoji="0" lang="en-GB" sz="2800" b="0" i="0" u="none" strike="noStrike" kern="0" cap="none" spc="0" normalizeH="0" baseline="0" noProof="0" dirty="0">
                <a:ln>
                  <a:noFill/>
                </a:ln>
                <a:effectLst/>
                <a:uLnTx/>
                <a:uFillTx/>
                <a:latin typeface="Century Gothic" panose="020F0302020204030204"/>
                <a:ea typeface="+mn-ea"/>
                <a:cs typeface="+mn-cs"/>
              </a:rPr>
              <a:t> </a:t>
            </a:r>
            <a:r>
              <a:rPr kumimoji="0" lang="en-GB" sz="2800" b="0" i="0" u="none" strike="noStrike" kern="0" cap="none" spc="0" normalizeH="0" baseline="0" noProof="0" dirty="0" err="1">
                <a:ln>
                  <a:noFill/>
                </a:ln>
                <a:effectLst/>
                <a:uLnTx/>
                <a:uFillTx/>
                <a:latin typeface="Century Gothic" panose="020F0302020204030204"/>
                <a:ea typeface="+mn-ea"/>
                <a:cs typeface="+mn-cs"/>
              </a:rPr>
              <a:t>Gastmutti</a:t>
            </a:r>
            <a:r>
              <a:rPr kumimoji="0" lang="en-GB" sz="2800" b="0" i="0" u="none" strike="noStrike" kern="0" cap="none" spc="0" normalizeH="0" baseline="0" noProof="0" dirty="0">
                <a:ln>
                  <a:noFill/>
                </a:ln>
                <a:effectLst/>
                <a:uLnTx/>
                <a:uFillTx/>
                <a:latin typeface="Century Gothic" panose="020F0302020204030204"/>
                <a:ea typeface="+mn-ea"/>
                <a:cs typeface="+mn-cs"/>
              </a:rPr>
              <a:t> </a:t>
            </a:r>
            <a:r>
              <a:rPr kumimoji="0" lang="en-GB" sz="2800" b="0" i="0" u="none" strike="noStrike" kern="0" cap="none" spc="0" normalizeH="0" baseline="0" noProof="0" dirty="0" err="1">
                <a:ln>
                  <a:noFill/>
                </a:ln>
                <a:effectLst/>
                <a:uLnTx/>
                <a:uFillTx/>
                <a:latin typeface="Century Gothic" panose="020F0302020204030204"/>
                <a:ea typeface="+mn-ea"/>
                <a:cs typeface="+mn-cs"/>
              </a:rPr>
              <a:t>ist</a:t>
            </a:r>
            <a:r>
              <a:rPr kumimoji="0" lang="en-GB" sz="2800" b="0" i="0" u="none" strike="noStrike" kern="0" cap="none" spc="0" normalizeH="0" baseline="0" noProof="0" dirty="0">
                <a:ln>
                  <a:noFill/>
                </a:ln>
                <a:effectLst/>
                <a:uLnTx/>
                <a:uFillTx/>
                <a:latin typeface="Century Gothic" panose="020F0302020204030204"/>
                <a:ea typeface="+mn-ea"/>
                <a:cs typeface="+mn-cs"/>
              </a:rPr>
              <a:t> </a:t>
            </a:r>
            <a:r>
              <a:rPr kumimoji="0" lang="en-GB" sz="2800" b="0" i="0" u="none" strike="noStrike" kern="0" cap="none" spc="0" normalizeH="0" baseline="0" noProof="0" dirty="0" err="1">
                <a:ln>
                  <a:noFill/>
                </a:ln>
                <a:effectLst/>
                <a:uLnTx/>
                <a:uFillTx/>
                <a:latin typeface="Century Gothic" panose="020F0302020204030204"/>
                <a:ea typeface="+mn-ea"/>
                <a:cs typeface="+mn-cs"/>
              </a:rPr>
              <a:t>sehr</a:t>
            </a:r>
            <a:r>
              <a:rPr kumimoji="0" lang="en-GB" sz="2800" b="0" i="0" u="none" strike="noStrike" kern="0" cap="none" spc="0" normalizeH="0" baseline="0" noProof="0" dirty="0">
                <a:ln>
                  <a:noFill/>
                </a:ln>
                <a:effectLst/>
                <a:uLnTx/>
                <a:uFillTx/>
                <a:latin typeface="Century Gothic" panose="020F0302020204030204"/>
                <a:ea typeface="+mn-ea"/>
                <a:cs typeface="+mn-cs"/>
              </a:rPr>
              <a:t> nett.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2. The living room is lovely.</a:t>
            </a:r>
          </a:p>
        </p:txBody>
      </p:sp>
      <p:sp>
        <p:nvSpPr>
          <p:cNvPr id="11" name="Rounded Rectangle 10">
            <a:extLst>
              <a:ext uri="{FF2B5EF4-FFF2-40B4-BE49-F238E27FC236}">
                <a16:creationId xmlns:a16="http://schemas.microsoft.com/office/drawing/2014/main" id="{EE84B3E3-BD1A-4B02-8CEC-51C04CF83BE3}"/>
              </a:ext>
            </a:extLst>
          </p:cNvPr>
          <p:cNvSpPr/>
          <p:nvPr/>
        </p:nvSpPr>
        <p:spPr>
          <a:xfrm>
            <a:off x="6387194" y="2958315"/>
            <a:ext cx="5728875" cy="3203946"/>
          </a:xfrm>
          <a:prstGeom prst="roundRect">
            <a:avLst/>
          </a:prstGeom>
          <a:solidFill>
            <a:srgbClr val="FFC000">
              <a:lumMod val="40000"/>
              <a:lumOff val="6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What would the following words be in German?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host dad / father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bedroom</a:t>
            </a:r>
            <a:br>
              <a:rPr kumimoji="0" lang="en-GB" sz="2400" b="1" i="0" u="none" strike="noStrike" kern="0" cap="none" spc="0" normalizeH="0" baseline="0" noProof="0" dirty="0">
                <a:ln>
                  <a:noFill/>
                </a:ln>
                <a:effectLst/>
                <a:uLnTx/>
                <a:uFillTx/>
                <a:latin typeface="Century Gothic" panose="020F0302020204030204"/>
                <a:ea typeface="+mn-ea"/>
                <a:cs typeface="+mn-cs"/>
              </a:rPr>
            </a:br>
            <a:r>
              <a:rPr kumimoji="0" lang="en-GB" sz="2400" b="1" i="0" u="none" strike="noStrike" kern="0" cap="none" spc="0" normalizeH="0" baseline="0" noProof="0" dirty="0">
                <a:ln>
                  <a:noFill/>
                </a:ln>
                <a:effectLst/>
                <a:uLnTx/>
                <a:uFillTx/>
                <a:latin typeface="Century Gothic" panose="020F0302020204030204"/>
                <a:ea typeface="+mn-ea"/>
                <a:cs typeface="+mn-cs"/>
              </a:rPr>
              <a:t>dining room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evening meal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Choose one and write a sentence in German.</a:t>
            </a:r>
          </a:p>
        </p:txBody>
      </p:sp>
      <p:pic>
        <p:nvPicPr>
          <p:cNvPr id="12" name="Picture 11">
            <a:extLst>
              <a:ext uri="{FF2B5EF4-FFF2-40B4-BE49-F238E27FC236}">
                <a16:creationId xmlns:a16="http://schemas.microsoft.com/office/drawing/2014/main" id="{57D32CE1-EBF0-4049-8F49-A80C39844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3" name="Title 1">
            <a:extLst>
              <a:ext uri="{FF2B5EF4-FFF2-40B4-BE49-F238E27FC236}">
                <a16:creationId xmlns:a16="http://schemas.microsoft.com/office/drawing/2014/main" id="{A3F7D9C3-EE60-48A5-8A4D-9FA7F6159161}"/>
              </a:ext>
            </a:extLst>
          </p:cNvPr>
          <p:cNvSpPr txBox="1">
            <a:spLocks/>
          </p:cNvSpPr>
          <p:nvPr/>
        </p:nvSpPr>
        <p:spPr>
          <a:xfrm>
            <a:off x="339899" y="995925"/>
            <a:ext cx="11512202" cy="459853"/>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j-ea"/>
                <a:cs typeface="+mj-cs"/>
              </a:rPr>
              <a:t>You can often make new nouns by joining two other nouns.</a:t>
            </a:r>
            <a:endParaRPr kumimoji="0" lang="en-GB" sz="2800" b="1" i="0" u="none" strike="noStrike" kern="1200" cap="none" spc="0" normalizeH="0" baseline="0" noProof="0" dirty="0">
              <a:ln>
                <a:noFill/>
              </a:ln>
              <a:effectLst/>
              <a:uLnTx/>
              <a:uFillTx/>
              <a:latin typeface="Century Gothic" panose="020F0302020204030204"/>
              <a:ea typeface="+mj-ea"/>
              <a:cs typeface="+mj-cs"/>
            </a:endParaRPr>
          </a:p>
        </p:txBody>
      </p:sp>
      <p:pic>
        <p:nvPicPr>
          <p:cNvPr id="14" name="Picture 13" descr="A picture containing wire, table, photo, computer&#10;&#10;Description automatically generated">
            <a:extLst>
              <a:ext uri="{FF2B5EF4-FFF2-40B4-BE49-F238E27FC236}">
                <a16:creationId xmlns:a16="http://schemas.microsoft.com/office/drawing/2014/main" id="{F402CFBD-4F45-4E90-8E43-FA9C20731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328" y="2587511"/>
            <a:ext cx="1016397" cy="70512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75710BC9-5AF6-4F10-908A-13FB55DE6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1229" y="2259532"/>
            <a:ext cx="1241129" cy="1085018"/>
          </a:xfrm>
          <a:prstGeom prst="rect">
            <a:avLst/>
          </a:prstGeom>
        </p:spPr>
      </p:pic>
    </p:spTree>
    <p:extLst>
      <p:ext uri="{BB962C8B-B14F-4D97-AF65-F5344CB8AC3E}">
        <p14:creationId xmlns:p14="http://schemas.microsoft.com/office/powerpoint/2010/main" val="415579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8FEB8-2D94-447A-8877-27031D660ADC}"/>
              </a:ext>
            </a:extLst>
          </p:cNvPr>
          <p:cNvSpPr>
            <a:spLocks noGrp="1"/>
          </p:cNvSpPr>
          <p:nvPr>
            <p:ph type="title"/>
          </p:nvPr>
        </p:nvSpPr>
        <p:spPr/>
        <p:txBody>
          <a:bodyPr/>
          <a:lstStyle/>
          <a:p>
            <a:r>
              <a:rPr lang="en-GB" dirty="0" err="1"/>
              <a:t>Antworten</a:t>
            </a:r>
            <a:endParaRPr lang="en-GB" dirty="0"/>
          </a:p>
        </p:txBody>
      </p:sp>
      <p:sp>
        <p:nvSpPr>
          <p:cNvPr id="6" name="Rounded Rectangle 38">
            <a:extLst>
              <a:ext uri="{FF2B5EF4-FFF2-40B4-BE49-F238E27FC236}">
                <a16:creationId xmlns:a16="http://schemas.microsoft.com/office/drawing/2014/main" id="{B5E410CF-B674-4116-A23D-8BDE135F72B6}"/>
              </a:ext>
            </a:extLst>
          </p:cNvPr>
          <p:cNvSpPr/>
          <p:nvPr/>
        </p:nvSpPr>
        <p:spPr>
          <a:xfrm>
            <a:off x="9492343" y="161881"/>
            <a:ext cx="2479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Content Placeholder 2">
            <a:extLst>
              <a:ext uri="{FF2B5EF4-FFF2-40B4-BE49-F238E27FC236}">
                <a16:creationId xmlns:a16="http://schemas.microsoft.com/office/drawing/2014/main" id="{0A8F624A-834B-4321-9733-3068DE65D5D6}"/>
              </a:ext>
            </a:extLst>
          </p:cNvPr>
          <p:cNvSpPr txBox="1">
            <a:spLocks/>
          </p:cNvSpPr>
          <p:nvPr/>
        </p:nvSpPr>
        <p:spPr>
          <a:xfrm>
            <a:off x="415092" y="1284226"/>
            <a:ext cx="577751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Meine Gastmutti ist sehr nett.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living room is lovely.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host dad/father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bedroom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dining 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evening meal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Content Placeholder 3">
            <a:extLst>
              <a:ext uri="{FF2B5EF4-FFF2-40B4-BE49-F238E27FC236}">
                <a16:creationId xmlns:a16="http://schemas.microsoft.com/office/drawing/2014/main" id="{9F5EA032-9DCC-4EA3-92F5-0C7FC69822A2}"/>
              </a:ext>
            </a:extLst>
          </p:cNvPr>
          <p:cNvSpPr txBox="1">
            <a:spLocks/>
          </p:cNvSpPr>
          <p:nvPr/>
        </p:nvSpPr>
        <p:spPr>
          <a:xfrm>
            <a:off x="6054427" y="1284226"/>
            <a:ext cx="57131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My host mum is very nice.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Wohnzimmer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schön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Gastvati</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Schlafzimmer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Esszimmer</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Abendessen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C9AE72B7-370A-4B11-AC48-581C8FF8FA8C}"/>
              </a:ext>
            </a:extLst>
          </p:cNvPr>
          <p:cNvSpPr txBox="1"/>
          <p:nvPr/>
        </p:nvSpPr>
        <p:spPr>
          <a:xfrm>
            <a:off x="1729542" y="4446353"/>
            <a:ext cx="7985728" cy="430887"/>
          </a:xfrm>
          <a:prstGeom prst="rect">
            <a:avLst/>
          </a:prstGeom>
          <a:solidFill>
            <a:srgbClr val="FFC000"/>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What do you notice about the </a:t>
            </a:r>
            <a:r>
              <a:rPr kumimoji="0" lang="en-GB" sz="2200" b="1" i="0" u="sng" strike="noStrike" kern="0" cap="none" spc="0" normalizeH="0" baseline="0" noProof="0" dirty="0">
                <a:ln>
                  <a:noFill/>
                </a:ln>
                <a:effectLst/>
                <a:uLnTx/>
                <a:uFillTx/>
              </a:rPr>
              <a:t>gender</a:t>
            </a:r>
            <a:r>
              <a:rPr kumimoji="0" lang="en-GB" sz="2200" b="0" i="0" u="none" strike="noStrike" kern="0" cap="none" spc="0" normalizeH="0" baseline="0" noProof="0" dirty="0">
                <a:ln>
                  <a:noFill/>
                </a:ln>
                <a:effectLst/>
                <a:uLnTx/>
                <a:uFillTx/>
              </a:rPr>
              <a:t> of these nouns?</a:t>
            </a:r>
          </a:p>
        </p:txBody>
      </p:sp>
      <p:sp>
        <p:nvSpPr>
          <p:cNvPr id="19" name="TextBox 18">
            <a:extLst>
              <a:ext uri="{FF2B5EF4-FFF2-40B4-BE49-F238E27FC236}">
                <a16:creationId xmlns:a16="http://schemas.microsoft.com/office/drawing/2014/main" id="{B995AFB6-DBB0-4692-80BD-A1D8A81F322A}"/>
              </a:ext>
            </a:extLst>
          </p:cNvPr>
          <p:cNvSpPr txBox="1"/>
          <p:nvPr/>
        </p:nvSpPr>
        <p:spPr>
          <a:xfrm>
            <a:off x="2739124" y="4966127"/>
            <a:ext cx="6240954" cy="830997"/>
          </a:xfrm>
          <a:prstGeom prst="rect">
            <a:avLst/>
          </a:prstGeom>
          <a:solidFill>
            <a:srgbClr val="FFC000"/>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a:t>
            </a:r>
            <a:r>
              <a:rPr kumimoji="0" lang="en-GB" sz="2400" b="1" i="0" u="none" strike="noStrike" kern="0" cap="none" spc="0" normalizeH="0" baseline="0" noProof="0" dirty="0">
                <a:ln>
                  <a:noFill/>
                </a:ln>
                <a:effectLst/>
                <a:uLnTx/>
                <a:uFillTx/>
              </a:rPr>
              <a:t>gender</a:t>
            </a:r>
            <a:r>
              <a:rPr kumimoji="0" lang="en-GB" sz="2400" b="0" i="0" u="none" strike="noStrike" kern="0" cap="none" spc="0" normalizeH="0" baseline="0" noProof="0" dirty="0">
                <a:ln>
                  <a:noFill/>
                </a:ln>
                <a:effectLst/>
                <a:uLnTx/>
                <a:uFillTx/>
              </a:rPr>
              <a:t> of the new noun is always the gender of the </a:t>
            </a:r>
            <a:r>
              <a:rPr kumimoji="0" lang="en-GB" sz="2400" b="1" i="1" u="none" strike="noStrike" kern="0" cap="none" spc="0" normalizeH="0" baseline="0" noProof="0" dirty="0">
                <a:ln>
                  <a:noFill/>
                </a:ln>
                <a:effectLst/>
                <a:uLnTx/>
                <a:uFillTx/>
              </a:rPr>
              <a:t>final noun</a:t>
            </a:r>
            <a:r>
              <a:rPr kumimoji="0" lang="en-GB" sz="2400" b="0" i="0" u="none" strike="noStrike" kern="0" cap="none" spc="0" normalizeH="0" baseline="0" noProof="0" dirty="0">
                <a:ln>
                  <a:noFill/>
                </a:ln>
                <a:effectLst/>
                <a:uLnTx/>
                <a:uFillTx/>
              </a:rPr>
              <a:t>.</a:t>
            </a:r>
          </a:p>
        </p:txBody>
      </p:sp>
      <p:sp>
        <p:nvSpPr>
          <p:cNvPr id="20" name="TextBox 19">
            <a:extLst>
              <a:ext uri="{FF2B5EF4-FFF2-40B4-BE49-F238E27FC236}">
                <a16:creationId xmlns:a16="http://schemas.microsoft.com/office/drawing/2014/main" id="{02BD93F8-960F-4435-A325-17C814D1DF14}"/>
              </a:ext>
            </a:extLst>
          </p:cNvPr>
          <p:cNvSpPr txBox="1"/>
          <p:nvPr/>
        </p:nvSpPr>
        <p:spPr>
          <a:xfrm>
            <a:off x="3644051" y="5939130"/>
            <a:ext cx="5097111" cy="400110"/>
          </a:xfrm>
          <a:prstGeom prst="rect">
            <a:avLst/>
          </a:prstGeom>
          <a:solidFill>
            <a:srgbClr val="FFC000">
              <a:lumMod val="40000"/>
              <a:lumOff val="60000"/>
            </a:srgb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Don’t forget to pronounce the words. </a:t>
            </a:r>
          </a:p>
        </p:txBody>
      </p:sp>
      <p:sp>
        <p:nvSpPr>
          <p:cNvPr id="21" name="TextBox 20">
            <a:extLst>
              <a:ext uri="{FF2B5EF4-FFF2-40B4-BE49-F238E27FC236}">
                <a16:creationId xmlns:a16="http://schemas.microsoft.com/office/drawing/2014/main" id="{5C6FC44C-CF0F-4320-9399-A1C5DA2932D1}"/>
              </a:ext>
            </a:extLst>
          </p:cNvPr>
          <p:cNvSpPr txBox="1"/>
          <p:nvPr/>
        </p:nvSpPr>
        <p:spPr>
          <a:xfrm>
            <a:off x="9765271" y="2634171"/>
            <a:ext cx="2330842" cy="1015663"/>
          </a:xfrm>
          <a:prstGeom prst="rect">
            <a:avLst/>
          </a:prstGeom>
          <a:solidFill>
            <a:srgbClr val="FFC000">
              <a:lumMod val="20000"/>
              <a:lumOff val="80000"/>
            </a:srgbClr>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 stems are often used (without the -</a:t>
            </a:r>
            <a:r>
              <a:rPr kumimoji="0" lang="en-GB" sz="2000" b="0" i="0" u="none"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a:t>
            </a:r>
          </a:p>
        </p:txBody>
      </p:sp>
    </p:spTree>
    <p:extLst>
      <p:ext uri="{BB962C8B-B14F-4D97-AF65-F5344CB8AC3E}">
        <p14:creationId xmlns:p14="http://schemas.microsoft.com/office/powerpoint/2010/main" val="27353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65C-4159-4F4D-BA94-8F6DCEDAA3D2}"/>
              </a:ext>
            </a:extLst>
          </p:cNvPr>
          <p:cNvSpPr>
            <a:spLocks noGrp="1"/>
          </p:cNvSpPr>
          <p:nvPr>
            <p:ph type="title"/>
          </p:nvPr>
        </p:nvSpPr>
        <p:spPr/>
        <p:txBody>
          <a:bodyPr>
            <a:normAutofit/>
          </a:bodyPr>
          <a:lstStyle/>
          <a:p>
            <a:r>
              <a:rPr lang="en-GB" sz="2800" dirty="0" err="1"/>
              <a:t>Finde</a:t>
            </a:r>
            <a:r>
              <a:rPr lang="en-GB" sz="2800" dirty="0"/>
              <a:t> die </a:t>
            </a:r>
            <a:r>
              <a:rPr lang="en-GB" sz="2800" dirty="0" err="1"/>
              <a:t>Fliege</a:t>
            </a:r>
            <a:r>
              <a:rPr lang="en-GB" sz="2800" dirty="0"/>
              <a:t>!</a:t>
            </a:r>
          </a:p>
        </p:txBody>
      </p:sp>
      <p:sp>
        <p:nvSpPr>
          <p:cNvPr id="4" name="TextBox 3">
            <a:extLst>
              <a:ext uri="{FF2B5EF4-FFF2-40B4-BE49-F238E27FC236}">
                <a16:creationId xmlns:a16="http://schemas.microsoft.com/office/drawing/2014/main" id="{CC506171-0535-41AF-8256-62755B6005E9}"/>
              </a:ext>
            </a:extLst>
          </p:cNvPr>
          <p:cNvSpPr txBox="1"/>
          <p:nvPr/>
        </p:nvSpPr>
        <p:spPr>
          <a:xfrm>
            <a:off x="180000" y="1296000"/>
            <a:ext cx="11777327" cy="4832092"/>
          </a:xfrm>
          <a:prstGeom prst="rect">
            <a:avLst/>
          </a:prstGeom>
          <a:noFill/>
        </p:spPr>
        <p:txBody>
          <a:bodyPr wrap="square" rtlCol="0">
            <a:spAutoFit/>
          </a:bodyPr>
          <a:lstStyle/>
          <a:p>
            <a:r>
              <a:rPr lang="en-US" sz="2200" dirty="0"/>
              <a:t>Der Frosch hat Hunger! </a:t>
            </a:r>
            <a:r>
              <a:rPr lang="en-US" sz="2200" dirty="0" err="1"/>
              <a:t>Er</a:t>
            </a:r>
            <a:r>
              <a:rPr lang="en-US" sz="2200" dirty="0"/>
              <a:t> </a:t>
            </a:r>
            <a:r>
              <a:rPr lang="en-US" sz="2200" dirty="0" err="1"/>
              <a:t>sucht</a:t>
            </a:r>
            <a:r>
              <a:rPr lang="en-US" sz="2200" dirty="0"/>
              <a:t> </a:t>
            </a:r>
            <a:r>
              <a:rPr lang="en-US" sz="2200" dirty="0" err="1"/>
              <a:t>eine</a:t>
            </a:r>
            <a:r>
              <a:rPr lang="en-US" sz="2200" dirty="0"/>
              <a:t> </a:t>
            </a:r>
            <a:r>
              <a:rPr lang="en-US" sz="2200" dirty="0" err="1"/>
              <a:t>Fliege</a:t>
            </a:r>
            <a:r>
              <a:rPr lang="en-US" sz="2200" dirty="0"/>
              <a:t>. </a:t>
            </a:r>
            <a:r>
              <a:rPr lang="en-US" sz="2200" dirty="0" err="1"/>
              <a:t>Kannst</a:t>
            </a:r>
            <a:r>
              <a:rPr lang="en-US" sz="2200" dirty="0"/>
              <a:t> du </a:t>
            </a:r>
            <a:r>
              <a:rPr lang="en-US" sz="2200" dirty="0" err="1"/>
              <a:t>helfen</a:t>
            </a:r>
            <a:r>
              <a:rPr lang="en-US" sz="2200" dirty="0"/>
              <a:t>?</a:t>
            </a:r>
          </a:p>
          <a:p>
            <a:endParaRPr lang="en-US" sz="2200" dirty="0"/>
          </a:p>
          <a:p>
            <a:r>
              <a:rPr lang="en-US" sz="2200" b="1" dirty="0" err="1"/>
              <a:t>Beispiel</a:t>
            </a:r>
            <a:endParaRPr lang="en-US" sz="2200" b="1" dirty="0"/>
          </a:p>
          <a:p>
            <a:r>
              <a:rPr lang="en-US" sz="2200" dirty="0"/>
              <a:t>Was </a:t>
            </a:r>
            <a:r>
              <a:rPr lang="en-US" sz="2200" dirty="0" err="1"/>
              <a:t>hörst</a:t>
            </a:r>
            <a:r>
              <a:rPr lang="en-US" sz="2200" dirty="0"/>
              <a:t> du? Eine Person </a:t>
            </a:r>
            <a:r>
              <a:rPr lang="en-US" sz="2200" b="1" dirty="0"/>
              <a:t>(1) </a:t>
            </a:r>
            <a:r>
              <a:rPr lang="en-US" sz="2200" dirty="0" err="1"/>
              <a:t>oder</a:t>
            </a:r>
            <a:r>
              <a:rPr lang="en-US" sz="2200" dirty="0"/>
              <a:t> </a:t>
            </a:r>
            <a:r>
              <a:rPr lang="en-US" sz="2200" dirty="0" err="1"/>
              <a:t>zwei</a:t>
            </a:r>
            <a:r>
              <a:rPr lang="en-US" sz="2200" dirty="0"/>
              <a:t>/</a:t>
            </a:r>
            <a:r>
              <a:rPr lang="en-US" sz="2200" dirty="0" err="1"/>
              <a:t>viele</a:t>
            </a:r>
            <a:r>
              <a:rPr lang="en-US" sz="2200" dirty="0"/>
              <a:t> </a:t>
            </a:r>
            <a:r>
              <a:rPr lang="en-US" sz="2200" dirty="0" err="1"/>
              <a:t>Personen</a:t>
            </a:r>
            <a:r>
              <a:rPr lang="en-US" sz="2200" dirty="0"/>
              <a:t> </a:t>
            </a:r>
            <a:r>
              <a:rPr lang="en-US" sz="2200" b="1" dirty="0"/>
              <a:t>(2</a:t>
            </a:r>
            <a:r>
              <a:rPr lang="en-US" sz="2200" b="1" baseline="30000" dirty="0"/>
              <a:t>+</a:t>
            </a:r>
            <a:r>
              <a:rPr lang="en-US" sz="2200" b="1" dirty="0"/>
              <a:t>)?</a:t>
            </a:r>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dirty="0"/>
          </a:p>
          <a:p>
            <a:r>
              <a:rPr lang="en-US" sz="2200" dirty="0"/>
              <a:t>Wo </a:t>
            </a:r>
            <a:r>
              <a:rPr lang="en-US" sz="2200" dirty="0" err="1"/>
              <a:t>bist</a:t>
            </a:r>
            <a:r>
              <a:rPr lang="en-US" sz="2200" dirty="0"/>
              <a:t> du? Hast du </a:t>
            </a:r>
            <a:r>
              <a:rPr lang="en-US" sz="2200" dirty="0" err="1"/>
              <a:t>eine</a:t>
            </a:r>
            <a:r>
              <a:rPr lang="en-US" sz="2200" dirty="0"/>
              <a:t> </a:t>
            </a:r>
          </a:p>
          <a:p>
            <a:r>
              <a:rPr lang="en-US" sz="2200" dirty="0" err="1"/>
              <a:t>Fliege</a:t>
            </a:r>
            <a:r>
              <a:rPr lang="en-US" sz="2200" dirty="0"/>
              <a:t> </a:t>
            </a:r>
            <a:r>
              <a:rPr lang="en-US" sz="2200" dirty="0" err="1"/>
              <a:t>gefunden</a:t>
            </a:r>
            <a:r>
              <a:rPr lang="en-US" sz="2200" dirty="0"/>
              <a:t>?</a:t>
            </a:r>
          </a:p>
        </p:txBody>
      </p:sp>
      <p:sp>
        <p:nvSpPr>
          <p:cNvPr id="5" name="Oval 4">
            <a:extLst>
              <a:ext uri="{FF2B5EF4-FFF2-40B4-BE49-F238E27FC236}">
                <a16:creationId xmlns:a16="http://schemas.microsoft.com/office/drawing/2014/main" id="{E13AD7B2-8171-444F-9C44-0A11E84A1FAA}"/>
              </a:ext>
            </a:extLst>
          </p:cNvPr>
          <p:cNvSpPr/>
          <p:nvPr/>
        </p:nvSpPr>
        <p:spPr>
          <a:xfrm>
            <a:off x="4439081" y="3305709"/>
            <a:ext cx="7518246" cy="2849661"/>
          </a:xfrm>
          <a:prstGeom prst="ellipse">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close up of a logo&#10;&#10;Description automatically generated">
            <a:extLst>
              <a:ext uri="{FF2B5EF4-FFF2-40B4-BE49-F238E27FC236}">
                <a16:creationId xmlns:a16="http://schemas.microsoft.com/office/drawing/2014/main" id="{81A6B40C-BC56-4EF6-9258-11F1658C5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350082" y="3204621"/>
            <a:ext cx="377944" cy="788712"/>
          </a:xfrm>
          <a:prstGeom prst="rect">
            <a:avLst/>
          </a:prstGeom>
        </p:spPr>
      </p:pic>
      <p:pic>
        <p:nvPicPr>
          <p:cNvPr id="7" name="Picture 6" descr="A close up of a logo&#10;&#10;Description automatically generated">
            <a:extLst>
              <a:ext uri="{FF2B5EF4-FFF2-40B4-BE49-F238E27FC236}">
                <a16:creationId xmlns:a16="http://schemas.microsoft.com/office/drawing/2014/main" id="{C6F95810-A60D-44F4-A383-9C4FCD370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0906232" y="4135859"/>
            <a:ext cx="377944" cy="788712"/>
          </a:xfrm>
          <a:prstGeom prst="rect">
            <a:avLst/>
          </a:prstGeom>
        </p:spPr>
      </p:pic>
      <p:pic>
        <p:nvPicPr>
          <p:cNvPr id="8" name="Picture 7" descr="A close up of a logo&#10;&#10;Description automatically generated">
            <a:extLst>
              <a:ext uri="{FF2B5EF4-FFF2-40B4-BE49-F238E27FC236}">
                <a16:creationId xmlns:a16="http://schemas.microsoft.com/office/drawing/2014/main" id="{DC70D077-07D2-4A43-8D2F-C089A7B0B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292430" y="5103537"/>
            <a:ext cx="348390" cy="727037"/>
          </a:xfrm>
          <a:prstGeom prst="rect">
            <a:avLst/>
          </a:prstGeom>
        </p:spPr>
      </p:pic>
      <p:pic>
        <p:nvPicPr>
          <p:cNvPr id="9" name="Picture 2" descr="Fly Bug Insect Clip Art">
            <a:extLst>
              <a:ext uri="{FF2B5EF4-FFF2-40B4-BE49-F238E27FC236}">
                <a16:creationId xmlns:a16="http://schemas.microsoft.com/office/drawing/2014/main" id="{2302CF3B-3D15-4040-8DC6-1B23D47F3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318366" y="5308828"/>
            <a:ext cx="367208" cy="388043"/>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Go Forward or Next 9">
            <a:hlinkClick r:id="" action="ppaction://noaction" highlightClick="1">
              <a:snd r:embed="rId6" name="Muetter, Bruder.wav"/>
            </a:hlinkClick>
            <a:extLst>
              <a:ext uri="{FF2B5EF4-FFF2-40B4-BE49-F238E27FC236}">
                <a16:creationId xmlns:a16="http://schemas.microsoft.com/office/drawing/2014/main" id="{0371FE1B-2193-4DA9-BD4B-AED15718CC3C}"/>
              </a:ext>
            </a:extLst>
          </p:cNvPr>
          <p:cNvSpPr/>
          <p:nvPr/>
        </p:nvSpPr>
        <p:spPr>
          <a:xfrm>
            <a:off x="4840352" y="4286751"/>
            <a:ext cx="514350" cy="492443"/>
          </a:xfrm>
          <a:prstGeom prst="actionButtonForwardNext">
            <a:avLst/>
          </a:prstGeom>
          <a:solidFill>
            <a:srgbClr val="FFC0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flower&#10;&#10;Description automatically generated">
            <a:extLst>
              <a:ext uri="{FF2B5EF4-FFF2-40B4-BE49-F238E27FC236}">
                <a16:creationId xmlns:a16="http://schemas.microsoft.com/office/drawing/2014/main" id="{1528FDF7-5656-4C95-A8E9-16FABD3BDA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6944" y="5015353"/>
            <a:ext cx="1068497" cy="846713"/>
          </a:xfrm>
          <a:prstGeom prst="rect">
            <a:avLst/>
          </a:prstGeom>
        </p:spPr>
      </p:pic>
      <p:pic>
        <p:nvPicPr>
          <p:cNvPr id="12" name="Picture 11" descr="A picture containing flower&#10;&#10;Description automatically generated">
            <a:extLst>
              <a:ext uri="{FF2B5EF4-FFF2-40B4-BE49-F238E27FC236}">
                <a16:creationId xmlns:a16="http://schemas.microsoft.com/office/drawing/2014/main" id="{965D2602-A90A-4849-96A4-33E431081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1505" y="4101847"/>
            <a:ext cx="1068497" cy="846713"/>
          </a:xfrm>
          <a:prstGeom prst="rect">
            <a:avLst/>
          </a:prstGeom>
        </p:spPr>
      </p:pic>
      <p:pic>
        <p:nvPicPr>
          <p:cNvPr id="13" name="Picture 12" descr="A picture containing flower&#10;&#10;Description automatically generated">
            <a:extLst>
              <a:ext uri="{FF2B5EF4-FFF2-40B4-BE49-F238E27FC236}">
                <a16:creationId xmlns:a16="http://schemas.microsoft.com/office/drawing/2014/main" id="{4400C096-92B6-4C10-A9AF-49EF427285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6944" y="4073272"/>
            <a:ext cx="1068497" cy="846713"/>
          </a:xfrm>
          <a:prstGeom prst="rect">
            <a:avLst/>
          </a:prstGeom>
        </p:spPr>
      </p:pic>
      <p:pic>
        <p:nvPicPr>
          <p:cNvPr id="14" name="Picture 4" descr="Amphibian, Animal, Frog, Nature">
            <a:extLst>
              <a:ext uri="{FF2B5EF4-FFF2-40B4-BE49-F238E27FC236}">
                <a16:creationId xmlns:a16="http://schemas.microsoft.com/office/drawing/2014/main" id="{74D77DFA-EE34-4E48-B334-8988A4C98C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697277" y="4204995"/>
            <a:ext cx="752671" cy="542783"/>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Up 14">
            <a:extLst>
              <a:ext uri="{FF2B5EF4-FFF2-40B4-BE49-F238E27FC236}">
                <a16:creationId xmlns:a16="http://schemas.microsoft.com/office/drawing/2014/main" id="{689217DF-CAD1-4E6E-A749-013A0424E941}"/>
              </a:ext>
            </a:extLst>
          </p:cNvPr>
          <p:cNvSpPr/>
          <p:nvPr/>
        </p:nvSpPr>
        <p:spPr>
          <a:xfrm rot="10800000">
            <a:off x="7913505" y="4832093"/>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65ACE968-D89A-44A2-B4DD-D7DAE5881370}"/>
              </a:ext>
            </a:extLst>
          </p:cNvPr>
          <p:cNvGrpSpPr/>
          <p:nvPr/>
        </p:nvGrpSpPr>
        <p:grpSpPr>
          <a:xfrm>
            <a:off x="5894850" y="5027863"/>
            <a:ext cx="1068497" cy="846713"/>
            <a:chOff x="5935676" y="5004338"/>
            <a:chExt cx="1068497" cy="846713"/>
          </a:xfrm>
        </p:grpSpPr>
        <p:pic>
          <p:nvPicPr>
            <p:cNvPr id="17" name="Picture 16" descr="A picture containing flower&#10;&#10;Description automatically generated">
              <a:extLst>
                <a:ext uri="{FF2B5EF4-FFF2-40B4-BE49-F238E27FC236}">
                  <a16:creationId xmlns:a16="http://schemas.microsoft.com/office/drawing/2014/main" id="{DE642690-38FE-47FC-B601-46FE7822DE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5676" y="5004338"/>
              <a:ext cx="1068497" cy="846713"/>
            </a:xfrm>
            <a:prstGeom prst="rect">
              <a:avLst/>
            </a:prstGeom>
          </p:spPr>
        </p:pic>
        <p:sp>
          <p:nvSpPr>
            <p:cNvPr id="18" name="TextBox 17">
              <a:extLst>
                <a:ext uri="{FF2B5EF4-FFF2-40B4-BE49-F238E27FC236}">
                  <a16:creationId xmlns:a16="http://schemas.microsoft.com/office/drawing/2014/main" id="{87E7F4C2-4758-4F98-9F76-653D2EDE3540}"/>
                </a:ext>
              </a:extLst>
            </p:cNvPr>
            <p:cNvSpPr txBox="1"/>
            <p:nvPr/>
          </p:nvSpPr>
          <p:spPr>
            <a:xfrm>
              <a:off x="6161960" y="502824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sp>
        <p:nvSpPr>
          <p:cNvPr id="19" name="Arrow: Up 18">
            <a:extLst>
              <a:ext uri="{FF2B5EF4-FFF2-40B4-BE49-F238E27FC236}">
                <a16:creationId xmlns:a16="http://schemas.microsoft.com/office/drawing/2014/main" id="{0F4261CF-7B0B-4EAE-A5F3-28CAA8427A1B}"/>
              </a:ext>
            </a:extLst>
          </p:cNvPr>
          <p:cNvSpPr/>
          <p:nvPr/>
        </p:nvSpPr>
        <p:spPr>
          <a:xfrm rot="5400000">
            <a:off x="10192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rrow: Up 19">
            <a:extLst>
              <a:ext uri="{FF2B5EF4-FFF2-40B4-BE49-F238E27FC236}">
                <a16:creationId xmlns:a16="http://schemas.microsoft.com/office/drawing/2014/main" id="{0A3ECADC-A742-46EA-B9B0-A633DC1E5871}"/>
              </a:ext>
            </a:extLst>
          </p:cNvPr>
          <p:cNvSpPr/>
          <p:nvPr/>
        </p:nvSpPr>
        <p:spPr>
          <a:xfrm rot="16200000">
            <a:off x="71251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Arrow: Up 20">
            <a:extLst>
              <a:ext uri="{FF2B5EF4-FFF2-40B4-BE49-F238E27FC236}">
                <a16:creationId xmlns:a16="http://schemas.microsoft.com/office/drawing/2014/main" id="{BFEFE29E-2DFF-43F2-895C-7B1D7DDE3C66}"/>
              </a:ext>
            </a:extLst>
          </p:cNvPr>
          <p:cNvSpPr/>
          <p:nvPr/>
        </p:nvSpPr>
        <p:spPr>
          <a:xfrm rot="5400000">
            <a:off x="8608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Arrow: Up 21">
            <a:extLst>
              <a:ext uri="{FF2B5EF4-FFF2-40B4-BE49-F238E27FC236}">
                <a16:creationId xmlns:a16="http://schemas.microsoft.com/office/drawing/2014/main" id="{85CB48F8-1777-4567-AEC3-A4647052FDFC}"/>
              </a:ext>
            </a:extLst>
          </p:cNvPr>
          <p:cNvSpPr/>
          <p:nvPr/>
        </p:nvSpPr>
        <p:spPr>
          <a:xfrm rot="5400000">
            <a:off x="86083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262662E-65BF-4135-9C3F-032433103697}"/>
              </a:ext>
            </a:extLst>
          </p:cNvPr>
          <p:cNvSpPr txBox="1"/>
          <p:nvPr/>
        </p:nvSpPr>
        <p:spPr>
          <a:xfrm>
            <a:off x="8586990" y="413286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4" name="TextBox 23">
            <a:extLst>
              <a:ext uri="{FF2B5EF4-FFF2-40B4-BE49-F238E27FC236}">
                <a16:creationId xmlns:a16="http://schemas.microsoft.com/office/drawing/2014/main" id="{97E6C269-58FB-4FE7-98BA-E8BF99E3F25C}"/>
              </a:ext>
            </a:extLst>
          </p:cNvPr>
          <p:cNvSpPr txBox="1"/>
          <p:nvPr/>
        </p:nvSpPr>
        <p:spPr>
          <a:xfrm>
            <a:off x="9237916" y="3902999"/>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5" name="TextBox 24">
            <a:extLst>
              <a:ext uri="{FF2B5EF4-FFF2-40B4-BE49-F238E27FC236}">
                <a16:creationId xmlns:a16="http://schemas.microsoft.com/office/drawing/2014/main" id="{B26A30CE-5AC7-46F1-BBB5-7A9EFCB8E2F7}"/>
              </a:ext>
            </a:extLst>
          </p:cNvPr>
          <p:cNvSpPr txBox="1"/>
          <p:nvPr/>
        </p:nvSpPr>
        <p:spPr>
          <a:xfrm>
            <a:off x="7201969" y="5102739"/>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6" name="TextBox 25">
            <a:extLst>
              <a:ext uri="{FF2B5EF4-FFF2-40B4-BE49-F238E27FC236}">
                <a16:creationId xmlns:a16="http://schemas.microsoft.com/office/drawing/2014/main" id="{AF60DF75-B44C-43BF-89E5-B5AA73630D1A}"/>
              </a:ext>
            </a:extLst>
          </p:cNvPr>
          <p:cNvSpPr txBox="1"/>
          <p:nvPr/>
        </p:nvSpPr>
        <p:spPr>
          <a:xfrm>
            <a:off x="10203229" y="4147868"/>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7" name="TextBox 26">
            <a:extLst>
              <a:ext uri="{FF2B5EF4-FFF2-40B4-BE49-F238E27FC236}">
                <a16:creationId xmlns:a16="http://schemas.microsoft.com/office/drawing/2014/main" id="{F02830DC-E1EA-484D-BB58-E0F3D00A9311}"/>
              </a:ext>
            </a:extLst>
          </p:cNvPr>
          <p:cNvSpPr txBox="1"/>
          <p:nvPr/>
        </p:nvSpPr>
        <p:spPr>
          <a:xfrm>
            <a:off x="7688850" y="484979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8" name="TextBox 27">
            <a:extLst>
              <a:ext uri="{FF2B5EF4-FFF2-40B4-BE49-F238E27FC236}">
                <a16:creationId xmlns:a16="http://schemas.microsoft.com/office/drawing/2014/main" id="{29BD7278-E687-4634-9942-0F041F0FCC06}"/>
              </a:ext>
            </a:extLst>
          </p:cNvPr>
          <p:cNvSpPr txBox="1"/>
          <p:nvPr/>
        </p:nvSpPr>
        <p:spPr>
          <a:xfrm>
            <a:off x="8620940" y="50911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grpSp>
        <p:nvGrpSpPr>
          <p:cNvPr id="29" name="Group 28">
            <a:extLst>
              <a:ext uri="{FF2B5EF4-FFF2-40B4-BE49-F238E27FC236}">
                <a16:creationId xmlns:a16="http://schemas.microsoft.com/office/drawing/2014/main" id="{95A1964A-8396-4905-9BD3-2945FCE5B0B6}"/>
              </a:ext>
            </a:extLst>
          </p:cNvPr>
          <p:cNvGrpSpPr/>
          <p:nvPr/>
        </p:nvGrpSpPr>
        <p:grpSpPr>
          <a:xfrm>
            <a:off x="9010428" y="3163482"/>
            <a:ext cx="1068497" cy="846713"/>
            <a:chOff x="9010428" y="3163482"/>
            <a:chExt cx="1068497" cy="846713"/>
          </a:xfrm>
        </p:grpSpPr>
        <p:pic>
          <p:nvPicPr>
            <p:cNvPr id="30" name="Picture 29" descr="A picture containing flower&#10;&#10;Description automatically generated">
              <a:extLst>
                <a:ext uri="{FF2B5EF4-FFF2-40B4-BE49-F238E27FC236}">
                  <a16:creationId xmlns:a16="http://schemas.microsoft.com/office/drawing/2014/main" id="{2E10F46C-16B7-44E9-96D3-F97F8CEE6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0428" y="3163482"/>
              <a:ext cx="1068497" cy="846713"/>
            </a:xfrm>
            <a:prstGeom prst="rect">
              <a:avLst/>
            </a:prstGeom>
          </p:spPr>
        </p:pic>
        <p:sp>
          <p:nvSpPr>
            <p:cNvPr id="31" name="TextBox 30">
              <a:extLst>
                <a:ext uri="{FF2B5EF4-FFF2-40B4-BE49-F238E27FC236}">
                  <a16:creationId xmlns:a16="http://schemas.microsoft.com/office/drawing/2014/main" id="{E74663D0-F910-44CF-855E-B7743C336AF8}"/>
                </a:ext>
              </a:extLst>
            </p:cNvPr>
            <p:cNvSpPr txBox="1"/>
            <p:nvPr/>
          </p:nvSpPr>
          <p:spPr>
            <a:xfrm>
              <a:off x="9192033" y="319467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grpSp>
        <p:nvGrpSpPr>
          <p:cNvPr id="32" name="Group 31">
            <a:extLst>
              <a:ext uri="{FF2B5EF4-FFF2-40B4-BE49-F238E27FC236}">
                <a16:creationId xmlns:a16="http://schemas.microsoft.com/office/drawing/2014/main" id="{F753C3D1-1513-4828-9E3B-7A7383DE504C}"/>
              </a:ext>
            </a:extLst>
          </p:cNvPr>
          <p:cNvGrpSpPr/>
          <p:nvPr/>
        </p:nvGrpSpPr>
        <p:grpSpPr>
          <a:xfrm>
            <a:off x="10562262" y="4101847"/>
            <a:ext cx="1068497" cy="846713"/>
            <a:chOff x="10562262" y="4101847"/>
            <a:chExt cx="1068497" cy="846713"/>
          </a:xfrm>
        </p:grpSpPr>
        <p:pic>
          <p:nvPicPr>
            <p:cNvPr id="33" name="Picture 32" descr="A picture containing flower&#10;&#10;Description automatically generated">
              <a:extLst>
                <a:ext uri="{FF2B5EF4-FFF2-40B4-BE49-F238E27FC236}">
                  <a16:creationId xmlns:a16="http://schemas.microsoft.com/office/drawing/2014/main" id="{79656A5F-975B-450F-824F-2A362EFFAB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2262" y="4101847"/>
              <a:ext cx="1068497" cy="846713"/>
            </a:xfrm>
            <a:prstGeom prst="rect">
              <a:avLst/>
            </a:prstGeom>
          </p:spPr>
        </p:pic>
        <p:sp>
          <p:nvSpPr>
            <p:cNvPr id="34" name="TextBox 33">
              <a:extLst>
                <a:ext uri="{FF2B5EF4-FFF2-40B4-BE49-F238E27FC236}">
                  <a16:creationId xmlns:a16="http://schemas.microsoft.com/office/drawing/2014/main" id="{F20F4ACA-BA35-4E0C-B802-535100441CDF}"/>
                </a:ext>
              </a:extLst>
            </p:cNvPr>
            <p:cNvSpPr txBox="1"/>
            <p:nvPr/>
          </p:nvSpPr>
          <p:spPr>
            <a:xfrm>
              <a:off x="10717723" y="41398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H</a:t>
              </a:r>
            </a:p>
          </p:txBody>
        </p:sp>
      </p:grpSp>
      <p:sp>
        <p:nvSpPr>
          <p:cNvPr id="35" name="Speech Bubble: Oval 34">
            <a:extLst>
              <a:ext uri="{FF2B5EF4-FFF2-40B4-BE49-F238E27FC236}">
                <a16:creationId xmlns:a16="http://schemas.microsoft.com/office/drawing/2014/main" id="{499F913A-E6E6-4839-B316-D384E93C0D96}"/>
              </a:ext>
            </a:extLst>
          </p:cNvPr>
          <p:cNvSpPr/>
          <p:nvPr/>
        </p:nvSpPr>
        <p:spPr>
          <a:xfrm>
            <a:off x="2305016" y="3350523"/>
            <a:ext cx="3116338" cy="997400"/>
          </a:xfrm>
          <a:prstGeom prst="wedgeEllipseCallout">
            <a:avLst>
              <a:gd name="adj1" fmla="val 40241"/>
              <a:gd name="adj2" fmla="val 64561"/>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Mütter</a:t>
            </a:r>
            <a:r>
              <a:rPr lang="en-GB" sz="2000" b="1" dirty="0">
                <a:solidFill>
                  <a:schemeClr val="tx1"/>
                </a:solidFill>
              </a:rPr>
              <a:t>, </a:t>
            </a:r>
            <a:r>
              <a:rPr lang="en-GB" sz="2000" b="1" dirty="0" err="1">
                <a:solidFill>
                  <a:schemeClr val="tx1"/>
                </a:solidFill>
              </a:rPr>
              <a:t>Bruder</a:t>
            </a:r>
            <a:endParaRPr lang="en-GB" sz="2000" b="1" dirty="0">
              <a:solidFill>
                <a:schemeClr val="tx1"/>
              </a:solidFill>
            </a:endParaRPr>
          </a:p>
        </p:txBody>
      </p:sp>
      <p:grpSp>
        <p:nvGrpSpPr>
          <p:cNvPr id="36" name="Group 35">
            <a:extLst>
              <a:ext uri="{FF2B5EF4-FFF2-40B4-BE49-F238E27FC236}">
                <a16:creationId xmlns:a16="http://schemas.microsoft.com/office/drawing/2014/main" id="{61287116-9C16-4CD8-9C25-45DB5C8B9463}"/>
              </a:ext>
            </a:extLst>
          </p:cNvPr>
          <p:cNvGrpSpPr/>
          <p:nvPr/>
        </p:nvGrpSpPr>
        <p:grpSpPr>
          <a:xfrm>
            <a:off x="8982001" y="4999100"/>
            <a:ext cx="1068497" cy="846713"/>
            <a:chOff x="9011505" y="5015353"/>
            <a:chExt cx="1068497" cy="846713"/>
          </a:xfrm>
        </p:grpSpPr>
        <p:pic>
          <p:nvPicPr>
            <p:cNvPr id="37" name="Picture 36" descr="A picture containing flower&#10;&#10;Description automatically generated">
              <a:extLst>
                <a:ext uri="{FF2B5EF4-FFF2-40B4-BE49-F238E27FC236}">
                  <a16:creationId xmlns:a16="http://schemas.microsoft.com/office/drawing/2014/main" id="{C4AA0CD1-39DE-49DF-ACCF-C4BAC6267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1505" y="5015353"/>
              <a:ext cx="1068497" cy="846713"/>
            </a:xfrm>
            <a:prstGeom prst="rect">
              <a:avLst/>
            </a:prstGeom>
          </p:spPr>
        </p:pic>
        <p:sp>
          <p:nvSpPr>
            <p:cNvPr id="38" name="TextBox 37">
              <a:extLst>
                <a:ext uri="{FF2B5EF4-FFF2-40B4-BE49-F238E27FC236}">
                  <a16:creationId xmlns:a16="http://schemas.microsoft.com/office/drawing/2014/main" id="{5ED4B67A-EB67-469A-87F6-DA070B17CF4F}"/>
                </a:ext>
              </a:extLst>
            </p:cNvPr>
            <p:cNvSpPr txBox="1"/>
            <p:nvPr/>
          </p:nvSpPr>
          <p:spPr>
            <a:xfrm>
              <a:off x="9119916" y="5056572"/>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I</a:t>
              </a:r>
            </a:p>
          </p:txBody>
        </p:sp>
      </p:grpSp>
      <p:sp>
        <p:nvSpPr>
          <p:cNvPr id="39" name="Arrow: Up 38">
            <a:extLst>
              <a:ext uri="{FF2B5EF4-FFF2-40B4-BE49-F238E27FC236}">
                <a16:creationId xmlns:a16="http://schemas.microsoft.com/office/drawing/2014/main" id="{57CCE918-43BC-4491-ABB1-0AA10DD20003}"/>
              </a:ext>
            </a:extLst>
          </p:cNvPr>
          <p:cNvSpPr/>
          <p:nvPr/>
        </p:nvSpPr>
        <p:spPr>
          <a:xfrm>
            <a:off x="9396705" y="38273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ounded Rectangle 38">
            <a:extLst>
              <a:ext uri="{FF2B5EF4-FFF2-40B4-BE49-F238E27FC236}">
                <a16:creationId xmlns:a16="http://schemas.microsoft.com/office/drawing/2014/main" id="{0F8C256B-C1DF-4A07-9956-7522593F29B6}"/>
              </a:ext>
            </a:extLst>
          </p:cNvPr>
          <p:cNvSpPr/>
          <p:nvPr/>
        </p:nvSpPr>
        <p:spPr>
          <a:xfrm>
            <a:off x="11016343" y="161881"/>
            <a:ext cx="955531"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41" name="Picture 4" descr="Frog, Amphibian, Green, Animal, Wild, Wildlife, Tongue">
            <a:extLst>
              <a:ext uri="{FF2B5EF4-FFF2-40B4-BE49-F238E27FC236}">
                <a16:creationId xmlns:a16="http://schemas.microsoft.com/office/drawing/2014/main" id="{3A628D17-71B7-4A31-99DA-71AA7AAD91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7580" y="354937"/>
            <a:ext cx="912239" cy="8699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ly Bug Insect Clip Art">
            <a:extLst>
              <a:ext uri="{FF2B5EF4-FFF2-40B4-BE49-F238E27FC236}">
                <a16:creationId xmlns:a16="http://schemas.microsoft.com/office/drawing/2014/main" id="{7FF8A75D-1E2E-4836-8ACD-5AB9EC8EE0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885058" y="595891"/>
            <a:ext cx="367208" cy="38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4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65C-4159-4F4D-BA94-8F6DCEDAA3D2}"/>
              </a:ext>
            </a:extLst>
          </p:cNvPr>
          <p:cNvSpPr>
            <a:spLocks noGrp="1"/>
          </p:cNvSpPr>
          <p:nvPr>
            <p:ph type="title"/>
          </p:nvPr>
        </p:nvSpPr>
        <p:spPr/>
        <p:txBody>
          <a:bodyPr>
            <a:normAutofit/>
          </a:bodyPr>
          <a:lstStyle/>
          <a:p>
            <a:r>
              <a:rPr lang="en-GB" sz="2800" dirty="0" err="1"/>
              <a:t>Finde</a:t>
            </a:r>
            <a:r>
              <a:rPr lang="en-GB" sz="2800" dirty="0"/>
              <a:t> die </a:t>
            </a:r>
            <a:r>
              <a:rPr lang="en-GB" sz="2800" dirty="0" err="1"/>
              <a:t>Fliege</a:t>
            </a:r>
            <a:r>
              <a:rPr lang="en-GB" sz="2800" dirty="0"/>
              <a:t>!</a:t>
            </a:r>
          </a:p>
        </p:txBody>
      </p:sp>
      <p:sp>
        <p:nvSpPr>
          <p:cNvPr id="5" name="Rectangle 4">
            <a:extLst>
              <a:ext uri="{FF2B5EF4-FFF2-40B4-BE49-F238E27FC236}">
                <a16:creationId xmlns:a16="http://schemas.microsoft.com/office/drawing/2014/main" id="{D93F4E57-D139-4589-BA34-A0FF022801D8}"/>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58ECC9CE-86AA-41FF-A7D0-C955D91C6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7" name="Group 6">
            <a:extLst>
              <a:ext uri="{FF2B5EF4-FFF2-40B4-BE49-F238E27FC236}">
                <a16:creationId xmlns:a16="http://schemas.microsoft.com/office/drawing/2014/main" id="{D3833FFC-7927-4686-9B4B-DA25F77E662C}"/>
              </a:ext>
            </a:extLst>
          </p:cNvPr>
          <p:cNvGrpSpPr/>
          <p:nvPr/>
        </p:nvGrpSpPr>
        <p:grpSpPr>
          <a:xfrm>
            <a:off x="4766400" y="108000"/>
            <a:ext cx="1068497" cy="846713"/>
            <a:chOff x="4766400" y="108000"/>
            <a:chExt cx="1068497" cy="846713"/>
          </a:xfrm>
        </p:grpSpPr>
        <p:pic>
          <p:nvPicPr>
            <p:cNvPr id="8" name="Picture 7" descr="A picture containing flower&#10;&#10;Description automatically generated">
              <a:extLst>
                <a:ext uri="{FF2B5EF4-FFF2-40B4-BE49-F238E27FC236}">
                  <a16:creationId xmlns:a16="http://schemas.microsoft.com/office/drawing/2014/main" id="{B03C1B17-392B-43C7-B672-83688A376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9" name="TextBox 8">
              <a:extLst>
                <a:ext uri="{FF2B5EF4-FFF2-40B4-BE49-F238E27FC236}">
                  <a16:creationId xmlns:a16="http://schemas.microsoft.com/office/drawing/2014/main" id="{24CD75C8-600A-4852-90AB-C2EE81B6BC2C}"/>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10" name="Picture 9" descr="A close up of a logo&#10;&#10;Description automatically generated">
            <a:extLst>
              <a:ext uri="{FF2B5EF4-FFF2-40B4-BE49-F238E27FC236}">
                <a16:creationId xmlns:a16="http://schemas.microsoft.com/office/drawing/2014/main" id="{A2D94DAE-9193-42FB-A4EE-0DDF68F87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11" name="Picture 10" descr="A close up of a logo&#10;&#10;Description automatically generated">
            <a:extLst>
              <a:ext uri="{FF2B5EF4-FFF2-40B4-BE49-F238E27FC236}">
                <a16:creationId xmlns:a16="http://schemas.microsoft.com/office/drawing/2014/main" id="{ED250A82-F393-4B7A-A55C-730140C05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645E38AC-6F9A-45ED-B35D-9402E5D48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28BC8C85-4DFA-4E12-B260-578DC2E35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24A0267-740C-4A1E-9E98-6DF6EA7CE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8193435" y="5549386"/>
            <a:ext cx="377944" cy="788712"/>
          </a:xfrm>
          <a:prstGeom prst="rect">
            <a:avLst/>
          </a:prstGeom>
        </p:spPr>
      </p:pic>
      <p:pic>
        <p:nvPicPr>
          <p:cNvPr id="15" name="Picture 14" descr="A close up of a logo&#10;&#10;Description automatically generated">
            <a:extLst>
              <a:ext uri="{FF2B5EF4-FFF2-40B4-BE49-F238E27FC236}">
                <a16:creationId xmlns:a16="http://schemas.microsoft.com/office/drawing/2014/main" id="{9899762E-77B9-43AC-941E-8903FA7C1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6" name="Picture 15" descr="A close up of a logo&#10;&#10;Description automatically generated">
            <a:extLst>
              <a:ext uri="{FF2B5EF4-FFF2-40B4-BE49-F238E27FC236}">
                <a16:creationId xmlns:a16="http://schemas.microsoft.com/office/drawing/2014/main" id="{8E44B303-90F5-4161-853C-4015CE7C3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7" name="Picture 16" descr="A close up of a logo&#10;&#10;Description automatically generated">
            <a:extLst>
              <a:ext uri="{FF2B5EF4-FFF2-40B4-BE49-F238E27FC236}">
                <a16:creationId xmlns:a16="http://schemas.microsoft.com/office/drawing/2014/main" id="{E5051F56-38D9-4D60-B020-738456393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67ABB5B8-6F98-456F-9C2E-A0CEFE174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9" name="Picture 18" descr="A close up of a logo&#10;&#10;Description automatically generated">
            <a:extLst>
              <a:ext uri="{FF2B5EF4-FFF2-40B4-BE49-F238E27FC236}">
                <a16:creationId xmlns:a16="http://schemas.microsoft.com/office/drawing/2014/main" id="{1812C706-5342-470A-AD57-6555ED5A9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20" name="Picture 19" descr="A close up of a logo&#10;&#10;Description automatically generated">
            <a:extLst>
              <a:ext uri="{FF2B5EF4-FFF2-40B4-BE49-F238E27FC236}">
                <a16:creationId xmlns:a16="http://schemas.microsoft.com/office/drawing/2014/main" id="{A09C1916-FDA3-45DE-AC49-2FA882A87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21" name="Picture 20" descr="A close up of a logo&#10;&#10;Description automatically generated">
            <a:extLst>
              <a:ext uri="{FF2B5EF4-FFF2-40B4-BE49-F238E27FC236}">
                <a16:creationId xmlns:a16="http://schemas.microsoft.com/office/drawing/2014/main" id="{1DD567B0-A845-42F4-A2A5-C7B709C16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22" name="Picture 2" descr="Fly Bug Insect Clip Art">
            <a:extLst>
              <a:ext uri="{FF2B5EF4-FFF2-40B4-BE49-F238E27FC236}">
                <a16:creationId xmlns:a16="http://schemas.microsoft.com/office/drawing/2014/main" id="{86B7C2E1-AA93-4630-92AB-7476331B41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46828" y="3052476"/>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ly Bug Insect Clip Art">
            <a:extLst>
              <a:ext uri="{FF2B5EF4-FFF2-40B4-BE49-F238E27FC236}">
                <a16:creationId xmlns:a16="http://schemas.microsoft.com/office/drawing/2014/main" id="{738864EB-C9EC-4E4E-B22C-FD773559D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175242" y="215381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flower&#10;&#10;Description automatically generated">
            <a:extLst>
              <a:ext uri="{FF2B5EF4-FFF2-40B4-BE49-F238E27FC236}">
                <a16:creationId xmlns:a16="http://schemas.microsoft.com/office/drawing/2014/main" id="{1FD3CC6D-B8F4-4488-BB5C-B43F00D63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5A8F486E-A2DB-4563-9BAB-622EA27D2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26" name="Picture 25" descr="A picture containing flower&#10;&#10;Description automatically generated">
            <a:extLst>
              <a:ext uri="{FF2B5EF4-FFF2-40B4-BE49-F238E27FC236}">
                <a16:creationId xmlns:a16="http://schemas.microsoft.com/office/drawing/2014/main" id="{8ED74BBE-F9A4-49B1-BB32-F50191111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 name="Picture 26" descr="A picture containing flower&#10;&#10;Description automatically generated">
            <a:extLst>
              <a:ext uri="{FF2B5EF4-FFF2-40B4-BE49-F238E27FC236}">
                <a16:creationId xmlns:a16="http://schemas.microsoft.com/office/drawing/2014/main" id="{E0251254-A610-4B22-8E8A-B5765E7125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28" name="Picture 27" descr="A picture containing flower&#10;&#10;Description automatically generated">
            <a:extLst>
              <a:ext uri="{FF2B5EF4-FFF2-40B4-BE49-F238E27FC236}">
                <a16:creationId xmlns:a16="http://schemas.microsoft.com/office/drawing/2014/main" id="{74FF9C53-4984-438C-B444-B5EDD6824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29" name="Picture 28" descr="A picture containing flower&#10;&#10;Description automatically generated">
            <a:extLst>
              <a:ext uri="{FF2B5EF4-FFF2-40B4-BE49-F238E27FC236}">
                <a16:creationId xmlns:a16="http://schemas.microsoft.com/office/drawing/2014/main" id="{EC0C5576-5FCA-4311-8CB4-87775122E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30" name="Picture 29" descr="A picture containing flower&#10;&#10;Description automatically generated">
            <a:extLst>
              <a:ext uri="{FF2B5EF4-FFF2-40B4-BE49-F238E27FC236}">
                <a16:creationId xmlns:a16="http://schemas.microsoft.com/office/drawing/2014/main" id="{BFB472B1-40F2-4AC3-8DD9-4E0D399F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31" name="Picture 30" descr="A picture containing flower&#10;&#10;Description automatically generated">
            <a:extLst>
              <a:ext uri="{FF2B5EF4-FFF2-40B4-BE49-F238E27FC236}">
                <a16:creationId xmlns:a16="http://schemas.microsoft.com/office/drawing/2014/main" id="{A6D9CAA4-DD82-49D9-ADC8-AEE0ADEA4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32" name="Picture 31" descr="A picture containing flower&#10;&#10;Description automatically generated">
            <a:extLst>
              <a:ext uri="{FF2B5EF4-FFF2-40B4-BE49-F238E27FC236}">
                <a16:creationId xmlns:a16="http://schemas.microsoft.com/office/drawing/2014/main" id="{1F98816B-EB40-4A78-81CD-8F2BE536B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33" name="Picture 32" descr="A picture containing flower&#10;&#10;Description automatically generated">
            <a:extLst>
              <a:ext uri="{FF2B5EF4-FFF2-40B4-BE49-F238E27FC236}">
                <a16:creationId xmlns:a16="http://schemas.microsoft.com/office/drawing/2014/main" id="{D88CF54C-5A6F-4C92-8F0E-A7F172BA1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34" name="Picture 33" descr="A picture containing flower&#10;&#10;Description automatically generated">
            <a:extLst>
              <a:ext uri="{FF2B5EF4-FFF2-40B4-BE49-F238E27FC236}">
                <a16:creationId xmlns:a16="http://schemas.microsoft.com/office/drawing/2014/main" id="{D58F7A1E-05A6-4385-A4FB-0B2FA3E1C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35" name="Picture 34" descr="A picture containing flower&#10;&#10;Description automatically generated">
            <a:extLst>
              <a:ext uri="{FF2B5EF4-FFF2-40B4-BE49-F238E27FC236}">
                <a16:creationId xmlns:a16="http://schemas.microsoft.com/office/drawing/2014/main" id="{E5789CD0-49DF-49E1-BF76-237F4FE58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36" name="Picture 35" descr="A picture containing flower&#10;&#10;Description automatically generated">
            <a:extLst>
              <a:ext uri="{FF2B5EF4-FFF2-40B4-BE49-F238E27FC236}">
                <a16:creationId xmlns:a16="http://schemas.microsoft.com/office/drawing/2014/main" id="{6A00BC82-050D-4D42-AC46-120FA0AFF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37" name="Picture 36" descr="A picture containing flower&#10;&#10;Description automatically generated">
            <a:extLst>
              <a:ext uri="{FF2B5EF4-FFF2-40B4-BE49-F238E27FC236}">
                <a16:creationId xmlns:a16="http://schemas.microsoft.com/office/drawing/2014/main" id="{04E8447B-73FD-4E69-963B-630312B9C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38" name="Picture 37" descr="A picture containing flower&#10;&#10;Description automatically generated">
            <a:extLst>
              <a:ext uri="{FF2B5EF4-FFF2-40B4-BE49-F238E27FC236}">
                <a16:creationId xmlns:a16="http://schemas.microsoft.com/office/drawing/2014/main" id="{A58BD224-1061-4FF3-9793-9D8DCD57E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39" name="Picture 38" descr="A picture containing flower&#10;&#10;Description automatically generated">
            <a:extLst>
              <a:ext uri="{FF2B5EF4-FFF2-40B4-BE49-F238E27FC236}">
                <a16:creationId xmlns:a16="http://schemas.microsoft.com/office/drawing/2014/main" id="{5A78ADFA-6FFB-4CE0-931D-F43472EF0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40" name="Picture 39" descr="A picture containing flower&#10;&#10;Description automatically generated">
            <a:extLst>
              <a:ext uri="{FF2B5EF4-FFF2-40B4-BE49-F238E27FC236}">
                <a16:creationId xmlns:a16="http://schemas.microsoft.com/office/drawing/2014/main" id="{7FC6C260-9A2E-4E7F-A89E-21A6D7169C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41" name="Picture 40" descr="A picture containing flower&#10;&#10;Description automatically generated">
            <a:extLst>
              <a:ext uri="{FF2B5EF4-FFF2-40B4-BE49-F238E27FC236}">
                <a16:creationId xmlns:a16="http://schemas.microsoft.com/office/drawing/2014/main" id="{9C8E28D8-6668-4D7F-A469-6A0472C678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42" name="Picture 41" descr="A picture containing flower&#10;&#10;Description automatically generated">
            <a:extLst>
              <a:ext uri="{FF2B5EF4-FFF2-40B4-BE49-F238E27FC236}">
                <a16:creationId xmlns:a16="http://schemas.microsoft.com/office/drawing/2014/main" id="{00BC409E-9A99-4B25-95B0-F9CEE2669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43" name="Picture 42" descr="A picture containing flower&#10;&#10;Description automatically generated">
            <a:extLst>
              <a:ext uri="{FF2B5EF4-FFF2-40B4-BE49-F238E27FC236}">
                <a16:creationId xmlns:a16="http://schemas.microsoft.com/office/drawing/2014/main" id="{CC01727E-47AD-4218-B863-53B3F922B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44" name="Picture 43" descr="A picture containing flower&#10;&#10;Description automatically generated">
            <a:extLst>
              <a:ext uri="{FF2B5EF4-FFF2-40B4-BE49-F238E27FC236}">
                <a16:creationId xmlns:a16="http://schemas.microsoft.com/office/drawing/2014/main" id="{3C49BA40-F146-4962-934A-D01DF8EB0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45" name="Picture 4" descr="Amphibian, Animal, Frog, Nature">
            <a:extLst>
              <a:ext uri="{FF2B5EF4-FFF2-40B4-BE49-F238E27FC236}">
                <a16:creationId xmlns:a16="http://schemas.microsoft.com/office/drawing/2014/main" id="{3E1F6F93-F4DC-4485-A0F1-8AAC2924ED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F2BFEE5A-97C8-4CAE-A623-2A167402BBA9}"/>
              </a:ext>
            </a:extLst>
          </p:cNvPr>
          <p:cNvGrpSpPr/>
          <p:nvPr/>
        </p:nvGrpSpPr>
        <p:grpSpPr>
          <a:xfrm>
            <a:off x="225424" y="4658400"/>
            <a:ext cx="1068497" cy="846713"/>
            <a:chOff x="225424" y="4658400"/>
            <a:chExt cx="1068497" cy="846713"/>
          </a:xfrm>
        </p:grpSpPr>
        <p:pic>
          <p:nvPicPr>
            <p:cNvPr id="47" name="Picture 46" descr="A picture containing flower&#10;&#10;Description automatically generated">
              <a:extLst>
                <a:ext uri="{FF2B5EF4-FFF2-40B4-BE49-F238E27FC236}">
                  <a16:creationId xmlns:a16="http://schemas.microsoft.com/office/drawing/2014/main" id="{D7A0C955-6DD7-4C85-846C-412BE657C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48" name="TextBox 47">
              <a:extLst>
                <a:ext uri="{FF2B5EF4-FFF2-40B4-BE49-F238E27FC236}">
                  <a16:creationId xmlns:a16="http://schemas.microsoft.com/office/drawing/2014/main" id="{8B69FA77-911A-440C-BB55-E17560511894}"/>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49" name="Picture 48" descr="A picture containing flower&#10;&#10;Description automatically generated">
            <a:extLst>
              <a:ext uri="{FF2B5EF4-FFF2-40B4-BE49-F238E27FC236}">
                <a16:creationId xmlns:a16="http://schemas.microsoft.com/office/drawing/2014/main" id="{2C738331-01B5-4303-A23D-8E0193F6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50" name="Arrow: Up 49">
            <a:extLst>
              <a:ext uri="{FF2B5EF4-FFF2-40B4-BE49-F238E27FC236}">
                <a16:creationId xmlns:a16="http://schemas.microsoft.com/office/drawing/2014/main" id="{7A4E0C1D-AD90-4CA8-8128-F8F80106BD3A}"/>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Arrow: Up 50">
            <a:extLst>
              <a:ext uri="{FF2B5EF4-FFF2-40B4-BE49-F238E27FC236}">
                <a16:creationId xmlns:a16="http://schemas.microsoft.com/office/drawing/2014/main" id="{A32C58E1-D325-43B6-9B11-287A2407307F}"/>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Arrow: Up 51">
            <a:extLst>
              <a:ext uri="{FF2B5EF4-FFF2-40B4-BE49-F238E27FC236}">
                <a16:creationId xmlns:a16="http://schemas.microsoft.com/office/drawing/2014/main" id="{FC7A908C-8A31-4534-AB30-F1C190596D1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Arrow: Up 52">
            <a:extLst>
              <a:ext uri="{FF2B5EF4-FFF2-40B4-BE49-F238E27FC236}">
                <a16:creationId xmlns:a16="http://schemas.microsoft.com/office/drawing/2014/main" id="{3BA26678-1DD1-4A33-8C12-A443765BC94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Arrow: Up 53">
            <a:extLst>
              <a:ext uri="{FF2B5EF4-FFF2-40B4-BE49-F238E27FC236}">
                <a16:creationId xmlns:a16="http://schemas.microsoft.com/office/drawing/2014/main" id="{DCBC41E7-3C8A-496C-AF29-4EB36F926433}"/>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rrow: Up 54">
            <a:extLst>
              <a:ext uri="{FF2B5EF4-FFF2-40B4-BE49-F238E27FC236}">
                <a16:creationId xmlns:a16="http://schemas.microsoft.com/office/drawing/2014/main" id="{DB167DAA-696A-45CD-BB8F-B2F860A65903}"/>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Arrow: Up 55">
            <a:extLst>
              <a:ext uri="{FF2B5EF4-FFF2-40B4-BE49-F238E27FC236}">
                <a16:creationId xmlns:a16="http://schemas.microsoft.com/office/drawing/2014/main" id="{EBD9BB37-6AE6-45AC-8392-13B390E64BD3}"/>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Arrow: Up 56">
            <a:extLst>
              <a:ext uri="{FF2B5EF4-FFF2-40B4-BE49-F238E27FC236}">
                <a16:creationId xmlns:a16="http://schemas.microsoft.com/office/drawing/2014/main" id="{08DAB5AC-288F-47BC-AB58-82475971CA23}"/>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8" name="Group 57">
            <a:extLst>
              <a:ext uri="{FF2B5EF4-FFF2-40B4-BE49-F238E27FC236}">
                <a16:creationId xmlns:a16="http://schemas.microsoft.com/office/drawing/2014/main" id="{C49CF0D1-E9E5-44EA-9583-35D8D9189182}"/>
              </a:ext>
            </a:extLst>
          </p:cNvPr>
          <p:cNvGrpSpPr/>
          <p:nvPr/>
        </p:nvGrpSpPr>
        <p:grpSpPr>
          <a:xfrm>
            <a:off x="3253955" y="952734"/>
            <a:ext cx="1068497" cy="846713"/>
            <a:chOff x="3253955" y="952734"/>
            <a:chExt cx="1068497" cy="846713"/>
          </a:xfrm>
        </p:grpSpPr>
        <p:pic>
          <p:nvPicPr>
            <p:cNvPr id="59" name="Picture 58" descr="A picture containing flower&#10;&#10;Description automatically generated">
              <a:extLst>
                <a:ext uri="{FF2B5EF4-FFF2-40B4-BE49-F238E27FC236}">
                  <a16:creationId xmlns:a16="http://schemas.microsoft.com/office/drawing/2014/main" id="{638CA750-D57A-4C4C-9BF5-64DFA05EA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60" name="TextBox 59">
              <a:extLst>
                <a:ext uri="{FF2B5EF4-FFF2-40B4-BE49-F238E27FC236}">
                  <a16:creationId xmlns:a16="http://schemas.microsoft.com/office/drawing/2014/main" id="{6BAAA0DF-F02C-4238-A49F-CAFDAC7E3F72}"/>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1" name="Group 60">
            <a:extLst>
              <a:ext uri="{FF2B5EF4-FFF2-40B4-BE49-F238E27FC236}">
                <a16:creationId xmlns:a16="http://schemas.microsoft.com/office/drawing/2014/main" id="{73B5264E-5FFE-49E5-B459-FA180D627D8D}"/>
              </a:ext>
            </a:extLst>
          </p:cNvPr>
          <p:cNvGrpSpPr/>
          <p:nvPr/>
        </p:nvGrpSpPr>
        <p:grpSpPr>
          <a:xfrm>
            <a:off x="1740471" y="1870483"/>
            <a:ext cx="1068497" cy="846713"/>
            <a:chOff x="1740471" y="1870483"/>
            <a:chExt cx="1068497" cy="846713"/>
          </a:xfrm>
        </p:grpSpPr>
        <p:pic>
          <p:nvPicPr>
            <p:cNvPr id="62" name="Picture 61" descr="A picture containing flower&#10;&#10;Description automatically generated">
              <a:extLst>
                <a:ext uri="{FF2B5EF4-FFF2-40B4-BE49-F238E27FC236}">
                  <a16:creationId xmlns:a16="http://schemas.microsoft.com/office/drawing/2014/main" id="{1F0AD37F-F190-4B71-A390-A3C7B7B20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63" name="TextBox 62">
              <a:extLst>
                <a:ext uri="{FF2B5EF4-FFF2-40B4-BE49-F238E27FC236}">
                  <a16:creationId xmlns:a16="http://schemas.microsoft.com/office/drawing/2014/main" id="{C58F9C6A-917D-4D94-8A81-CE71A632A2E1}"/>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grpSp>
        <p:nvGrpSpPr>
          <p:cNvPr id="64" name="Group 63">
            <a:extLst>
              <a:ext uri="{FF2B5EF4-FFF2-40B4-BE49-F238E27FC236}">
                <a16:creationId xmlns:a16="http://schemas.microsoft.com/office/drawing/2014/main" id="{21880F1A-0965-44D4-8561-CA43700C364D}"/>
              </a:ext>
            </a:extLst>
          </p:cNvPr>
          <p:cNvGrpSpPr/>
          <p:nvPr/>
        </p:nvGrpSpPr>
        <p:grpSpPr>
          <a:xfrm>
            <a:off x="226987" y="2808848"/>
            <a:ext cx="1068497" cy="846713"/>
            <a:chOff x="226987" y="2808848"/>
            <a:chExt cx="1068497" cy="846713"/>
          </a:xfrm>
        </p:grpSpPr>
        <p:pic>
          <p:nvPicPr>
            <p:cNvPr id="65" name="Picture 64" descr="A picture containing flower&#10;&#10;Description automatically generated">
              <a:extLst>
                <a:ext uri="{FF2B5EF4-FFF2-40B4-BE49-F238E27FC236}">
                  <a16:creationId xmlns:a16="http://schemas.microsoft.com/office/drawing/2014/main" id="{C39AB700-71F0-4988-A21F-6DA9725DF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66" name="TextBox 65">
              <a:extLst>
                <a:ext uri="{FF2B5EF4-FFF2-40B4-BE49-F238E27FC236}">
                  <a16:creationId xmlns:a16="http://schemas.microsoft.com/office/drawing/2014/main" id="{B2D816BE-CEC2-477F-AFA1-0CE0D2E96A9B}"/>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sp>
        <p:nvSpPr>
          <p:cNvPr id="67" name="Arrow: Up 66">
            <a:extLst>
              <a:ext uri="{FF2B5EF4-FFF2-40B4-BE49-F238E27FC236}">
                <a16:creationId xmlns:a16="http://schemas.microsoft.com/office/drawing/2014/main" id="{ED7049ED-7670-4FCC-89D0-85621F5B34E8}"/>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Arrow: Up 67">
            <a:extLst>
              <a:ext uri="{FF2B5EF4-FFF2-40B4-BE49-F238E27FC236}">
                <a16:creationId xmlns:a16="http://schemas.microsoft.com/office/drawing/2014/main" id="{A817C064-C0D8-4C00-8672-FB7FA9D99B36}"/>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9" name="Group 68">
            <a:extLst>
              <a:ext uri="{FF2B5EF4-FFF2-40B4-BE49-F238E27FC236}">
                <a16:creationId xmlns:a16="http://schemas.microsoft.com/office/drawing/2014/main" id="{C563191C-7084-4ACF-BFD6-0011AC843DB0}"/>
              </a:ext>
            </a:extLst>
          </p:cNvPr>
          <p:cNvGrpSpPr/>
          <p:nvPr/>
        </p:nvGrpSpPr>
        <p:grpSpPr>
          <a:xfrm>
            <a:off x="9360000" y="952734"/>
            <a:ext cx="1068497" cy="846713"/>
            <a:chOff x="9360000" y="952734"/>
            <a:chExt cx="1068497" cy="846713"/>
          </a:xfrm>
        </p:grpSpPr>
        <p:pic>
          <p:nvPicPr>
            <p:cNvPr id="70" name="Picture 69" descr="A picture containing flower&#10;&#10;Description automatically generated">
              <a:extLst>
                <a:ext uri="{FF2B5EF4-FFF2-40B4-BE49-F238E27FC236}">
                  <a16:creationId xmlns:a16="http://schemas.microsoft.com/office/drawing/2014/main" id="{B55CC133-E596-4C51-A35F-449B806B4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71" name="TextBox 70">
              <a:extLst>
                <a:ext uri="{FF2B5EF4-FFF2-40B4-BE49-F238E27FC236}">
                  <a16:creationId xmlns:a16="http://schemas.microsoft.com/office/drawing/2014/main" id="{32C8674D-5E58-4069-95E0-7CC331C69A76}"/>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72" name="Arrow: Up 71">
            <a:extLst>
              <a:ext uri="{FF2B5EF4-FFF2-40B4-BE49-F238E27FC236}">
                <a16:creationId xmlns:a16="http://schemas.microsoft.com/office/drawing/2014/main" id="{672D4D1D-299A-40C2-B739-F90839CE2242}"/>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Arrow: Up 72">
            <a:extLst>
              <a:ext uri="{FF2B5EF4-FFF2-40B4-BE49-F238E27FC236}">
                <a16:creationId xmlns:a16="http://schemas.microsoft.com/office/drawing/2014/main" id="{DE058A2A-C2BA-4119-BCB1-81E6D69A8A06}"/>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Arrow: Up 73">
            <a:extLst>
              <a:ext uri="{FF2B5EF4-FFF2-40B4-BE49-F238E27FC236}">
                <a16:creationId xmlns:a16="http://schemas.microsoft.com/office/drawing/2014/main" id="{32A09A9B-6D48-4C04-9555-B1CFA5513C0F}"/>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Arrow: Up 74">
            <a:extLst>
              <a:ext uri="{FF2B5EF4-FFF2-40B4-BE49-F238E27FC236}">
                <a16:creationId xmlns:a16="http://schemas.microsoft.com/office/drawing/2014/main" id="{48D66CF9-7B4D-432D-8FC0-0750D0206C09}"/>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6" name="Picture 75" descr="A picture containing flower&#10;&#10;Description automatically generated">
            <a:extLst>
              <a:ext uri="{FF2B5EF4-FFF2-40B4-BE49-F238E27FC236}">
                <a16:creationId xmlns:a16="http://schemas.microsoft.com/office/drawing/2014/main" id="{64B582AF-77E6-40BD-99A2-970F318F6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77" name="Arrow: Up 76">
            <a:extLst>
              <a:ext uri="{FF2B5EF4-FFF2-40B4-BE49-F238E27FC236}">
                <a16:creationId xmlns:a16="http://schemas.microsoft.com/office/drawing/2014/main" id="{0DE6DBF3-13FA-442F-B440-E22DC1E50489}"/>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Arrow: Up 77">
            <a:extLst>
              <a:ext uri="{FF2B5EF4-FFF2-40B4-BE49-F238E27FC236}">
                <a16:creationId xmlns:a16="http://schemas.microsoft.com/office/drawing/2014/main" id="{5B9149CA-E94F-4AE5-9C62-B1AE9D86EB38}"/>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Arrow: Up 78">
            <a:extLst>
              <a:ext uri="{FF2B5EF4-FFF2-40B4-BE49-F238E27FC236}">
                <a16:creationId xmlns:a16="http://schemas.microsoft.com/office/drawing/2014/main" id="{3DCEA56A-77DA-4600-8744-ABAAF447AF54}"/>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0" name="Picture 79" descr="A picture containing flower&#10;&#10;Description automatically generated">
            <a:extLst>
              <a:ext uri="{FF2B5EF4-FFF2-40B4-BE49-F238E27FC236}">
                <a16:creationId xmlns:a16="http://schemas.microsoft.com/office/drawing/2014/main" id="{1BD92138-1693-4775-A049-6BEC6725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81" name="Arrow: Up 80">
            <a:extLst>
              <a:ext uri="{FF2B5EF4-FFF2-40B4-BE49-F238E27FC236}">
                <a16:creationId xmlns:a16="http://schemas.microsoft.com/office/drawing/2014/main" id="{E0D138E7-8BA3-4191-B6BE-70AF29A8E408}"/>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Arrow: Up 81">
            <a:extLst>
              <a:ext uri="{FF2B5EF4-FFF2-40B4-BE49-F238E27FC236}">
                <a16:creationId xmlns:a16="http://schemas.microsoft.com/office/drawing/2014/main" id="{878CE5F4-B9F2-482F-91E2-6DAA49A7747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rrow: Up 82">
            <a:extLst>
              <a:ext uri="{FF2B5EF4-FFF2-40B4-BE49-F238E27FC236}">
                <a16:creationId xmlns:a16="http://schemas.microsoft.com/office/drawing/2014/main" id="{5F003FC7-522D-4584-B49F-17B32079B349}"/>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Arrow: Up 83">
            <a:extLst>
              <a:ext uri="{FF2B5EF4-FFF2-40B4-BE49-F238E27FC236}">
                <a16:creationId xmlns:a16="http://schemas.microsoft.com/office/drawing/2014/main" id="{4FBCC4B3-35AA-4A8A-9DF7-C18D57B3AE97}"/>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rrow: Up 84">
            <a:extLst>
              <a:ext uri="{FF2B5EF4-FFF2-40B4-BE49-F238E27FC236}">
                <a16:creationId xmlns:a16="http://schemas.microsoft.com/office/drawing/2014/main" id="{4F619F91-E5F0-47E8-9E90-0C67259A496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Arrow: Up 85">
            <a:extLst>
              <a:ext uri="{FF2B5EF4-FFF2-40B4-BE49-F238E27FC236}">
                <a16:creationId xmlns:a16="http://schemas.microsoft.com/office/drawing/2014/main" id="{D828646E-6BBE-4E79-BA11-30F734DE3BAF}"/>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rrow: Up 86">
            <a:extLst>
              <a:ext uri="{FF2B5EF4-FFF2-40B4-BE49-F238E27FC236}">
                <a16:creationId xmlns:a16="http://schemas.microsoft.com/office/drawing/2014/main" id="{36830A02-F288-4D54-B2E7-0AE6ACB20D80}"/>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Arrow: Up 87">
            <a:extLst>
              <a:ext uri="{FF2B5EF4-FFF2-40B4-BE49-F238E27FC236}">
                <a16:creationId xmlns:a16="http://schemas.microsoft.com/office/drawing/2014/main" id="{34CA408F-BF41-4AD2-A5B9-7E071EDC9CDD}"/>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rrow: Up 88">
            <a:extLst>
              <a:ext uri="{FF2B5EF4-FFF2-40B4-BE49-F238E27FC236}">
                <a16:creationId xmlns:a16="http://schemas.microsoft.com/office/drawing/2014/main" id="{9502AEA0-DCFE-43D3-9743-1C8F3DF45571}"/>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Arrow: Up 89">
            <a:extLst>
              <a:ext uri="{FF2B5EF4-FFF2-40B4-BE49-F238E27FC236}">
                <a16:creationId xmlns:a16="http://schemas.microsoft.com/office/drawing/2014/main" id="{61D5563A-0C71-4345-8FC8-C6CC5BB0E97D}"/>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rrow: Up 90">
            <a:extLst>
              <a:ext uri="{FF2B5EF4-FFF2-40B4-BE49-F238E27FC236}">
                <a16:creationId xmlns:a16="http://schemas.microsoft.com/office/drawing/2014/main" id="{F61E47CC-4943-4CD6-A177-7880C4B2F035}"/>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Arrow: Up 91">
            <a:extLst>
              <a:ext uri="{FF2B5EF4-FFF2-40B4-BE49-F238E27FC236}">
                <a16:creationId xmlns:a16="http://schemas.microsoft.com/office/drawing/2014/main" id="{19BEB8C6-1FF2-4F8E-9BA7-CC4A968159F1}"/>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rrow: Up 92">
            <a:extLst>
              <a:ext uri="{FF2B5EF4-FFF2-40B4-BE49-F238E27FC236}">
                <a16:creationId xmlns:a16="http://schemas.microsoft.com/office/drawing/2014/main" id="{96DEED10-8BFB-45E0-BE62-D89C74C77166}"/>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4" name="Arrow: Up 93">
            <a:extLst>
              <a:ext uri="{FF2B5EF4-FFF2-40B4-BE49-F238E27FC236}">
                <a16:creationId xmlns:a16="http://schemas.microsoft.com/office/drawing/2014/main" id="{EAC4D33A-80E1-4AFA-943A-92CE13411D34}"/>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rrow: Up 94">
            <a:extLst>
              <a:ext uri="{FF2B5EF4-FFF2-40B4-BE49-F238E27FC236}">
                <a16:creationId xmlns:a16="http://schemas.microsoft.com/office/drawing/2014/main" id="{B69A32F0-7E8A-4B35-82E8-A05822C7E8A8}"/>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Arrow: Up 95">
            <a:extLst>
              <a:ext uri="{FF2B5EF4-FFF2-40B4-BE49-F238E27FC236}">
                <a16:creationId xmlns:a16="http://schemas.microsoft.com/office/drawing/2014/main" id="{D703D4F0-A90C-48EF-8F57-EC948B13BF1D}"/>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rrow: Up 96">
            <a:extLst>
              <a:ext uri="{FF2B5EF4-FFF2-40B4-BE49-F238E27FC236}">
                <a16:creationId xmlns:a16="http://schemas.microsoft.com/office/drawing/2014/main" id="{AE023409-0773-4DBD-9E33-6A1B72288363}"/>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Arrow: Up 97">
            <a:extLst>
              <a:ext uri="{FF2B5EF4-FFF2-40B4-BE49-F238E27FC236}">
                <a16:creationId xmlns:a16="http://schemas.microsoft.com/office/drawing/2014/main" id="{E96DD3F6-6C41-451E-AB0B-80DEDD5C0EF2}"/>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rrow: Up 98">
            <a:extLst>
              <a:ext uri="{FF2B5EF4-FFF2-40B4-BE49-F238E27FC236}">
                <a16:creationId xmlns:a16="http://schemas.microsoft.com/office/drawing/2014/main" id="{E3A45768-9A37-4672-B73E-E4B8597428F3}"/>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Arrow: Up 99">
            <a:extLst>
              <a:ext uri="{FF2B5EF4-FFF2-40B4-BE49-F238E27FC236}">
                <a16:creationId xmlns:a16="http://schemas.microsoft.com/office/drawing/2014/main" id="{73C3601A-1D24-4F9E-904A-C5C7C27E8310}"/>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rrow: Up 100">
            <a:extLst>
              <a:ext uri="{FF2B5EF4-FFF2-40B4-BE49-F238E27FC236}">
                <a16:creationId xmlns:a16="http://schemas.microsoft.com/office/drawing/2014/main" id="{3D43C638-98BF-4829-83BD-1BB232219536}"/>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Arrow: Up 101">
            <a:extLst>
              <a:ext uri="{FF2B5EF4-FFF2-40B4-BE49-F238E27FC236}">
                <a16:creationId xmlns:a16="http://schemas.microsoft.com/office/drawing/2014/main" id="{8033C27E-CDA2-49F4-9395-A7205E1094DE}"/>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Arrow: Up 102">
            <a:extLst>
              <a:ext uri="{FF2B5EF4-FFF2-40B4-BE49-F238E27FC236}">
                <a16:creationId xmlns:a16="http://schemas.microsoft.com/office/drawing/2014/main" id="{B1AEA9AC-8308-4F0E-BF9B-1B5B64F02C40}"/>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Arrow: Up 103">
            <a:extLst>
              <a:ext uri="{FF2B5EF4-FFF2-40B4-BE49-F238E27FC236}">
                <a16:creationId xmlns:a16="http://schemas.microsoft.com/office/drawing/2014/main" id="{9E87373F-82D6-4AC7-9382-86DECDDE079E}"/>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Arrow: Up 104">
            <a:extLst>
              <a:ext uri="{FF2B5EF4-FFF2-40B4-BE49-F238E27FC236}">
                <a16:creationId xmlns:a16="http://schemas.microsoft.com/office/drawing/2014/main" id="{ADED5EBF-0130-4BE9-AB65-77E771B11CBF}"/>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Arrow: Up 105">
            <a:extLst>
              <a:ext uri="{FF2B5EF4-FFF2-40B4-BE49-F238E27FC236}">
                <a16:creationId xmlns:a16="http://schemas.microsoft.com/office/drawing/2014/main" id="{8B38AFA1-63FF-4D38-93E0-5484A138B2FC}"/>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CDAA314B-A06A-4B77-A447-383CCAB6D304}"/>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9" name="Title 3">
            <a:extLst>
              <a:ext uri="{FF2B5EF4-FFF2-40B4-BE49-F238E27FC236}">
                <a16:creationId xmlns:a16="http://schemas.microsoft.com/office/drawing/2014/main" id="{3E889CD7-926A-4C39-B5D6-36F7622D8AA7}"/>
              </a:ext>
            </a:extLst>
          </p:cNvPr>
          <p:cNvSpPr txBox="1">
            <a:spLocks/>
          </p:cNvSpPr>
          <p:nvPr/>
        </p:nvSpPr>
        <p:spPr>
          <a:xfrm>
            <a:off x="0" y="380820"/>
            <a:ext cx="3671256" cy="707849"/>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3000"/>
              <a:t>Finde die Fliege!</a:t>
            </a:r>
            <a:endParaRPr lang="en-GB" sz="3000" dirty="0"/>
          </a:p>
        </p:txBody>
      </p:sp>
      <p:sp>
        <p:nvSpPr>
          <p:cNvPr id="110" name="TextBox 109">
            <a:extLst>
              <a:ext uri="{FF2B5EF4-FFF2-40B4-BE49-F238E27FC236}">
                <a16:creationId xmlns:a16="http://schemas.microsoft.com/office/drawing/2014/main" id="{BD210339-66BC-42A2-A891-8F08B10F032D}"/>
              </a:ext>
            </a:extLst>
          </p:cNvPr>
          <p:cNvSpPr txBox="1"/>
          <p:nvPr/>
        </p:nvSpPr>
        <p:spPr>
          <a:xfrm>
            <a:off x="5857485" y="283986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1" name="TextBox 110">
            <a:extLst>
              <a:ext uri="{FF2B5EF4-FFF2-40B4-BE49-F238E27FC236}">
                <a16:creationId xmlns:a16="http://schemas.microsoft.com/office/drawing/2014/main" id="{08DC4882-A9AF-4A3C-B6F6-BA3B5B59D57F}"/>
              </a:ext>
            </a:extLst>
          </p:cNvPr>
          <p:cNvSpPr txBox="1"/>
          <p:nvPr/>
        </p:nvSpPr>
        <p:spPr>
          <a:xfrm>
            <a:off x="6508411"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2" name="TextBox 111">
            <a:extLst>
              <a:ext uri="{FF2B5EF4-FFF2-40B4-BE49-F238E27FC236}">
                <a16:creationId xmlns:a16="http://schemas.microsoft.com/office/drawing/2014/main" id="{485E3BE6-030C-4AE7-B068-2073601A63F2}"/>
              </a:ext>
            </a:extLst>
          </p:cNvPr>
          <p:cNvSpPr txBox="1"/>
          <p:nvPr/>
        </p:nvSpPr>
        <p:spPr>
          <a:xfrm>
            <a:off x="6547814"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3" name="TextBox 112">
            <a:extLst>
              <a:ext uri="{FF2B5EF4-FFF2-40B4-BE49-F238E27FC236}">
                <a16:creationId xmlns:a16="http://schemas.microsoft.com/office/drawing/2014/main" id="{6DE47563-487A-49C7-A668-98EA5A4C208E}"/>
              </a:ext>
            </a:extLst>
          </p:cNvPr>
          <p:cNvSpPr txBox="1"/>
          <p:nvPr/>
        </p:nvSpPr>
        <p:spPr>
          <a:xfrm>
            <a:off x="7450113" y="1054821"/>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4" name="TextBox 113">
            <a:extLst>
              <a:ext uri="{FF2B5EF4-FFF2-40B4-BE49-F238E27FC236}">
                <a16:creationId xmlns:a16="http://schemas.microsoft.com/office/drawing/2014/main" id="{BDCA5044-55C5-401B-8747-81C80A8B774B}"/>
              </a:ext>
            </a:extLst>
          </p:cNvPr>
          <p:cNvSpPr txBox="1"/>
          <p:nvPr/>
        </p:nvSpPr>
        <p:spPr>
          <a:xfrm>
            <a:off x="8987692" y="103533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5" name="TextBox 114">
            <a:extLst>
              <a:ext uri="{FF2B5EF4-FFF2-40B4-BE49-F238E27FC236}">
                <a16:creationId xmlns:a16="http://schemas.microsoft.com/office/drawing/2014/main" id="{EAC5ED4B-66F0-42DB-8710-A1296BAAE82B}"/>
              </a:ext>
            </a:extLst>
          </p:cNvPr>
          <p:cNvSpPr txBox="1"/>
          <p:nvPr/>
        </p:nvSpPr>
        <p:spPr>
          <a:xfrm>
            <a:off x="9617611"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6" name="TextBox 115">
            <a:extLst>
              <a:ext uri="{FF2B5EF4-FFF2-40B4-BE49-F238E27FC236}">
                <a16:creationId xmlns:a16="http://schemas.microsoft.com/office/drawing/2014/main" id="{54A95485-7EFC-4798-83F6-395011B53E28}"/>
              </a:ext>
            </a:extLst>
          </p:cNvPr>
          <p:cNvSpPr txBox="1"/>
          <p:nvPr/>
        </p:nvSpPr>
        <p:spPr>
          <a:xfrm>
            <a:off x="8046605" y="5305058"/>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7" name="TextBox 116">
            <a:extLst>
              <a:ext uri="{FF2B5EF4-FFF2-40B4-BE49-F238E27FC236}">
                <a16:creationId xmlns:a16="http://schemas.microsoft.com/office/drawing/2014/main" id="{79E67CF5-7E05-4535-8D41-E425CDA1CCE6}"/>
              </a:ext>
            </a:extLst>
          </p:cNvPr>
          <p:cNvSpPr txBox="1"/>
          <p:nvPr/>
        </p:nvSpPr>
        <p:spPr>
          <a:xfrm>
            <a:off x="8984044" y="379818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8" name="TextBox 117">
            <a:extLst>
              <a:ext uri="{FF2B5EF4-FFF2-40B4-BE49-F238E27FC236}">
                <a16:creationId xmlns:a16="http://schemas.microsoft.com/office/drawing/2014/main" id="{B37E3D7C-3E80-418B-8E99-A28454187A5A}"/>
              </a:ext>
            </a:extLst>
          </p:cNvPr>
          <p:cNvSpPr txBox="1"/>
          <p:nvPr/>
        </p:nvSpPr>
        <p:spPr>
          <a:xfrm>
            <a:off x="8053738"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19" name="TextBox 118">
            <a:extLst>
              <a:ext uri="{FF2B5EF4-FFF2-40B4-BE49-F238E27FC236}">
                <a16:creationId xmlns:a16="http://schemas.microsoft.com/office/drawing/2014/main" id="{EA6B66A0-1253-40B0-A67B-A90AAB35665D}"/>
              </a:ext>
            </a:extLst>
          </p:cNvPr>
          <p:cNvSpPr txBox="1"/>
          <p:nvPr/>
        </p:nvSpPr>
        <p:spPr>
          <a:xfrm>
            <a:off x="5974785" y="1224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0" name="TextBox 119">
            <a:extLst>
              <a:ext uri="{FF2B5EF4-FFF2-40B4-BE49-F238E27FC236}">
                <a16:creationId xmlns:a16="http://schemas.microsoft.com/office/drawing/2014/main" id="{0D9DBD02-FE38-4B54-822F-C96F242D382C}"/>
              </a:ext>
            </a:extLst>
          </p:cNvPr>
          <p:cNvSpPr txBox="1"/>
          <p:nvPr/>
        </p:nvSpPr>
        <p:spPr>
          <a:xfrm>
            <a:off x="4472465" y="103533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1" name="TextBox 120">
            <a:extLst>
              <a:ext uri="{FF2B5EF4-FFF2-40B4-BE49-F238E27FC236}">
                <a16:creationId xmlns:a16="http://schemas.microsoft.com/office/drawing/2014/main" id="{9D96B54E-0F46-4F54-939F-70CD9FFE2B50}"/>
              </a:ext>
            </a:extLst>
          </p:cNvPr>
          <p:cNvSpPr txBox="1"/>
          <p:nvPr/>
        </p:nvSpPr>
        <p:spPr>
          <a:xfrm>
            <a:off x="3501209"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2" name="TextBox 121">
            <a:extLst>
              <a:ext uri="{FF2B5EF4-FFF2-40B4-BE49-F238E27FC236}">
                <a16:creationId xmlns:a16="http://schemas.microsoft.com/office/drawing/2014/main" id="{DE1C414D-020E-434A-807A-32F71834168F}"/>
              </a:ext>
            </a:extLst>
          </p:cNvPr>
          <p:cNvSpPr txBox="1"/>
          <p:nvPr/>
        </p:nvSpPr>
        <p:spPr>
          <a:xfrm>
            <a:off x="2967222" y="288111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3" name="TextBox 122">
            <a:extLst>
              <a:ext uri="{FF2B5EF4-FFF2-40B4-BE49-F238E27FC236}">
                <a16:creationId xmlns:a16="http://schemas.microsoft.com/office/drawing/2014/main" id="{F4C09F22-892B-4BE1-AFC6-52F1EB159BC1}"/>
              </a:ext>
            </a:extLst>
          </p:cNvPr>
          <p:cNvSpPr txBox="1"/>
          <p:nvPr/>
        </p:nvSpPr>
        <p:spPr>
          <a:xfrm>
            <a:off x="1986016"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4" name="TextBox 123">
            <a:extLst>
              <a:ext uri="{FF2B5EF4-FFF2-40B4-BE49-F238E27FC236}">
                <a16:creationId xmlns:a16="http://schemas.microsoft.com/office/drawing/2014/main" id="{5F5250E9-7769-4F8A-9070-1BD2CBF353F2}"/>
              </a:ext>
            </a:extLst>
          </p:cNvPr>
          <p:cNvSpPr txBox="1"/>
          <p:nvPr/>
        </p:nvSpPr>
        <p:spPr>
          <a:xfrm>
            <a:off x="1452001" y="472104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5" name="TextBox 124">
            <a:extLst>
              <a:ext uri="{FF2B5EF4-FFF2-40B4-BE49-F238E27FC236}">
                <a16:creationId xmlns:a16="http://schemas.microsoft.com/office/drawing/2014/main" id="{AE760F76-D73E-4316-8575-DDC0A30A6611}"/>
              </a:ext>
            </a:extLst>
          </p:cNvPr>
          <p:cNvSpPr txBox="1"/>
          <p:nvPr/>
        </p:nvSpPr>
        <p:spPr>
          <a:xfrm>
            <a:off x="1936846" y="44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6" name="TextBox 125">
            <a:extLst>
              <a:ext uri="{FF2B5EF4-FFF2-40B4-BE49-F238E27FC236}">
                <a16:creationId xmlns:a16="http://schemas.microsoft.com/office/drawing/2014/main" id="{7AA38F8D-86F6-4198-9129-42440654F647}"/>
              </a:ext>
            </a:extLst>
          </p:cNvPr>
          <p:cNvSpPr txBox="1"/>
          <p:nvPr/>
        </p:nvSpPr>
        <p:spPr>
          <a:xfrm>
            <a:off x="4472464" y="380974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7" name="TextBox 126">
            <a:extLst>
              <a:ext uri="{FF2B5EF4-FFF2-40B4-BE49-F238E27FC236}">
                <a16:creationId xmlns:a16="http://schemas.microsoft.com/office/drawing/2014/main" id="{BA56E217-F75E-4232-BDC5-845FD0334302}"/>
              </a:ext>
            </a:extLst>
          </p:cNvPr>
          <p:cNvSpPr txBox="1"/>
          <p:nvPr/>
        </p:nvSpPr>
        <p:spPr>
          <a:xfrm>
            <a:off x="5064676" y="53064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8" name="TextBox 127">
            <a:extLst>
              <a:ext uri="{FF2B5EF4-FFF2-40B4-BE49-F238E27FC236}">
                <a16:creationId xmlns:a16="http://schemas.microsoft.com/office/drawing/2014/main" id="{A9F0813B-3D5C-4F7A-BE5B-8956237EDB9A}"/>
              </a:ext>
            </a:extLst>
          </p:cNvPr>
          <p:cNvSpPr txBox="1"/>
          <p:nvPr/>
        </p:nvSpPr>
        <p:spPr>
          <a:xfrm>
            <a:off x="9583782" y="35568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9" name="TextBox 128">
            <a:extLst>
              <a:ext uri="{FF2B5EF4-FFF2-40B4-BE49-F238E27FC236}">
                <a16:creationId xmlns:a16="http://schemas.microsoft.com/office/drawing/2014/main" id="{6D036E9B-CB7B-4250-8F09-56D79ACDE9CD}"/>
              </a:ext>
            </a:extLst>
          </p:cNvPr>
          <p:cNvSpPr txBox="1"/>
          <p:nvPr/>
        </p:nvSpPr>
        <p:spPr>
          <a:xfrm>
            <a:off x="7440633" y="379818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0" name="TextBox 129">
            <a:extLst>
              <a:ext uri="{FF2B5EF4-FFF2-40B4-BE49-F238E27FC236}">
                <a16:creationId xmlns:a16="http://schemas.microsoft.com/office/drawing/2014/main" id="{B6B990E1-F552-4F5C-BCFE-02391DB01020}"/>
              </a:ext>
            </a:extLst>
          </p:cNvPr>
          <p:cNvSpPr txBox="1"/>
          <p:nvPr/>
        </p:nvSpPr>
        <p:spPr>
          <a:xfrm>
            <a:off x="5976000" y="98536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1" name="TextBox 130">
            <a:extLst>
              <a:ext uri="{FF2B5EF4-FFF2-40B4-BE49-F238E27FC236}">
                <a16:creationId xmlns:a16="http://schemas.microsoft.com/office/drawing/2014/main" id="{E2BE1338-22A8-4FB3-BC1F-C7704E4CE09A}"/>
              </a:ext>
            </a:extLst>
          </p:cNvPr>
          <p:cNvSpPr txBox="1"/>
          <p:nvPr/>
        </p:nvSpPr>
        <p:spPr>
          <a:xfrm>
            <a:off x="8050250" y="167219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2" name="TextBox 131">
            <a:extLst>
              <a:ext uri="{FF2B5EF4-FFF2-40B4-BE49-F238E27FC236}">
                <a16:creationId xmlns:a16="http://schemas.microsoft.com/office/drawing/2014/main" id="{1FF5B219-94BF-4F88-9282-4F8DC30EDDCB}"/>
              </a:ext>
            </a:extLst>
          </p:cNvPr>
          <p:cNvSpPr txBox="1"/>
          <p:nvPr/>
        </p:nvSpPr>
        <p:spPr>
          <a:xfrm>
            <a:off x="5963388" y="475520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3" name="TextBox 132">
            <a:extLst>
              <a:ext uri="{FF2B5EF4-FFF2-40B4-BE49-F238E27FC236}">
                <a16:creationId xmlns:a16="http://schemas.microsoft.com/office/drawing/2014/main" id="{9CE0C108-8A15-41B8-9A3E-E56C8425CEBC}"/>
              </a:ext>
            </a:extLst>
          </p:cNvPr>
          <p:cNvSpPr txBox="1"/>
          <p:nvPr/>
        </p:nvSpPr>
        <p:spPr>
          <a:xfrm>
            <a:off x="4487747" y="1926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4" name="TextBox 133">
            <a:extLst>
              <a:ext uri="{FF2B5EF4-FFF2-40B4-BE49-F238E27FC236}">
                <a16:creationId xmlns:a16="http://schemas.microsoft.com/office/drawing/2014/main" id="{8D163200-1224-4CE9-B20D-CCAB84061688}"/>
              </a:ext>
            </a:extLst>
          </p:cNvPr>
          <p:cNvSpPr txBox="1"/>
          <p:nvPr/>
        </p:nvSpPr>
        <p:spPr>
          <a:xfrm>
            <a:off x="1495108" y="286647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35" name="TextBox 134">
            <a:extLst>
              <a:ext uri="{FF2B5EF4-FFF2-40B4-BE49-F238E27FC236}">
                <a16:creationId xmlns:a16="http://schemas.microsoft.com/office/drawing/2014/main" id="{583FDD45-D9AC-441B-B147-5B9B89DFFA4D}"/>
              </a:ext>
            </a:extLst>
          </p:cNvPr>
          <p:cNvSpPr txBox="1"/>
          <p:nvPr/>
        </p:nvSpPr>
        <p:spPr>
          <a:xfrm>
            <a:off x="3020992"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36" name="TextBox 135">
            <a:extLst>
              <a:ext uri="{FF2B5EF4-FFF2-40B4-BE49-F238E27FC236}">
                <a16:creationId xmlns:a16="http://schemas.microsoft.com/office/drawing/2014/main" id="{761EF7D0-CB01-4248-A055-4ABDA803C564}"/>
              </a:ext>
            </a:extLst>
          </p:cNvPr>
          <p:cNvSpPr txBox="1"/>
          <p:nvPr/>
        </p:nvSpPr>
        <p:spPr>
          <a:xfrm>
            <a:off x="4989872" y="7776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37" name="TextBox 136">
            <a:extLst>
              <a:ext uri="{FF2B5EF4-FFF2-40B4-BE49-F238E27FC236}">
                <a16:creationId xmlns:a16="http://schemas.microsoft.com/office/drawing/2014/main" id="{7CEE3A0F-CBEC-4C67-9B55-4B610DD1ABAC}"/>
              </a:ext>
            </a:extLst>
          </p:cNvPr>
          <p:cNvSpPr txBox="1"/>
          <p:nvPr/>
        </p:nvSpPr>
        <p:spPr>
          <a:xfrm>
            <a:off x="6456303" y="776346"/>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38" name="TextBox 137">
            <a:extLst>
              <a:ext uri="{FF2B5EF4-FFF2-40B4-BE49-F238E27FC236}">
                <a16:creationId xmlns:a16="http://schemas.microsoft.com/office/drawing/2014/main" id="{B437280B-3FE5-44FF-8895-C17AF94CF427}"/>
              </a:ext>
            </a:extLst>
          </p:cNvPr>
          <p:cNvSpPr txBox="1"/>
          <p:nvPr/>
        </p:nvSpPr>
        <p:spPr>
          <a:xfrm>
            <a:off x="7475489" y="12061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39" name="TextBox 138">
            <a:extLst>
              <a:ext uri="{FF2B5EF4-FFF2-40B4-BE49-F238E27FC236}">
                <a16:creationId xmlns:a16="http://schemas.microsoft.com/office/drawing/2014/main" id="{9D6EEF34-7814-4B60-9C40-809855544419}"/>
              </a:ext>
            </a:extLst>
          </p:cNvPr>
          <p:cNvSpPr txBox="1"/>
          <p:nvPr/>
        </p:nvSpPr>
        <p:spPr>
          <a:xfrm>
            <a:off x="7999397" y="7776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0" name="TextBox 139">
            <a:extLst>
              <a:ext uri="{FF2B5EF4-FFF2-40B4-BE49-F238E27FC236}">
                <a16:creationId xmlns:a16="http://schemas.microsoft.com/office/drawing/2014/main" id="{3ECB045F-0CAB-45DB-B44F-8E0FFEA6EE19}"/>
              </a:ext>
            </a:extLst>
          </p:cNvPr>
          <p:cNvSpPr txBox="1"/>
          <p:nvPr/>
        </p:nvSpPr>
        <p:spPr>
          <a:xfrm>
            <a:off x="10479952"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1" name="TextBox 140">
            <a:extLst>
              <a:ext uri="{FF2B5EF4-FFF2-40B4-BE49-F238E27FC236}">
                <a16:creationId xmlns:a16="http://schemas.microsoft.com/office/drawing/2014/main" id="{487E12D2-84B4-41E4-BFEB-1CD5D91D0CD4}"/>
              </a:ext>
            </a:extLst>
          </p:cNvPr>
          <p:cNvSpPr txBox="1"/>
          <p:nvPr/>
        </p:nvSpPr>
        <p:spPr>
          <a:xfrm>
            <a:off x="10526463" y="37981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2" name="TextBox 141">
            <a:extLst>
              <a:ext uri="{FF2B5EF4-FFF2-40B4-BE49-F238E27FC236}">
                <a16:creationId xmlns:a16="http://schemas.microsoft.com/office/drawing/2014/main" id="{6DA122EB-42A2-4EF6-90CE-DE1E08C46334}"/>
              </a:ext>
            </a:extLst>
          </p:cNvPr>
          <p:cNvSpPr txBox="1"/>
          <p:nvPr/>
        </p:nvSpPr>
        <p:spPr>
          <a:xfrm>
            <a:off x="9027089" y="521766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3" name="TextBox 142">
            <a:extLst>
              <a:ext uri="{FF2B5EF4-FFF2-40B4-BE49-F238E27FC236}">
                <a16:creationId xmlns:a16="http://schemas.microsoft.com/office/drawing/2014/main" id="{0D58F20F-7D30-44FB-99F6-A04FF9A3F3E3}"/>
              </a:ext>
            </a:extLst>
          </p:cNvPr>
          <p:cNvSpPr txBox="1"/>
          <p:nvPr/>
        </p:nvSpPr>
        <p:spPr>
          <a:xfrm>
            <a:off x="8001541" y="4410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4" name="TextBox 143">
            <a:extLst>
              <a:ext uri="{FF2B5EF4-FFF2-40B4-BE49-F238E27FC236}">
                <a16:creationId xmlns:a16="http://schemas.microsoft.com/office/drawing/2014/main" id="{51A2A3B2-1C3E-4058-B5ED-142E6659BDB0}"/>
              </a:ext>
            </a:extLst>
          </p:cNvPr>
          <p:cNvSpPr txBox="1"/>
          <p:nvPr/>
        </p:nvSpPr>
        <p:spPr>
          <a:xfrm>
            <a:off x="8015811" y="35568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5" name="TextBox 144">
            <a:extLst>
              <a:ext uri="{FF2B5EF4-FFF2-40B4-BE49-F238E27FC236}">
                <a16:creationId xmlns:a16="http://schemas.microsoft.com/office/drawing/2014/main" id="{69C9426B-5631-4E5C-AA8F-52548030C750}"/>
              </a:ext>
            </a:extLst>
          </p:cNvPr>
          <p:cNvSpPr txBox="1"/>
          <p:nvPr/>
        </p:nvSpPr>
        <p:spPr>
          <a:xfrm>
            <a:off x="9038094" y="192418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6" name="TextBox 145">
            <a:extLst>
              <a:ext uri="{FF2B5EF4-FFF2-40B4-BE49-F238E27FC236}">
                <a16:creationId xmlns:a16="http://schemas.microsoft.com/office/drawing/2014/main" id="{C16F780B-76E1-4F1D-B7A3-DA5BD97C8D31}"/>
              </a:ext>
            </a:extLst>
          </p:cNvPr>
          <p:cNvSpPr txBox="1"/>
          <p:nvPr/>
        </p:nvSpPr>
        <p:spPr>
          <a:xfrm>
            <a:off x="7462820" y="47243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7" name="TextBox 146">
            <a:extLst>
              <a:ext uri="{FF2B5EF4-FFF2-40B4-BE49-F238E27FC236}">
                <a16:creationId xmlns:a16="http://schemas.microsoft.com/office/drawing/2014/main" id="{96EB3AE2-ADB3-448E-A939-7C3FC9725286}"/>
              </a:ext>
            </a:extLst>
          </p:cNvPr>
          <p:cNvSpPr txBox="1"/>
          <p:nvPr/>
        </p:nvSpPr>
        <p:spPr>
          <a:xfrm>
            <a:off x="4509633" y="4755204"/>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8" name="TextBox 147">
            <a:extLst>
              <a:ext uri="{FF2B5EF4-FFF2-40B4-BE49-F238E27FC236}">
                <a16:creationId xmlns:a16="http://schemas.microsoft.com/office/drawing/2014/main" id="{2CCE5867-EABA-42DB-BBA8-4FB491469E65}"/>
              </a:ext>
            </a:extLst>
          </p:cNvPr>
          <p:cNvSpPr txBox="1"/>
          <p:nvPr/>
        </p:nvSpPr>
        <p:spPr>
          <a:xfrm>
            <a:off x="3033347" y="3810521"/>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9" name="TextBox 148">
            <a:extLst>
              <a:ext uri="{FF2B5EF4-FFF2-40B4-BE49-F238E27FC236}">
                <a16:creationId xmlns:a16="http://schemas.microsoft.com/office/drawing/2014/main" id="{1CE891C5-A356-409A-A9A5-64D7A96EBCE6}"/>
              </a:ext>
            </a:extLst>
          </p:cNvPr>
          <p:cNvSpPr txBox="1"/>
          <p:nvPr/>
        </p:nvSpPr>
        <p:spPr>
          <a:xfrm>
            <a:off x="1903865" y="3556815"/>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0" name="TextBox 149">
            <a:extLst>
              <a:ext uri="{FF2B5EF4-FFF2-40B4-BE49-F238E27FC236}">
                <a16:creationId xmlns:a16="http://schemas.microsoft.com/office/drawing/2014/main" id="{980741ED-04D3-44A4-A9BB-735307E0D8BC}"/>
              </a:ext>
            </a:extLst>
          </p:cNvPr>
          <p:cNvSpPr txBox="1"/>
          <p:nvPr/>
        </p:nvSpPr>
        <p:spPr>
          <a:xfrm>
            <a:off x="1935765" y="53064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1" name="TextBox 150">
            <a:extLst>
              <a:ext uri="{FF2B5EF4-FFF2-40B4-BE49-F238E27FC236}">
                <a16:creationId xmlns:a16="http://schemas.microsoft.com/office/drawing/2014/main" id="{32292E01-C005-4F9B-8A14-8A676456F2B3}"/>
              </a:ext>
            </a:extLst>
          </p:cNvPr>
          <p:cNvSpPr txBox="1"/>
          <p:nvPr/>
        </p:nvSpPr>
        <p:spPr>
          <a:xfrm>
            <a:off x="3501209" y="35568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52" name="TextBox 151">
            <a:extLst>
              <a:ext uri="{FF2B5EF4-FFF2-40B4-BE49-F238E27FC236}">
                <a16:creationId xmlns:a16="http://schemas.microsoft.com/office/drawing/2014/main" id="{BFCA3B98-8273-46AB-9F7E-A9AFB7DE7891}"/>
              </a:ext>
            </a:extLst>
          </p:cNvPr>
          <p:cNvSpPr txBox="1"/>
          <p:nvPr/>
        </p:nvSpPr>
        <p:spPr>
          <a:xfrm>
            <a:off x="3416371" y="2610865"/>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3" name="TextBox 152">
            <a:extLst>
              <a:ext uri="{FF2B5EF4-FFF2-40B4-BE49-F238E27FC236}">
                <a16:creationId xmlns:a16="http://schemas.microsoft.com/office/drawing/2014/main" id="{0A335055-9557-486C-B71E-31927796B734}"/>
              </a:ext>
            </a:extLst>
          </p:cNvPr>
          <p:cNvSpPr txBox="1"/>
          <p:nvPr/>
        </p:nvSpPr>
        <p:spPr>
          <a:xfrm>
            <a:off x="4989035" y="1674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4" name="TextBox 153">
            <a:extLst>
              <a:ext uri="{FF2B5EF4-FFF2-40B4-BE49-F238E27FC236}">
                <a16:creationId xmlns:a16="http://schemas.microsoft.com/office/drawing/2014/main" id="{A416AD5C-DC75-409F-942C-FD4EB1E00AAF}"/>
              </a:ext>
            </a:extLst>
          </p:cNvPr>
          <p:cNvSpPr txBox="1"/>
          <p:nvPr/>
        </p:nvSpPr>
        <p:spPr>
          <a:xfrm>
            <a:off x="5976000"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5" name="TextBox 154">
            <a:extLst>
              <a:ext uri="{FF2B5EF4-FFF2-40B4-BE49-F238E27FC236}">
                <a16:creationId xmlns:a16="http://schemas.microsoft.com/office/drawing/2014/main" id="{2210C9CD-D585-427C-A8FF-357D74CDA01C}"/>
              </a:ext>
            </a:extLst>
          </p:cNvPr>
          <p:cNvSpPr txBox="1"/>
          <p:nvPr/>
        </p:nvSpPr>
        <p:spPr>
          <a:xfrm>
            <a:off x="7473724" y="285486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6" name="TextBox 155">
            <a:extLst>
              <a:ext uri="{FF2B5EF4-FFF2-40B4-BE49-F238E27FC236}">
                <a16:creationId xmlns:a16="http://schemas.microsoft.com/office/drawing/2014/main" id="{49D2629B-606A-4FCF-861A-D4162F1827D5}"/>
              </a:ext>
            </a:extLst>
          </p:cNvPr>
          <p:cNvSpPr txBox="1"/>
          <p:nvPr/>
        </p:nvSpPr>
        <p:spPr>
          <a:xfrm>
            <a:off x="4959345" y="35568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7" name="TextBox 156">
            <a:extLst>
              <a:ext uri="{FF2B5EF4-FFF2-40B4-BE49-F238E27FC236}">
                <a16:creationId xmlns:a16="http://schemas.microsoft.com/office/drawing/2014/main" id="{FE3CF706-5846-4FF1-977D-3623373C3937}"/>
              </a:ext>
            </a:extLst>
          </p:cNvPr>
          <p:cNvSpPr txBox="1"/>
          <p:nvPr/>
        </p:nvSpPr>
        <p:spPr>
          <a:xfrm>
            <a:off x="5891435" y="3798183"/>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8" name="TextBox 157">
            <a:extLst>
              <a:ext uri="{FF2B5EF4-FFF2-40B4-BE49-F238E27FC236}">
                <a16:creationId xmlns:a16="http://schemas.microsoft.com/office/drawing/2014/main" id="{2EEB3F50-8341-4D47-B061-F56AFA85D72C}"/>
              </a:ext>
            </a:extLst>
          </p:cNvPr>
          <p:cNvSpPr txBox="1"/>
          <p:nvPr/>
        </p:nvSpPr>
        <p:spPr>
          <a:xfrm>
            <a:off x="6462528" y="4410028"/>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59" name="Action Button: Custom 16">
            <a:hlinkClick r:id="" action="ppaction://noaction" highlightClick="1">
              <a:snd r:embed="rId8" name="Frogs 1.wav"/>
            </a:hlinkClick>
            <a:extLst>
              <a:ext uri="{FF2B5EF4-FFF2-40B4-BE49-F238E27FC236}">
                <a16:creationId xmlns:a16="http://schemas.microsoft.com/office/drawing/2014/main" id="{F2723220-0FEE-4092-9351-5FFA795AF08E}"/>
              </a:ext>
            </a:extLst>
          </p:cNvPr>
          <p:cNvSpPr/>
          <p:nvPr/>
        </p:nvSpPr>
        <p:spPr>
          <a:xfrm>
            <a:off x="11655704" y="591098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grpSp>
        <p:nvGrpSpPr>
          <p:cNvPr id="161" name="Group 160">
            <a:extLst>
              <a:ext uri="{FF2B5EF4-FFF2-40B4-BE49-F238E27FC236}">
                <a16:creationId xmlns:a16="http://schemas.microsoft.com/office/drawing/2014/main" id="{31032ADD-8A00-4A08-83CE-2FF18F31067E}"/>
              </a:ext>
            </a:extLst>
          </p:cNvPr>
          <p:cNvGrpSpPr/>
          <p:nvPr/>
        </p:nvGrpSpPr>
        <p:grpSpPr>
          <a:xfrm>
            <a:off x="1742400" y="5518800"/>
            <a:ext cx="1068497" cy="846713"/>
            <a:chOff x="1742400" y="5518800"/>
            <a:chExt cx="1068497" cy="846713"/>
          </a:xfrm>
        </p:grpSpPr>
        <p:pic>
          <p:nvPicPr>
            <p:cNvPr id="162" name="Picture 161" descr="A picture containing flower&#10;&#10;Description automatically generated">
              <a:extLst>
                <a:ext uri="{FF2B5EF4-FFF2-40B4-BE49-F238E27FC236}">
                  <a16:creationId xmlns:a16="http://schemas.microsoft.com/office/drawing/2014/main" id="{9485E6F1-93E5-4073-802A-AE65028E8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163" name="TextBox 162">
              <a:extLst>
                <a:ext uri="{FF2B5EF4-FFF2-40B4-BE49-F238E27FC236}">
                  <a16:creationId xmlns:a16="http://schemas.microsoft.com/office/drawing/2014/main" id="{06066963-7D77-46C3-AE8D-D491B66ABF45}"/>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64" name="Arrow: Up 163">
            <a:extLst>
              <a:ext uri="{FF2B5EF4-FFF2-40B4-BE49-F238E27FC236}">
                <a16:creationId xmlns:a16="http://schemas.microsoft.com/office/drawing/2014/main" id="{18AB1CE6-F72A-4196-91D1-6686752B572C}"/>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65" name="Group 164">
            <a:extLst>
              <a:ext uri="{FF2B5EF4-FFF2-40B4-BE49-F238E27FC236}">
                <a16:creationId xmlns:a16="http://schemas.microsoft.com/office/drawing/2014/main" id="{5A9B90C0-8035-4805-B916-2490FC9B9E8C}"/>
              </a:ext>
            </a:extLst>
          </p:cNvPr>
          <p:cNvGrpSpPr/>
          <p:nvPr/>
        </p:nvGrpSpPr>
        <p:grpSpPr>
          <a:xfrm>
            <a:off x="9360000" y="2808848"/>
            <a:ext cx="1068497" cy="846713"/>
            <a:chOff x="9360000" y="2808848"/>
            <a:chExt cx="1068497" cy="846713"/>
          </a:xfrm>
        </p:grpSpPr>
        <p:pic>
          <p:nvPicPr>
            <p:cNvPr id="166" name="Picture 165" descr="A picture containing flower&#10;&#10;Description automatically generated">
              <a:extLst>
                <a:ext uri="{FF2B5EF4-FFF2-40B4-BE49-F238E27FC236}">
                  <a16:creationId xmlns:a16="http://schemas.microsoft.com/office/drawing/2014/main" id="{83E90B70-8203-4D78-A19F-B000CB373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167" name="TextBox 166">
              <a:extLst>
                <a:ext uri="{FF2B5EF4-FFF2-40B4-BE49-F238E27FC236}">
                  <a16:creationId xmlns:a16="http://schemas.microsoft.com/office/drawing/2014/main" id="{DE676EBD-40B7-4EDF-8738-4E95F7C799C8}"/>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168" name="Group 167">
            <a:extLst>
              <a:ext uri="{FF2B5EF4-FFF2-40B4-BE49-F238E27FC236}">
                <a16:creationId xmlns:a16="http://schemas.microsoft.com/office/drawing/2014/main" id="{20B4CEDB-17E4-4758-A186-236D7C77C346}"/>
              </a:ext>
            </a:extLst>
          </p:cNvPr>
          <p:cNvGrpSpPr/>
          <p:nvPr/>
        </p:nvGrpSpPr>
        <p:grpSpPr>
          <a:xfrm>
            <a:off x="7833600" y="108000"/>
            <a:ext cx="1068497" cy="846713"/>
            <a:chOff x="7833600" y="108000"/>
            <a:chExt cx="1068497" cy="846713"/>
          </a:xfrm>
        </p:grpSpPr>
        <p:pic>
          <p:nvPicPr>
            <p:cNvPr id="169" name="Picture 168" descr="A picture containing flower&#10;&#10;Description automatically generated">
              <a:extLst>
                <a:ext uri="{FF2B5EF4-FFF2-40B4-BE49-F238E27FC236}">
                  <a16:creationId xmlns:a16="http://schemas.microsoft.com/office/drawing/2014/main" id="{49959344-DCA3-4F37-B2BA-1F38F6AD3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170" name="TextBox 169">
              <a:extLst>
                <a:ext uri="{FF2B5EF4-FFF2-40B4-BE49-F238E27FC236}">
                  <a16:creationId xmlns:a16="http://schemas.microsoft.com/office/drawing/2014/main" id="{75A64A79-BE52-40AE-BFA3-295A80EAF70D}"/>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171" name="Arrow: Up 170">
            <a:extLst>
              <a:ext uri="{FF2B5EF4-FFF2-40B4-BE49-F238E27FC236}">
                <a16:creationId xmlns:a16="http://schemas.microsoft.com/office/drawing/2014/main" id="{41A56FF7-3168-483C-A08A-9DD152E70B46}"/>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6E4E4364-1D0B-4115-B8F0-76889F779139}"/>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3" name="Group 172">
            <a:extLst>
              <a:ext uri="{FF2B5EF4-FFF2-40B4-BE49-F238E27FC236}">
                <a16:creationId xmlns:a16="http://schemas.microsoft.com/office/drawing/2014/main" id="{47EF04D9-170A-467A-8C72-9B162C504DF3}"/>
              </a:ext>
            </a:extLst>
          </p:cNvPr>
          <p:cNvGrpSpPr/>
          <p:nvPr/>
        </p:nvGrpSpPr>
        <p:grpSpPr>
          <a:xfrm>
            <a:off x="3254400" y="4658400"/>
            <a:ext cx="1068497" cy="846713"/>
            <a:chOff x="3254400" y="4658400"/>
            <a:chExt cx="1068497" cy="846713"/>
          </a:xfrm>
        </p:grpSpPr>
        <p:pic>
          <p:nvPicPr>
            <p:cNvPr id="174" name="Picture 173" descr="A picture containing flower&#10;&#10;Description automatically generated">
              <a:extLst>
                <a:ext uri="{FF2B5EF4-FFF2-40B4-BE49-F238E27FC236}">
                  <a16:creationId xmlns:a16="http://schemas.microsoft.com/office/drawing/2014/main" id="{5B28761E-338B-49A1-9EA4-B8358DE03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175" name="TextBox 174">
              <a:extLst>
                <a:ext uri="{FF2B5EF4-FFF2-40B4-BE49-F238E27FC236}">
                  <a16:creationId xmlns:a16="http://schemas.microsoft.com/office/drawing/2014/main" id="{35E27AEC-6362-4FCD-87AA-CA49C916A4C8}"/>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176" name="Group 175">
            <a:extLst>
              <a:ext uri="{FF2B5EF4-FFF2-40B4-BE49-F238E27FC236}">
                <a16:creationId xmlns:a16="http://schemas.microsoft.com/office/drawing/2014/main" id="{E6075EC0-6D2B-4491-B20A-7F2FA7F76AE9}"/>
              </a:ext>
            </a:extLst>
          </p:cNvPr>
          <p:cNvGrpSpPr/>
          <p:nvPr/>
        </p:nvGrpSpPr>
        <p:grpSpPr>
          <a:xfrm>
            <a:off x="10843200" y="3722400"/>
            <a:ext cx="1068497" cy="846713"/>
            <a:chOff x="10843200" y="3722400"/>
            <a:chExt cx="1068497" cy="846713"/>
          </a:xfrm>
        </p:grpSpPr>
        <p:pic>
          <p:nvPicPr>
            <p:cNvPr id="177" name="Picture 176" descr="A picture containing flower&#10;&#10;Description automatically generated">
              <a:extLst>
                <a:ext uri="{FF2B5EF4-FFF2-40B4-BE49-F238E27FC236}">
                  <a16:creationId xmlns:a16="http://schemas.microsoft.com/office/drawing/2014/main" id="{3E8123F9-EEF2-4411-A0C9-D153E4AD3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178" name="TextBox 177">
              <a:extLst>
                <a:ext uri="{FF2B5EF4-FFF2-40B4-BE49-F238E27FC236}">
                  <a16:creationId xmlns:a16="http://schemas.microsoft.com/office/drawing/2014/main" id="{0A2358DB-FE63-4956-8DDA-9CAA08A89F1A}"/>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179" name="Group 178">
            <a:extLst>
              <a:ext uri="{FF2B5EF4-FFF2-40B4-BE49-F238E27FC236}">
                <a16:creationId xmlns:a16="http://schemas.microsoft.com/office/drawing/2014/main" id="{AD11B691-D136-407D-9195-D0E165D26736}"/>
              </a:ext>
            </a:extLst>
          </p:cNvPr>
          <p:cNvGrpSpPr/>
          <p:nvPr/>
        </p:nvGrpSpPr>
        <p:grpSpPr>
          <a:xfrm>
            <a:off x="9360000" y="4657508"/>
            <a:ext cx="1068497" cy="846713"/>
            <a:chOff x="9360000" y="4657508"/>
            <a:chExt cx="1068497" cy="846713"/>
          </a:xfrm>
        </p:grpSpPr>
        <p:pic>
          <p:nvPicPr>
            <p:cNvPr id="180" name="Picture 179" descr="A picture containing flower&#10;&#10;Description automatically generated">
              <a:extLst>
                <a:ext uri="{FF2B5EF4-FFF2-40B4-BE49-F238E27FC236}">
                  <a16:creationId xmlns:a16="http://schemas.microsoft.com/office/drawing/2014/main" id="{B782C98A-96ED-4239-9E95-F6C903E0E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181" name="TextBox 180">
              <a:extLst>
                <a:ext uri="{FF2B5EF4-FFF2-40B4-BE49-F238E27FC236}">
                  <a16:creationId xmlns:a16="http://schemas.microsoft.com/office/drawing/2014/main" id="{B48A40F8-4B79-4968-A276-D6ADF7F58A7F}"/>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182" name="Group 181">
            <a:extLst>
              <a:ext uri="{FF2B5EF4-FFF2-40B4-BE49-F238E27FC236}">
                <a16:creationId xmlns:a16="http://schemas.microsoft.com/office/drawing/2014/main" id="{F92CEB76-6223-4F29-B79A-D5C200F51DB1}"/>
              </a:ext>
            </a:extLst>
          </p:cNvPr>
          <p:cNvGrpSpPr/>
          <p:nvPr/>
        </p:nvGrpSpPr>
        <p:grpSpPr>
          <a:xfrm>
            <a:off x="4766400" y="5518800"/>
            <a:ext cx="1068497" cy="846713"/>
            <a:chOff x="4766400" y="5518800"/>
            <a:chExt cx="1068497" cy="846713"/>
          </a:xfrm>
        </p:grpSpPr>
        <p:pic>
          <p:nvPicPr>
            <p:cNvPr id="183" name="Picture 182" descr="A picture containing flower&#10;&#10;Description automatically generated">
              <a:extLst>
                <a:ext uri="{FF2B5EF4-FFF2-40B4-BE49-F238E27FC236}">
                  <a16:creationId xmlns:a16="http://schemas.microsoft.com/office/drawing/2014/main" id="{97A8C848-6F1D-439E-8F4F-79061FA4C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184" name="TextBox 183">
              <a:extLst>
                <a:ext uri="{FF2B5EF4-FFF2-40B4-BE49-F238E27FC236}">
                  <a16:creationId xmlns:a16="http://schemas.microsoft.com/office/drawing/2014/main" id="{1075A552-2E1D-4162-BDF6-21E803C20804}"/>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185" name="Arrow: Up 184">
            <a:extLst>
              <a:ext uri="{FF2B5EF4-FFF2-40B4-BE49-F238E27FC236}">
                <a16:creationId xmlns:a16="http://schemas.microsoft.com/office/drawing/2014/main" id="{E84479BA-B98A-4DE1-B22A-E3FB254105DE}"/>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6" name="Arrow: Up 185">
            <a:extLst>
              <a:ext uri="{FF2B5EF4-FFF2-40B4-BE49-F238E27FC236}">
                <a16:creationId xmlns:a16="http://schemas.microsoft.com/office/drawing/2014/main" id="{FF12E88C-4BF1-4F6F-907F-EAEDD07927CA}"/>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87" name="Group 186">
            <a:extLst>
              <a:ext uri="{FF2B5EF4-FFF2-40B4-BE49-F238E27FC236}">
                <a16:creationId xmlns:a16="http://schemas.microsoft.com/office/drawing/2014/main" id="{F957FAA2-F3FD-4EA0-92F0-7B051565B120}"/>
              </a:ext>
            </a:extLst>
          </p:cNvPr>
          <p:cNvGrpSpPr/>
          <p:nvPr/>
        </p:nvGrpSpPr>
        <p:grpSpPr>
          <a:xfrm>
            <a:off x="10843159" y="1872000"/>
            <a:ext cx="1068497" cy="846713"/>
            <a:chOff x="10843159" y="1872000"/>
            <a:chExt cx="1068497" cy="846713"/>
          </a:xfrm>
        </p:grpSpPr>
        <p:pic>
          <p:nvPicPr>
            <p:cNvPr id="188" name="Picture 187" descr="A picture containing flower&#10;&#10;Description automatically generated">
              <a:extLst>
                <a:ext uri="{FF2B5EF4-FFF2-40B4-BE49-F238E27FC236}">
                  <a16:creationId xmlns:a16="http://schemas.microsoft.com/office/drawing/2014/main" id="{B627DCD3-EAC1-456D-976E-887B5821E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189" name="TextBox 188">
              <a:extLst>
                <a:ext uri="{FF2B5EF4-FFF2-40B4-BE49-F238E27FC236}">
                  <a16:creationId xmlns:a16="http://schemas.microsoft.com/office/drawing/2014/main" id="{8BDAB7AD-B2AF-4CB3-99C9-9060E9FD83C2}"/>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190" name="Group 189">
            <a:extLst>
              <a:ext uri="{FF2B5EF4-FFF2-40B4-BE49-F238E27FC236}">
                <a16:creationId xmlns:a16="http://schemas.microsoft.com/office/drawing/2014/main" id="{7E689A89-600B-4336-B1AD-ACEDDA9E3A23}"/>
              </a:ext>
            </a:extLst>
          </p:cNvPr>
          <p:cNvGrpSpPr/>
          <p:nvPr/>
        </p:nvGrpSpPr>
        <p:grpSpPr>
          <a:xfrm>
            <a:off x="7832757" y="5518562"/>
            <a:ext cx="1068497" cy="846713"/>
            <a:chOff x="7832757" y="5518562"/>
            <a:chExt cx="1068497" cy="846713"/>
          </a:xfrm>
        </p:grpSpPr>
        <p:pic>
          <p:nvPicPr>
            <p:cNvPr id="191" name="Picture 190" descr="A picture containing flower&#10;&#10;Description automatically generated">
              <a:extLst>
                <a:ext uri="{FF2B5EF4-FFF2-40B4-BE49-F238E27FC236}">
                  <a16:creationId xmlns:a16="http://schemas.microsoft.com/office/drawing/2014/main" id="{E6911BC5-8FC2-4A49-A681-B9B5FCA3D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192" name="TextBox 191">
              <a:extLst>
                <a:ext uri="{FF2B5EF4-FFF2-40B4-BE49-F238E27FC236}">
                  <a16:creationId xmlns:a16="http://schemas.microsoft.com/office/drawing/2014/main" id="{B5FF7F60-5BC4-4C4B-9B7D-FA411E690E11}"/>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4" name="Rounded Rectangle 38">
            <a:extLst>
              <a:ext uri="{FF2B5EF4-FFF2-40B4-BE49-F238E27FC236}">
                <a16:creationId xmlns:a16="http://schemas.microsoft.com/office/drawing/2014/main" id="{D8B26B2C-9BF2-4BD6-AB54-E08AB2C034AD}"/>
              </a:ext>
            </a:extLst>
          </p:cNvPr>
          <p:cNvSpPr/>
          <p:nvPr/>
        </p:nvSpPr>
        <p:spPr>
          <a:xfrm>
            <a:off x="10900229" y="161881"/>
            <a:ext cx="107164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5955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2" restart="whenNotActive" fill="hold" evtFilter="cancelBubble" nodeType="interactiveSeq">
                <p:stCondLst>
                  <p:cond evt="onClick" delay="0">
                    <p:tgtEl>
                      <p:spTgt spid="6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2" restart="whenNotActive" fill="hold" evtFilter="cancelBubble" nodeType="interactiveSeq">
                <p:stCondLst>
                  <p:cond evt="onClick" delay="0">
                    <p:tgtEl>
                      <p:spTgt spid="16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27" restart="whenNotActive" fill="hold" evtFilter="cancelBubble" nodeType="interactiveSeq">
                <p:stCondLst>
                  <p:cond evt="onClick" delay="0">
                    <p:tgtEl>
                      <p:spTgt spid="17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3"/>
                  </p:tgtEl>
                </p:cond>
              </p:nextCondLst>
            </p:seq>
            <p:seq concurrent="1" nextAc="seek">
              <p:cTn id="32" restart="whenNotActive" fill="hold" evtFilter="cancelBubble" nodeType="interactiveSeq">
                <p:stCondLst>
                  <p:cond evt="onClick" delay="0">
                    <p:tgtEl>
                      <p:spTgt spid="18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82"/>
                  </p:tgtEl>
                </p:cond>
              </p:nextCondLst>
            </p:seq>
            <p:seq concurrent="1" nextAc="seek">
              <p:cTn id="37" restart="whenNotActive" fill="hold" evtFilter="cancelBubble" nodeType="interactiveSeq">
                <p:stCondLst>
                  <p:cond evt="onClick" delay="0">
                    <p:tgtEl>
                      <p:spTgt spid="17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9"/>
                                        </p:tgtEl>
                                        <p:attrNameLst>
                                          <p:attrName>style.visibility</p:attrName>
                                        </p:attrNameLst>
                                      </p:cBhvr>
                                      <p:to>
                                        <p:strVal val="hidden"/>
                                      </p:to>
                                    </p:set>
                                  </p:childTnLst>
                                </p:cTn>
                              </p:par>
                            </p:childTnLst>
                          </p:cTn>
                        </p:par>
                      </p:childTnLst>
                    </p:cTn>
                  </p:par>
                </p:childTnLst>
              </p:cTn>
              <p:nextCondLst>
                <p:cond evt="onClick" delay="0">
                  <p:tgtEl>
                    <p:spTgt spid="179"/>
                  </p:tgtEl>
                </p:cond>
              </p:nextCondLst>
            </p:seq>
            <p:seq concurrent="1" nextAc="seek">
              <p:cTn id="42" restart="whenNotActive" fill="hold" evtFilter="cancelBubble" nodeType="interactiveSeq">
                <p:stCondLst>
                  <p:cond evt="onClick" delay="0">
                    <p:tgtEl>
                      <p:spTgt spid="17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76"/>
                  </p:tgtEl>
                </p:cond>
              </p:nextCondLst>
            </p:seq>
            <p:seq concurrent="1" nextAc="seek">
              <p:cTn id="47" restart="whenNotActive" fill="hold" evtFilter="cancelBubble" nodeType="interactiveSeq">
                <p:stCondLst>
                  <p:cond evt="onClick" delay="0">
                    <p:tgtEl>
                      <p:spTgt spid="16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52" restart="whenNotActive" fill="hold" evtFilter="cancelBubble" nodeType="interactiveSeq">
                <p:stCondLst>
                  <p:cond evt="onClick" delay="0">
                    <p:tgtEl>
                      <p:spTgt spid="6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7" restart="whenNotActive" fill="hold" evtFilter="cancelBubble" nodeType="interactiveSeq">
                <p:stCondLst>
                  <p:cond evt="onClick" delay="0">
                    <p:tgtEl>
                      <p:spTgt spid="168"/>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18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72" restart="whenNotActive" fill="hold" evtFilter="cancelBubble" nodeType="interactiveSeq">
                <p:stCondLst>
                  <p:cond evt="onClick" delay="0">
                    <p:tgtEl>
                      <p:spTgt spid="19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0A76FA-4BCF-4B8D-B361-6A5E0C877A20}"/>
              </a:ext>
            </a:extLst>
          </p:cNvPr>
          <p:cNvSpPr>
            <a:spLocks noGrp="1"/>
          </p:cNvSpPr>
          <p:nvPr>
            <p:ph type="title"/>
          </p:nvPr>
        </p:nvSpPr>
        <p:spPr/>
        <p:txBody>
          <a:bodyPr>
            <a:normAutofit/>
          </a:bodyPr>
          <a:lstStyle/>
          <a:p>
            <a:r>
              <a:rPr lang="en-GB" sz="2800" dirty="0" err="1"/>
              <a:t>Haben</a:t>
            </a:r>
            <a:r>
              <a:rPr lang="en-GB" sz="2800" dirty="0"/>
              <a:t> </a:t>
            </a:r>
            <a:r>
              <a:rPr lang="en-GB" sz="2800" dirty="0" err="1"/>
              <a:t>oder</a:t>
            </a:r>
            <a:r>
              <a:rPr lang="en-GB" sz="2800" dirty="0"/>
              <a:t> sein?</a:t>
            </a:r>
          </a:p>
        </p:txBody>
      </p:sp>
      <p:sp>
        <p:nvSpPr>
          <p:cNvPr id="6" name="Rounded Rectangle 11">
            <a:extLst>
              <a:ext uri="{FF2B5EF4-FFF2-40B4-BE49-F238E27FC236}">
                <a16:creationId xmlns:a16="http://schemas.microsoft.com/office/drawing/2014/main" id="{E68621B2-5440-4C7C-9CEA-9FF45D274A6C}"/>
              </a:ext>
            </a:extLst>
          </p:cNvPr>
          <p:cNvSpPr/>
          <p:nvPr/>
        </p:nvSpPr>
        <p:spPr>
          <a:xfrm>
            <a:off x="10228217" y="247046"/>
            <a:ext cx="173098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2834860-7C58-4BD2-9F93-B6FC6E6089BA}"/>
              </a:ext>
            </a:extLst>
          </p:cNvPr>
          <p:cNvSpPr txBox="1"/>
          <p:nvPr/>
        </p:nvSpPr>
        <p:spPr>
          <a:xfrm>
            <a:off x="179999" y="1296000"/>
            <a:ext cx="10688298" cy="523220"/>
          </a:xfrm>
          <a:prstGeom prst="rect">
            <a:avLst/>
          </a:prstGeom>
          <a:noFill/>
        </p:spPr>
        <p:txBody>
          <a:bodyPr wrap="square" rtlCol="0">
            <a:spAutoFit/>
          </a:bodyPr>
          <a:lstStyle/>
          <a:p>
            <a:r>
              <a:rPr lang="en-US" sz="2800" dirty="0"/>
              <a:t>As you know, </a:t>
            </a:r>
            <a:r>
              <a:rPr lang="en-US" sz="2800" b="1" dirty="0" err="1"/>
              <a:t>haben</a:t>
            </a:r>
            <a:r>
              <a:rPr lang="en-US" sz="2800" dirty="0"/>
              <a:t> means </a:t>
            </a:r>
            <a:r>
              <a:rPr lang="en-US" sz="2800" i="1" dirty="0"/>
              <a:t>to have, having</a:t>
            </a:r>
            <a:r>
              <a:rPr lang="en-US" sz="2800" dirty="0"/>
              <a:t>.</a:t>
            </a:r>
          </a:p>
        </p:txBody>
      </p:sp>
      <p:sp>
        <p:nvSpPr>
          <p:cNvPr id="8" name="TextBox 7">
            <a:extLst>
              <a:ext uri="{FF2B5EF4-FFF2-40B4-BE49-F238E27FC236}">
                <a16:creationId xmlns:a16="http://schemas.microsoft.com/office/drawing/2014/main" id="{270DB5CE-2C57-4A4A-A757-1507619205EE}"/>
              </a:ext>
            </a:extLst>
          </p:cNvPr>
          <p:cNvSpPr txBox="1"/>
          <p:nvPr/>
        </p:nvSpPr>
        <p:spPr>
          <a:xfrm>
            <a:off x="179999" y="1951229"/>
            <a:ext cx="11916207" cy="523220"/>
          </a:xfrm>
          <a:prstGeom prst="rect">
            <a:avLst/>
          </a:prstGeom>
          <a:noFill/>
        </p:spPr>
        <p:txBody>
          <a:bodyPr wrap="square" rtlCol="0">
            <a:spAutoFit/>
          </a:bodyPr>
          <a:lstStyle/>
          <a:p>
            <a:r>
              <a:rPr lang="en-US" sz="2800" dirty="0"/>
              <a:t>However, certain expressions with </a:t>
            </a:r>
            <a:r>
              <a:rPr lang="en-US" sz="2800" b="1" dirty="0" err="1"/>
              <a:t>haben</a:t>
            </a:r>
            <a:r>
              <a:rPr lang="en-US" sz="2800" dirty="0"/>
              <a:t> translate differently.</a:t>
            </a:r>
          </a:p>
        </p:txBody>
      </p:sp>
      <p:sp>
        <p:nvSpPr>
          <p:cNvPr id="9" name="TextBox 8">
            <a:extLst>
              <a:ext uri="{FF2B5EF4-FFF2-40B4-BE49-F238E27FC236}">
                <a16:creationId xmlns:a16="http://schemas.microsoft.com/office/drawing/2014/main" id="{01A9254E-EB78-4FBF-8CB8-4AA39F85D782}"/>
              </a:ext>
            </a:extLst>
          </p:cNvPr>
          <p:cNvSpPr txBox="1"/>
          <p:nvPr/>
        </p:nvSpPr>
        <p:spPr>
          <a:xfrm>
            <a:off x="209006" y="2606458"/>
            <a:ext cx="11887200" cy="523220"/>
          </a:xfrm>
          <a:prstGeom prst="rect">
            <a:avLst/>
          </a:prstGeom>
          <a:noFill/>
        </p:spPr>
        <p:txBody>
          <a:bodyPr wrap="square" rtlCol="0">
            <a:spAutoFit/>
          </a:bodyPr>
          <a:lstStyle/>
          <a:p>
            <a:r>
              <a:rPr lang="en-US" sz="2800" dirty="0"/>
              <a:t>Compare:</a:t>
            </a:r>
          </a:p>
        </p:txBody>
      </p:sp>
      <p:sp>
        <p:nvSpPr>
          <p:cNvPr id="10" name="TextBox 9">
            <a:extLst>
              <a:ext uri="{FF2B5EF4-FFF2-40B4-BE49-F238E27FC236}">
                <a16:creationId xmlns:a16="http://schemas.microsoft.com/office/drawing/2014/main" id="{B81E417A-7182-4C2C-B4F6-D88C90C93939}"/>
              </a:ext>
            </a:extLst>
          </p:cNvPr>
          <p:cNvSpPr txBox="1"/>
          <p:nvPr/>
        </p:nvSpPr>
        <p:spPr>
          <a:xfrm>
            <a:off x="2107674" y="3361341"/>
            <a:ext cx="3487783" cy="523220"/>
          </a:xfrm>
          <a:prstGeom prst="rect">
            <a:avLst/>
          </a:prstGeom>
          <a:noFill/>
        </p:spPr>
        <p:txBody>
          <a:bodyPr wrap="square" rtlCol="0">
            <a:spAutoFit/>
          </a:bodyPr>
          <a:lstStyle/>
          <a:p>
            <a:r>
              <a:rPr lang="en-US" sz="2800" dirty="0"/>
              <a:t>Ich </a:t>
            </a:r>
            <a:r>
              <a:rPr lang="en-US" sz="2800" b="1" dirty="0" err="1"/>
              <a:t>habe</a:t>
            </a:r>
            <a:r>
              <a:rPr lang="en-US" sz="2800" dirty="0"/>
              <a:t> Hunger.</a:t>
            </a:r>
          </a:p>
        </p:txBody>
      </p:sp>
      <p:sp>
        <p:nvSpPr>
          <p:cNvPr id="11" name="TextBox 10">
            <a:extLst>
              <a:ext uri="{FF2B5EF4-FFF2-40B4-BE49-F238E27FC236}">
                <a16:creationId xmlns:a16="http://schemas.microsoft.com/office/drawing/2014/main" id="{5DB341D1-4939-46B0-944F-58B7F12758A8}"/>
              </a:ext>
            </a:extLst>
          </p:cNvPr>
          <p:cNvSpPr txBox="1"/>
          <p:nvPr/>
        </p:nvSpPr>
        <p:spPr>
          <a:xfrm>
            <a:off x="5691563" y="3373374"/>
            <a:ext cx="3487783" cy="523220"/>
          </a:xfrm>
          <a:prstGeom prst="rect">
            <a:avLst/>
          </a:prstGeom>
          <a:noFill/>
        </p:spPr>
        <p:txBody>
          <a:bodyPr wrap="square" rtlCol="0">
            <a:spAutoFit/>
          </a:bodyPr>
          <a:lstStyle/>
          <a:p>
            <a:r>
              <a:rPr lang="en-US" sz="2800" dirty="0"/>
              <a:t>I </a:t>
            </a:r>
            <a:r>
              <a:rPr lang="en-US" sz="2800" i="1" dirty="0"/>
              <a:t>am</a:t>
            </a:r>
            <a:r>
              <a:rPr lang="en-US" sz="2800" dirty="0"/>
              <a:t> hungry.</a:t>
            </a:r>
          </a:p>
        </p:txBody>
      </p:sp>
      <p:sp>
        <p:nvSpPr>
          <p:cNvPr id="12" name="TextBox 11">
            <a:extLst>
              <a:ext uri="{FF2B5EF4-FFF2-40B4-BE49-F238E27FC236}">
                <a16:creationId xmlns:a16="http://schemas.microsoft.com/office/drawing/2014/main" id="{9ED4007C-45E0-40FD-83EF-A4DF2F0EFCAE}"/>
              </a:ext>
            </a:extLst>
          </p:cNvPr>
          <p:cNvSpPr txBox="1"/>
          <p:nvPr/>
        </p:nvSpPr>
        <p:spPr>
          <a:xfrm>
            <a:off x="2107674" y="4118440"/>
            <a:ext cx="3487783" cy="523220"/>
          </a:xfrm>
          <a:prstGeom prst="rect">
            <a:avLst/>
          </a:prstGeom>
          <a:noFill/>
        </p:spPr>
        <p:txBody>
          <a:bodyPr wrap="square" rtlCol="0">
            <a:spAutoFit/>
          </a:bodyPr>
          <a:lstStyle/>
          <a:p>
            <a:r>
              <a:rPr lang="en-US" sz="2800" dirty="0"/>
              <a:t>Du </a:t>
            </a:r>
            <a:r>
              <a:rPr lang="en-US" sz="2800" b="1" dirty="0"/>
              <a:t>hast </a:t>
            </a:r>
            <a:r>
              <a:rPr lang="en-US" sz="2800" dirty="0"/>
              <a:t>Angst.</a:t>
            </a:r>
          </a:p>
        </p:txBody>
      </p:sp>
      <p:sp>
        <p:nvSpPr>
          <p:cNvPr id="13" name="TextBox 12">
            <a:extLst>
              <a:ext uri="{FF2B5EF4-FFF2-40B4-BE49-F238E27FC236}">
                <a16:creationId xmlns:a16="http://schemas.microsoft.com/office/drawing/2014/main" id="{C9878F39-F437-4C62-935C-B7C3B3F1924F}"/>
              </a:ext>
            </a:extLst>
          </p:cNvPr>
          <p:cNvSpPr txBox="1"/>
          <p:nvPr/>
        </p:nvSpPr>
        <p:spPr>
          <a:xfrm>
            <a:off x="5691563" y="4118440"/>
            <a:ext cx="3487783" cy="523220"/>
          </a:xfrm>
          <a:prstGeom prst="rect">
            <a:avLst/>
          </a:prstGeom>
          <a:noFill/>
        </p:spPr>
        <p:txBody>
          <a:bodyPr wrap="square" rtlCol="0">
            <a:spAutoFit/>
          </a:bodyPr>
          <a:lstStyle/>
          <a:p>
            <a:r>
              <a:rPr lang="en-US" sz="2800" dirty="0"/>
              <a:t>You </a:t>
            </a:r>
            <a:r>
              <a:rPr lang="en-US" sz="2800" i="1" dirty="0"/>
              <a:t>are </a:t>
            </a:r>
            <a:r>
              <a:rPr lang="en-US" sz="2800" dirty="0"/>
              <a:t>scared.</a:t>
            </a:r>
          </a:p>
        </p:txBody>
      </p:sp>
      <p:sp>
        <p:nvSpPr>
          <p:cNvPr id="14" name="TextBox 13">
            <a:extLst>
              <a:ext uri="{FF2B5EF4-FFF2-40B4-BE49-F238E27FC236}">
                <a16:creationId xmlns:a16="http://schemas.microsoft.com/office/drawing/2014/main" id="{228E2AE8-B6AA-4ECD-94A5-C04F642A3FEA}"/>
              </a:ext>
            </a:extLst>
          </p:cNvPr>
          <p:cNvSpPr txBox="1"/>
          <p:nvPr/>
        </p:nvSpPr>
        <p:spPr>
          <a:xfrm>
            <a:off x="2107674" y="4875539"/>
            <a:ext cx="3487783" cy="523220"/>
          </a:xfrm>
          <a:prstGeom prst="rect">
            <a:avLst/>
          </a:prstGeom>
          <a:noFill/>
        </p:spPr>
        <p:txBody>
          <a:bodyPr wrap="square" rtlCol="0">
            <a:spAutoFit/>
          </a:bodyPr>
          <a:lstStyle/>
          <a:p>
            <a:r>
              <a:rPr lang="en-US" sz="2800" dirty="0"/>
              <a:t>Sie </a:t>
            </a:r>
            <a:r>
              <a:rPr lang="en-US" sz="2800" b="1" dirty="0"/>
              <a:t>hat </a:t>
            </a:r>
            <a:r>
              <a:rPr lang="en-US" sz="2800" dirty="0" err="1"/>
              <a:t>Schmerzen</a:t>
            </a:r>
            <a:r>
              <a:rPr lang="en-US" sz="2800" dirty="0"/>
              <a:t>.</a:t>
            </a:r>
          </a:p>
        </p:txBody>
      </p:sp>
      <p:sp>
        <p:nvSpPr>
          <p:cNvPr id="15" name="TextBox 14">
            <a:extLst>
              <a:ext uri="{FF2B5EF4-FFF2-40B4-BE49-F238E27FC236}">
                <a16:creationId xmlns:a16="http://schemas.microsoft.com/office/drawing/2014/main" id="{C071C7C5-591B-49B3-B551-86915B9D5BA3}"/>
              </a:ext>
            </a:extLst>
          </p:cNvPr>
          <p:cNvSpPr txBox="1"/>
          <p:nvPr/>
        </p:nvSpPr>
        <p:spPr>
          <a:xfrm>
            <a:off x="5778337" y="4875539"/>
            <a:ext cx="3487783" cy="523220"/>
          </a:xfrm>
          <a:prstGeom prst="rect">
            <a:avLst/>
          </a:prstGeom>
          <a:noFill/>
        </p:spPr>
        <p:txBody>
          <a:bodyPr wrap="square" rtlCol="0">
            <a:spAutoFit/>
          </a:bodyPr>
          <a:lstStyle/>
          <a:p>
            <a:r>
              <a:rPr lang="en-US" sz="2800" dirty="0"/>
              <a:t>She </a:t>
            </a:r>
            <a:r>
              <a:rPr lang="en-US" sz="2800" i="1" dirty="0"/>
              <a:t>is</a:t>
            </a:r>
            <a:r>
              <a:rPr lang="en-US" sz="2800" dirty="0"/>
              <a:t> in pain.</a:t>
            </a:r>
          </a:p>
        </p:txBody>
      </p:sp>
      <p:sp>
        <p:nvSpPr>
          <p:cNvPr id="16" name="TextBox 15">
            <a:extLst>
              <a:ext uri="{FF2B5EF4-FFF2-40B4-BE49-F238E27FC236}">
                <a16:creationId xmlns:a16="http://schemas.microsoft.com/office/drawing/2014/main" id="{743AADCE-B633-49E5-A30A-BF3E671D5B34}"/>
              </a:ext>
            </a:extLst>
          </p:cNvPr>
          <p:cNvSpPr txBox="1"/>
          <p:nvPr/>
        </p:nvSpPr>
        <p:spPr>
          <a:xfrm>
            <a:off x="2107675" y="5574528"/>
            <a:ext cx="3487783" cy="523220"/>
          </a:xfrm>
          <a:prstGeom prst="rect">
            <a:avLst/>
          </a:prstGeom>
          <a:noFill/>
        </p:spPr>
        <p:txBody>
          <a:bodyPr wrap="square" rtlCol="0">
            <a:spAutoFit/>
          </a:bodyPr>
          <a:lstStyle/>
          <a:p>
            <a:r>
              <a:rPr lang="en-US" sz="2800" dirty="0" err="1"/>
              <a:t>Wir</a:t>
            </a:r>
            <a:r>
              <a:rPr lang="en-US" sz="2800" dirty="0"/>
              <a:t> </a:t>
            </a:r>
            <a:r>
              <a:rPr lang="en-US" sz="2800" b="1" dirty="0" err="1"/>
              <a:t>haben</a:t>
            </a:r>
            <a:r>
              <a:rPr lang="en-US" sz="2800" dirty="0"/>
              <a:t> Lust, …</a:t>
            </a:r>
          </a:p>
        </p:txBody>
      </p:sp>
      <p:sp>
        <p:nvSpPr>
          <p:cNvPr id="17" name="TextBox 16">
            <a:extLst>
              <a:ext uri="{FF2B5EF4-FFF2-40B4-BE49-F238E27FC236}">
                <a16:creationId xmlns:a16="http://schemas.microsoft.com/office/drawing/2014/main" id="{E8AD587C-C1D7-41BB-8AD9-9CB5C7EB0707}"/>
              </a:ext>
            </a:extLst>
          </p:cNvPr>
          <p:cNvSpPr txBox="1"/>
          <p:nvPr/>
        </p:nvSpPr>
        <p:spPr>
          <a:xfrm>
            <a:off x="5778337" y="5581950"/>
            <a:ext cx="5703914" cy="523220"/>
          </a:xfrm>
          <a:prstGeom prst="rect">
            <a:avLst/>
          </a:prstGeom>
          <a:noFill/>
        </p:spPr>
        <p:txBody>
          <a:bodyPr wrap="square" rtlCol="0">
            <a:spAutoFit/>
          </a:bodyPr>
          <a:lstStyle/>
          <a:p>
            <a:r>
              <a:rPr lang="en-US" sz="2800" dirty="0"/>
              <a:t>We </a:t>
            </a:r>
            <a:r>
              <a:rPr lang="en-US" sz="2800" i="1" dirty="0"/>
              <a:t>feel like, are</a:t>
            </a:r>
            <a:r>
              <a:rPr lang="en-US" sz="2800" dirty="0"/>
              <a:t> keen to </a:t>
            </a:r>
          </a:p>
        </p:txBody>
      </p:sp>
      <p:pic>
        <p:nvPicPr>
          <p:cNvPr id="18" name="Picture 17">
            <a:extLst>
              <a:ext uri="{FF2B5EF4-FFF2-40B4-BE49-F238E27FC236}">
                <a16:creationId xmlns:a16="http://schemas.microsoft.com/office/drawing/2014/main" id="{A235C6AF-E292-4FB4-81DD-189D6E1D26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7954" y="4549435"/>
            <a:ext cx="744626" cy="879367"/>
          </a:xfrm>
          <a:prstGeom prst="rect">
            <a:avLst/>
          </a:prstGeom>
        </p:spPr>
      </p:pic>
      <p:pic>
        <p:nvPicPr>
          <p:cNvPr id="19" name="Picture 18" descr="A picture containing shirt, curtain, umbrella&#10;&#10;Description automatically generated">
            <a:extLst>
              <a:ext uri="{FF2B5EF4-FFF2-40B4-BE49-F238E27FC236}">
                <a16:creationId xmlns:a16="http://schemas.microsoft.com/office/drawing/2014/main" id="{89CE6C53-5C77-45DF-95F5-142FDC8DF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025" y="3930485"/>
            <a:ext cx="870543" cy="681472"/>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86E3519D-2048-4557-A992-DB56B40E42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081" y="4002989"/>
            <a:ext cx="712619" cy="638017"/>
          </a:xfrm>
          <a:prstGeom prst="rect">
            <a:avLst/>
          </a:prstGeom>
        </p:spPr>
      </p:pic>
      <p:pic>
        <p:nvPicPr>
          <p:cNvPr id="21" name="Picture 4" descr="Hunger, Eat, Hungry, Comic, Food, Not, Appetite, Full">
            <a:extLst>
              <a:ext uri="{FF2B5EF4-FFF2-40B4-BE49-F238E27FC236}">
                <a16:creationId xmlns:a16="http://schemas.microsoft.com/office/drawing/2014/main" id="{D35311B3-0152-46A9-8D71-D81CC55FED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618" y="3175204"/>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drawing of a cartoon character&#10;&#10;Description automatically generated">
            <a:extLst>
              <a:ext uri="{FF2B5EF4-FFF2-40B4-BE49-F238E27FC236}">
                <a16:creationId xmlns:a16="http://schemas.microsoft.com/office/drawing/2014/main" id="{AB90557C-8BC4-40DB-8B03-5D8BE98D1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854" y="5428802"/>
            <a:ext cx="870542" cy="870542"/>
          </a:xfrm>
          <a:prstGeom prst="rect">
            <a:avLst/>
          </a:prstGeom>
        </p:spPr>
      </p:pic>
    </p:spTree>
    <p:extLst>
      <p:ext uri="{BB962C8B-B14F-4D97-AF65-F5344CB8AC3E}">
        <p14:creationId xmlns:p14="http://schemas.microsoft.com/office/powerpoint/2010/main" val="13492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1C57-7F15-457E-A4C7-927DA76F0E44}"/>
              </a:ext>
            </a:extLst>
          </p:cNvPr>
          <p:cNvSpPr>
            <a:spLocks noGrp="1"/>
          </p:cNvSpPr>
          <p:nvPr>
            <p:ph type="title"/>
          </p:nvPr>
        </p:nvSpPr>
        <p:spPr/>
        <p:txBody>
          <a:bodyPr>
            <a:normAutofit/>
          </a:bodyPr>
          <a:lstStyle/>
          <a:p>
            <a:r>
              <a:rPr lang="en-GB" sz="2800" dirty="0"/>
              <a:t>So </a:t>
            </a:r>
            <a:r>
              <a:rPr lang="en-GB" sz="2800" dirty="0" err="1"/>
              <a:t>viele</a:t>
            </a:r>
            <a:r>
              <a:rPr lang="en-GB" sz="2800" dirty="0"/>
              <a:t> </a:t>
            </a:r>
            <a:r>
              <a:rPr lang="en-GB" sz="2800" dirty="0" err="1"/>
              <a:t>Fragen</a:t>
            </a:r>
            <a:r>
              <a:rPr lang="en-GB" sz="2800" dirty="0"/>
              <a:t>!</a:t>
            </a:r>
          </a:p>
        </p:txBody>
      </p:sp>
      <p:pic>
        <p:nvPicPr>
          <p:cNvPr id="4" name="Picture 3" descr="A picture containing shirt&#10;&#10;Description automatically generated">
            <a:extLst>
              <a:ext uri="{FF2B5EF4-FFF2-40B4-BE49-F238E27FC236}">
                <a16:creationId xmlns:a16="http://schemas.microsoft.com/office/drawing/2014/main" id="{BBB6A17C-0561-4D95-B28D-3DE47D988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277" y="1332390"/>
            <a:ext cx="3974838" cy="4075604"/>
          </a:xfrm>
          <a:prstGeom prst="rect">
            <a:avLst/>
          </a:prstGeom>
        </p:spPr>
      </p:pic>
      <p:pic>
        <p:nvPicPr>
          <p:cNvPr id="5" name="Picture 4" descr="A picture containing toy, doll, window&#10;&#10;Description automatically generated">
            <a:extLst>
              <a:ext uri="{FF2B5EF4-FFF2-40B4-BE49-F238E27FC236}">
                <a16:creationId xmlns:a16="http://schemas.microsoft.com/office/drawing/2014/main" id="{5DC67D85-333E-41E4-8F5D-561F5AB6D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852" y="2117764"/>
            <a:ext cx="5594995" cy="4283667"/>
          </a:xfrm>
          <a:prstGeom prst="rect">
            <a:avLst/>
          </a:prstGeom>
        </p:spPr>
      </p:pic>
      <p:sp>
        <p:nvSpPr>
          <p:cNvPr id="6" name="Speech Bubble: Rectangle with Corners Rounded 5">
            <a:extLst>
              <a:ext uri="{FF2B5EF4-FFF2-40B4-BE49-F238E27FC236}">
                <a16:creationId xmlns:a16="http://schemas.microsoft.com/office/drawing/2014/main" id="{5EE34C62-5A33-41D3-97CC-ED490FAA5367}"/>
              </a:ext>
            </a:extLst>
          </p:cNvPr>
          <p:cNvSpPr/>
          <p:nvPr/>
        </p:nvSpPr>
        <p:spPr>
          <a:xfrm>
            <a:off x="6096000" y="421544"/>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Hallo, Andrea! </a:t>
            </a:r>
            <a:br>
              <a:rPr lang="en-GB" sz="2800" b="1" dirty="0">
                <a:solidFill>
                  <a:schemeClr val="tx1"/>
                </a:solidFill>
              </a:rPr>
            </a:br>
            <a:r>
              <a:rPr lang="en-GB" sz="2800" b="1" dirty="0" err="1">
                <a:solidFill>
                  <a:schemeClr val="tx1"/>
                </a:solidFill>
              </a:rPr>
              <a:t>Bist</a:t>
            </a:r>
            <a:r>
              <a:rPr lang="en-GB" sz="2800" b="1" dirty="0">
                <a:solidFill>
                  <a:schemeClr val="tx1"/>
                </a:solidFill>
              </a:rPr>
              <a:t> du </a:t>
            </a:r>
            <a:r>
              <a:rPr lang="en-GB" sz="2800" b="1" dirty="0" err="1">
                <a:solidFill>
                  <a:schemeClr val="tx1"/>
                </a:solidFill>
              </a:rPr>
              <a:t>noch</a:t>
            </a:r>
            <a:r>
              <a:rPr lang="en-GB" sz="2800" b="1" dirty="0">
                <a:solidFill>
                  <a:schemeClr val="tx1"/>
                </a:solidFill>
              </a:rPr>
              <a:t> </a:t>
            </a:r>
            <a:r>
              <a:rPr lang="en-GB" sz="2800" b="1" dirty="0" err="1">
                <a:solidFill>
                  <a:schemeClr val="tx1"/>
                </a:solidFill>
              </a:rPr>
              <a:t>müde</a:t>
            </a:r>
            <a:r>
              <a:rPr lang="en-GB" sz="2800" b="1" dirty="0">
                <a:solidFill>
                  <a:schemeClr val="tx1"/>
                </a:solidFill>
              </a:rPr>
              <a:t>?</a:t>
            </a:r>
          </a:p>
        </p:txBody>
      </p:sp>
      <p:pic>
        <p:nvPicPr>
          <p:cNvPr id="7" name="Picture 6" descr="A close up of an animal&#10;&#10;Description automatically generated">
            <a:extLst>
              <a:ext uri="{FF2B5EF4-FFF2-40B4-BE49-F238E27FC236}">
                <a16:creationId xmlns:a16="http://schemas.microsoft.com/office/drawing/2014/main" id="{332D3286-1E61-4F27-8787-ECE9391EE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30" y="3939878"/>
            <a:ext cx="1684287" cy="2421889"/>
          </a:xfrm>
          <a:prstGeom prst="rect">
            <a:avLst/>
          </a:prstGeom>
        </p:spPr>
      </p:pic>
      <p:sp>
        <p:nvSpPr>
          <p:cNvPr id="8" name="TextBox 7">
            <a:extLst>
              <a:ext uri="{FF2B5EF4-FFF2-40B4-BE49-F238E27FC236}">
                <a16:creationId xmlns:a16="http://schemas.microsoft.com/office/drawing/2014/main" id="{AB9B7BC4-FEBC-46A3-8B2E-E23D3AFCCFA2}"/>
              </a:ext>
            </a:extLst>
          </p:cNvPr>
          <p:cNvSpPr txBox="1"/>
          <p:nvPr/>
        </p:nvSpPr>
        <p:spPr>
          <a:xfrm>
            <a:off x="39334" y="1267102"/>
            <a:ext cx="5703707" cy="707886"/>
          </a:xfrm>
          <a:prstGeom prst="rect">
            <a:avLst/>
          </a:prstGeom>
          <a:noFill/>
        </p:spPr>
        <p:txBody>
          <a:bodyPr wrap="square" rtlCol="0">
            <a:spAutoFit/>
          </a:bodyPr>
          <a:lstStyle/>
          <a:p>
            <a:pPr algn="l"/>
            <a:r>
              <a:rPr lang="en-GB" sz="2000" dirty="0"/>
              <a:t>Wolfgang und </a:t>
            </a:r>
            <a:r>
              <a:rPr lang="en-GB" sz="2000" dirty="0" err="1"/>
              <a:t>Mias</a:t>
            </a:r>
            <a:r>
              <a:rPr lang="en-GB" sz="2000" dirty="0"/>
              <a:t> Mutter hat </a:t>
            </a:r>
            <a:r>
              <a:rPr lang="en-GB" sz="2000" dirty="0" err="1"/>
              <a:t>viele</a:t>
            </a:r>
            <a:r>
              <a:rPr lang="en-GB" sz="2000" dirty="0"/>
              <a:t> </a:t>
            </a:r>
            <a:r>
              <a:rPr lang="en-GB" sz="2000" dirty="0" err="1"/>
              <a:t>Fragen</a:t>
            </a:r>
            <a:r>
              <a:rPr lang="en-GB" sz="2000" dirty="0"/>
              <a:t> </a:t>
            </a:r>
            <a:r>
              <a:rPr lang="en-GB" sz="2000" dirty="0" err="1"/>
              <a:t>für</a:t>
            </a:r>
            <a:r>
              <a:rPr lang="en-GB" sz="2000" dirty="0"/>
              <a:t> Andrea. </a:t>
            </a:r>
            <a:r>
              <a:rPr lang="en-GB" sz="2000" dirty="0" err="1"/>
              <a:t>Schreib</a:t>
            </a:r>
            <a:r>
              <a:rPr lang="en-GB" sz="2000" dirty="0"/>
              <a:t> 1-6 und das Verb.</a:t>
            </a:r>
          </a:p>
        </p:txBody>
      </p:sp>
      <p:sp>
        <p:nvSpPr>
          <p:cNvPr id="9" name="Rectangle: Rounded Corners 8">
            <a:extLst>
              <a:ext uri="{FF2B5EF4-FFF2-40B4-BE49-F238E27FC236}">
                <a16:creationId xmlns:a16="http://schemas.microsoft.com/office/drawing/2014/main" id="{6661B141-ACAA-4F45-A309-BC221A5D90DB}"/>
              </a:ext>
            </a:extLst>
          </p:cNvPr>
          <p:cNvSpPr/>
          <p:nvPr/>
        </p:nvSpPr>
        <p:spPr>
          <a:xfrm>
            <a:off x="6276847" y="1045036"/>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10" name="Speech Bubble: Rectangle with Corners Rounded 9">
            <a:extLst>
              <a:ext uri="{FF2B5EF4-FFF2-40B4-BE49-F238E27FC236}">
                <a16:creationId xmlns:a16="http://schemas.microsoft.com/office/drawing/2014/main" id="{3F37B8B9-4470-46B5-A167-DE2D7808E2C8}"/>
              </a:ext>
            </a:extLst>
          </p:cNvPr>
          <p:cNvSpPr/>
          <p:nvPr/>
        </p:nvSpPr>
        <p:spPr>
          <a:xfrm>
            <a:off x="6096000" y="415963"/>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Und hast</a:t>
            </a:r>
            <a:br>
              <a:rPr lang="en-GB" sz="2800" b="1" dirty="0">
                <a:solidFill>
                  <a:schemeClr val="tx1"/>
                </a:solidFill>
              </a:rPr>
            </a:br>
            <a:r>
              <a:rPr lang="en-GB" sz="2800" b="1" dirty="0">
                <a:solidFill>
                  <a:schemeClr val="tx1"/>
                </a:solidFill>
              </a:rPr>
              <a:t>du gut </a:t>
            </a:r>
            <a:r>
              <a:rPr lang="en-GB" sz="2800" b="1" dirty="0" err="1">
                <a:solidFill>
                  <a:schemeClr val="tx1"/>
                </a:solidFill>
              </a:rPr>
              <a:t>geschlafen</a:t>
            </a:r>
            <a:r>
              <a:rPr lang="en-GB" sz="2800" b="1" dirty="0">
                <a:solidFill>
                  <a:schemeClr val="tx1"/>
                </a:solidFill>
              </a:rPr>
              <a:t>?</a:t>
            </a:r>
          </a:p>
        </p:txBody>
      </p:sp>
      <p:sp>
        <p:nvSpPr>
          <p:cNvPr id="11" name="Rectangle: Rounded Corners 10">
            <a:extLst>
              <a:ext uri="{FF2B5EF4-FFF2-40B4-BE49-F238E27FC236}">
                <a16:creationId xmlns:a16="http://schemas.microsoft.com/office/drawing/2014/main" id="{3CC6514E-49B7-4759-B3EC-28A49DC8BEC6}"/>
              </a:ext>
            </a:extLst>
          </p:cNvPr>
          <p:cNvSpPr/>
          <p:nvPr/>
        </p:nvSpPr>
        <p:spPr>
          <a:xfrm>
            <a:off x="7520845" y="631736"/>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12" name="Speech Bubble: Rectangle with Corners Rounded 11">
            <a:extLst>
              <a:ext uri="{FF2B5EF4-FFF2-40B4-BE49-F238E27FC236}">
                <a16:creationId xmlns:a16="http://schemas.microsoft.com/office/drawing/2014/main" id="{FFB18A6E-895A-4BD7-BD64-DC6C8F6FBB55}"/>
              </a:ext>
            </a:extLst>
          </p:cNvPr>
          <p:cNvSpPr/>
          <p:nvPr/>
        </p:nvSpPr>
        <p:spPr>
          <a:xfrm>
            <a:off x="6096000" y="410382"/>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Hast</a:t>
            </a:r>
            <a:br>
              <a:rPr lang="en-GB" sz="2800" b="1" dirty="0">
                <a:solidFill>
                  <a:schemeClr val="tx1"/>
                </a:solidFill>
              </a:rPr>
            </a:br>
            <a:r>
              <a:rPr lang="en-GB" sz="2800" b="1" dirty="0">
                <a:solidFill>
                  <a:schemeClr val="tx1"/>
                </a:solidFill>
              </a:rPr>
              <a:t>du Angst </a:t>
            </a:r>
            <a:r>
              <a:rPr lang="en-GB" sz="2800" b="1" dirty="0" err="1">
                <a:solidFill>
                  <a:schemeClr val="tx1"/>
                </a:solidFill>
              </a:rPr>
              <a:t>vor</a:t>
            </a:r>
            <a:r>
              <a:rPr lang="en-GB" sz="2800" b="1" dirty="0">
                <a:solidFill>
                  <a:schemeClr val="tx1"/>
                </a:solidFill>
              </a:rPr>
              <a:t> Einstein*?</a:t>
            </a:r>
          </a:p>
        </p:txBody>
      </p:sp>
      <p:sp>
        <p:nvSpPr>
          <p:cNvPr id="13" name="Rectangle: Rounded Corners 12">
            <a:extLst>
              <a:ext uri="{FF2B5EF4-FFF2-40B4-BE49-F238E27FC236}">
                <a16:creationId xmlns:a16="http://schemas.microsoft.com/office/drawing/2014/main" id="{A09BF15F-9A86-4DEC-AABC-A0C281371D40}"/>
              </a:ext>
            </a:extLst>
          </p:cNvPr>
          <p:cNvSpPr/>
          <p:nvPr/>
        </p:nvSpPr>
        <p:spPr>
          <a:xfrm>
            <a:off x="7129708" y="618106"/>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14" name="TextBox 13">
            <a:extLst>
              <a:ext uri="{FF2B5EF4-FFF2-40B4-BE49-F238E27FC236}">
                <a16:creationId xmlns:a16="http://schemas.microsoft.com/office/drawing/2014/main" id="{C65AB706-C310-474A-9BB3-ED7527F529D0}"/>
              </a:ext>
            </a:extLst>
          </p:cNvPr>
          <p:cNvSpPr txBox="1"/>
          <p:nvPr/>
        </p:nvSpPr>
        <p:spPr>
          <a:xfrm>
            <a:off x="1156473" y="6396335"/>
            <a:ext cx="5238206" cy="461665"/>
          </a:xfrm>
          <a:prstGeom prst="rect">
            <a:avLst/>
          </a:prstGeom>
          <a:noFill/>
        </p:spPr>
        <p:txBody>
          <a:bodyPr wrap="square" rtlCol="0">
            <a:spAutoFit/>
          </a:bodyPr>
          <a:lstStyle/>
          <a:p>
            <a:pPr algn="l"/>
            <a:r>
              <a:rPr lang="en-GB" sz="2400" b="1" dirty="0"/>
              <a:t>*Einstein </a:t>
            </a:r>
            <a:r>
              <a:rPr lang="en-GB" sz="2400" b="1" dirty="0" err="1"/>
              <a:t>ist</a:t>
            </a:r>
            <a:r>
              <a:rPr lang="en-GB" sz="2400" b="1" dirty="0"/>
              <a:t> der Hund.</a:t>
            </a:r>
          </a:p>
        </p:txBody>
      </p:sp>
      <p:sp>
        <p:nvSpPr>
          <p:cNvPr id="15" name="Speech Bubble: Rectangle with Corners Rounded 14">
            <a:extLst>
              <a:ext uri="{FF2B5EF4-FFF2-40B4-BE49-F238E27FC236}">
                <a16:creationId xmlns:a16="http://schemas.microsoft.com/office/drawing/2014/main" id="{0D00C24B-7954-449D-A395-093F3BD25B9F}"/>
              </a:ext>
            </a:extLst>
          </p:cNvPr>
          <p:cNvSpPr/>
          <p:nvPr/>
        </p:nvSpPr>
        <p:spPr>
          <a:xfrm>
            <a:off x="6096000" y="426498"/>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Hast</a:t>
            </a:r>
            <a:br>
              <a:rPr lang="en-GB" sz="2800" b="1" dirty="0">
                <a:solidFill>
                  <a:schemeClr val="tx1"/>
                </a:solidFill>
              </a:rPr>
            </a:br>
            <a:r>
              <a:rPr lang="en-GB" sz="2800" b="1" dirty="0">
                <a:solidFill>
                  <a:schemeClr val="tx1"/>
                </a:solidFill>
              </a:rPr>
              <a:t>du </a:t>
            </a:r>
            <a:r>
              <a:rPr lang="en-GB" sz="2800" b="1" dirty="0" err="1">
                <a:solidFill>
                  <a:schemeClr val="tx1"/>
                </a:solidFill>
              </a:rPr>
              <a:t>noch</a:t>
            </a:r>
            <a:r>
              <a:rPr lang="en-GB" sz="2800" b="1" dirty="0">
                <a:solidFill>
                  <a:schemeClr val="tx1"/>
                </a:solidFill>
              </a:rPr>
              <a:t> Hunger?</a:t>
            </a:r>
          </a:p>
        </p:txBody>
      </p:sp>
      <p:sp>
        <p:nvSpPr>
          <p:cNvPr id="16" name="Rectangle: Rounded Corners 15">
            <a:extLst>
              <a:ext uri="{FF2B5EF4-FFF2-40B4-BE49-F238E27FC236}">
                <a16:creationId xmlns:a16="http://schemas.microsoft.com/office/drawing/2014/main" id="{1202D64F-28EF-48B3-A7B6-A6F028B8AB95}"/>
              </a:ext>
            </a:extLst>
          </p:cNvPr>
          <p:cNvSpPr/>
          <p:nvPr/>
        </p:nvSpPr>
        <p:spPr>
          <a:xfrm>
            <a:off x="7128791" y="585175"/>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17" name="Speech Bubble: Rectangle with Corners Rounded 16">
            <a:extLst>
              <a:ext uri="{FF2B5EF4-FFF2-40B4-BE49-F238E27FC236}">
                <a16:creationId xmlns:a16="http://schemas.microsoft.com/office/drawing/2014/main" id="{88BFD883-FBEB-4EC4-9D8E-92AD4402E643}"/>
              </a:ext>
            </a:extLst>
          </p:cNvPr>
          <p:cNvSpPr/>
          <p:nvPr/>
        </p:nvSpPr>
        <p:spPr>
          <a:xfrm>
            <a:off x="6096000" y="424021"/>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1"/>
                </a:solidFill>
              </a:rPr>
              <a:t>Bist</a:t>
            </a:r>
            <a:r>
              <a:rPr lang="en-GB" sz="2800" b="1" dirty="0">
                <a:solidFill>
                  <a:schemeClr val="tx1"/>
                </a:solidFill>
              </a:rPr>
              <a:t> du </a:t>
            </a:r>
            <a:r>
              <a:rPr lang="en-GB" sz="2800" b="1" dirty="0" err="1">
                <a:solidFill>
                  <a:schemeClr val="tx1"/>
                </a:solidFill>
              </a:rPr>
              <a:t>traurig</a:t>
            </a:r>
            <a:r>
              <a:rPr lang="en-GB" sz="2800" b="1" dirty="0">
                <a:solidFill>
                  <a:schemeClr val="tx1"/>
                </a:solidFill>
              </a:rPr>
              <a:t> </a:t>
            </a:r>
            <a:r>
              <a:rPr lang="en-GB" sz="2800" b="1" dirty="0" err="1">
                <a:solidFill>
                  <a:schemeClr val="tx1"/>
                </a:solidFill>
              </a:rPr>
              <a:t>ohne</a:t>
            </a:r>
            <a:r>
              <a:rPr lang="en-GB" sz="2800" b="1" dirty="0">
                <a:solidFill>
                  <a:schemeClr val="tx1"/>
                </a:solidFill>
              </a:rPr>
              <a:t> </a:t>
            </a:r>
            <a:r>
              <a:rPr lang="en-GB" sz="2800" b="1" dirty="0" err="1">
                <a:solidFill>
                  <a:schemeClr val="tx1"/>
                </a:solidFill>
              </a:rPr>
              <a:t>deine</a:t>
            </a:r>
            <a:r>
              <a:rPr lang="en-GB" sz="2800" b="1" dirty="0">
                <a:solidFill>
                  <a:schemeClr val="tx1"/>
                </a:solidFill>
              </a:rPr>
              <a:t> Mutter?</a:t>
            </a:r>
          </a:p>
        </p:txBody>
      </p:sp>
      <p:sp>
        <p:nvSpPr>
          <p:cNvPr id="18" name="Rectangle: Rounded Corners 17">
            <a:extLst>
              <a:ext uri="{FF2B5EF4-FFF2-40B4-BE49-F238E27FC236}">
                <a16:creationId xmlns:a16="http://schemas.microsoft.com/office/drawing/2014/main" id="{266ED730-C041-4A5A-95DF-B9C0A0920B9F}"/>
              </a:ext>
            </a:extLst>
          </p:cNvPr>
          <p:cNvSpPr/>
          <p:nvPr/>
        </p:nvSpPr>
        <p:spPr>
          <a:xfrm>
            <a:off x="6155918" y="647965"/>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19" name="Speech Bubble: Rectangle with Corners Rounded 18">
            <a:extLst>
              <a:ext uri="{FF2B5EF4-FFF2-40B4-BE49-F238E27FC236}">
                <a16:creationId xmlns:a16="http://schemas.microsoft.com/office/drawing/2014/main" id="{9C84755F-70F0-41C3-8119-9E30ABEFD608}"/>
              </a:ext>
            </a:extLst>
          </p:cNvPr>
          <p:cNvSpPr/>
          <p:nvPr/>
        </p:nvSpPr>
        <p:spPr>
          <a:xfrm>
            <a:off x="6096000" y="421544"/>
            <a:ext cx="2952205" cy="1658847"/>
          </a:xfrm>
          <a:prstGeom prst="wedgeRoundRectCallout">
            <a:avLst>
              <a:gd name="adj1" fmla="val 68990"/>
              <a:gd name="adj2" fmla="val 3451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Sag mal, hast du Lust, Berlin </a:t>
            </a:r>
            <a:r>
              <a:rPr lang="en-GB" sz="2800" b="1" dirty="0" err="1">
                <a:solidFill>
                  <a:schemeClr val="tx1"/>
                </a:solidFill>
              </a:rPr>
              <a:t>zu</a:t>
            </a:r>
            <a:r>
              <a:rPr lang="en-GB" sz="2800" b="1" dirty="0">
                <a:solidFill>
                  <a:schemeClr val="tx1"/>
                </a:solidFill>
              </a:rPr>
              <a:t> </a:t>
            </a:r>
            <a:r>
              <a:rPr lang="en-GB" sz="2800" b="1" dirty="0" err="1">
                <a:solidFill>
                  <a:schemeClr val="tx1"/>
                </a:solidFill>
              </a:rPr>
              <a:t>sehen</a:t>
            </a:r>
            <a:r>
              <a:rPr lang="en-GB" sz="2800" b="1" dirty="0">
                <a:solidFill>
                  <a:schemeClr val="tx1"/>
                </a:solidFill>
              </a:rPr>
              <a:t>?</a:t>
            </a:r>
          </a:p>
        </p:txBody>
      </p:sp>
      <p:sp>
        <p:nvSpPr>
          <p:cNvPr id="20" name="Rectangle: Rounded Corners 19">
            <a:extLst>
              <a:ext uri="{FF2B5EF4-FFF2-40B4-BE49-F238E27FC236}">
                <a16:creationId xmlns:a16="http://schemas.microsoft.com/office/drawing/2014/main" id="{6BC6B498-9A7E-4540-8A2A-952A50A41FA5}"/>
              </a:ext>
            </a:extLst>
          </p:cNvPr>
          <p:cNvSpPr/>
          <p:nvPr/>
        </p:nvSpPr>
        <p:spPr>
          <a:xfrm>
            <a:off x="7965643" y="564733"/>
            <a:ext cx="875211" cy="4441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_____</a:t>
            </a:r>
          </a:p>
        </p:txBody>
      </p:sp>
      <p:sp>
        <p:nvSpPr>
          <p:cNvPr id="21" name="Rounded Rectangle 11">
            <a:extLst>
              <a:ext uri="{FF2B5EF4-FFF2-40B4-BE49-F238E27FC236}">
                <a16:creationId xmlns:a16="http://schemas.microsoft.com/office/drawing/2014/main" id="{D89ABDB7-87B6-4506-A007-3A8BD7A60692}"/>
              </a:ext>
            </a:extLst>
          </p:cNvPr>
          <p:cNvSpPr/>
          <p:nvPr/>
        </p:nvSpPr>
        <p:spPr>
          <a:xfrm>
            <a:off x="10827657" y="247046"/>
            <a:ext cx="113154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9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P spid="11" grpId="0" animBg="1"/>
      <p:bldP spid="11" grpId="1" animBg="1"/>
      <p:bldP spid="12" grpId="0" animBg="1"/>
      <p:bldP spid="13" grpId="0" animBg="1"/>
      <p:bldP spid="13" grpId="1" animBg="1"/>
      <p:bldP spid="15" grpId="0" animBg="1"/>
      <p:bldP spid="16" grpId="0" animBg="1"/>
      <p:bldP spid="16" grpId="1" animBg="1"/>
      <p:bldP spid="17" grpId="0" animBg="1"/>
      <p:bldP spid="18" grpId="0" animBg="1"/>
      <p:bldP spid="18" grpId="1" animBg="1"/>
      <p:bldP spid="19" grpId="0"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07D7-048A-42C5-AC6A-A2BBDDF31319}"/>
              </a:ext>
            </a:extLst>
          </p:cNvPr>
          <p:cNvSpPr>
            <a:spLocks noGrp="1"/>
          </p:cNvSpPr>
          <p:nvPr>
            <p:ph type="title"/>
          </p:nvPr>
        </p:nvSpPr>
        <p:spPr/>
        <p:txBody>
          <a:bodyPr/>
          <a:lstStyle/>
          <a:p>
            <a:r>
              <a:rPr lang="en-GB" dirty="0" err="1"/>
              <a:t>Vokabel</a:t>
            </a:r>
            <a:r>
              <a:rPr lang="en-GB" dirty="0"/>
              <a:t>-Domino</a:t>
            </a:r>
          </a:p>
        </p:txBody>
      </p:sp>
      <p:pic>
        <p:nvPicPr>
          <p:cNvPr id="4" name="Picture 3" descr="A close up of a logo&#10;&#10;Description automatically generated">
            <a:extLst>
              <a:ext uri="{FF2B5EF4-FFF2-40B4-BE49-F238E27FC236}">
                <a16:creationId xmlns:a16="http://schemas.microsoft.com/office/drawing/2014/main" id="{32022554-617A-44DC-A86D-D7980A94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398" y="5123163"/>
            <a:ext cx="1301807" cy="1252681"/>
          </a:xfrm>
          <a:prstGeom prst="rect">
            <a:avLst/>
          </a:prstGeom>
        </p:spPr>
      </p:pic>
      <p:pic>
        <p:nvPicPr>
          <p:cNvPr id="5" name="Picture 4">
            <a:extLst>
              <a:ext uri="{FF2B5EF4-FFF2-40B4-BE49-F238E27FC236}">
                <a16:creationId xmlns:a16="http://schemas.microsoft.com/office/drawing/2014/main" id="{2C6287DD-B5FA-4536-A3BB-38E42CC39CB6}"/>
              </a:ext>
            </a:extLst>
          </p:cNvPr>
          <p:cNvPicPr>
            <a:picLocks noChangeAspect="1"/>
          </p:cNvPicPr>
          <p:nvPr/>
        </p:nvPicPr>
        <p:blipFill>
          <a:blip r:embed="rId4"/>
          <a:stretch>
            <a:fillRect/>
          </a:stretch>
        </p:blipFill>
        <p:spPr>
          <a:xfrm flipH="1">
            <a:off x="180000" y="5136525"/>
            <a:ext cx="1224438" cy="1252681"/>
          </a:xfrm>
          <a:prstGeom prst="rect">
            <a:avLst/>
          </a:prstGeom>
        </p:spPr>
      </p:pic>
      <p:sp>
        <p:nvSpPr>
          <p:cNvPr id="6" name="TextBox 5">
            <a:extLst>
              <a:ext uri="{FF2B5EF4-FFF2-40B4-BE49-F238E27FC236}">
                <a16:creationId xmlns:a16="http://schemas.microsoft.com/office/drawing/2014/main" id="{B264E412-0AF5-44D6-A89B-6150E759324E}"/>
              </a:ext>
            </a:extLst>
          </p:cNvPr>
          <p:cNvSpPr txBox="1"/>
          <p:nvPr/>
        </p:nvSpPr>
        <p:spPr>
          <a:xfrm>
            <a:off x="179999" y="1296000"/>
            <a:ext cx="4130169" cy="1815882"/>
          </a:xfrm>
          <a:prstGeom prst="rect">
            <a:avLst/>
          </a:prstGeom>
          <a:noFill/>
        </p:spPr>
        <p:txBody>
          <a:bodyPr wrap="square" rtlCol="0">
            <a:spAutoFit/>
          </a:bodyPr>
          <a:lstStyle/>
          <a:p>
            <a:r>
              <a:rPr lang="en-US" sz="2800" dirty="0" err="1"/>
              <a:t>Haben</a:t>
            </a:r>
            <a:r>
              <a:rPr lang="en-US" sz="2800" dirty="0"/>
              <a:t> </a:t>
            </a:r>
            <a:r>
              <a:rPr lang="en-US" sz="2800" dirty="0" err="1"/>
              <a:t>oder</a:t>
            </a:r>
            <a:r>
              <a:rPr lang="en-US" sz="2800" dirty="0"/>
              <a:t> sein? </a:t>
            </a:r>
          </a:p>
          <a:p>
            <a:endParaRPr lang="en-US" sz="2800" dirty="0"/>
          </a:p>
          <a:p>
            <a:r>
              <a:rPr lang="en-US" sz="2800" dirty="0" err="1"/>
              <a:t>Finde</a:t>
            </a:r>
            <a:r>
              <a:rPr lang="en-US" sz="2800" dirty="0"/>
              <a:t> die </a:t>
            </a:r>
            <a:r>
              <a:rPr lang="en-US" sz="2800" dirty="0" err="1"/>
              <a:t>Paare</a:t>
            </a:r>
            <a:r>
              <a:rPr lang="en-US" sz="2800" dirty="0"/>
              <a:t> und </a:t>
            </a:r>
            <a:r>
              <a:rPr lang="en-US" sz="2800" dirty="0" err="1"/>
              <a:t>gewinne</a:t>
            </a:r>
            <a:r>
              <a:rPr lang="en-US" sz="2800" dirty="0"/>
              <a:t> das Spiel!</a:t>
            </a:r>
          </a:p>
        </p:txBody>
      </p:sp>
      <p:sp>
        <p:nvSpPr>
          <p:cNvPr id="35" name="Rounded Rectangle 11">
            <a:extLst>
              <a:ext uri="{FF2B5EF4-FFF2-40B4-BE49-F238E27FC236}">
                <a16:creationId xmlns:a16="http://schemas.microsoft.com/office/drawing/2014/main" id="{87FB417C-078C-4F1E-A51B-58615513FF4D}"/>
              </a:ext>
            </a:extLst>
          </p:cNvPr>
          <p:cNvSpPr/>
          <p:nvPr/>
        </p:nvSpPr>
        <p:spPr>
          <a:xfrm>
            <a:off x="10827657" y="247046"/>
            <a:ext cx="113154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36" name="Group 35">
            <a:extLst>
              <a:ext uri="{FF2B5EF4-FFF2-40B4-BE49-F238E27FC236}">
                <a16:creationId xmlns:a16="http://schemas.microsoft.com/office/drawing/2014/main" id="{782DFA7E-76C3-43CF-B090-0C18F95D724E}"/>
              </a:ext>
            </a:extLst>
          </p:cNvPr>
          <p:cNvGrpSpPr/>
          <p:nvPr/>
        </p:nvGrpSpPr>
        <p:grpSpPr>
          <a:xfrm>
            <a:off x="7615757" y="649800"/>
            <a:ext cx="2583542" cy="1292400"/>
            <a:chOff x="3556000" y="3737429"/>
            <a:chExt cx="2583542" cy="1292400"/>
          </a:xfrm>
        </p:grpSpPr>
        <p:grpSp>
          <p:nvGrpSpPr>
            <p:cNvPr id="37" name="Group 36">
              <a:extLst>
                <a:ext uri="{FF2B5EF4-FFF2-40B4-BE49-F238E27FC236}">
                  <a16:creationId xmlns:a16="http://schemas.microsoft.com/office/drawing/2014/main" id="{9C129468-BF6C-4274-9B90-3B1BC7054EB8}"/>
                </a:ext>
              </a:extLst>
            </p:cNvPr>
            <p:cNvGrpSpPr/>
            <p:nvPr/>
          </p:nvGrpSpPr>
          <p:grpSpPr>
            <a:xfrm>
              <a:off x="3556000" y="3737429"/>
              <a:ext cx="2583542" cy="1292400"/>
              <a:chOff x="3556000" y="3737429"/>
              <a:chExt cx="2583542" cy="1292400"/>
            </a:xfrm>
          </p:grpSpPr>
          <p:sp>
            <p:nvSpPr>
              <p:cNvPr id="40" name="TextBox 39">
                <a:extLst>
                  <a:ext uri="{FF2B5EF4-FFF2-40B4-BE49-F238E27FC236}">
                    <a16:creationId xmlns:a16="http://schemas.microsoft.com/office/drawing/2014/main" id="{4ACFA6AF-6F2D-41E2-B42D-138F8080D607}"/>
                  </a:ext>
                </a:extLst>
              </p:cNvPr>
              <p:cNvSpPr txBox="1"/>
              <p:nvPr/>
            </p:nvSpPr>
            <p:spPr>
              <a:xfrm>
                <a:off x="3556000" y="3737429"/>
                <a:ext cx="1291771" cy="1292400"/>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1" name="TextBox 40">
                <a:extLst>
                  <a:ext uri="{FF2B5EF4-FFF2-40B4-BE49-F238E27FC236}">
                    <a16:creationId xmlns:a16="http://schemas.microsoft.com/office/drawing/2014/main" id="{4FC54E99-11FF-4A16-AC23-8F5A7ACB5085}"/>
                  </a:ext>
                </a:extLst>
              </p:cNvPr>
              <p:cNvSpPr txBox="1"/>
              <p:nvPr/>
            </p:nvSpPr>
            <p:spPr>
              <a:xfrm>
                <a:off x="4847771" y="3737429"/>
                <a:ext cx="1291771" cy="1292400"/>
              </a:xfrm>
              <a:prstGeom prst="rect">
                <a:avLst/>
              </a:prstGeom>
              <a:solidFill>
                <a:srgbClr val="5B9BD5">
                  <a:lumMod val="50000"/>
                </a:srgbClr>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grpSp>
        <p:sp>
          <p:nvSpPr>
            <p:cNvPr id="38" name="TextBox 37">
              <a:extLst>
                <a:ext uri="{FF2B5EF4-FFF2-40B4-BE49-F238E27FC236}">
                  <a16:creationId xmlns:a16="http://schemas.microsoft.com/office/drawing/2014/main" id="{7381A5AB-BB9A-4011-B6CC-A62B626F0C7C}"/>
                </a:ext>
              </a:extLst>
            </p:cNvPr>
            <p:cNvSpPr txBox="1"/>
            <p:nvPr/>
          </p:nvSpPr>
          <p:spPr>
            <a:xfrm>
              <a:off x="3658961" y="3968130"/>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Ich </a:t>
              </a:r>
              <a:r>
                <a:rPr kumimoji="0" lang="en-GB" sz="2400" b="1" i="0" u="none" strike="noStrike" kern="0" cap="none" spc="0" normalizeH="0" baseline="0" noProof="0" dirty="0" err="1">
                  <a:ln>
                    <a:noFill/>
                  </a:ln>
                  <a:solidFill>
                    <a:srgbClr val="4472C4">
                      <a:lumMod val="50000"/>
                    </a:srgbClr>
                  </a:solidFill>
                  <a:effectLst/>
                  <a:uLnTx/>
                  <a:uFillTx/>
                </a:rPr>
                <a:t>habe</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39" name="TextBox 38">
              <a:extLst>
                <a:ext uri="{FF2B5EF4-FFF2-40B4-BE49-F238E27FC236}">
                  <a16:creationId xmlns:a16="http://schemas.microsoft.com/office/drawing/2014/main" id="{57B64542-B6BA-4C0F-89F8-B07B257C32A7}"/>
                </a:ext>
              </a:extLst>
            </p:cNvPr>
            <p:cNvSpPr txBox="1"/>
            <p:nvPr/>
          </p:nvSpPr>
          <p:spPr>
            <a:xfrm>
              <a:off x="4950732" y="3952456"/>
              <a:ext cx="108585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Du </a:t>
              </a:r>
              <a:r>
                <a:rPr kumimoji="0" lang="en-GB" sz="2400" b="1" i="0" u="none" strike="noStrike" kern="0" cap="none" spc="0" normalizeH="0" baseline="0" noProof="0" dirty="0" err="1">
                  <a:ln>
                    <a:noFill/>
                  </a:ln>
                  <a:solidFill>
                    <a:srgbClr val="FFC000"/>
                  </a:solidFill>
                  <a:effectLst/>
                  <a:uLnTx/>
                  <a:uFillTx/>
                </a:rPr>
                <a:t>bist</a:t>
              </a:r>
              <a:endParaRPr kumimoji="0" lang="en-GB" sz="2400" b="1" i="0" u="none" strike="noStrike" kern="0" cap="none" spc="0" normalizeH="0" baseline="0" noProof="0" dirty="0">
                <a:ln>
                  <a:noFill/>
                </a:ln>
                <a:solidFill>
                  <a:srgbClr val="FFC000"/>
                </a:solidFill>
                <a:effectLst/>
                <a:uLnTx/>
                <a:uFillTx/>
              </a:endParaRPr>
            </a:p>
          </p:txBody>
        </p:sp>
      </p:grpSp>
      <p:grpSp>
        <p:nvGrpSpPr>
          <p:cNvPr id="42" name="Group 41">
            <a:extLst>
              <a:ext uri="{FF2B5EF4-FFF2-40B4-BE49-F238E27FC236}">
                <a16:creationId xmlns:a16="http://schemas.microsoft.com/office/drawing/2014/main" id="{C09A07CF-ABA0-42F7-AC4A-A06FF11C9A1C}"/>
              </a:ext>
            </a:extLst>
          </p:cNvPr>
          <p:cNvGrpSpPr/>
          <p:nvPr/>
        </p:nvGrpSpPr>
        <p:grpSpPr>
          <a:xfrm rot="16200000">
            <a:off x="6969205" y="2576615"/>
            <a:ext cx="2583542" cy="1292400"/>
            <a:chOff x="3556000" y="3737429"/>
            <a:chExt cx="2583542" cy="1292400"/>
          </a:xfrm>
        </p:grpSpPr>
        <p:grpSp>
          <p:nvGrpSpPr>
            <p:cNvPr id="43" name="Group 42">
              <a:extLst>
                <a:ext uri="{FF2B5EF4-FFF2-40B4-BE49-F238E27FC236}">
                  <a16:creationId xmlns:a16="http://schemas.microsoft.com/office/drawing/2014/main" id="{6B5B51C0-9C73-41CB-9E06-658FF9710CDF}"/>
                </a:ext>
              </a:extLst>
            </p:cNvPr>
            <p:cNvGrpSpPr/>
            <p:nvPr/>
          </p:nvGrpSpPr>
          <p:grpSpPr>
            <a:xfrm>
              <a:off x="3556000" y="3737429"/>
              <a:ext cx="2583542" cy="1292400"/>
              <a:chOff x="3556000" y="3737429"/>
              <a:chExt cx="2583542" cy="1292400"/>
            </a:xfrm>
          </p:grpSpPr>
          <p:sp>
            <p:nvSpPr>
              <p:cNvPr id="46" name="TextBox 45">
                <a:extLst>
                  <a:ext uri="{FF2B5EF4-FFF2-40B4-BE49-F238E27FC236}">
                    <a16:creationId xmlns:a16="http://schemas.microsoft.com/office/drawing/2014/main" id="{687CD631-2F66-4A7A-AA57-AAF5036A9F8D}"/>
                  </a:ext>
                </a:extLst>
              </p:cNvPr>
              <p:cNvSpPr txBox="1"/>
              <p:nvPr/>
            </p:nvSpPr>
            <p:spPr>
              <a:xfrm>
                <a:off x="3556000" y="3737429"/>
                <a:ext cx="1291771" cy="1292400"/>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7" name="TextBox 46">
                <a:extLst>
                  <a:ext uri="{FF2B5EF4-FFF2-40B4-BE49-F238E27FC236}">
                    <a16:creationId xmlns:a16="http://schemas.microsoft.com/office/drawing/2014/main" id="{89728CF4-4CB8-481A-B4B9-F742DA92BDBF}"/>
                  </a:ext>
                </a:extLst>
              </p:cNvPr>
              <p:cNvSpPr txBox="1"/>
              <p:nvPr/>
            </p:nvSpPr>
            <p:spPr>
              <a:xfrm>
                <a:off x="4847771" y="3737429"/>
                <a:ext cx="1291771" cy="1292400"/>
              </a:xfrm>
              <a:prstGeom prst="rect">
                <a:avLst/>
              </a:prstGeom>
              <a:solidFill>
                <a:srgbClr val="5B9BD5">
                  <a:lumMod val="50000"/>
                </a:srgbClr>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grpSp>
        <p:sp>
          <p:nvSpPr>
            <p:cNvPr id="44" name="TextBox 43">
              <a:extLst>
                <a:ext uri="{FF2B5EF4-FFF2-40B4-BE49-F238E27FC236}">
                  <a16:creationId xmlns:a16="http://schemas.microsoft.com/office/drawing/2014/main" id="{E5DE043E-98F1-4D93-87BC-8B0EE8224694}"/>
                </a:ext>
              </a:extLst>
            </p:cNvPr>
            <p:cNvSpPr txBox="1"/>
            <p:nvPr/>
          </p:nvSpPr>
          <p:spPr>
            <a:xfrm rot="5400000">
              <a:off x="3658961" y="3968133"/>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eine</a:t>
              </a:r>
              <a:r>
                <a:rPr kumimoji="0" lang="en-GB" sz="2400" b="1" i="0" u="none" strike="noStrike" kern="0" cap="none" spc="0" normalizeH="0" baseline="0" noProof="0" dirty="0">
                  <a:ln>
                    <a:noFill/>
                  </a:ln>
                  <a:solidFill>
                    <a:srgbClr val="4472C4">
                      <a:lumMod val="50000"/>
                    </a:srgbClr>
                  </a:solidFill>
                  <a:effectLst/>
                  <a:uLnTx/>
                  <a:uFillTx/>
                </a:rPr>
                <a:t> Frau</a:t>
              </a:r>
            </a:p>
          </p:txBody>
        </p:sp>
        <p:sp>
          <p:nvSpPr>
            <p:cNvPr id="45" name="TextBox 44">
              <a:extLst>
                <a:ext uri="{FF2B5EF4-FFF2-40B4-BE49-F238E27FC236}">
                  <a16:creationId xmlns:a16="http://schemas.microsoft.com/office/drawing/2014/main" id="{5E3D358D-3545-4AAA-A971-0A1F0DE4ECB5}"/>
                </a:ext>
              </a:extLst>
            </p:cNvPr>
            <p:cNvSpPr txBox="1"/>
            <p:nvPr/>
          </p:nvSpPr>
          <p:spPr>
            <a:xfrm rot="5400000">
              <a:off x="4950732" y="4152798"/>
              <a:ext cx="1085850" cy="461665"/>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Hunger</a:t>
              </a:r>
            </a:p>
          </p:txBody>
        </p:sp>
      </p:grpSp>
      <p:grpSp>
        <p:nvGrpSpPr>
          <p:cNvPr id="48" name="Group 47">
            <a:extLst>
              <a:ext uri="{FF2B5EF4-FFF2-40B4-BE49-F238E27FC236}">
                <a16:creationId xmlns:a16="http://schemas.microsoft.com/office/drawing/2014/main" id="{4E30A2B2-32D2-4511-A0D3-D6A97007087C}"/>
              </a:ext>
            </a:extLst>
          </p:cNvPr>
          <p:cNvGrpSpPr/>
          <p:nvPr/>
        </p:nvGrpSpPr>
        <p:grpSpPr>
          <a:xfrm>
            <a:off x="5058769" y="1941572"/>
            <a:ext cx="2583542" cy="1292400"/>
            <a:chOff x="3556000" y="3737429"/>
            <a:chExt cx="2583542" cy="1292400"/>
          </a:xfrm>
        </p:grpSpPr>
        <p:grpSp>
          <p:nvGrpSpPr>
            <p:cNvPr id="49" name="Group 48">
              <a:extLst>
                <a:ext uri="{FF2B5EF4-FFF2-40B4-BE49-F238E27FC236}">
                  <a16:creationId xmlns:a16="http://schemas.microsoft.com/office/drawing/2014/main" id="{C4F17778-E597-463A-99EC-0E2F05B5D557}"/>
                </a:ext>
              </a:extLst>
            </p:cNvPr>
            <p:cNvGrpSpPr/>
            <p:nvPr/>
          </p:nvGrpSpPr>
          <p:grpSpPr>
            <a:xfrm>
              <a:off x="3556000" y="3737429"/>
              <a:ext cx="2583542" cy="1292400"/>
              <a:chOff x="3556000" y="3737429"/>
              <a:chExt cx="2583542" cy="1292400"/>
            </a:xfrm>
          </p:grpSpPr>
          <p:sp>
            <p:nvSpPr>
              <p:cNvPr id="52" name="TextBox 51">
                <a:extLst>
                  <a:ext uri="{FF2B5EF4-FFF2-40B4-BE49-F238E27FC236}">
                    <a16:creationId xmlns:a16="http://schemas.microsoft.com/office/drawing/2014/main" id="{9482CA0B-40B3-4EAB-925F-4AA12B6CE33C}"/>
                  </a:ext>
                </a:extLst>
              </p:cNvPr>
              <p:cNvSpPr txBox="1"/>
              <p:nvPr/>
            </p:nvSpPr>
            <p:spPr>
              <a:xfrm>
                <a:off x="3556000" y="3737429"/>
                <a:ext cx="1291771" cy="1292400"/>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3" name="TextBox 52">
                <a:extLst>
                  <a:ext uri="{FF2B5EF4-FFF2-40B4-BE49-F238E27FC236}">
                    <a16:creationId xmlns:a16="http://schemas.microsoft.com/office/drawing/2014/main" id="{808DAB26-06E8-47BF-81FF-F4EEC6080608}"/>
                  </a:ext>
                </a:extLst>
              </p:cNvPr>
              <p:cNvSpPr txBox="1"/>
              <p:nvPr/>
            </p:nvSpPr>
            <p:spPr>
              <a:xfrm>
                <a:off x="4847771" y="3737429"/>
                <a:ext cx="1291771" cy="1292400"/>
              </a:xfrm>
              <a:prstGeom prst="rect">
                <a:avLst/>
              </a:prstGeom>
              <a:solidFill>
                <a:srgbClr val="5B9BD5">
                  <a:lumMod val="50000"/>
                </a:srgbClr>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grpSp>
        <p:sp>
          <p:nvSpPr>
            <p:cNvPr id="50" name="TextBox 49">
              <a:extLst>
                <a:ext uri="{FF2B5EF4-FFF2-40B4-BE49-F238E27FC236}">
                  <a16:creationId xmlns:a16="http://schemas.microsoft.com/office/drawing/2014/main" id="{B0E9A072-C513-435D-B6CF-E5EE285C8B20}"/>
                </a:ext>
              </a:extLst>
            </p:cNvPr>
            <p:cNvSpPr txBox="1"/>
            <p:nvPr/>
          </p:nvSpPr>
          <p:spPr>
            <a:xfrm>
              <a:off x="3658961" y="3968130"/>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Ich </a:t>
              </a:r>
              <a:r>
                <a:rPr kumimoji="0" lang="en-GB" sz="2400" b="1" i="0" u="none" strike="noStrike" kern="0" cap="none" spc="0" normalizeH="0" baseline="0" noProof="0" dirty="0" err="1">
                  <a:ln>
                    <a:noFill/>
                  </a:ln>
                  <a:solidFill>
                    <a:srgbClr val="4472C4">
                      <a:lumMod val="50000"/>
                    </a:srgbClr>
                  </a:solidFill>
                  <a:effectLst/>
                  <a:uLnTx/>
                  <a:uFillTx/>
                </a:rPr>
                <a:t>habe</a:t>
              </a:r>
              <a:endParaRPr kumimoji="0" lang="en-GB" sz="2400" b="1" i="0" u="none" strike="noStrike" kern="0" cap="none" spc="0" normalizeH="0" baseline="0" noProof="0" dirty="0">
                <a:ln>
                  <a:noFill/>
                </a:ln>
                <a:solidFill>
                  <a:srgbClr val="4472C4">
                    <a:lumMod val="50000"/>
                  </a:srgbClr>
                </a:solidFill>
                <a:effectLst/>
                <a:uLnTx/>
                <a:uFillTx/>
              </a:endParaRPr>
            </a:p>
          </p:txBody>
        </p:sp>
        <p:sp>
          <p:nvSpPr>
            <p:cNvPr id="51" name="TextBox 50">
              <a:extLst>
                <a:ext uri="{FF2B5EF4-FFF2-40B4-BE49-F238E27FC236}">
                  <a16:creationId xmlns:a16="http://schemas.microsoft.com/office/drawing/2014/main" id="{864C09CD-D0B8-4A0B-8DC7-5DEC0051D4F6}"/>
                </a:ext>
              </a:extLst>
            </p:cNvPr>
            <p:cNvSpPr txBox="1"/>
            <p:nvPr/>
          </p:nvSpPr>
          <p:spPr>
            <a:xfrm>
              <a:off x="4950731" y="3968130"/>
              <a:ext cx="108585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Wir</a:t>
              </a:r>
              <a:r>
                <a:rPr kumimoji="0" lang="en-GB" sz="2400" b="1" i="0" u="none" strike="noStrike" kern="0" cap="none" spc="0" normalizeH="0" baseline="0" noProof="0" dirty="0">
                  <a:ln>
                    <a:noFill/>
                  </a:ln>
                  <a:solidFill>
                    <a:srgbClr val="FFC000"/>
                  </a:solidFill>
                  <a:effectLst/>
                  <a:uLnTx/>
                  <a:uFillTx/>
                </a:rPr>
                <a:t> </a:t>
              </a:r>
              <a:r>
                <a:rPr kumimoji="0" lang="en-GB" sz="2400" b="1" i="0" u="none" strike="noStrike" kern="0" cap="none" spc="0" normalizeH="0" baseline="0" noProof="0" dirty="0" err="1">
                  <a:ln>
                    <a:noFill/>
                  </a:ln>
                  <a:solidFill>
                    <a:srgbClr val="FFC000"/>
                  </a:solidFill>
                  <a:effectLst/>
                  <a:uLnTx/>
                  <a:uFillTx/>
                </a:rPr>
                <a:t>sind</a:t>
              </a:r>
              <a:endParaRPr kumimoji="0" lang="en-GB" sz="2400" b="1" i="0" u="none" strike="noStrike" kern="0" cap="none" spc="0" normalizeH="0" baseline="0" noProof="0" dirty="0">
                <a:ln>
                  <a:noFill/>
                </a:ln>
                <a:solidFill>
                  <a:srgbClr val="FFC000"/>
                </a:solidFill>
                <a:effectLst/>
                <a:uLnTx/>
                <a:uFillTx/>
              </a:endParaRPr>
            </a:p>
          </p:txBody>
        </p:sp>
      </p:grpSp>
      <p:grpSp>
        <p:nvGrpSpPr>
          <p:cNvPr id="54" name="Group 53">
            <a:extLst>
              <a:ext uri="{FF2B5EF4-FFF2-40B4-BE49-F238E27FC236}">
                <a16:creationId xmlns:a16="http://schemas.microsoft.com/office/drawing/2014/main" id="{C774EE90-AF93-45A5-93D0-554D4093CC4F}"/>
              </a:ext>
            </a:extLst>
          </p:cNvPr>
          <p:cNvGrpSpPr/>
          <p:nvPr/>
        </p:nvGrpSpPr>
        <p:grpSpPr>
          <a:xfrm>
            <a:off x="8467318" y="1511028"/>
            <a:ext cx="3429469" cy="1349071"/>
            <a:chOff x="8467318" y="1511028"/>
            <a:chExt cx="3429469" cy="1349071"/>
          </a:xfrm>
        </p:grpSpPr>
        <p:grpSp>
          <p:nvGrpSpPr>
            <p:cNvPr id="55" name="Group 54">
              <a:extLst>
                <a:ext uri="{FF2B5EF4-FFF2-40B4-BE49-F238E27FC236}">
                  <a16:creationId xmlns:a16="http://schemas.microsoft.com/office/drawing/2014/main" id="{CACAD6D0-32D2-4C6E-8C6F-E0067EE09826}"/>
                </a:ext>
              </a:extLst>
            </p:cNvPr>
            <p:cNvGrpSpPr/>
            <p:nvPr/>
          </p:nvGrpSpPr>
          <p:grpSpPr>
            <a:xfrm>
              <a:off x="8467318" y="1511028"/>
              <a:ext cx="933528" cy="815994"/>
              <a:chOff x="9058775" y="2709514"/>
              <a:chExt cx="933528" cy="815994"/>
            </a:xfrm>
          </p:grpSpPr>
          <p:pic>
            <p:nvPicPr>
              <p:cNvPr id="57" name="Picture 56" descr="green checkmark">
                <a:extLst>
                  <a:ext uri="{FF2B5EF4-FFF2-40B4-BE49-F238E27FC236}">
                    <a16:creationId xmlns:a16="http://schemas.microsoft.com/office/drawing/2014/main" id="{56192606-D1A4-449F-9D81-6027CF38F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8775" y="2709514"/>
                <a:ext cx="783354" cy="815994"/>
              </a:xfrm>
              <a:prstGeom prst="rect">
                <a:avLst/>
              </a:prstGeom>
            </p:spPr>
          </p:pic>
          <p:sp>
            <p:nvSpPr>
              <p:cNvPr id="58" name="TextBox 57">
                <a:extLst>
                  <a:ext uri="{FF2B5EF4-FFF2-40B4-BE49-F238E27FC236}">
                    <a16:creationId xmlns:a16="http://schemas.microsoft.com/office/drawing/2014/main" id="{CE67D11C-05BC-4509-8F8D-56132ADE97C0}"/>
                  </a:ext>
                </a:extLst>
              </p:cNvPr>
              <p:cNvSpPr txBox="1"/>
              <p:nvPr/>
            </p:nvSpPr>
            <p:spPr>
              <a:xfrm>
                <a:off x="9450452" y="2905780"/>
                <a:ext cx="541851" cy="523220"/>
              </a:xfrm>
              <a:prstGeom prst="rect">
                <a:avLst/>
              </a:prstGeom>
              <a:solidFill>
                <a:sysClr val="window" lastClr="FFFFFF"/>
              </a:solidFill>
              <a:ln w="19050">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30000" noProof="0" dirty="0">
                    <a:ln>
                      <a:noFill/>
                    </a:ln>
                    <a:solidFill>
                      <a:srgbClr val="4472C4">
                        <a:lumMod val="50000"/>
                      </a:srgbClr>
                    </a:solidFill>
                    <a:effectLst/>
                    <a:uLnTx/>
                    <a:uFillTx/>
                  </a:rPr>
                  <a:t>+</a:t>
                </a:r>
                <a:r>
                  <a:rPr kumimoji="0" lang="en-GB" sz="2800" b="1" i="0" u="none" strike="noStrike" kern="0" cap="none" spc="0" normalizeH="0" baseline="0" noProof="0" dirty="0">
                    <a:ln>
                      <a:noFill/>
                    </a:ln>
                    <a:solidFill>
                      <a:srgbClr val="4472C4">
                        <a:lumMod val="50000"/>
                      </a:srgbClr>
                    </a:solidFill>
                    <a:effectLst/>
                    <a:uLnTx/>
                    <a:uFillTx/>
                  </a:rPr>
                  <a:t>1</a:t>
                </a:r>
                <a:endParaRPr kumimoji="0" lang="en-GB" sz="2800" b="1" i="0" u="none" strike="noStrike" kern="0" cap="none" spc="0" normalizeH="0" baseline="30000" noProof="0" dirty="0">
                  <a:ln>
                    <a:noFill/>
                  </a:ln>
                  <a:solidFill>
                    <a:srgbClr val="4472C4">
                      <a:lumMod val="50000"/>
                    </a:srgbClr>
                  </a:solidFill>
                  <a:effectLst/>
                  <a:uLnTx/>
                  <a:uFillTx/>
                </a:endParaRPr>
              </a:p>
            </p:txBody>
          </p:sp>
        </p:grpSp>
        <p:sp>
          <p:nvSpPr>
            <p:cNvPr id="56" name="TextBox 55">
              <a:extLst>
                <a:ext uri="{FF2B5EF4-FFF2-40B4-BE49-F238E27FC236}">
                  <a16:creationId xmlns:a16="http://schemas.microsoft.com/office/drawing/2014/main" id="{7FDFF04F-9C95-4D92-9352-545D53AFC55B}"/>
                </a:ext>
              </a:extLst>
            </p:cNvPr>
            <p:cNvSpPr txBox="1"/>
            <p:nvPr/>
          </p:nvSpPr>
          <p:spPr>
            <a:xfrm>
              <a:off x="9758776" y="2152213"/>
              <a:ext cx="2138011" cy="707886"/>
            </a:xfrm>
            <a:prstGeom prst="rect">
              <a:avLst/>
            </a:prstGeom>
            <a:solidFill>
              <a:sysClr val="window" lastClr="FFFFFF"/>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4472C4">
                      <a:lumMod val="50000"/>
                    </a:srgbClr>
                  </a:solidFill>
                  <a:effectLst/>
                  <a:uLnTx/>
                  <a:uFillTx/>
                </a:rPr>
                <a:t>Richtig</a:t>
              </a:r>
              <a:r>
                <a:rPr kumimoji="0" lang="en-US" sz="2000" b="0" i="0" u="none" strike="noStrike" kern="0" cap="none" spc="0" normalizeH="0" baseline="0" noProof="0" dirty="0">
                  <a:ln>
                    <a:noFill/>
                  </a:ln>
                  <a:solidFill>
                    <a:srgbClr val="4472C4">
                      <a:lumMod val="50000"/>
                    </a:srgbClr>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lumMod val="50000"/>
                    </a:srgbClr>
                  </a:solidFill>
                  <a:effectLst/>
                  <a:uLnTx/>
                  <a:uFillTx/>
                </a:rPr>
                <a:t>Hunger </a:t>
              </a:r>
              <a:r>
                <a:rPr kumimoji="0" lang="en-US" sz="2000" b="1" i="0" u="none" strike="noStrike" kern="0" cap="none" spc="0" normalizeH="0" baseline="0" noProof="0" dirty="0" err="1">
                  <a:ln>
                    <a:noFill/>
                  </a:ln>
                  <a:solidFill>
                    <a:srgbClr val="4472C4">
                      <a:lumMod val="50000"/>
                    </a:srgbClr>
                  </a:solidFill>
                  <a:effectLst/>
                  <a:uLnTx/>
                  <a:uFillTx/>
                </a:rPr>
                <a:t>haben</a:t>
              </a:r>
              <a:endParaRPr kumimoji="0" lang="en-US" sz="2000" b="0" i="0" u="none" strike="noStrike" kern="0" cap="none" spc="0" normalizeH="0" baseline="0" noProof="0" dirty="0">
                <a:ln>
                  <a:noFill/>
                </a:ln>
                <a:solidFill>
                  <a:srgbClr val="4472C4">
                    <a:lumMod val="50000"/>
                  </a:srgbClr>
                </a:solidFill>
                <a:effectLst/>
                <a:uLnTx/>
                <a:uFillTx/>
              </a:endParaRPr>
            </a:p>
          </p:txBody>
        </p:sp>
      </p:grpSp>
      <p:grpSp>
        <p:nvGrpSpPr>
          <p:cNvPr id="59" name="Group 58">
            <a:extLst>
              <a:ext uri="{FF2B5EF4-FFF2-40B4-BE49-F238E27FC236}">
                <a16:creationId xmlns:a16="http://schemas.microsoft.com/office/drawing/2014/main" id="{D583CF9A-D592-4C56-ACC0-1B0210C2D049}"/>
              </a:ext>
            </a:extLst>
          </p:cNvPr>
          <p:cNvGrpSpPr/>
          <p:nvPr/>
        </p:nvGrpSpPr>
        <p:grpSpPr>
          <a:xfrm>
            <a:off x="5297681" y="1124291"/>
            <a:ext cx="2138011" cy="3002230"/>
            <a:chOff x="5297681" y="1124291"/>
            <a:chExt cx="2138011" cy="3002230"/>
          </a:xfrm>
        </p:grpSpPr>
        <p:grpSp>
          <p:nvGrpSpPr>
            <p:cNvPr id="60" name="Group 59">
              <a:extLst>
                <a:ext uri="{FF2B5EF4-FFF2-40B4-BE49-F238E27FC236}">
                  <a16:creationId xmlns:a16="http://schemas.microsoft.com/office/drawing/2014/main" id="{5739289E-24E0-441E-BC5C-C5A9C8888F34}"/>
                </a:ext>
              </a:extLst>
            </p:cNvPr>
            <p:cNvGrpSpPr/>
            <p:nvPr/>
          </p:nvGrpSpPr>
          <p:grpSpPr>
            <a:xfrm>
              <a:off x="6047268" y="1124291"/>
              <a:ext cx="976885" cy="1107807"/>
              <a:chOff x="6047268" y="1124291"/>
              <a:chExt cx="976885" cy="1107807"/>
            </a:xfrm>
          </p:grpSpPr>
          <p:pic>
            <p:nvPicPr>
              <p:cNvPr id="62" name="Picture 2" descr="Cross Clip Art">
                <a:extLst>
                  <a:ext uri="{FF2B5EF4-FFF2-40B4-BE49-F238E27FC236}">
                    <a16:creationId xmlns:a16="http://schemas.microsoft.com/office/drawing/2014/main" id="{16AA1F86-BF81-47D6-AB98-E50038DD62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7268" y="1385901"/>
                <a:ext cx="846197" cy="84619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BC2733C-9E7F-4CF9-83E2-EBECF0C47372}"/>
                  </a:ext>
                </a:extLst>
              </p:cNvPr>
              <p:cNvSpPr txBox="1"/>
              <p:nvPr/>
            </p:nvSpPr>
            <p:spPr>
              <a:xfrm>
                <a:off x="6482302" y="1124291"/>
                <a:ext cx="541851" cy="523220"/>
              </a:xfrm>
              <a:prstGeom prst="rect">
                <a:avLst/>
              </a:prstGeom>
              <a:solidFill>
                <a:sysClr val="window" lastClr="FFFFFF"/>
              </a:solidFill>
              <a:ln w="19050">
                <a:solidFill>
                  <a:sysClr val="windowText" lastClr="000000"/>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30000" noProof="0" dirty="0">
                    <a:ln>
                      <a:noFill/>
                    </a:ln>
                    <a:solidFill>
                      <a:srgbClr val="4472C4">
                        <a:lumMod val="50000"/>
                      </a:srgbClr>
                    </a:solidFill>
                    <a:effectLst/>
                    <a:uLnTx/>
                    <a:uFillTx/>
                  </a:rPr>
                  <a:t>-</a:t>
                </a:r>
                <a:r>
                  <a:rPr kumimoji="0" lang="en-GB" sz="2800" b="1" i="0" u="none" strike="noStrike" kern="0" cap="none" spc="0" normalizeH="0" baseline="0" noProof="0" dirty="0">
                    <a:ln>
                      <a:noFill/>
                    </a:ln>
                    <a:solidFill>
                      <a:srgbClr val="4472C4">
                        <a:lumMod val="50000"/>
                      </a:srgbClr>
                    </a:solidFill>
                    <a:effectLst/>
                    <a:uLnTx/>
                    <a:uFillTx/>
                  </a:rPr>
                  <a:t>1</a:t>
                </a:r>
                <a:endParaRPr kumimoji="0" lang="en-GB" sz="2800" b="1" i="0" u="none" strike="noStrike" kern="0" cap="none" spc="0" normalizeH="0" baseline="30000" noProof="0" dirty="0">
                  <a:ln>
                    <a:noFill/>
                  </a:ln>
                  <a:solidFill>
                    <a:srgbClr val="4472C4">
                      <a:lumMod val="50000"/>
                    </a:srgbClr>
                  </a:solidFill>
                  <a:effectLst/>
                  <a:uLnTx/>
                  <a:uFillTx/>
                </a:endParaRPr>
              </a:p>
            </p:txBody>
          </p:sp>
        </p:grpSp>
        <p:sp>
          <p:nvSpPr>
            <p:cNvPr id="61" name="TextBox 60">
              <a:extLst>
                <a:ext uri="{FF2B5EF4-FFF2-40B4-BE49-F238E27FC236}">
                  <a16:creationId xmlns:a16="http://schemas.microsoft.com/office/drawing/2014/main" id="{B22EB664-9CE6-4E6C-8E7F-6CF47FF83104}"/>
                </a:ext>
              </a:extLst>
            </p:cNvPr>
            <p:cNvSpPr txBox="1"/>
            <p:nvPr/>
          </p:nvSpPr>
          <p:spPr>
            <a:xfrm>
              <a:off x="5297681" y="3418635"/>
              <a:ext cx="2138011" cy="707886"/>
            </a:xfrm>
            <a:prstGeom prst="rect">
              <a:avLst/>
            </a:prstGeom>
            <a:solidFill>
              <a:sysClr val="window" lastClr="FFFFFF"/>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4472C4">
                      <a:lumMod val="50000"/>
                    </a:srgbClr>
                  </a:solidFill>
                  <a:effectLst/>
                  <a:uLnTx/>
                  <a:uFillTx/>
                </a:rPr>
                <a:t>Falsch</a:t>
              </a:r>
              <a:r>
                <a:rPr kumimoji="0" lang="en-US" sz="2000" b="0" i="0" u="none" strike="noStrike" kern="0" cap="none" spc="0" normalizeH="0" baseline="0" noProof="0" dirty="0">
                  <a:ln>
                    <a:noFill/>
                  </a:ln>
                  <a:solidFill>
                    <a:srgbClr val="4472C4">
                      <a:lumMod val="50000"/>
                    </a:srgbClr>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lumMod val="50000"/>
                    </a:srgbClr>
                  </a:solidFill>
                  <a:effectLst/>
                  <a:uLnTx/>
                  <a:uFillTx/>
                </a:rPr>
                <a:t>Hunger </a:t>
              </a:r>
              <a:r>
                <a:rPr kumimoji="0" lang="en-US" sz="2000" b="1" i="0" u="none" strike="noStrike" kern="0" cap="none" spc="0" normalizeH="0" baseline="0" noProof="0" dirty="0" err="1">
                  <a:ln>
                    <a:noFill/>
                  </a:ln>
                  <a:solidFill>
                    <a:srgbClr val="4472C4">
                      <a:lumMod val="50000"/>
                    </a:srgbClr>
                  </a:solidFill>
                  <a:effectLst/>
                  <a:uLnTx/>
                  <a:uFillTx/>
                </a:rPr>
                <a:t>haben</a:t>
              </a:r>
              <a:endParaRPr kumimoji="0" lang="en-US" sz="2000" b="0" i="0" u="none" strike="noStrike" kern="0" cap="none" spc="0" normalizeH="0" baseline="0" noProof="0" dirty="0">
                <a:ln>
                  <a:noFill/>
                </a:ln>
                <a:solidFill>
                  <a:srgbClr val="4472C4">
                    <a:lumMod val="50000"/>
                  </a:srgbClr>
                </a:solidFill>
                <a:effectLst/>
                <a:uLnTx/>
                <a:uFillTx/>
              </a:endParaRPr>
            </a:p>
          </p:txBody>
        </p:sp>
      </p:grpSp>
    </p:spTree>
    <p:extLst>
      <p:ext uri="{BB962C8B-B14F-4D97-AF65-F5344CB8AC3E}">
        <p14:creationId xmlns:p14="http://schemas.microsoft.com/office/powerpoint/2010/main" val="9888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07D7-048A-42C5-AC6A-A2BBDDF31319}"/>
              </a:ext>
            </a:extLst>
          </p:cNvPr>
          <p:cNvSpPr>
            <a:spLocks noGrp="1"/>
          </p:cNvSpPr>
          <p:nvPr>
            <p:ph type="title"/>
          </p:nvPr>
        </p:nvSpPr>
        <p:spPr>
          <a:xfrm>
            <a:off x="0" y="213557"/>
            <a:ext cx="5210629" cy="647577"/>
          </a:xfrm>
        </p:spPr>
        <p:txBody>
          <a:bodyPr/>
          <a:lstStyle/>
          <a:p>
            <a:r>
              <a:rPr lang="en-GB" dirty="0" err="1"/>
              <a:t>Vokabel</a:t>
            </a:r>
            <a:r>
              <a:rPr lang="en-GB" dirty="0"/>
              <a:t>-Domino </a:t>
            </a:r>
            <a:r>
              <a:rPr lang="en-GB" b="0" dirty="0"/>
              <a:t>(1/4)</a:t>
            </a:r>
            <a:endParaRPr lang="en-GB" dirty="0"/>
          </a:p>
        </p:txBody>
      </p:sp>
      <p:pic>
        <p:nvPicPr>
          <p:cNvPr id="4" name="Picture 3" descr="A close up of a logo&#10;&#10;Description automatically generated">
            <a:extLst>
              <a:ext uri="{FF2B5EF4-FFF2-40B4-BE49-F238E27FC236}">
                <a16:creationId xmlns:a16="http://schemas.microsoft.com/office/drawing/2014/main" id="{32022554-617A-44DC-A86D-D7980A940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398" y="5123163"/>
            <a:ext cx="1301807" cy="1252681"/>
          </a:xfrm>
          <a:prstGeom prst="rect">
            <a:avLst/>
          </a:prstGeom>
        </p:spPr>
      </p:pic>
      <p:pic>
        <p:nvPicPr>
          <p:cNvPr id="5" name="Picture 4">
            <a:extLst>
              <a:ext uri="{FF2B5EF4-FFF2-40B4-BE49-F238E27FC236}">
                <a16:creationId xmlns:a16="http://schemas.microsoft.com/office/drawing/2014/main" id="{2C6287DD-B5FA-4536-A3BB-38E42CC39CB6}"/>
              </a:ext>
            </a:extLst>
          </p:cNvPr>
          <p:cNvPicPr>
            <a:picLocks noChangeAspect="1"/>
          </p:cNvPicPr>
          <p:nvPr/>
        </p:nvPicPr>
        <p:blipFill>
          <a:blip r:embed="rId4"/>
          <a:stretch>
            <a:fillRect/>
          </a:stretch>
        </p:blipFill>
        <p:spPr>
          <a:xfrm flipH="1">
            <a:off x="180000" y="5136525"/>
            <a:ext cx="1224438" cy="1252681"/>
          </a:xfrm>
          <a:prstGeom prst="rect">
            <a:avLst/>
          </a:prstGeom>
        </p:spPr>
      </p:pic>
      <p:sp>
        <p:nvSpPr>
          <p:cNvPr id="35" name="Rounded Rectangle 11">
            <a:extLst>
              <a:ext uri="{FF2B5EF4-FFF2-40B4-BE49-F238E27FC236}">
                <a16:creationId xmlns:a16="http://schemas.microsoft.com/office/drawing/2014/main" id="{87FB417C-078C-4F1E-A51B-58615513FF4D}"/>
              </a:ext>
            </a:extLst>
          </p:cNvPr>
          <p:cNvSpPr/>
          <p:nvPr/>
        </p:nvSpPr>
        <p:spPr>
          <a:xfrm>
            <a:off x="10827657" y="247046"/>
            <a:ext cx="113154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7F2322C-B0E7-4B0A-AECD-9E6986DB53F9}"/>
              </a:ext>
            </a:extLst>
          </p:cNvPr>
          <p:cNvSpPr txBox="1"/>
          <p:nvPr/>
        </p:nvSpPr>
        <p:spPr>
          <a:xfrm>
            <a:off x="5210629" y="91693"/>
            <a:ext cx="6097929" cy="769441"/>
          </a:xfrm>
          <a:prstGeom prst="rect">
            <a:avLst/>
          </a:prstGeom>
          <a:noFill/>
        </p:spPr>
        <p:txBody>
          <a:bodyPr wrap="square" rtlCol="0">
            <a:spAutoFit/>
          </a:bodyPr>
          <a:lstStyle/>
          <a:p>
            <a:r>
              <a:rPr lang="en-US" sz="2200" dirty="0" err="1"/>
              <a:t>Haben</a:t>
            </a:r>
            <a:r>
              <a:rPr lang="en-US" sz="2200" dirty="0"/>
              <a:t> </a:t>
            </a:r>
            <a:r>
              <a:rPr lang="en-US" sz="2200" dirty="0" err="1"/>
              <a:t>oder</a:t>
            </a:r>
            <a:r>
              <a:rPr lang="en-US" sz="2200" dirty="0"/>
              <a:t> sein? </a:t>
            </a:r>
          </a:p>
          <a:p>
            <a:r>
              <a:rPr lang="en-US" sz="2200" dirty="0" err="1"/>
              <a:t>Finde</a:t>
            </a:r>
            <a:r>
              <a:rPr lang="en-US" sz="2200" dirty="0"/>
              <a:t> die </a:t>
            </a:r>
            <a:r>
              <a:rPr lang="en-US" sz="2200" dirty="0" err="1"/>
              <a:t>Paare</a:t>
            </a:r>
            <a:r>
              <a:rPr lang="en-US" sz="2200" dirty="0"/>
              <a:t> und </a:t>
            </a:r>
            <a:r>
              <a:rPr lang="en-US" sz="2200" dirty="0" err="1"/>
              <a:t>gewinne</a:t>
            </a:r>
            <a:r>
              <a:rPr lang="en-US" sz="2200" dirty="0"/>
              <a:t> das Spiel!</a:t>
            </a:r>
          </a:p>
        </p:txBody>
      </p:sp>
      <p:grpSp>
        <p:nvGrpSpPr>
          <p:cNvPr id="111" name="Group 110">
            <a:extLst>
              <a:ext uri="{FF2B5EF4-FFF2-40B4-BE49-F238E27FC236}">
                <a16:creationId xmlns:a16="http://schemas.microsoft.com/office/drawing/2014/main" id="{DC1AD052-30DC-44D8-9759-0D5D65AE1A56}"/>
              </a:ext>
            </a:extLst>
          </p:cNvPr>
          <p:cNvGrpSpPr/>
          <p:nvPr/>
        </p:nvGrpSpPr>
        <p:grpSpPr>
          <a:xfrm>
            <a:off x="7614954" y="1582932"/>
            <a:ext cx="2199451" cy="1157764"/>
            <a:chOff x="6193974" y="1501612"/>
            <a:chExt cx="2199451" cy="1157764"/>
          </a:xfrm>
        </p:grpSpPr>
        <p:sp>
          <p:nvSpPr>
            <p:cNvPr id="112" name="TextBox 111">
              <a:extLst>
                <a:ext uri="{FF2B5EF4-FFF2-40B4-BE49-F238E27FC236}">
                  <a16:creationId xmlns:a16="http://schemas.microsoft.com/office/drawing/2014/main" id="{24C62466-D733-43EA-8695-516D0A97625B}"/>
                </a:ext>
              </a:extLst>
            </p:cNvPr>
            <p:cNvSpPr txBox="1"/>
            <p:nvPr/>
          </p:nvSpPr>
          <p:spPr>
            <a:xfrm>
              <a:off x="6197713" y="1510515"/>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3" name="TextBox 112">
              <a:extLst>
                <a:ext uri="{FF2B5EF4-FFF2-40B4-BE49-F238E27FC236}">
                  <a16:creationId xmlns:a16="http://schemas.microsoft.com/office/drawing/2014/main" id="{2199F45F-7D13-43C9-9BAA-7D04864123DD}"/>
                </a:ext>
              </a:extLst>
            </p:cNvPr>
            <p:cNvSpPr txBox="1"/>
            <p:nvPr/>
          </p:nvSpPr>
          <p:spPr>
            <a:xfrm>
              <a:off x="7283563" y="1501612"/>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4" name="TextBox 113">
              <a:extLst>
                <a:ext uri="{FF2B5EF4-FFF2-40B4-BE49-F238E27FC236}">
                  <a16:creationId xmlns:a16="http://schemas.microsoft.com/office/drawing/2014/main" id="{FC8DA1B6-D26D-46B9-8017-7F1954FD14E7}"/>
                </a:ext>
              </a:extLst>
            </p:cNvPr>
            <p:cNvSpPr txBox="1"/>
            <p:nvPr/>
          </p:nvSpPr>
          <p:spPr>
            <a:xfrm>
              <a:off x="6193974" y="1898537"/>
              <a:ext cx="1137013"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rPr>
                <a:t>gesund</a:t>
              </a:r>
              <a:endParaRPr kumimoji="0" lang="en-GB" sz="2000" b="1" i="0" u="none" strike="noStrike" kern="0" cap="none" spc="0" normalizeH="0" baseline="0" noProof="0" dirty="0">
                <a:ln>
                  <a:noFill/>
                </a:ln>
                <a:solidFill>
                  <a:srgbClr val="4472C4">
                    <a:lumMod val="50000"/>
                  </a:srgbClr>
                </a:solidFill>
                <a:effectLst/>
                <a:uLnTx/>
                <a:uFillTx/>
              </a:endParaRPr>
            </a:p>
          </p:txBody>
        </p:sp>
        <p:sp>
          <p:nvSpPr>
            <p:cNvPr id="115" name="TextBox 114">
              <a:extLst>
                <a:ext uri="{FF2B5EF4-FFF2-40B4-BE49-F238E27FC236}">
                  <a16:creationId xmlns:a16="http://schemas.microsoft.com/office/drawing/2014/main" id="{61F9DFD2-1300-44F6-BCFE-C97A190E9F81}"/>
                </a:ext>
              </a:extLst>
            </p:cNvPr>
            <p:cNvSpPr txBox="1"/>
            <p:nvPr/>
          </p:nvSpPr>
          <p:spPr>
            <a:xfrm>
              <a:off x="7307575" y="1940061"/>
              <a:ext cx="108585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rgbClr val="FFC000"/>
                  </a:solidFill>
                  <a:effectLst/>
                  <a:uLnTx/>
                  <a:uFillTx/>
                </a:rPr>
                <a:t>gefunden</a:t>
              </a:r>
              <a:endParaRPr kumimoji="0" lang="en-GB" sz="1400" b="1" i="0" u="none" strike="noStrike" kern="0" cap="none" spc="0" normalizeH="0" baseline="0" noProof="0" dirty="0">
                <a:ln>
                  <a:noFill/>
                </a:ln>
                <a:solidFill>
                  <a:srgbClr val="FFC000"/>
                </a:solidFill>
                <a:effectLst/>
                <a:uLnTx/>
                <a:uFillTx/>
              </a:endParaRPr>
            </a:p>
          </p:txBody>
        </p:sp>
      </p:grpSp>
      <p:grpSp>
        <p:nvGrpSpPr>
          <p:cNvPr id="116" name="Group 115">
            <a:extLst>
              <a:ext uri="{FF2B5EF4-FFF2-40B4-BE49-F238E27FC236}">
                <a16:creationId xmlns:a16="http://schemas.microsoft.com/office/drawing/2014/main" id="{F3B6080B-EBCE-4C5D-83A6-41B38C34AABF}"/>
              </a:ext>
            </a:extLst>
          </p:cNvPr>
          <p:cNvGrpSpPr/>
          <p:nvPr/>
        </p:nvGrpSpPr>
        <p:grpSpPr>
          <a:xfrm>
            <a:off x="5406480" y="1585388"/>
            <a:ext cx="2339521" cy="1149035"/>
            <a:chOff x="5069400" y="3832781"/>
            <a:chExt cx="2339521" cy="1149035"/>
          </a:xfrm>
        </p:grpSpPr>
        <p:sp>
          <p:nvSpPr>
            <p:cNvPr id="117" name="TextBox 116">
              <a:extLst>
                <a:ext uri="{FF2B5EF4-FFF2-40B4-BE49-F238E27FC236}">
                  <a16:creationId xmlns:a16="http://schemas.microsoft.com/office/drawing/2014/main" id="{739E1D4B-E8D3-4A73-B565-0D403A9E6EB8}"/>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8" name="TextBox 117">
              <a:extLst>
                <a:ext uri="{FF2B5EF4-FFF2-40B4-BE49-F238E27FC236}">
                  <a16:creationId xmlns:a16="http://schemas.microsoft.com/office/drawing/2014/main" id="{E25F35C9-0C31-4DCB-95F3-6B043D569414}"/>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9" name="TextBox 118">
              <a:extLst>
                <a:ext uri="{FF2B5EF4-FFF2-40B4-BE49-F238E27FC236}">
                  <a16:creationId xmlns:a16="http://schemas.microsoft.com/office/drawing/2014/main" id="{0CED5132-7288-4E90-830E-49500AAB5ED1}"/>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Sie hat</a:t>
              </a:r>
            </a:p>
          </p:txBody>
        </p:sp>
        <p:sp>
          <p:nvSpPr>
            <p:cNvPr id="120" name="TextBox 119">
              <a:extLst>
                <a:ext uri="{FF2B5EF4-FFF2-40B4-BE49-F238E27FC236}">
                  <a16:creationId xmlns:a16="http://schemas.microsoft.com/office/drawing/2014/main" id="{35581906-669C-4C35-B16F-BF7A7E8C114C}"/>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FFC000"/>
                  </a:solidFill>
                  <a:effectLst/>
                  <a:uLnTx/>
                  <a:uFillTx/>
                </a:rPr>
                <a:t>Wir</a:t>
              </a:r>
              <a:r>
                <a:rPr kumimoji="0" lang="en-GB" sz="2400" b="1" i="0" u="none" strike="noStrike" kern="0" cap="none" spc="0" normalizeH="0" baseline="0" noProof="0" dirty="0">
                  <a:ln>
                    <a:noFill/>
                  </a:ln>
                  <a:solidFill>
                    <a:srgbClr val="FFC000"/>
                  </a:solidFill>
                  <a:effectLst/>
                  <a:uLnTx/>
                  <a:uFillTx/>
                </a:rPr>
                <a:t> </a:t>
              </a:r>
              <a:r>
                <a:rPr kumimoji="0" lang="en-GB" sz="2400" b="1" i="0" u="none" strike="noStrike" kern="0" cap="none" spc="0" normalizeH="0" baseline="0" noProof="0" dirty="0" err="1">
                  <a:ln>
                    <a:noFill/>
                  </a:ln>
                  <a:solidFill>
                    <a:srgbClr val="FFC000"/>
                  </a:solidFill>
                  <a:effectLst/>
                  <a:uLnTx/>
                  <a:uFillTx/>
                </a:rPr>
                <a:t>sind</a:t>
              </a:r>
              <a:endParaRPr kumimoji="0" lang="en-GB" sz="2400" b="1" i="0" u="none" strike="noStrike" kern="0" cap="none" spc="0" normalizeH="0" baseline="0" noProof="0" dirty="0">
                <a:ln>
                  <a:noFill/>
                </a:ln>
                <a:solidFill>
                  <a:srgbClr val="FFC000"/>
                </a:solidFill>
                <a:effectLst/>
                <a:uLnTx/>
                <a:uFillTx/>
              </a:endParaRPr>
            </a:p>
          </p:txBody>
        </p:sp>
      </p:grpSp>
      <p:grpSp>
        <p:nvGrpSpPr>
          <p:cNvPr id="121" name="Group 120">
            <a:extLst>
              <a:ext uri="{FF2B5EF4-FFF2-40B4-BE49-F238E27FC236}">
                <a16:creationId xmlns:a16="http://schemas.microsoft.com/office/drawing/2014/main" id="{C702E499-2ED9-43B9-8878-3F390FC2FD6E}"/>
              </a:ext>
            </a:extLst>
          </p:cNvPr>
          <p:cNvGrpSpPr/>
          <p:nvPr/>
        </p:nvGrpSpPr>
        <p:grpSpPr>
          <a:xfrm rot="16200000">
            <a:off x="5915632" y="3247969"/>
            <a:ext cx="2296621" cy="1292618"/>
            <a:chOff x="9102325" y="4953993"/>
            <a:chExt cx="2296621" cy="1292618"/>
          </a:xfrm>
        </p:grpSpPr>
        <p:sp>
          <p:nvSpPr>
            <p:cNvPr id="122" name="TextBox 121">
              <a:extLst>
                <a:ext uri="{FF2B5EF4-FFF2-40B4-BE49-F238E27FC236}">
                  <a16:creationId xmlns:a16="http://schemas.microsoft.com/office/drawing/2014/main" id="{E44107C5-6349-4212-92C5-C472EEE68524}"/>
                </a:ext>
              </a:extLst>
            </p:cNvPr>
            <p:cNvSpPr txBox="1"/>
            <p:nvPr/>
          </p:nvSpPr>
          <p:spPr>
            <a:xfrm rot="5400000">
              <a:off x="9133831" y="5036266"/>
              <a:ext cx="1085850" cy="1148861"/>
            </a:xfrm>
            <a:prstGeom prst="rect">
              <a:avLst/>
            </a:prstGeom>
            <a:solidFill>
              <a:srgbClr val="5B9BD5">
                <a:lumMod val="50000"/>
              </a:srgbClr>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3" name="TextBox 122">
              <a:extLst>
                <a:ext uri="{FF2B5EF4-FFF2-40B4-BE49-F238E27FC236}">
                  <a16:creationId xmlns:a16="http://schemas.microsoft.com/office/drawing/2014/main" id="{2C6CE178-F9C4-4B2D-A197-45B7E9FC8DEE}"/>
                </a:ext>
              </a:extLst>
            </p:cNvPr>
            <p:cNvSpPr txBox="1"/>
            <p:nvPr/>
          </p:nvSpPr>
          <p:spPr>
            <a:xfrm rot="5400000">
              <a:off x="10281591" y="5036265"/>
              <a:ext cx="1085850" cy="1148861"/>
            </a:xfrm>
            <a:prstGeom prst="rect">
              <a:avLst/>
            </a:prstGeom>
            <a:solidFill>
              <a:srgbClr val="FFCC00"/>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4" name="TextBox 123">
              <a:extLst>
                <a:ext uri="{FF2B5EF4-FFF2-40B4-BE49-F238E27FC236}">
                  <a16:creationId xmlns:a16="http://schemas.microsoft.com/office/drawing/2014/main" id="{13E41271-3588-43BB-B5E6-A71546317992}"/>
                </a:ext>
              </a:extLst>
            </p:cNvPr>
            <p:cNvSpPr txBox="1"/>
            <p:nvPr/>
          </p:nvSpPr>
          <p:spPr>
            <a:xfrm rot="5400000">
              <a:off x="9146087" y="5420129"/>
              <a:ext cx="1085850"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CC00"/>
                  </a:solidFill>
                  <a:effectLst/>
                  <a:uLnTx/>
                  <a:uFillTx/>
                </a:rPr>
                <a:t>Hunger</a:t>
              </a:r>
            </a:p>
          </p:txBody>
        </p:sp>
        <p:sp>
          <p:nvSpPr>
            <p:cNvPr id="125" name="TextBox 124">
              <a:extLst>
                <a:ext uri="{FF2B5EF4-FFF2-40B4-BE49-F238E27FC236}">
                  <a16:creationId xmlns:a16="http://schemas.microsoft.com/office/drawing/2014/main" id="{DEA8F714-DF59-4F69-82CD-E99188CCD78C}"/>
                </a:ext>
              </a:extLst>
            </p:cNvPr>
            <p:cNvSpPr txBox="1"/>
            <p:nvPr/>
          </p:nvSpPr>
          <p:spPr>
            <a:xfrm rot="5400000">
              <a:off x="10216146" y="5369469"/>
              <a:ext cx="129261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unten</a:t>
              </a:r>
              <a:endParaRPr kumimoji="0" lang="en-GB" sz="2400" b="1" i="0" u="none" strike="noStrike" kern="0" cap="none" spc="0" normalizeH="0" baseline="0" noProof="0" dirty="0">
                <a:ln>
                  <a:noFill/>
                </a:ln>
                <a:solidFill>
                  <a:srgbClr val="4472C4">
                    <a:lumMod val="50000"/>
                  </a:srgbClr>
                </a:solidFill>
                <a:effectLst/>
                <a:uLnTx/>
                <a:uFillTx/>
              </a:endParaRPr>
            </a:p>
          </p:txBody>
        </p:sp>
      </p:grpSp>
      <p:grpSp>
        <p:nvGrpSpPr>
          <p:cNvPr id="126" name="Group 125">
            <a:extLst>
              <a:ext uri="{FF2B5EF4-FFF2-40B4-BE49-F238E27FC236}">
                <a16:creationId xmlns:a16="http://schemas.microsoft.com/office/drawing/2014/main" id="{E3C4E2D1-08E1-4B9B-AE5E-E1126D9A4230}"/>
              </a:ext>
            </a:extLst>
          </p:cNvPr>
          <p:cNvGrpSpPr/>
          <p:nvPr/>
        </p:nvGrpSpPr>
        <p:grpSpPr>
          <a:xfrm>
            <a:off x="479724" y="3300787"/>
            <a:ext cx="2339521" cy="1149035"/>
            <a:chOff x="5069400" y="3832781"/>
            <a:chExt cx="2339521" cy="1149035"/>
          </a:xfrm>
        </p:grpSpPr>
        <p:sp>
          <p:nvSpPr>
            <p:cNvPr id="127" name="TextBox 126">
              <a:extLst>
                <a:ext uri="{FF2B5EF4-FFF2-40B4-BE49-F238E27FC236}">
                  <a16:creationId xmlns:a16="http://schemas.microsoft.com/office/drawing/2014/main" id="{D0B88D92-3239-48AB-9741-DC819112B7AF}"/>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8" name="TextBox 127">
              <a:extLst>
                <a:ext uri="{FF2B5EF4-FFF2-40B4-BE49-F238E27FC236}">
                  <a16:creationId xmlns:a16="http://schemas.microsoft.com/office/drawing/2014/main" id="{14800BE3-027D-4D1C-8B09-AADC75CEC075}"/>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9" name="TextBox 128">
              <a:extLst>
                <a:ext uri="{FF2B5EF4-FFF2-40B4-BE49-F238E27FC236}">
                  <a16:creationId xmlns:a16="http://schemas.microsoft.com/office/drawing/2014/main" id="{0DE88CBA-2F01-4599-BD5F-FDD770F4EC57}"/>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Er</a:t>
              </a:r>
              <a:br>
                <a:rPr kumimoji="0" lang="en-GB" sz="2400" b="1" i="0" u="none" strike="noStrike" kern="0" cap="none" spc="0" normalizeH="0" baseline="0" noProof="0" dirty="0">
                  <a:ln>
                    <a:noFill/>
                  </a:ln>
                  <a:solidFill>
                    <a:srgbClr val="4472C4">
                      <a:lumMod val="50000"/>
                    </a:srgbClr>
                  </a:solidFill>
                  <a:effectLst/>
                  <a:uLnTx/>
                  <a:uFillTx/>
                </a:rPr>
              </a:br>
              <a:r>
                <a:rPr kumimoji="0" lang="en-GB" sz="2400" b="1" i="0" u="none" strike="noStrike" kern="0" cap="none" spc="0" normalizeH="0" baseline="0" noProof="0" dirty="0">
                  <a:ln>
                    <a:noFill/>
                  </a:ln>
                  <a:solidFill>
                    <a:srgbClr val="4472C4">
                      <a:lumMod val="50000"/>
                    </a:srgbClr>
                  </a:solidFill>
                  <a:effectLst/>
                  <a:uLnTx/>
                  <a:uFillTx/>
                </a:rPr>
                <a:t>hat</a:t>
              </a:r>
            </a:p>
          </p:txBody>
        </p:sp>
        <p:sp>
          <p:nvSpPr>
            <p:cNvPr id="130" name="TextBox 129">
              <a:extLst>
                <a:ext uri="{FF2B5EF4-FFF2-40B4-BE49-F238E27FC236}">
                  <a16:creationId xmlns:a16="http://schemas.microsoft.com/office/drawing/2014/main" id="{1CD69961-08DF-48F3-B8D1-D471FA091FDF}"/>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Ich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a:ln>
                    <a:noFill/>
                  </a:ln>
                  <a:solidFill>
                    <a:srgbClr val="FFC000"/>
                  </a:solidFill>
                  <a:effectLst/>
                  <a:uLnTx/>
                  <a:uFillTx/>
                </a:rPr>
                <a:t>bin</a:t>
              </a:r>
            </a:p>
          </p:txBody>
        </p:sp>
      </p:grpSp>
      <p:grpSp>
        <p:nvGrpSpPr>
          <p:cNvPr id="131" name="Group 130">
            <a:extLst>
              <a:ext uri="{FF2B5EF4-FFF2-40B4-BE49-F238E27FC236}">
                <a16:creationId xmlns:a16="http://schemas.microsoft.com/office/drawing/2014/main" id="{D436981F-58B6-458C-BA7B-AA9453794E82}"/>
              </a:ext>
            </a:extLst>
          </p:cNvPr>
          <p:cNvGrpSpPr/>
          <p:nvPr/>
        </p:nvGrpSpPr>
        <p:grpSpPr>
          <a:xfrm>
            <a:off x="9781024" y="1574029"/>
            <a:ext cx="2192586" cy="1148861"/>
            <a:chOff x="5013454" y="294624"/>
            <a:chExt cx="2192586" cy="1148861"/>
          </a:xfrm>
        </p:grpSpPr>
        <p:sp>
          <p:nvSpPr>
            <p:cNvPr id="132" name="Rectangle 131">
              <a:extLst>
                <a:ext uri="{FF2B5EF4-FFF2-40B4-BE49-F238E27FC236}">
                  <a16:creationId xmlns:a16="http://schemas.microsoft.com/office/drawing/2014/main" id="{1F65F85B-4FF9-479E-A8A5-59290FB12C3B}"/>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133" name="Straight Connector 132">
              <a:extLst>
                <a:ext uri="{FF2B5EF4-FFF2-40B4-BE49-F238E27FC236}">
                  <a16:creationId xmlns:a16="http://schemas.microsoft.com/office/drawing/2014/main" id="{22CF710A-79DD-40A0-9F6A-2AC953A66DD8}"/>
                </a:ext>
              </a:extLst>
            </p:cNvPr>
            <p:cNvCxnSpPr>
              <a:stCxn id="132" idx="0"/>
              <a:endCxn id="132"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134" name="TextBox 133">
              <a:extLst>
                <a:ext uri="{FF2B5EF4-FFF2-40B4-BE49-F238E27FC236}">
                  <a16:creationId xmlns:a16="http://schemas.microsoft.com/office/drawing/2014/main" id="{F51247DD-0607-4152-AE20-02B4CA401BD8}"/>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2</a:t>
              </a:r>
            </a:p>
          </p:txBody>
        </p:sp>
      </p:grpSp>
      <p:grpSp>
        <p:nvGrpSpPr>
          <p:cNvPr id="135" name="Group 134">
            <a:extLst>
              <a:ext uri="{FF2B5EF4-FFF2-40B4-BE49-F238E27FC236}">
                <a16:creationId xmlns:a16="http://schemas.microsoft.com/office/drawing/2014/main" id="{9C11D0F6-EF5F-45AC-BAF1-AE6236EA9CCA}"/>
              </a:ext>
            </a:extLst>
          </p:cNvPr>
          <p:cNvGrpSpPr/>
          <p:nvPr/>
        </p:nvGrpSpPr>
        <p:grpSpPr>
          <a:xfrm>
            <a:off x="3257782" y="1582931"/>
            <a:ext cx="2192586" cy="1148861"/>
            <a:chOff x="5013454" y="294624"/>
            <a:chExt cx="2192586" cy="1148861"/>
          </a:xfrm>
        </p:grpSpPr>
        <p:sp>
          <p:nvSpPr>
            <p:cNvPr id="136" name="Rectangle 135">
              <a:extLst>
                <a:ext uri="{FF2B5EF4-FFF2-40B4-BE49-F238E27FC236}">
                  <a16:creationId xmlns:a16="http://schemas.microsoft.com/office/drawing/2014/main" id="{9DC885C2-FFB5-4704-8AD5-92E73436C0ED}"/>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137" name="Straight Connector 136">
              <a:extLst>
                <a:ext uri="{FF2B5EF4-FFF2-40B4-BE49-F238E27FC236}">
                  <a16:creationId xmlns:a16="http://schemas.microsoft.com/office/drawing/2014/main" id="{6901A8C0-A7C6-4A52-A576-8F404469B849}"/>
                </a:ext>
              </a:extLst>
            </p:cNvPr>
            <p:cNvCxnSpPr>
              <a:stCxn id="136" idx="0"/>
              <a:endCxn id="136"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138" name="TextBox 137">
              <a:extLst>
                <a:ext uri="{FF2B5EF4-FFF2-40B4-BE49-F238E27FC236}">
                  <a16:creationId xmlns:a16="http://schemas.microsoft.com/office/drawing/2014/main" id="{994D5BB0-5A56-453D-82EB-1B3C760CEA26}"/>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1</a:t>
              </a:r>
            </a:p>
          </p:txBody>
        </p:sp>
      </p:grpSp>
      <p:grpSp>
        <p:nvGrpSpPr>
          <p:cNvPr id="139" name="Group 138">
            <a:extLst>
              <a:ext uri="{FF2B5EF4-FFF2-40B4-BE49-F238E27FC236}">
                <a16:creationId xmlns:a16="http://schemas.microsoft.com/office/drawing/2014/main" id="{4ADED944-C093-474D-A38D-92BD5A4BB228}"/>
              </a:ext>
            </a:extLst>
          </p:cNvPr>
          <p:cNvGrpSpPr/>
          <p:nvPr/>
        </p:nvGrpSpPr>
        <p:grpSpPr>
          <a:xfrm>
            <a:off x="4336313" y="3903213"/>
            <a:ext cx="2192586" cy="1148861"/>
            <a:chOff x="5013454" y="294624"/>
            <a:chExt cx="2192586" cy="1148861"/>
          </a:xfrm>
        </p:grpSpPr>
        <p:sp>
          <p:nvSpPr>
            <p:cNvPr id="140" name="Rectangle 139">
              <a:extLst>
                <a:ext uri="{FF2B5EF4-FFF2-40B4-BE49-F238E27FC236}">
                  <a16:creationId xmlns:a16="http://schemas.microsoft.com/office/drawing/2014/main" id="{6FF2AA26-864A-4592-8AA7-E47979165859}"/>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141" name="Straight Connector 140">
              <a:extLst>
                <a:ext uri="{FF2B5EF4-FFF2-40B4-BE49-F238E27FC236}">
                  <a16:creationId xmlns:a16="http://schemas.microsoft.com/office/drawing/2014/main" id="{4DC21153-750E-497A-9C32-DE261443823F}"/>
                </a:ext>
              </a:extLst>
            </p:cNvPr>
            <p:cNvCxnSpPr>
              <a:stCxn id="140" idx="0"/>
              <a:endCxn id="140"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142" name="TextBox 141">
              <a:extLst>
                <a:ext uri="{FF2B5EF4-FFF2-40B4-BE49-F238E27FC236}">
                  <a16:creationId xmlns:a16="http://schemas.microsoft.com/office/drawing/2014/main" id="{2343A557-B7E7-4724-9540-31E22FA89838}"/>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3</a:t>
              </a:r>
            </a:p>
          </p:txBody>
        </p:sp>
      </p:grpSp>
      <p:grpSp>
        <p:nvGrpSpPr>
          <p:cNvPr id="143" name="Group 142">
            <a:extLst>
              <a:ext uri="{FF2B5EF4-FFF2-40B4-BE49-F238E27FC236}">
                <a16:creationId xmlns:a16="http://schemas.microsoft.com/office/drawing/2014/main" id="{EF2291A8-D67F-4E35-AC21-1B04B4ADE636}"/>
              </a:ext>
            </a:extLst>
          </p:cNvPr>
          <p:cNvGrpSpPr/>
          <p:nvPr/>
        </p:nvGrpSpPr>
        <p:grpSpPr>
          <a:xfrm>
            <a:off x="7597807" y="3900099"/>
            <a:ext cx="2192586" cy="1148861"/>
            <a:chOff x="5013454" y="294624"/>
            <a:chExt cx="2192586" cy="1148861"/>
          </a:xfrm>
        </p:grpSpPr>
        <p:sp>
          <p:nvSpPr>
            <p:cNvPr id="144" name="Rectangle 143">
              <a:extLst>
                <a:ext uri="{FF2B5EF4-FFF2-40B4-BE49-F238E27FC236}">
                  <a16:creationId xmlns:a16="http://schemas.microsoft.com/office/drawing/2014/main" id="{9700F604-D194-4831-B3A2-B5D14947528B}"/>
                </a:ext>
              </a:extLst>
            </p:cNvPr>
            <p:cNvSpPr/>
            <p:nvPr/>
          </p:nvSpPr>
          <p:spPr>
            <a:xfrm>
              <a:off x="5034340" y="294624"/>
              <a:ext cx="2171700" cy="1148861"/>
            </a:xfrm>
            <a:prstGeom prst="rect">
              <a:avLst/>
            </a:prstGeom>
            <a:solidFill>
              <a:sysClr val="window" lastClr="FFF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cxnSp>
          <p:nvCxnSpPr>
            <p:cNvPr id="145" name="Straight Connector 144">
              <a:extLst>
                <a:ext uri="{FF2B5EF4-FFF2-40B4-BE49-F238E27FC236}">
                  <a16:creationId xmlns:a16="http://schemas.microsoft.com/office/drawing/2014/main" id="{72F0F9C5-E9C8-490F-A596-05F1E2FF9510}"/>
                </a:ext>
              </a:extLst>
            </p:cNvPr>
            <p:cNvCxnSpPr>
              <a:stCxn id="144" idx="0"/>
              <a:endCxn id="144" idx="2"/>
            </p:cNvCxnSpPr>
            <p:nvPr/>
          </p:nvCxnSpPr>
          <p:spPr>
            <a:xfrm>
              <a:off x="6120190" y="294624"/>
              <a:ext cx="0" cy="1148861"/>
            </a:xfrm>
            <a:prstGeom prst="line">
              <a:avLst/>
            </a:prstGeom>
            <a:noFill/>
            <a:ln w="6350" cap="flat" cmpd="sng" algn="ctr">
              <a:solidFill>
                <a:srgbClr val="002060"/>
              </a:solidFill>
              <a:prstDash val="solid"/>
              <a:miter lim="800000"/>
            </a:ln>
            <a:effectLst/>
          </p:spPr>
        </p:cxnSp>
        <p:sp>
          <p:nvSpPr>
            <p:cNvPr id="146" name="TextBox 145">
              <a:extLst>
                <a:ext uri="{FF2B5EF4-FFF2-40B4-BE49-F238E27FC236}">
                  <a16:creationId xmlns:a16="http://schemas.microsoft.com/office/drawing/2014/main" id="{FF00E9C8-C267-400D-BF10-45EF815D73FB}"/>
                </a:ext>
              </a:extLst>
            </p:cNvPr>
            <p:cNvSpPr txBox="1"/>
            <p:nvPr/>
          </p:nvSpPr>
          <p:spPr>
            <a:xfrm>
              <a:off x="5013454" y="298201"/>
              <a:ext cx="4964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4</a:t>
              </a:r>
            </a:p>
          </p:txBody>
        </p:sp>
      </p:grpSp>
      <p:grpSp>
        <p:nvGrpSpPr>
          <p:cNvPr id="147" name="Group 146">
            <a:extLst>
              <a:ext uri="{FF2B5EF4-FFF2-40B4-BE49-F238E27FC236}">
                <a16:creationId xmlns:a16="http://schemas.microsoft.com/office/drawing/2014/main" id="{6AA0DAE1-5A95-49C6-BE7E-86CA2B1AE6AB}"/>
              </a:ext>
            </a:extLst>
          </p:cNvPr>
          <p:cNvGrpSpPr/>
          <p:nvPr/>
        </p:nvGrpSpPr>
        <p:grpSpPr>
          <a:xfrm>
            <a:off x="9763594" y="1582843"/>
            <a:ext cx="2339521" cy="1149035"/>
            <a:chOff x="5069400" y="3832781"/>
            <a:chExt cx="2339521" cy="1149035"/>
          </a:xfrm>
        </p:grpSpPr>
        <p:sp>
          <p:nvSpPr>
            <p:cNvPr id="148" name="TextBox 147">
              <a:extLst>
                <a:ext uri="{FF2B5EF4-FFF2-40B4-BE49-F238E27FC236}">
                  <a16:creationId xmlns:a16="http://schemas.microsoft.com/office/drawing/2014/main" id="{98A63134-6CED-424C-9162-6D47C304A57D}"/>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49" name="TextBox 148">
              <a:extLst>
                <a:ext uri="{FF2B5EF4-FFF2-40B4-BE49-F238E27FC236}">
                  <a16:creationId xmlns:a16="http://schemas.microsoft.com/office/drawing/2014/main" id="{0618C948-1DE8-4F51-B608-CFAC7E908093}"/>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0" name="TextBox 149">
              <a:extLst>
                <a:ext uri="{FF2B5EF4-FFF2-40B4-BE49-F238E27FC236}">
                  <a16:creationId xmlns:a16="http://schemas.microsoft.com/office/drawing/2014/main" id="{7A65E47D-BF63-4048-AE50-E02C3AEB60E4}"/>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Er</a:t>
              </a:r>
              <a:br>
                <a:rPr kumimoji="0" lang="en-GB" sz="2400" b="1" i="0" u="none" strike="noStrike" kern="0" cap="none" spc="0" normalizeH="0" baseline="0" noProof="0" dirty="0">
                  <a:ln>
                    <a:noFill/>
                  </a:ln>
                  <a:solidFill>
                    <a:srgbClr val="4472C4">
                      <a:lumMod val="50000"/>
                    </a:srgbClr>
                  </a:solidFill>
                  <a:effectLst/>
                  <a:uLnTx/>
                  <a:uFillTx/>
                </a:rPr>
              </a:br>
              <a:r>
                <a:rPr kumimoji="0" lang="en-GB" sz="2400" b="1" i="0" u="none" strike="noStrike" kern="0" cap="none" spc="0" normalizeH="0" baseline="0" noProof="0" dirty="0">
                  <a:ln>
                    <a:noFill/>
                  </a:ln>
                  <a:solidFill>
                    <a:srgbClr val="4472C4">
                      <a:lumMod val="50000"/>
                    </a:srgbClr>
                  </a:solidFill>
                  <a:effectLst/>
                  <a:uLnTx/>
                  <a:uFillTx/>
                </a:rPr>
                <a:t>hat</a:t>
              </a:r>
            </a:p>
          </p:txBody>
        </p:sp>
        <p:sp>
          <p:nvSpPr>
            <p:cNvPr id="151" name="TextBox 150">
              <a:extLst>
                <a:ext uri="{FF2B5EF4-FFF2-40B4-BE49-F238E27FC236}">
                  <a16:creationId xmlns:a16="http://schemas.microsoft.com/office/drawing/2014/main" id="{263ADF36-2D0E-4D5B-913B-EF3F7C5A0ACF}"/>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Ich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a:ln>
                    <a:noFill/>
                  </a:ln>
                  <a:solidFill>
                    <a:srgbClr val="FFC000"/>
                  </a:solidFill>
                  <a:effectLst/>
                  <a:uLnTx/>
                  <a:uFillTx/>
                </a:rPr>
                <a:t>bin</a:t>
              </a:r>
            </a:p>
          </p:txBody>
        </p:sp>
      </p:grpSp>
      <p:grpSp>
        <p:nvGrpSpPr>
          <p:cNvPr id="152" name="Group 151">
            <a:extLst>
              <a:ext uri="{FF2B5EF4-FFF2-40B4-BE49-F238E27FC236}">
                <a16:creationId xmlns:a16="http://schemas.microsoft.com/office/drawing/2014/main" id="{617A95A9-EF40-490D-ACCE-09477DD13CDE}"/>
              </a:ext>
            </a:extLst>
          </p:cNvPr>
          <p:cNvGrpSpPr/>
          <p:nvPr/>
        </p:nvGrpSpPr>
        <p:grpSpPr>
          <a:xfrm>
            <a:off x="7591888" y="3893553"/>
            <a:ext cx="2339521" cy="1149035"/>
            <a:chOff x="5069400" y="3832781"/>
            <a:chExt cx="2339521" cy="1149035"/>
          </a:xfrm>
        </p:grpSpPr>
        <p:sp>
          <p:nvSpPr>
            <p:cNvPr id="153" name="TextBox 152">
              <a:extLst>
                <a:ext uri="{FF2B5EF4-FFF2-40B4-BE49-F238E27FC236}">
                  <a16:creationId xmlns:a16="http://schemas.microsoft.com/office/drawing/2014/main" id="{EF4358D1-FB20-4799-BACF-D9A42525A7E6}"/>
                </a:ext>
              </a:extLst>
            </p:cNvPr>
            <p:cNvSpPr txBox="1"/>
            <p:nvPr/>
          </p:nvSpPr>
          <p:spPr>
            <a:xfrm>
              <a:off x="5110336" y="3832781"/>
              <a:ext cx="1085850" cy="1148861"/>
            </a:xfrm>
            <a:prstGeom prst="rect">
              <a:avLst/>
            </a:prstGeom>
            <a:solidFill>
              <a:srgbClr val="FFC000"/>
            </a:solid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4" name="TextBox 153">
              <a:extLst>
                <a:ext uri="{FF2B5EF4-FFF2-40B4-BE49-F238E27FC236}">
                  <a16:creationId xmlns:a16="http://schemas.microsoft.com/office/drawing/2014/main" id="{1B37CF9E-091C-4744-8E2E-F0FC7E1F9222}"/>
                </a:ext>
              </a:extLst>
            </p:cNvPr>
            <p:cNvSpPr txBox="1"/>
            <p:nvPr/>
          </p:nvSpPr>
          <p:spPr>
            <a:xfrm>
              <a:off x="6192025" y="3832955"/>
              <a:ext cx="1085850" cy="1148861"/>
            </a:xfrm>
            <a:prstGeom prst="rect">
              <a:avLst/>
            </a:prstGeom>
            <a:solidFill>
              <a:srgbClr val="5B9BD5">
                <a:lumMod val="50000"/>
              </a:srgbClr>
            </a:solidFill>
            <a:ln>
              <a:solidFill>
                <a:srgbClr val="00206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5" name="TextBox 154">
              <a:extLst>
                <a:ext uri="{FF2B5EF4-FFF2-40B4-BE49-F238E27FC236}">
                  <a16:creationId xmlns:a16="http://schemas.microsoft.com/office/drawing/2014/main" id="{1E61499C-5FC7-4B32-A639-A8F7E7D3B558}"/>
                </a:ext>
              </a:extLst>
            </p:cNvPr>
            <p:cNvSpPr txBox="1"/>
            <p:nvPr/>
          </p:nvSpPr>
          <p:spPr>
            <a:xfrm>
              <a:off x="5069400" y="4001374"/>
              <a:ext cx="1085850" cy="830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rPr>
                <a:t>Er</a:t>
              </a:r>
              <a:br>
                <a:rPr kumimoji="0" lang="en-GB" sz="2400" b="1" i="0" u="none" strike="noStrike" kern="0" cap="none" spc="0" normalizeH="0" baseline="0" noProof="0" dirty="0">
                  <a:ln>
                    <a:noFill/>
                  </a:ln>
                  <a:solidFill>
                    <a:srgbClr val="4472C4">
                      <a:lumMod val="50000"/>
                    </a:srgbClr>
                  </a:solidFill>
                  <a:effectLst/>
                  <a:uLnTx/>
                  <a:uFillTx/>
                </a:rPr>
              </a:br>
              <a:r>
                <a:rPr kumimoji="0" lang="en-GB" sz="2400" b="1" i="0" u="none" strike="noStrike" kern="0" cap="none" spc="0" normalizeH="0" baseline="0" noProof="0" dirty="0">
                  <a:ln>
                    <a:noFill/>
                  </a:ln>
                  <a:solidFill>
                    <a:srgbClr val="4472C4">
                      <a:lumMod val="50000"/>
                    </a:srgbClr>
                  </a:solidFill>
                  <a:effectLst/>
                  <a:uLnTx/>
                  <a:uFillTx/>
                </a:rPr>
                <a:t>hat</a:t>
              </a:r>
            </a:p>
          </p:txBody>
        </p:sp>
        <p:sp>
          <p:nvSpPr>
            <p:cNvPr id="156" name="TextBox 155">
              <a:extLst>
                <a:ext uri="{FF2B5EF4-FFF2-40B4-BE49-F238E27FC236}">
                  <a16:creationId xmlns:a16="http://schemas.microsoft.com/office/drawing/2014/main" id="{B997AF08-A808-4BAB-AEEC-8E39214CCAE7}"/>
                </a:ext>
              </a:extLst>
            </p:cNvPr>
            <p:cNvSpPr txBox="1"/>
            <p:nvPr/>
          </p:nvSpPr>
          <p:spPr>
            <a:xfrm>
              <a:off x="6116303" y="3997214"/>
              <a:ext cx="12926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C000"/>
                  </a:solidFill>
                  <a:effectLst/>
                  <a:uLnTx/>
                  <a:uFillTx/>
                </a:rPr>
                <a:t>Ich </a:t>
              </a:r>
              <a:br>
                <a:rPr kumimoji="0" lang="en-GB" sz="2400" b="1" i="0" u="none" strike="noStrike" kern="0" cap="none" spc="0" normalizeH="0" baseline="0" noProof="0" dirty="0">
                  <a:ln>
                    <a:noFill/>
                  </a:ln>
                  <a:solidFill>
                    <a:srgbClr val="FFC000"/>
                  </a:solidFill>
                  <a:effectLst/>
                  <a:uLnTx/>
                  <a:uFillTx/>
                </a:rPr>
              </a:br>
              <a:r>
                <a:rPr kumimoji="0" lang="en-GB" sz="2400" b="1" i="0" u="none" strike="noStrike" kern="0" cap="none" spc="0" normalizeH="0" baseline="0" noProof="0" dirty="0">
                  <a:ln>
                    <a:noFill/>
                  </a:ln>
                  <a:solidFill>
                    <a:srgbClr val="FFC000"/>
                  </a:solidFill>
                  <a:effectLst/>
                  <a:uLnTx/>
                  <a:uFillTx/>
                </a:rPr>
                <a:t>bin</a:t>
              </a:r>
            </a:p>
          </p:txBody>
        </p:sp>
      </p:grpSp>
    </p:spTree>
    <p:extLst>
      <p:ext uri="{BB962C8B-B14F-4D97-AF65-F5344CB8AC3E}">
        <p14:creationId xmlns:p14="http://schemas.microsoft.com/office/powerpoint/2010/main" val="319596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7951</Words>
  <Application>Microsoft Office PowerPoint</Application>
  <PresentationFormat>Widescreen</PresentationFormat>
  <Paragraphs>949</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Century Gothic</vt:lpstr>
      <vt:lpstr>Ink Free</vt:lpstr>
      <vt:lpstr>1_NCELP_German_2022</vt:lpstr>
      <vt:lpstr>PowerPoint Presentation</vt:lpstr>
      <vt:lpstr>Phonetik</vt:lpstr>
      <vt:lpstr>Mütter und Brüder</vt:lpstr>
      <vt:lpstr>Finde die Fliege!</vt:lpstr>
      <vt:lpstr>Finde die Fliege!</vt:lpstr>
      <vt:lpstr>Haben oder sein?</vt:lpstr>
      <vt:lpstr>So viele Fragen!</vt:lpstr>
      <vt:lpstr>Vokabel-Domino</vt:lpstr>
      <vt:lpstr>Vokabel-Domino (1/4)</vt:lpstr>
      <vt:lpstr>Vokabel-Domino (2/4)</vt:lpstr>
      <vt:lpstr>Vokabel-Domino (3/4)</vt:lpstr>
      <vt:lpstr>Vokabel-Domino (4/4)</vt:lpstr>
      <vt:lpstr>Talking to people you don’t know</vt:lpstr>
      <vt:lpstr>Wie ist die Gastfamilie?</vt:lpstr>
      <vt:lpstr>Mia schreibt E-Mails</vt:lpstr>
      <vt:lpstr>Wie geht’s (1/2)</vt:lpstr>
      <vt:lpstr>Wie geht’s (2/2)</vt:lpstr>
      <vt:lpstr>PowerPoint Presentation</vt:lpstr>
      <vt:lpstr>[u] oder [ü] im Plural?</vt:lpstr>
      <vt:lpstr>Sie, sie oder Sie?</vt:lpstr>
      <vt:lpstr>Sie, sie oder Sie?</vt:lpstr>
      <vt:lpstr>Sie, sie oder Sie?</vt:lpstr>
      <vt:lpstr>Wie ist die Gastfamilie?</vt:lpstr>
      <vt:lpstr>Ein Dankesbrief</vt:lpstr>
      <vt:lpstr>zu + infinitive</vt:lpstr>
      <vt:lpstr>Ein Tag in der Stadt</vt:lpstr>
      <vt:lpstr>Eine Postkarte nach Hause</vt:lpstr>
      <vt:lpstr>Was sind deine Pläne?</vt:lpstr>
      <vt:lpstr>Hausaufgaben</vt:lpstr>
      <vt:lpstr>Phonetik</vt:lpstr>
      <vt:lpstr>PowerPoint Presentation</vt:lpstr>
      <vt:lpstr>PowerPoint Presentation</vt:lpstr>
      <vt:lpstr>Compound nouns</vt:lpstr>
      <vt:lpstr>Antworten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2023-08-31T08:43:10Z</dcterms:created>
  <dcterms:modified xsi:type="dcterms:W3CDTF">2023-08-31T11:46:41Z</dcterms:modified>
</cp:coreProperties>
</file>