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571446-7954-414E-9DB8-BF1D36218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7F76C-DA5B-49DF-A177-918DB6A6C2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4384" y="5979824"/>
            <a:ext cx="1337616" cy="94746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FCC4F5-9CCC-4717-BE70-2F72AABF9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538" y="5329486"/>
            <a:ext cx="2974975" cy="115411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2FBAE8-A440-4E2A-AF34-22068D446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2796466"/>
            <a:ext cx="4864546" cy="4793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55EDF1-BA5E-4B1D-BBC1-D461B67A84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538" y="1952625"/>
            <a:ext cx="6640512" cy="844550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9595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ss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66587BCE-A7F1-4179-89F8-2398719317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80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34193" y="1260306"/>
            <a:ext cx="11123613" cy="46878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486051-81AD-43B6-AD4C-7A61DE5F9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045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58800" y="461639"/>
            <a:ext cx="11123613" cy="543313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chart</a:t>
            </a:r>
          </a:p>
        </p:txBody>
      </p:sp>
    </p:spTree>
    <p:extLst>
      <p:ext uri="{BB962C8B-B14F-4D97-AF65-F5344CB8AC3E}">
        <p14:creationId xmlns:p14="http://schemas.microsoft.com/office/powerpoint/2010/main" val="2523549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36ABA6E-0756-48F7-A625-8EA2220E62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9128" y="170715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F06B0192-1A5A-4B80-AF1C-5C776E39E9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82563" y="2754077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0221A15-F26C-497D-8296-4787B600AC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5937" y="3860634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9D6B932B-8B45-4FFA-BDD8-9AB30FB5BC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9189" y="5076521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C27C6324-C464-44F5-B791-ACE63B3AC4C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8720" y="172040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0A13D7AE-E34F-4CDB-AAF4-C132357CC51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92155" y="2767329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964E7422-ADB1-4670-A633-1C8F2D04D79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85529" y="387388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C3ECA795-2EFA-4A36-949F-E8B4DE4C841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98781" y="5089773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8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9994A4A-D944-41F2-8DEA-F17F60432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9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E1EE79E-FB38-4A37-BA9B-631DCFF801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9401" y="132777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3CECB09-ECFC-4213-8BBB-5E3A94F6E4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72836" y="2374699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599634D-BD6D-4834-A7C9-980C8B48934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66210" y="348125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6DC617B-6FDE-4A8F-B7D5-282D64FD78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9462" y="4697143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A456C8A-BE46-4D0F-8213-46E52C20CD6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98993" y="1341030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5766683-7AC3-4E4F-A9A7-9EDC76C39CE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82428" y="2387951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65416C-6A60-4818-972A-2F8D549106C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5802" y="349450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B48A780-5959-4411-94B3-5C6A479C2B6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89054" y="4710395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20201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58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053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51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2799C8-81C0-4519-88E3-F9A241FAF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063" y="1065213"/>
            <a:ext cx="11514137" cy="5105400"/>
          </a:xfrm>
        </p:spPr>
        <p:txBody>
          <a:bodyPr/>
          <a:lstStyle>
            <a:lvl1pPr marL="0" indent="0">
              <a:buNone/>
              <a:defRPr sz="2400">
                <a:solidFill>
                  <a:srgbClr val="525050"/>
                </a:solidFill>
              </a:defRPr>
            </a:lvl1pPr>
            <a:lvl2pPr marL="457200" indent="0">
              <a:buNone/>
              <a:defRPr sz="2200">
                <a:solidFill>
                  <a:srgbClr val="525050"/>
                </a:solidFill>
              </a:defRPr>
            </a:lvl2pPr>
            <a:lvl3pPr marL="914400" indent="0">
              <a:buNone/>
              <a:defRPr>
                <a:solidFill>
                  <a:srgbClr val="525050"/>
                </a:solidFill>
              </a:defRPr>
            </a:lvl3pPr>
            <a:lvl4pPr marL="1371600" indent="0">
              <a:buNone/>
              <a:defRPr>
                <a:solidFill>
                  <a:srgbClr val="525050"/>
                </a:solidFill>
              </a:defRPr>
            </a:lvl4pPr>
            <a:lvl5pPr marL="1828800" indent="0">
              <a:buNone/>
              <a:defRPr sz="1600">
                <a:solidFill>
                  <a:srgbClr val="525050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5626083-07F5-422B-BAF9-8C03F4F10D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61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C91D381-37F9-4BE8-A2AB-C70829F37D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531" y="212956"/>
            <a:ext cx="11691690" cy="601916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29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1198563"/>
            <a:ext cx="10733087" cy="464343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table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BAD87-395B-431E-B3EE-E8110C1FE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04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479394"/>
            <a:ext cx="10733087" cy="5362606"/>
          </a:xfrm>
        </p:spPr>
        <p:txBody>
          <a:bodyPr/>
          <a:lstStyle>
            <a:lvl1pPr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icon to edit table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97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445599D-3087-4CD8-84AE-3226DD418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4D76083-378C-4F18-A41A-DF691C5BB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C96604B-D187-48EB-B216-EF8EB1032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25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CBF304C-CE99-40D8-AB7A-30072AC4C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1024D67-5226-41E5-A06A-E4C244D078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34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Gloss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535C424-5B8D-4C9E-A5A7-5D9ABAD23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75DCF8-1088-417D-A2D4-5DAC15A25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8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6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2505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audio" Target="../media/audio24.wav"/><Relationship Id="rId21" Type="http://schemas.openxmlformats.org/officeDocument/2006/relationships/audio" Target="../media/audio20.wav"/><Relationship Id="rId34" Type="http://schemas.openxmlformats.org/officeDocument/2006/relationships/audio" Target="../media/audio32.wav"/><Relationship Id="rId42" Type="http://schemas.openxmlformats.org/officeDocument/2006/relationships/audio" Target="../media/audio40.wav"/><Relationship Id="rId47" Type="http://schemas.openxmlformats.org/officeDocument/2006/relationships/image" Target="../media/image9.png"/><Relationship Id="rId50" Type="http://schemas.openxmlformats.org/officeDocument/2006/relationships/image" Target="../media/image12.png"/><Relationship Id="rId55" Type="http://schemas.openxmlformats.org/officeDocument/2006/relationships/image" Target="../media/image17.png"/><Relationship Id="rId63" Type="http://schemas.openxmlformats.org/officeDocument/2006/relationships/image" Target="../media/image25.png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9" Type="http://schemas.openxmlformats.org/officeDocument/2006/relationships/audio" Target="../media/audio27.wav"/><Relationship Id="rId11" Type="http://schemas.openxmlformats.org/officeDocument/2006/relationships/audio" Target="../media/audio10.wav"/><Relationship Id="rId24" Type="http://schemas.openxmlformats.org/officeDocument/2006/relationships/image" Target="../media/image5.jpeg"/><Relationship Id="rId32" Type="http://schemas.openxmlformats.org/officeDocument/2006/relationships/audio" Target="../media/audio30.wav"/><Relationship Id="rId37" Type="http://schemas.openxmlformats.org/officeDocument/2006/relationships/audio" Target="../media/audio35.wav"/><Relationship Id="rId40" Type="http://schemas.openxmlformats.org/officeDocument/2006/relationships/audio" Target="../media/audio38.wav"/><Relationship Id="rId45" Type="http://schemas.openxmlformats.org/officeDocument/2006/relationships/image" Target="../media/image7.png"/><Relationship Id="rId53" Type="http://schemas.openxmlformats.org/officeDocument/2006/relationships/image" Target="../media/image15.png"/><Relationship Id="rId58" Type="http://schemas.openxmlformats.org/officeDocument/2006/relationships/image" Target="../media/image20.png"/><Relationship Id="rId66" Type="http://schemas.openxmlformats.org/officeDocument/2006/relationships/audio" Target="../media/audio42.wav"/><Relationship Id="rId5" Type="http://schemas.openxmlformats.org/officeDocument/2006/relationships/audio" Target="../media/audio4.wav"/><Relationship Id="rId61" Type="http://schemas.openxmlformats.org/officeDocument/2006/relationships/image" Target="../media/image23.png"/><Relationship Id="rId19" Type="http://schemas.openxmlformats.org/officeDocument/2006/relationships/audio" Target="../media/audio18.wav"/><Relationship Id="rId14" Type="http://schemas.openxmlformats.org/officeDocument/2006/relationships/audio" Target="../media/audio13.wav"/><Relationship Id="rId22" Type="http://schemas.openxmlformats.org/officeDocument/2006/relationships/audio" Target="../media/audio21.wav"/><Relationship Id="rId27" Type="http://schemas.openxmlformats.org/officeDocument/2006/relationships/audio" Target="../media/audio25.wav"/><Relationship Id="rId30" Type="http://schemas.openxmlformats.org/officeDocument/2006/relationships/audio" Target="../media/audio28.wav"/><Relationship Id="rId35" Type="http://schemas.openxmlformats.org/officeDocument/2006/relationships/audio" Target="../media/audio33.wav"/><Relationship Id="rId43" Type="http://schemas.openxmlformats.org/officeDocument/2006/relationships/audio" Target="../media/audio41.wav"/><Relationship Id="rId48" Type="http://schemas.openxmlformats.org/officeDocument/2006/relationships/image" Target="../media/image10.png"/><Relationship Id="rId56" Type="http://schemas.openxmlformats.org/officeDocument/2006/relationships/image" Target="../media/image18.png"/><Relationship Id="rId64" Type="http://schemas.openxmlformats.org/officeDocument/2006/relationships/image" Target="../media/image26.png"/><Relationship Id="rId8" Type="http://schemas.openxmlformats.org/officeDocument/2006/relationships/audio" Target="../media/audio7.wav"/><Relationship Id="rId51" Type="http://schemas.openxmlformats.org/officeDocument/2006/relationships/image" Target="../media/image13.png"/><Relationship Id="rId3" Type="http://schemas.openxmlformats.org/officeDocument/2006/relationships/audio" Target="../media/audio2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5" Type="http://schemas.openxmlformats.org/officeDocument/2006/relationships/audio" Target="../media/audio23.wav"/><Relationship Id="rId33" Type="http://schemas.openxmlformats.org/officeDocument/2006/relationships/audio" Target="../media/audio31.wav"/><Relationship Id="rId38" Type="http://schemas.openxmlformats.org/officeDocument/2006/relationships/audio" Target="../media/audio36.wav"/><Relationship Id="rId46" Type="http://schemas.openxmlformats.org/officeDocument/2006/relationships/image" Target="../media/image8.png"/><Relationship Id="rId59" Type="http://schemas.openxmlformats.org/officeDocument/2006/relationships/image" Target="../media/image21.png"/><Relationship Id="rId20" Type="http://schemas.openxmlformats.org/officeDocument/2006/relationships/audio" Target="../media/audio19.wav"/><Relationship Id="rId41" Type="http://schemas.openxmlformats.org/officeDocument/2006/relationships/audio" Target="../media/audio39.wav"/><Relationship Id="rId54" Type="http://schemas.openxmlformats.org/officeDocument/2006/relationships/image" Target="../media/image16.png"/><Relationship Id="rId6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5" Type="http://schemas.openxmlformats.org/officeDocument/2006/relationships/audio" Target="../media/audio14.wav"/><Relationship Id="rId23" Type="http://schemas.openxmlformats.org/officeDocument/2006/relationships/audio" Target="../media/audio22.wav"/><Relationship Id="rId28" Type="http://schemas.openxmlformats.org/officeDocument/2006/relationships/audio" Target="../media/audio26.wav"/><Relationship Id="rId36" Type="http://schemas.openxmlformats.org/officeDocument/2006/relationships/audio" Target="../media/audio34.wav"/><Relationship Id="rId49" Type="http://schemas.openxmlformats.org/officeDocument/2006/relationships/image" Target="../media/image11.png"/><Relationship Id="rId57" Type="http://schemas.openxmlformats.org/officeDocument/2006/relationships/image" Target="../media/image19.png"/><Relationship Id="rId10" Type="http://schemas.openxmlformats.org/officeDocument/2006/relationships/audio" Target="../media/audio9.wav"/><Relationship Id="rId31" Type="http://schemas.openxmlformats.org/officeDocument/2006/relationships/audio" Target="../media/audio29.wav"/><Relationship Id="rId44" Type="http://schemas.openxmlformats.org/officeDocument/2006/relationships/image" Target="../media/image6.png"/><Relationship Id="rId52" Type="http://schemas.openxmlformats.org/officeDocument/2006/relationships/image" Target="../media/image14.png"/><Relationship Id="rId60" Type="http://schemas.openxmlformats.org/officeDocument/2006/relationships/image" Target="../media/image22.png"/><Relationship Id="rId6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9" Type="http://schemas.openxmlformats.org/officeDocument/2006/relationships/audio" Target="../media/audio37.wav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54.wav"/><Relationship Id="rId18" Type="http://schemas.openxmlformats.org/officeDocument/2006/relationships/audio" Target="../media/audio59.wav"/><Relationship Id="rId26" Type="http://schemas.openxmlformats.org/officeDocument/2006/relationships/image" Target="../media/image31.png"/><Relationship Id="rId39" Type="http://schemas.openxmlformats.org/officeDocument/2006/relationships/image" Target="../media/image38.png"/><Relationship Id="rId21" Type="http://schemas.openxmlformats.org/officeDocument/2006/relationships/image" Target="../media/image28.png"/><Relationship Id="rId34" Type="http://schemas.openxmlformats.org/officeDocument/2006/relationships/audio" Target="../media/audio64.wav"/><Relationship Id="rId42" Type="http://schemas.openxmlformats.org/officeDocument/2006/relationships/audio" Target="../media/audio68.wav"/><Relationship Id="rId47" Type="http://schemas.openxmlformats.org/officeDocument/2006/relationships/image" Target="../media/image42.png"/><Relationship Id="rId50" Type="http://schemas.openxmlformats.org/officeDocument/2006/relationships/audio" Target="../media/audio72.wav"/><Relationship Id="rId7" Type="http://schemas.openxmlformats.org/officeDocument/2006/relationships/audio" Target="../media/audio48.wav"/><Relationship Id="rId2" Type="http://schemas.openxmlformats.org/officeDocument/2006/relationships/audio" Target="../media/audio43.wav"/><Relationship Id="rId16" Type="http://schemas.openxmlformats.org/officeDocument/2006/relationships/audio" Target="../media/audio57.wav"/><Relationship Id="rId29" Type="http://schemas.openxmlformats.org/officeDocument/2006/relationships/image" Target="../media/image33.png"/><Relationship Id="rId11" Type="http://schemas.openxmlformats.org/officeDocument/2006/relationships/audio" Target="../media/audio52.wav"/><Relationship Id="rId24" Type="http://schemas.openxmlformats.org/officeDocument/2006/relationships/image" Target="../media/image30.png"/><Relationship Id="rId32" Type="http://schemas.openxmlformats.org/officeDocument/2006/relationships/audio" Target="../media/audio63.wav"/><Relationship Id="rId37" Type="http://schemas.openxmlformats.org/officeDocument/2006/relationships/image" Target="../media/image37.png"/><Relationship Id="rId40" Type="http://schemas.openxmlformats.org/officeDocument/2006/relationships/audio" Target="../media/audio67.wav"/><Relationship Id="rId45" Type="http://schemas.openxmlformats.org/officeDocument/2006/relationships/audio" Target="../media/audio70.wav"/><Relationship Id="rId53" Type="http://schemas.openxmlformats.org/officeDocument/2006/relationships/image" Target="../media/image45.png"/><Relationship Id="rId5" Type="http://schemas.openxmlformats.org/officeDocument/2006/relationships/audio" Target="../media/audio46.wav"/><Relationship Id="rId10" Type="http://schemas.openxmlformats.org/officeDocument/2006/relationships/audio" Target="../media/audio51.wav"/><Relationship Id="rId19" Type="http://schemas.openxmlformats.org/officeDocument/2006/relationships/audio" Target="../media/audio60.wav"/><Relationship Id="rId31" Type="http://schemas.openxmlformats.org/officeDocument/2006/relationships/image" Target="../media/image34.png"/><Relationship Id="rId44" Type="http://schemas.openxmlformats.org/officeDocument/2006/relationships/audio" Target="../media/audio69.wav"/><Relationship Id="rId52" Type="http://schemas.openxmlformats.org/officeDocument/2006/relationships/audio" Target="../media/audio73.wav"/><Relationship Id="rId4" Type="http://schemas.openxmlformats.org/officeDocument/2006/relationships/audio" Target="../media/audio45.wav"/><Relationship Id="rId9" Type="http://schemas.openxmlformats.org/officeDocument/2006/relationships/audio" Target="../media/audio50.wav"/><Relationship Id="rId14" Type="http://schemas.openxmlformats.org/officeDocument/2006/relationships/audio" Target="../media/audio55.wav"/><Relationship Id="rId22" Type="http://schemas.openxmlformats.org/officeDocument/2006/relationships/image" Target="../media/image29.png"/><Relationship Id="rId27" Type="http://schemas.openxmlformats.org/officeDocument/2006/relationships/audio" Target="../media/audio31.wav"/><Relationship Id="rId30" Type="http://schemas.openxmlformats.org/officeDocument/2006/relationships/audio" Target="../media/audio62.wav"/><Relationship Id="rId35" Type="http://schemas.openxmlformats.org/officeDocument/2006/relationships/image" Target="../media/image36.png"/><Relationship Id="rId43" Type="http://schemas.openxmlformats.org/officeDocument/2006/relationships/image" Target="../media/image40.png"/><Relationship Id="rId48" Type="http://schemas.openxmlformats.org/officeDocument/2006/relationships/audio" Target="../media/audio71.wav"/><Relationship Id="rId8" Type="http://schemas.openxmlformats.org/officeDocument/2006/relationships/audio" Target="../media/audio49.wav"/><Relationship Id="rId51" Type="http://schemas.openxmlformats.org/officeDocument/2006/relationships/image" Target="../media/image44.png"/><Relationship Id="rId3" Type="http://schemas.openxmlformats.org/officeDocument/2006/relationships/audio" Target="../media/audio44.wav"/><Relationship Id="rId12" Type="http://schemas.openxmlformats.org/officeDocument/2006/relationships/audio" Target="../media/audio53.wav"/><Relationship Id="rId17" Type="http://schemas.openxmlformats.org/officeDocument/2006/relationships/audio" Target="../media/audio58.wav"/><Relationship Id="rId25" Type="http://schemas.openxmlformats.org/officeDocument/2006/relationships/audio" Target="../media/audio40.wav"/><Relationship Id="rId33" Type="http://schemas.openxmlformats.org/officeDocument/2006/relationships/image" Target="../media/image35.png"/><Relationship Id="rId38" Type="http://schemas.openxmlformats.org/officeDocument/2006/relationships/audio" Target="../media/audio66.wav"/><Relationship Id="rId46" Type="http://schemas.openxmlformats.org/officeDocument/2006/relationships/image" Target="../media/image41.png"/><Relationship Id="rId20" Type="http://schemas.openxmlformats.org/officeDocument/2006/relationships/audio" Target="../media/audio61.wav"/><Relationship Id="rId41" Type="http://schemas.openxmlformats.org/officeDocument/2006/relationships/image" Target="../media/image39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7.wav"/><Relationship Id="rId15" Type="http://schemas.openxmlformats.org/officeDocument/2006/relationships/audio" Target="../media/audio56.wav"/><Relationship Id="rId23" Type="http://schemas.openxmlformats.org/officeDocument/2006/relationships/audio" Target="../media/audio30.wav"/><Relationship Id="rId28" Type="http://schemas.openxmlformats.org/officeDocument/2006/relationships/image" Target="../media/image32.png"/><Relationship Id="rId36" Type="http://schemas.openxmlformats.org/officeDocument/2006/relationships/audio" Target="../media/audio65.wav"/><Relationship Id="rId4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5B00EE11-9068-4E74-8438-3F6BE68244BD}"/>
              </a:ext>
            </a:extLst>
          </p:cNvPr>
          <p:cNvGraphicFramePr>
            <a:graphicFrameLocks noGrp="1"/>
          </p:cNvGraphicFramePr>
          <p:nvPr/>
        </p:nvGraphicFramePr>
        <p:xfrm>
          <a:off x="1436618" y="369635"/>
          <a:ext cx="9317328" cy="5780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888">
                  <a:extLst>
                    <a:ext uri="{9D8B030D-6E8A-4147-A177-3AD203B41FA5}">
                      <a16:colId xmlns:a16="http://schemas.microsoft.com/office/drawing/2014/main" val="1988045768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694569702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2268552234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2419153379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2309328029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654230178"/>
                    </a:ext>
                  </a:extLst>
                </a:gridCol>
              </a:tblGrid>
              <a:tr h="1445225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4044428657"/>
                  </a:ext>
                </a:extLst>
              </a:tr>
              <a:tr h="1445225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812961732"/>
                  </a:ext>
                </a:extLst>
              </a:tr>
              <a:tr h="1445225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859905986"/>
                  </a:ext>
                </a:extLst>
              </a:tr>
              <a:tr h="1445225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953" marR="82953" marT="41476" marB="41476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Francophoniques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953687"/>
                  </a:ext>
                </a:extLst>
              </a:tr>
            </a:tbl>
          </a:graphicData>
        </a:graphic>
      </p:graphicFrame>
      <p:pic>
        <p:nvPicPr>
          <p:cNvPr id="96" name="Picture 95" descr="moon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63" y="5090890"/>
            <a:ext cx="684907" cy="684907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 rot="10800000" flipV="1">
            <a:off x="1502660" y="1421637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dans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1A4471C-BA12-42B9-A930-96E726DD97EB}"/>
              </a:ext>
            </a:extLst>
          </p:cNvPr>
          <p:cNvSpPr txBox="1"/>
          <p:nvPr/>
        </p:nvSpPr>
        <p:spPr>
          <a:xfrm>
            <a:off x="2249463" y="1417707"/>
            <a:ext cx="45383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E65D00"/>
                </a:solidFill>
                <a:latin typeface="Tw Cen MT" panose="020B0602020104020603"/>
              </a:rPr>
              <a:t>X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411014" y="287396"/>
            <a:ext cx="81255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SFC</a:t>
            </a:r>
          </a:p>
        </p:txBody>
      </p:sp>
      <p:sp>
        <p:nvSpPr>
          <p:cNvPr id="152" name="TextBox 151">
            <a:hlinkClick r:id="" action="ppaction://noaction">
              <a:snd r:embed="rId25" name="a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981195" y="287396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3074888" y="1421811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nim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54" name="TextBox 153">
            <a:hlinkClick r:id="" action="ppaction://noaction">
              <a:snd r:embed="rId26" name="i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559660" y="287396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1965192-8A44-404D-A8A2-7FE4D3B6FB7A}"/>
              </a:ext>
            </a:extLst>
          </p:cNvPr>
          <p:cNvSpPr txBox="1"/>
          <p:nvPr/>
        </p:nvSpPr>
        <p:spPr>
          <a:xfrm rot="10800000" flipV="1">
            <a:off x="4644395" y="1413434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156" name="TextBox 155">
            <a:hlinkClick r:id="" action="ppaction://noaction">
              <a:snd r:embed="rId27" name="eu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077695" y="287396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eu</a:t>
            </a:r>
            <a:endParaRPr lang="en-GB" sz="254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9C1E285-6BD0-46F7-9623-E3508D0E3514}"/>
              </a:ext>
            </a:extLst>
          </p:cNvPr>
          <p:cNvSpPr txBox="1"/>
          <p:nvPr/>
        </p:nvSpPr>
        <p:spPr>
          <a:xfrm rot="10800000" flipV="1">
            <a:off x="6175682" y="1421811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eu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58" name="TextBox 157">
            <a:hlinkClick r:id="" action="ppaction://noaction">
              <a:snd r:embed="rId28" name="e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7637035" y="287396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766775" y="141343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60" name="TextBox 159">
            <a:hlinkClick r:id="" action="ppaction://noaction">
              <a:snd r:embed="rId29" name="au.wav"/>
            </a:hlinkClick>
            <a:extLst>
              <a:ext uri="{FF2B5EF4-FFF2-40B4-BE49-F238E27FC236}">
                <a16:creationId xmlns:a16="http://schemas.microsoft.com/office/drawing/2014/main" id="{014393F9-EBBB-46AE-A196-D335BA83A5BF}"/>
              </a:ext>
            </a:extLst>
          </p:cNvPr>
          <p:cNvSpPr txBox="1"/>
          <p:nvPr/>
        </p:nvSpPr>
        <p:spPr>
          <a:xfrm>
            <a:off x="9182813" y="287396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au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F5AD61F-FF38-4B02-B6A5-FD573E6CA9AA}"/>
              </a:ext>
            </a:extLst>
          </p:cNvPr>
          <p:cNvSpPr txBox="1"/>
          <p:nvPr/>
        </p:nvSpPr>
        <p:spPr>
          <a:xfrm rot="10800000" flipV="1">
            <a:off x="9332882" y="1418340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au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che</a:t>
            </a:r>
          </a:p>
        </p:txBody>
      </p:sp>
      <p:sp>
        <p:nvSpPr>
          <p:cNvPr id="162" name="TextBox 161">
            <a:hlinkClick r:id="" action="ppaction://noaction">
              <a:snd r:embed="rId30" name="ou.wav"/>
            </a:hlinkClick>
            <a:extLst>
              <a:ext uri="{FF2B5EF4-FFF2-40B4-BE49-F238E27FC236}">
                <a16:creationId xmlns:a16="http://schemas.microsoft.com/office/drawing/2014/main" id="{A5EA739B-5F9B-49F0-9FB7-66EAED3AA8BD}"/>
              </a:ext>
            </a:extLst>
          </p:cNvPr>
          <p:cNvSpPr txBox="1"/>
          <p:nvPr/>
        </p:nvSpPr>
        <p:spPr>
          <a:xfrm>
            <a:off x="2959371" y="1770094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ou</a:t>
            </a:r>
            <a:endParaRPr lang="en-GB" sz="254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3E99237-64FE-4D6D-A43C-959E364F8A43}"/>
              </a:ext>
            </a:extLst>
          </p:cNvPr>
          <p:cNvSpPr txBox="1"/>
          <p:nvPr/>
        </p:nvSpPr>
        <p:spPr>
          <a:xfrm rot="10800000" flipV="1">
            <a:off x="3094815" y="2841691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ou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C330699-1A94-4A4B-BBFC-17CFB512D299}"/>
              </a:ext>
            </a:extLst>
          </p:cNvPr>
          <p:cNvSpPr txBox="1"/>
          <p:nvPr/>
        </p:nvSpPr>
        <p:spPr>
          <a:xfrm>
            <a:off x="4530648" y="1770094"/>
            <a:ext cx="744874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SFE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5ED4ED2-76E4-4B1D-8687-EA430F13F0A9}"/>
              </a:ext>
            </a:extLst>
          </p:cNvPr>
          <p:cNvSpPr txBox="1"/>
          <p:nvPr/>
        </p:nvSpPr>
        <p:spPr>
          <a:xfrm rot="10800000" flipV="1">
            <a:off x="4631429" y="2843184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timide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TextBox 165">
            <a:hlinkClick r:id="" action="ppaction://noaction">
              <a:snd r:embed="rId31" name="é.wav"/>
            </a:hlinkClick>
            <a:extLst>
              <a:ext uri="{FF2B5EF4-FFF2-40B4-BE49-F238E27FC236}">
                <a16:creationId xmlns:a16="http://schemas.microsoft.com/office/drawing/2014/main" id="{6D5BA393-85B6-4ED4-85E5-B2EF5E5A7BDE}"/>
              </a:ext>
            </a:extLst>
          </p:cNvPr>
          <p:cNvSpPr txBox="1"/>
          <p:nvPr/>
        </p:nvSpPr>
        <p:spPr>
          <a:xfrm>
            <a:off x="6072583" y="1770094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é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EDDBBF8-14E6-4509-8F5F-F5EF5CC01E85}"/>
              </a:ext>
            </a:extLst>
          </p:cNvPr>
          <p:cNvSpPr txBox="1"/>
          <p:nvPr/>
        </p:nvSpPr>
        <p:spPr>
          <a:xfrm rot="10800000" flipV="1">
            <a:off x="6194623" y="284415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é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crire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8" name="TextBox 167">
            <a:hlinkClick r:id="" action="ppaction://noaction">
              <a:snd r:embed="rId32" name="em.wav"/>
            </a:hlinkClick>
            <a:extLst>
              <a:ext uri="{FF2B5EF4-FFF2-40B4-BE49-F238E27FC236}">
                <a16:creationId xmlns:a16="http://schemas.microsoft.com/office/drawing/2014/main" id="{1DBEB9ED-2A1F-4697-A09B-456FE6C025FE}"/>
              </a:ext>
            </a:extLst>
          </p:cNvPr>
          <p:cNvSpPr txBox="1"/>
          <p:nvPr/>
        </p:nvSpPr>
        <p:spPr>
          <a:xfrm>
            <a:off x="7627950" y="1770094"/>
            <a:ext cx="1270925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en</a:t>
            </a: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/an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084D522-55E2-4A5B-8A07-01AAE18E1CC8}"/>
              </a:ext>
            </a:extLst>
          </p:cNvPr>
          <p:cNvSpPr txBox="1"/>
          <p:nvPr/>
        </p:nvSpPr>
        <p:spPr>
          <a:xfrm rot="10800000" flipV="1">
            <a:off x="7766830" y="2863010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170" name="TextBox 169">
            <a:hlinkClick r:id="" action="ppaction://noaction">
              <a:snd r:embed="rId33" name="om.wav"/>
            </a:hlinkClick>
            <a:extLst>
              <a:ext uri="{FF2B5EF4-FFF2-40B4-BE49-F238E27FC236}">
                <a16:creationId xmlns:a16="http://schemas.microsoft.com/office/drawing/2014/main" id="{2D84058D-C626-482F-BA91-88500C8F938A}"/>
              </a:ext>
            </a:extLst>
          </p:cNvPr>
          <p:cNvSpPr txBox="1"/>
          <p:nvPr/>
        </p:nvSpPr>
        <p:spPr>
          <a:xfrm>
            <a:off x="9170548" y="1770094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7A45DCB-28B8-4DF2-9802-A456A60B9B9A}"/>
              </a:ext>
            </a:extLst>
          </p:cNvPr>
          <p:cNvSpPr txBox="1"/>
          <p:nvPr/>
        </p:nvSpPr>
        <p:spPr>
          <a:xfrm rot="10800000" flipV="1">
            <a:off x="9332882" y="2862189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on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72" name="TextBox 171">
            <a:hlinkClick r:id="" action="ppaction://noaction">
              <a:snd r:embed="rId34" name="è.wav"/>
            </a:hlinkClick>
            <a:extLst>
              <a:ext uri="{FF2B5EF4-FFF2-40B4-BE49-F238E27FC236}">
                <a16:creationId xmlns:a16="http://schemas.microsoft.com/office/drawing/2014/main" id="{74D7DA4E-2E3C-4902-91E3-956B2ED8568F}"/>
              </a:ext>
            </a:extLst>
          </p:cNvPr>
          <p:cNvSpPr txBox="1"/>
          <p:nvPr/>
        </p:nvSpPr>
        <p:spPr>
          <a:xfrm>
            <a:off x="2977920" y="3216868"/>
            <a:ext cx="81582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ê/è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0EB85E3-56EB-4612-B609-3B14E89B4C41}"/>
              </a:ext>
            </a:extLst>
          </p:cNvPr>
          <p:cNvSpPr txBox="1"/>
          <p:nvPr/>
        </p:nvSpPr>
        <p:spPr>
          <a:xfrm rot="10800000" flipV="1">
            <a:off x="3084788" y="432542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ê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</a:t>
            </a:r>
          </a:p>
        </p:txBody>
      </p:sp>
      <p:sp>
        <p:nvSpPr>
          <p:cNvPr id="174" name="TextBox 173">
            <a:hlinkClick r:id="" action="ppaction://noaction">
              <a:snd r:embed="rId35" name="ai.wav"/>
            </a:hlinkClick>
            <a:extLst>
              <a:ext uri="{FF2B5EF4-FFF2-40B4-BE49-F238E27FC236}">
                <a16:creationId xmlns:a16="http://schemas.microsoft.com/office/drawing/2014/main" id="{0274EA15-8BBA-40D4-BB2D-8167BA6E09E9}"/>
              </a:ext>
            </a:extLst>
          </p:cNvPr>
          <p:cNvSpPr txBox="1"/>
          <p:nvPr/>
        </p:nvSpPr>
        <p:spPr>
          <a:xfrm>
            <a:off x="4527233" y="3216868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ai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2C49B10-00BF-49E6-A895-1F83B78E6B83}"/>
              </a:ext>
            </a:extLst>
          </p:cNvPr>
          <p:cNvSpPr txBox="1"/>
          <p:nvPr/>
        </p:nvSpPr>
        <p:spPr>
          <a:xfrm rot="10800000" flipV="1">
            <a:off x="4602903" y="4299563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vr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</a:t>
            </a:r>
            <a:endParaRPr lang="en-GB" sz="2177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TextBox 175">
            <a:hlinkClick r:id="" action="ppaction://noaction">
              <a:snd r:embed="rId36" name="oi.wav"/>
            </a:hlinkClick>
            <a:extLst>
              <a:ext uri="{FF2B5EF4-FFF2-40B4-BE49-F238E27FC236}">
                <a16:creationId xmlns:a16="http://schemas.microsoft.com/office/drawing/2014/main" id="{DF8E537E-0A92-4C3F-A84C-B7641CD6E24F}"/>
              </a:ext>
            </a:extLst>
          </p:cNvPr>
          <p:cNvSpPr txBox="1"/>
          <p:nvPr/>
        </p:nvSpPr>
        <p:spPr>
          <a:xfrm>
            <a:off x="6072583" y="3216868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oi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83EC0DD-C666-4BE1-A219-EACDF3FCF29A}"/>
              </a:ext>
            </a:extLst>
          </p:cNvPr>
          <p:cNvSpPr txBox="1"/>
          <p:nvPr/>
        </p:nvSpPr>
        <p:spPr>
          <a:xfrm rot="10800000" flipV="1">
            <a:off x="6198462" y="431155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oi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hlinkClick r:id="" action="ppaction://noaction">
              <a:snd r:embed="rId37" name="ch.wav"/>
            </a:hlinkClick>
            <a:extLst>
              <a:ext uri="{FF2B5EF4-FFF2-40B4-BE49-F238E27FC236}">
                <a16:creationId xmlns:a16="http://schemas.microsoft.com/office/drawing/2014/main" id="{9351C3B1-1F70-43C0-A675-D42A0D00E041}"/>
              </a:ext>
            </a:extLst>
          </p:cNvPr>
          <p:cNvSpPr txBox="1"/>
          <p:nvPr/>
        </p:nvSpPr>
        <p:spPr>
          <a:xfrm>
            <a:off x="7617849" y="3216868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ch</a:t>
            </a:r>
            <a:endParaRPr lang="en-GB" sz="254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D8D2485-8D4A-4D28-A36A-CC9EC8E7A802}"/>
              </a:ext>
            </a:extLst>
          </p:cNvPr>
          <p:cNvSpPr txBox="1"/>
          <p:nvPr/>
        </p:nvSpPr>
        <p:spPr>
          <a:xfrm rot="10800000" flipV="1">
            <a:off x="7638789" y="4312479"/>
            <a:ext cx="154402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er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er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0" name="TextBox 179">
            <a:hlinkClick r:id="" action="ppaction://noaction">
              <a:snd r:embed="rId38" name="ç.wav"/>
            </a:hlinkClick>
            <a:extLst>
              <a:ext uri="{FF2B5EF4-FFF2-40B4-BE49-F238E27FC236}">
                <a16:creationId xmlns:a16="http://schemas.microsoft.com/office/drawing/2014/main" id="{2F8936E1-731C-404F-9C28-6691D4531F7B}"/>
              </a:ext>
            </a:extLst>
          </p:cNvPr>
          <p:cNvSpPr txBox="1"/>
          <p:nvPr/>
        </p:nvSpPr>
        <p:spPr>
          <a:xfrm>
            <a:off x="9182813" y="3216868"/>
            <a:ext cx="149246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ç/soft c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94B7D7E-86F8-4600-8314-92AD775DA28C}"/>
              </a:ext>
            </a:extLst>
          </p:cNvPr>
          <p:cNvSpPr txBox="1"/>
          <p:nvPr/>
        </p:nvSpPr>
        <p:spPr>
          <a:xfrm rot="10800000" flipV="1">
            <a:off x="9297683" y="433091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D96C7D3-A868-4DAB-86BD-2FE3B06701FC}"/>
              </a:ext>
            </a:extLst>
          </p:cNvPr>
          <p:cNvSpPr txBox="1"/>
          <p:nvPr/>
        </p:nvSpPr>
        <p:spPr>
          <a:xfrm rot="10800000" flipV="1">
            <a:off x="1442611" y="5746218"/>
            <a:ext cx="1592912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estion</a:t>
            </a:r>
          </a:p>
        </p:txBody>
      </p:sp>
      <p:sp>
        <p:nvSpPr>
          <p:cNvPr id="184" name="TextBox 183">
            <a:hlinkClick r:id="" action="ppaction://noaction">
              <a:snd r:embed="rId39" name="j.wav"/>
            </a:hlinkClick>
            <a:extLst>
              <a:ext uri="{FF2B5EF4-FFF2-40B4-BE49-F238E27FC236}">
                <a16:creationId xmlns:a16="http://schemas.microsoft.com/office/drawing/2014/main" id="{7B5C26A8-7B71-4279-9EE2-C510DFC5D38F}"/>
              </a:ext>
            </a:extLst>
          </p:cNvPr>
          <p:cNvSpPr txBox="1"/>
          <p:nvPr/>
        </p:nvSpPr>
        <p:spPr>
          <a:xfrm>
            <a:off x="2996834" y="4673439"/>
            <a:ext cx="1251498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j/soft g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3E63A21-1BDE-476A-92C2-8EB9BD70FE3F}"/>
              </a:ext>
            </a:extLst>
          </p:cNvPr>
          <p:cNvSpPr txBox="1"/>
          <p:nvPr/>
        </p:nvSpPr>
        <p:spPr>
          <a:xfrm rot="10800000" flipV="1">
            <a:off x="3080078" y="5757213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our</a:t>
            </a:r>
          </a:p>
        </p:txBody>
      </p:sp>
      <p:sp>
        <p:nvSpPr>
          <p:cNvPr id="186" name="TextBox 185">
            <a:hlinkClick r:id="" action="ppaction://noaction">
              <a:snd r:embed="rId40" name="tion.wav"/>
            </a:hlinkClick>
            <a:extLst>
              <a:ext uri="{FF2B5EF4-FFF2-40B4-BE49-F238E27FC236}">
                <a16:creationId xmlns:a16="http://schemas.microsoft.com/office/drawing/2014/main" id="{D41C6E57-4D35-4169-9849-ED23F8D3C62C}"/>
              </a:ext>
            </a:extLst>
          </p:cNvPr>
          <p:cNvSpPr txBox="1"/>
          <p:nvPr/>
        </p:nvSpPr>
        <p:spPr>
          <a:xfrm>
            <a:off x="4518435" y="4673439"/>
            <a:ext cx="9513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</a:t>
            </a:r>
            <a:r>
              <a:rPr lang="en-GB" sz="254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tion</a:t>
            </a:r>
            <a:endParaRPr lang="en-GB" sz="254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D774E798-DCC0-4A23-9F7F-2542DFEF1E6F}"/>
              </a:ext>
            </a:extLst>
          </p:cNvPr>
          <p:cNvSpPr txBox="1"/>
          <p:nvPr/>
        </p:nvSpPr>
        <p:spPr>
          <a:xfrm rot="10800000" flipV="1">
            <a:off x="4696941" y="5784284"/>
            <a:ext cx="1325456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1814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Atten</a:t>
            </a:r>
            <a:r>
              <a:rPr lang="en-GB" sz="1814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tion</a:t>
            </a:r>
            <a:r>
              <a:rPr lang="en-GB" sz="1814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88" name="TextBox 187">
            <a:hlinkClick r:id="" action="ppaction://noaction">
              <a:snd r:embed="rId41" name="ien.wav"/>
            </a:hlinkClick>
            <a:extLst>
              <a:ext uri="{FF2B5EF4-FFF2-40B4-BE49-F238E27FC236}">
                <a16:creationId xmlns:a16="http://schemas.microsoft.com/office/drawing/2014/main" id="{763C53C1-83E6-4BCE-AC51-787BF2C39253}"/>
              </a:ext>
            </a:extLst>
          </p:cNvPr>
          <p:cNvSpPr txBox="1"/>
          <p:nvPr/>
        </p:nvSpPr>
        <p:spPr>
          <a:xfrm>
            <a:off x="6103263" y="4673439"/>
            <a:ext cx="790878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ien</a:t>
            </a:r>
            <a:endParaRPr lang="en-GB" sz="254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C4B103E-2AC9-42E0-ADCB-E68C5C630067}"/>
              </a:ext>
            </a:extLst>
          </p:cNvPr>
          <p:cNvSpPr txBox="1"/>
          <p:nvPr/>
        </p:nvSpPr>
        <p:spPr>
          <a:xfrm rot="10800000" flipV="1">
            <a:off x="6231412" y="5752037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ien</a:t>
            </a:r>
          </a:p>
        </p:txBody>
      </p:sp>
      <p:sp>
        <p:nvSpPr>
          <p:cNvPr id="192" name="TextBox 191">
            <a:hlinkClick r:id="" action="ppaction://noaction">
              <a:snd r:embed="rId42" name="aim.wav"/>
            </a:hlinkClick>
            <a:extLst>
              <a:ext uri="{FF2B5EF4-FFF2-40B4-BE49-F238E27FC236}">
                <a16:creationId xmlns:a16="http://schemas.microsoft.com/office/drawing/2014/main" id="{B03DF363-E700-482A-BC53-0482F6A774B5}"/>
              </a:ext>
            </a:extLst>
          </p:cNvPr>
          <p:cNvSpPr txBox="1"/>
          <p:nvPr/>
        </p:nvSpPr>
        <p:spPr>
          <a:xfrm>
            <a:off x="1417460" y="3216868"/>
            <a:ext cx="1237802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ain</a:t>
            </a: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/in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FF633DF-21BB-4D80-AAFB-6FD51031B09E}"/>
              </a:ext>
            </a:extLst>
          </p:cNvPr>
          <p:cNvSpPr txBox="1"/>
          <p:nvPr/>
        </p:nvSpPr>
        <p:spPr>
          <a:xfrm rot="10800000" flipV="1">
            <a:off x="1550473" y="4311556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ain</a:t>
            </a:r>
          </a:p>
        </p:txBody>
      </p:sp>
      <p:sp>
        <p:nvSpPr>
          <p:cNvPr id="194" name="TextBox 193">
            <a:hlinkClick r:id="" action="ppaction://noaction">
              <a:snd r:embed="rId43" name="u.wav"/>
            </a:hlinkClick>
            <a:extLst>
              <a:ext uri="{FF2B5EF4-FFF2-40B4-BE49-F238E27FC236}">
                <a16:creationId xmlns:a16="http://schemas.microsoft.com/office/drawing/2014/main" id="{7026BCF3-722A-4F1B-A3F1-136B1C7BB54E}"/>
              </a:ext>
            </a:extLst>
          </p:cNvPr>
          <p:cNvSpPr txBox="1"/>
          <p:nvPr/>
        </p:nvSpPr>
        <p:spPr>
          <a:xfrm>
            <a:off x="1414620" y="1770094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u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A8E401A-544D-4E74-A192-EC5C5F5D3657}"/>
              </a:ext>
            </a:extLst>
          </p:cNvPr>
          <p:cNvSpPr txBox="1"/>
          <p:nvPr/>
        </p:nvSpPr>
        <p:spPr>
          <a:xfrm rot="10800000" flipV="1">
            <a:off x="1558199" y="2832829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</a:t>
            </a:r>
            <a:endParaRPr lang="en-GB" sz="2177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23DC9B6-EFAC-4481-A633-5B5655C6B429}"/>
              </a:ext>
            </a:extLst>
          </p:cNvPr>
          <p:cNvSpPr txBox="1"/>
          <p:nvPr/>
        </p:nvSpPr>
        <p:spPr>
          <a:xfrm>
            <a:off x="5453468" y="2865859"/>
            <a:ext cx="469483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177" b="1" dirty="0">
                <a:solidFill>
                  <a:srgbClr val="E65D00"/>
                </a:solidFill>
                <a:latin typeface="Tw Cen MT" panose="020B0602020104020603"/>
              </a:rPr>
              <a:t>X</a:t>
            </a:r>
          </a:p>
        </p:txBody>
      </p:sp>
      <p:pic>
        <p:nvPicPr>
          <p:cNvPr id="149" name="Picture 2" descr="Quiet Sign 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16" y="893917"/>
            <a:ext cx="380549" cy="5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96" descr="clock pointing to 12 o'clock">
            <a:extLst>
              <a:ext uri="{FF2B5EF4-FFF2-40B4-BE49-F238E27FC236}">
                <a16:creationId xmlns:a16="http://schemas.microsoft.com/office/drawing/2014/main" id="{BC51C7ED-F0B9-42FB-9B0A-4887289559A2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67" y="721799"/>
            <a:ext cx="602479" cy="610677"/>
          </a:xfrm>
          <a:prstGeom prst="rect">
            <a:avLst/>
          </a:prstGeom>
        </p:spPr>
      </p:pic>
      <p:pic>
        <p:nvPicPr>
          <p:cNvPr id="199" name="Picture 2" descr="boy pointing to himself">
            <a:extLst>
              <a:ext uri="{FF2B5EF4-FFF2-40B4-BE49-F238E27FC236}">
                <a16:creationId xmlns:a16="http://schemas.microsoft.com/office/drawing/2014/main" id="{F258159D-F05A-4259-B2CD-DDC81DA1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45" y="702515"/>
            <a:ext cx="327759" cy="6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2" descr="a boy pointing to a girl">
            <a:extLst>
              <a:ext uri="{FF2B5EF4-FFF2-40B4-BE49-F238E27FC236}">
                <a16:creationId xmlns:a16="http://schemas.microsoft.com/office/drawing/2014/main" id="{6A4467AF-C0D1-4D34-BDA7-BC1E9A96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86" y="2147048"/>
            <a:ext cx="717666" cy="63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" name="Picture 201" descr="a group of children">
            <a:extLst>
              <a:ext uri="{FF2B5EF4-FFF2-40B4-BE49-F238E27FC236}">
                <a16:creationId xmlns:a16="http://schemas.microsoft.com/office/drawing/2014/main" id="{ED95C482-3FF1-4677-B755-76C0D163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80" y="2147048"/>
            <a:ext cx="782689" cy="63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Picture 2" descr="caution sign">
            <a:extLst>
              <a:ext uri="{FF2B5EF4-FFF2-40B4-BE49-F238E27FC236}">
                <a16:creationId xmlns:a16="http://schemas.microsoft.com/office/drawing/2014/main" id="{6928737E-441A-465B-88EB-BE88E42D0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284" y="2132648"/>
            <a:ext cx="677406" cy="6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2" descr="smiling sun">
            <a:extLst>
              <a:ext uri="{FF2B5EF4-FFF2-40B4-BE49-F238E27FC236}">
                <a16:creationId xmlns:a16="http://schemas.microsoft.com/office/drawing/2014/main" id="{07743BF1-F1C6-44B7-BFAC-6D1FA6F51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40" y="5157462"/>
            <a:ext cx="609794" cy="60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" descr="attention sign ">
            <a:extLst>
              <a:ext uri="{FF2B5EF4-FFF2-40B4-BE49-F238E27FC236}">
                <a16:creationId xmlns:a16="http://schemas.microsoft.com/office/drawing/2014/main" id="{6DB1C69A-9447-4F32-BDDF-F35EAD2E3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28" y="5090577"/>
            <a:ext cx="676753" cy="59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2" descr="thumbs up">
            <a:extLst>
              <a:ext uri="{FF2B5EF4-FFF2-40B4-BE49-F238E27FC236}">
                <a16:creationId xmlns:a16="http://schemas.microsoft.com/office/drawing/2014/main" id="{8261BBBB-1744-49B3-BE60-93C611EF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66" y="5072120"/>
            <a:ext cx="490013" cy="6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Picture 218" descr="box">
            <a:extLst>
              <a:ext uri="{FF2B5EF4-FFF2-40B4-BE49-F238E27FC236}">
                <a16:creationId xmlns:a16="http://schemas.microsoft.com/office/drawing/2014/main" id="{F096F9A1-8E8D-4BCF-A97C-4527680F86D8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83" y="942409"/>
            <a:ext cx="567083" cy="478241"/>
          </a:xfrm>
          <a:prstGeom prst="rect">
            <a:avLst/>
          </a:prstGeom>
        </p:spPr>
      </p:pic>
      <p:sp>
        <p:nvSpPr>
          <p:cNvPr id="220" name="Down Arrow 14" descr="arrow pointing down into the box">
            <a:extLst>
              <a:ext uri="{FF2B5EF4-FFF2-40B4-BE49-F238E27FC236}">
                <a16:creationId xmlns:a16="http://schemas.microsoft.com/office/drawing/2014/main" id="{A8031724-ED70-42C7-A29F-2CFF3E5F2814}"/>
              </a:ext>
            </a:extLst>
          </p:cNvPr>
          <p:cNvSpPr/>
          <p:nvPr/>
        </p:nvSpPr>
        <p:spPr>
          <a:xfrm>
            <a:off x="1804004" y="822026"/>
            <a:ext cx="168260" cy="30643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544">
              <a:defRPr/>
            </a:pPr>
            <a:endParaRPr lang="en-GB" sz="1633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222" name="TextBox 221" descr="the moon, with an orange cross on top">
            <a:extLst>
              <a:ext uri="{FF2B5EF4-FFF2-40B4-BE49-F238E27FC236}">
                <a16:creationId xmlns:a16="http://schemas.microsoft.com/office/drawing/2014/main" id="{523DC9B6-EFAC-4481-A633-5B5655C6B429}"/>
              </a:ext>
            </a:extLst>
          </p:cNvPr>
          <p:cNvSpPr txBox="1"/>
          <p:nvPr/>
        </p:nvSpPr>
        <p:spPr>
          <a:xfrm>
            <a:off x="3828585" y="5006626"/>
            <a:ext cx="328418" cy="9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5443" b="1" dirty="0">
                <a:solidFill>
                  <a:srgbClr val="E65D00"/>
                </a:solidFill>
                <a:latin typeface="Tw Cen MT" panose="020B0602020104020603"/>
              </a:rPr>
              <a:t>X</a:t>
            </a:r>
          </a:p>
        </p:txBody>
      </p:sp>
      <p:pic>
        <p:nvPicPr>
          <p:cNvPr id="79" name="Picture 78" descr="head of a boy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66" y="3584006"/>
            <a:ext cx="673612" cy="742222"/>
          </a:xfrm>
          <a:prstGeom prst="rect">
            <a:avLst/>
          </a:prstGeom>
        </p:spPr>
      </p:pic>
      <p:pic>
        <p:nvPicPr>
          <p:cNvPr id="80" name="Picture 2" descr="train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81392" y="3665696"/>
            <a:ext cx="844757" cy="6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ld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28" y="2195545"/>
            <a:ext cx="399440" cy="637687"/>
          </a:xfrm>
          <a:prstGeom prst="rect">
            <a:avLst/>
          </a:prstGeom>
        </p:spPr>
      </p:pic>
      <p:pic>
        <p:nvPicPr>
          <p:cNvPr id="83" name="Picture 82" descr="the number 2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23" y="640554"/>
            <a:ext cx="756910" cy="756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4" name="Group 83" descr="forked arrow with the left arrow highlighted"/>
          <p:cNvGrpSpPr/>
          <p:nvPr/>
        </p:nvGrpSpPr>
        <p:grpSpPr>
          <a:xfrm>
            <a:off x="9822717" y="724808"/>
            <a:ext cx="725341" cy="744067"/>
            <a:chOff x="5064823" y="1196357"/>
            <a:chExt cx="2856900" cy="2905322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</p:spPr>
        </p:pic>
        <p:cxnSp>
          <p:nvCxnSpPr>
            <p:cNvPr id="86" name="Straight Arrow Connector 85"/>
            <p:cNvCxnSpPr/>
            <p:nvPr/>
          </p:nvCxnSpPr>
          <p:spPr>
            <a:xfrm flipH="1" flipV="1">
              <a:off x="5782215" y="2051010"/>
              <a:ext cx="627569" cy="850436"/>
            </a:xfrm>
            <a:prstGeom prst="straightConnector1">
              <a:avLst/>
            </a:prstGeom>
            <a:ln w="76200">
              <a:solidFill>
                <a:srgbClr val="FA65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6401108" y="2881870"/>
              <a:ext cx="8676" cy="857516"/>
            </a:xfrm>
            <a:prstGeom prst="line">
              <a:avLst/>
            </a:prstGeom>
            <a:ln w="76200">
              <a:solidFill>
                <a:srgbClr val="FA6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Picture 89" descr="hand holding a pen writing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02" y="2024898"/>
            <a:ext cx="623209" cy="902837"/>
          </a:xfrm>
          <a:prstGeom prst="rect">
            <a:avLst/>
          </a:prstGeom>
        </p:spPr>
      </p:pic>
      <p:pic>
        <p:nvPicPr>
          <p:cNvPr id="91" name="Picture 90" descr="frog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82" y="571836"/>
            <a:ext cx="725341" cy="855211"/>
          </a:xfrm>
          <a:prstGeom prst="rect">
            <a:avLst/>
          </a:prstGeom>
        </p:spPr>
      </p:pic>
      <p:pic>
        <p:nvPicPr>
          <p:cNvPr id="92" name="Picture 91" descr="green checkmark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90" y="3520640"/>
            <a:ext cx="644759" cy="671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8428" y="4668137"/>
            <a:ext cx="1111604" cy="13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983" dirty="0">
                <a:solidFill>
                  <a:srgbClr val="E65D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61601" y="6578518"/>
            <a:ext cx="3129095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7" dirty="0">
                <a:solidFill>
                  <a:prstClr val="white"/>
                </a:solidFill>
                <a:latin typeface="Century Gothic" panose="020B0502020202020204" pitchFamily="34" charset="0"/>
              </a:rPr>
              <a:t>Stephen Owen / Rachel Hawkes / Catherine Morris</a:t>
            </a:r>
          </a:p>
        </p:txBody>
      </p:sp>
      <p:pic>
        <p:nvPicPr>
          <p:cNvPr id="98" name="Picture 97" descr="you are here on a map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96" y="3734617"/>
            <a:ext cx="783929" cy="646507"/>
          </a:xfrm>
          <a:prstGeom prst="rect">
            <a:avLst/>
          </a:prstGeom>
        </p:spPr>
      </p:pic>
      <p:pic>
        <p:nvPicPr>
          <p:cNvPr id="7" name="Picture 6" descr="person looking into a telescope"/>
          <p:cNvPicPr>
            <a:picLocks noChangeAspect="1"/>
          </p:cNvPicPr>
          <p:nvPr/>
        </p:nvPicPr>
        <p:blipFill>
          <a:blip r:embed="rId6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32" y="3449008"/>
            <a:ext cx="799000" cy="974912"/>
          </a:xfrm>
          <a:prstGeom prst="rect">
            <a:avLst/>
          </a:prstGeom>
        </p:spPr>
      </p:pic>
      <p:pic>
        <p:nvPicPr>
          <p:cNvPr id="100" name="Picture 99" descr="search sign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90" y="3504176"/>
            <a:ext cx="755502" cy="77549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A32950F-5645-45C6-8178-1D29413F375F}"/>
              </a:ext>
            </a:extLst>
          </p:cNvPr>
          <p:cNvSpPr txBox="1"/>
          <p:nvPr/>
        </p:nvSpPr>
        <p:spPr>
          <a:xfrm>
            <a:off x="8989390" y="598481"/>
            <a:ext cx="980761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[au/</a:t>
            </a:r>
            <a:r>
              <a:rPr lang="en-GB" sz="998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eau</a:t>
            </a: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4" name="Picture 3" descr="boy holding a sign saying &quot;shy&quot;">
            <a:extLst>
              <a:ext uri="{FF2B5EF4-FFF2-40B4-BE49-F238E27FC236}">
                <a16:creationId xmlns:a16="http://schemas.microsoft.com/office/drawing/2014/main" id="{A2341918-1807-4E9C-B40F-082A2AE4C96D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5048550" y="2207070"/>
            <a:ext cx="492610" cy="657797"/>
          </a:xfrm>
          <a:prstGeom prst="rect">
            <a:avLst/>
          </a:prstGeom>
        </p:spPr>
      </p:pic>
      <p:pic>
        <p:nvPicPr>
          <p:cNvPr id="5" name="Picture 2" descr="Quiet Sign">
            <a:extLst>
              <a:ext uri="{FF2B5EF4-FFF2-40B4-BE49-F238E27FC236}">
                <a16:creationId xmlns:a16="http://schemas.microsoft.com/office/drawing/2014/main" id="{5C02E883-D853-43AA-BA0F-A61817AEA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762" y="2327201"/>
            <a:ext cx="350428" cy="49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CA81E929-A055-4A38-B225-DBF2E0CA84F8}"/>
              </a:ext>
            </a:extLst>
          </p:cNvPr>
          <p:cNvSpPr txBox="1"/>
          <p:nvPr/>
        </p:nvSpPr>
        <p:spPr>
          <a:xfrm>
            <a:off x="5939735" y="2101227"/>
            <a:ext cx="980761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[é/-er/-</a:t>
            </a:r>
            <a:r>
              <a:rPr lang="en-GB" sz="998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ez</a:t>
            </a: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CE16790-880E-445C-8A46-36127944EC36}"/>
              </a:ext>
            </a:extLst>
          </p:cNvPr>
          <p:cNvSpPr txBox="1"/>
          <p:nvPr/>
        </p:nvSpPr>
        <p:spPr>
          <a:xfrm>
            <a:off x="5054165" y="1845812"/>
            <a:ext cx="1137043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[silent final -e]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8EE304-0D85-4116-9E7E-E1D02A99FB57}"/>
              </a:ext>
            </a:extLst>
          </p:cNvPr>
          <p:cNvSpPr txBox="1"/>
          <p:nvPr/>
        </p:nvSpPr>
        <p:spPr>
          <a:xfrm>
            <a:off x="1949694" y="390761"/>
            <a:ext cx="1137043" cy="3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[silent final consonant]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7303631-94BF-46B7-A503-C443283ACD53}"/>
              </a:ext>
            </a:extLst>
          </p:cNvPr>
          <p:cNvSpPr txBox="1"/>
          <p:nvPr/>
        </p:nvSpPr>
        <p:spPr>
          <a:xfrm>
            <a:off x="3643695" y="4222923"/>
            <a:ext cx="980761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[head]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A46436F-DF5E-44AC-87BB-2D7D21769658}"/>
              </a:ext>
            </a:extLst>
          </p:cNvPr>
          <p:cNvSpPr txBox="1"/>
          <p:nvPr/>
        </p:nvSpPr>
        <p:spPr>
          <a:xfrm>
            <a:off x="6923021" y="4222923"/>
            <a:ext cx="980761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[to see]</a:t>
            </a:r>
          </a:p>
        </p:txBody>
      </p:sp>
      <p:sp>
        <p:nvSpPr>
          <p:cNvPr id="182" name="TextBox 181">
            <a:hlinkClick r:id="" action="ppaction://noaction">
              <a:snd r:embed="rId66" name="qu.wav"/>
            </a:hlinkClick>
            <a:extLst>
              <a:ext uri="{FF2B5EF4-FFF2-40B4-BE49-F238E27FC236}">
                <a16:creationId xmlns:a16="http://schemas.microsoft.com/office/drawing/2014/main" id="{13542DAC-EFE5-46DC-8FA5-026CE595EAF8}"/>
              </a:ext>
            </a:extLst>
          </p:cNvPr>
          <p:cNvSpPr txBox="1"/>
          <p:nvPr/>
        </p:nvSpPr>
        <p:spPr>
          <a:xfrm>
            <a:off x="1423072" y="4673439"/>
            <a:ext cx="6024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>
              <a:defRPr/>
            </a:pPr>
            <a:r>
              <a:rPr lang="en-GB" sz="254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qu</a:t>
            </a:r>
            <a:endParaRPr lang="en-GB" sz="254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44D41-CC44-B140-A68A-92CB185B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882" y="4737011"/>
            <a:ext cx="3112508" cy="1361026"/>
          </a:xfrm>
        </p:spPr>
        <p:txBody>
          <a:bodyPr>
            <a:normAutofit/>
          </a:bodyPr>
          <a:lstStyle/>
          <a:p>
            <a:r>
              <a:rPr lang="en-US" sz="2722" dirty="0" err="1"/>
              <a:t>Francophoniques</a:t>
            </a:r>
            <a:endParaRPr lang="en-US" sz="2722" dirty="0"/>
          </a:p>
        </p:txBody>
      </p:sp>
    </p:spTree>
    <p:extLst>
      <p:ext uri="{BB962C8B-B14F-4D97-AF65-F5344CB8AC3E}">
        <p14:creationId xmlns:p14="http://schemas.microsoft.com/office/powerpoint/2010/main" val="34505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ani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 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u 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 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 gau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 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u 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é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en 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in 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è t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i vr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oi v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 cher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ç 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qu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j 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ion atten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22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5B00EE11-9068-4E74-8438-3F6BE68244BD}"/>
              </a:ext>
            </a:extLst>
          </p:cNvPr>
          <p:cNvGraphicFramePr>
            <a:graphicFrameLocks noGrp="1"/>
          </p:cNvGraphicFramePr>
          <p:nvPr/>
        </p:nvGraphicFramePr>
        <p:xfrm>
          <a:off x="1436618" y="369635"/>
          <a:ext cx="9317328" cy="5780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888">
                  <a:extLst>
                    <a:ext uri="{9D8B030D-6E8A-4147-A177-3AD203B41FA5}">
                      <a16:colId xmlns:a16="http://schemas.microsoft.com/office/drawing/2014/main" val="1988045768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694569702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2268552234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2419153379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2309328029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654230178"/>
                    </a:ext>
                  </a:extLst>
                </a:gridCol>
              </a:tblGrid>
              <a:tr h="1445225"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4044428657"/>
                  </a:ext>
                </a:extLst>
              </a:tr>
              <a:tr h="144522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1507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2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1507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812961732"/>
                  </a:ext>
                </a:extLst>
              </a:tr>
              <a:tr h="1445225"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859905986"/>
                  </a:ext>
                </a:extLst>
              </a:tr>
              <a:tr h="1445225">
                <a:tc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 gridSpan="5">
                  <a:txBody>
                    <a:bodyPr/>
                    <a:lstStyle/>
                    <a:p>
                      <a:endParaRPr lang="en-GB" sz="25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53" marR="82953" marT="41476" marB="41476"/>
                </a:tc>
                <a:tc h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39683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B25397E-267F-1447-97AD-D322E7E9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846" y="4741405"/>
            <a:ext cx="6800028" cy="1325563"/>
          </a:xfrm>
        </p:spPr>
        <p:txBody>
          <a:bodyPr>
            <a:normAutofit/>
          </a:bodyPr>
          <a:lstStyle/>
          <a:p>
            <a:pPr algn="ctr"/>
            <a:r>
              <a:rPr lang="en-GB" sz="2540" dirty="0" err="1">
                <a:solidFill>
                  <a:srgbClr val="115076"/>
                </a:solidFill>
              </a:rPr>
              <a:t>Francophoniques</a:t>
            </a:r>
            <a:endParaRPr lang="en-US" sz="2540" dirty="0"/>
          </a:p>
        </p:txBody>
      </p:sp>
      <p:sp>
        <p:nvSpPr>
          <p:cNvPr id="148" name="TextBox 147"/>
          <p:cNvSpPr txBox="1"/>
          <p:nvPr/>
        </p:nvSpPr>
        <p:spPr>
          <a:xfrm rot="10800000" flipV="1">
            <a:off x="1502660" y="1421637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eure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7" name="Picture 2" descr="hourglass">
            <a:extLst>
              <a:ext uri="{FF2B5EF4-FFF2-40B4-BE49-F238E27FC236}">
                <a16:creationId xmlns:a16="http://schemas.microsoft.com/office/drawing/2014/main" id="{B3D55228-684F-45AE-816F-6970FC0C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95" y="673321"/>
            <a:ext cx="475413" cy="7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8CFE4-BBE0-4FF9-8D71-0A3273072C4B}"/>
              </a:ext>
            </a:extLst>
          </p:cNvPr>
          <p:cNvSpPr txBox="1"/>
          <p:nvPr/>
        </p:nvSpPr>
        <p:spPr>
          <a:xfrm>
            <a:off x="1436618" y="306991"/>
            <a:ext cx="5044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h-</a:t>
            </a:r>
            <a:endParaRPr lang="fr-FR" sz="2177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3074888" y="1421811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em</a:t>
            </a:r>
            <a:r>
              <a:rPr lang="en-GB" sz="2177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ps</a:t>
            </a:r>
          </a:p>
        </p:txBody>
      </p:sp>
      <p:pic>
        <p:nvPicPr>
          <p:cNvPr id="108" name="Picture 2" descr="clock face">
            <a:extLst>
              <a:ext uri="{FF2B5EF4-FFF2-40B4-BE49-F238E27FC236}">
                <a16:creationId xmlns:a16="http://schemas.microsoft.com/office/drawing/2014/main" id="{5A9BE6BA-772D-417D-8AA4-ECAF4FE9B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615" y="805523"/>
            <a:ext cx="756910" cy="7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hlinkClick r:id="" action="ppaction://noaction">
              <a:snd r:embed="rId23" name="em.wav"/>
            </a:hlinkClick>
            <a:extLst>
              <a:ext uri="{FF2B5EF4-FFF2-40B4-BE49-F238E27FC236}">
                <a16:creationId xmlns:a16="http://schemas.microsoft.com/office/drawing/2014/main" id="{8D1B62DE-6A30-4EE9-8735-2F3E81AE4DA0}"/>
              </a:ext>
            </a:extLst>
          </p:cNvPr>
          <p:cNvSpPr txBox="1"/>
          <p:nvPr/>
        </p:nvSpPr>
        <p:spPr>
          <a:xfrm>
            <a:off x="2993446" y="306991"/>
            <a:ext cx="140689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em</a:t>
            </a:r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/am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1965192-8A44-404D-A8A2-7FE4D3B6FB7A}"/>
              </a:ext>
            </a:extLst>
          </p:cNvPr>
          <p:cNvSpPr txBox="1"/>
          <p:nvPr/>
        </p:nvSpPr>
        <p:spPr>
          <a:xfrm rot="10800000" flipV="1">
            <a:off x="4644395" y="1413434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</a:t>
            </a:r>
            <a:endParaRPr lang="en-GB" sz="2177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9" name="Picture 2" descr="Hunger Eat Hungry - Free image on Pixabayhungry emoji">
            <a:extLst>
              <a:ext uri="{FF2B5EF4-FFF2-40B4-BE49-F238E27FC236}">
                <a16:creationId xmlns:a16="http://schemas.microsoft.com/office/drawing/2014/main" id="{66C85B2B-2F62-4A0E-BAC7-C0BAA68B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80" y="770255"/>
            <a:ext cx="1203036" cy="7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" action="ppaction://noaction">
              <a:snd r:embed="rId25" name="aim.wav"/>
            </a:hlinkClick>
            <a:extLst>
              <a:ext uri="{FF2B5EF4-FFF2-40B4-BE49-F238E27FC236}">
                <a16:creationId xmlns:a16="http://schemas.microsoft.com/office/drawing/2014/main" id="{9895A981-6DA1-430D-B297-B04D176121FC}"/>
              </a:ext>
            </a:extLst>
          </p:cNvPr>
          <p:cNvSpPr txBox="1"/>
          <p:nvPr/>
        </p:nvSpPr>
        <p:spPr>
          <a:xfrm>
            <a:off x="4556609" y="306991"/>
            <a:ext cx="140689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aim/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im</a:t>
            </a:r>
            <a:endParaRPr lang="en-GB" sz="2177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9C1E285-6BD0-46F7-9623-E3508D0E3514}"/>
              </a:ext>
            </a:extLst>
          </p:cNvPr>
          <p:cNvSpPr txBox="1"/>
          <p:nvPr/>
        </p:nvSpPr>
        <p:spPr>
          <a:xfrm rot="10800000" flipV="1">
            <a:off x="6175682" y="1421811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om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name tag">
            <a:extLst>
              <a:ext uri="{FF2B5EF4-FFF2-40B4-BE49-F238E27FC236}">
                <a16:creationId xmlns:a16="http://schemas.microsoft.com/office/drawing/2014/main" id="{19F749FE-CFF6-4E14-821A-5C246DAC403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68095" y="553163"/>
            <a:ext cx="652090" cy="938197"/>
          </a:xfrm>
          <a:prstGeom prst="rect">
            <a:avLst/>
          </a:prstGeom>
        </p:spPr>
      </p:pic>
      <p:sp>
        <p:nvSpPr>
          <p:cNvPr id="48" name="TextBox 47">
            <a:hlinkClick r:id="" action="ppaction://noaction">
              <a:snd r:embed="rId27" name="om.wav"/>
            </a:hlinkClick>
            <a:extLst>
              <a:ext uri="{FF2B5EF4-FFF2-40B4-BE49-F238E27FC236}">
                <a16:creationId xmlns:a16="http://schemas.microsoft.com/office/drawing/2014/main" id="{08347844-AA18-4B9D-82CC-72A42E418C69}"/>
              </a:ext>
            </a:extLst>
          </p:cNvPr>
          <p:cNvSpPr txBox="1"/>
          <p:nvPr/>
        </p:nvSpPr>
        <p:spPr>
          <a:xfrm>
            <a:off x="6089658" y="306991"/>
            <a:ext cx="776130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om</a:t>
            </a:r>
          </a:p>
        </p:txBody>
      </p:sp>
      <p:sp>
        <p:nvSpPr>
          <p:cNvPr id="49" name="TextBox 48">
            <a:hlinkClick r:id="" action="ppaction://noaction">
              <a:snd r:embed="rId6" name="un.wav"/>
            </a:hlinkClick>
            <a:extLst>
              <a:ext uri="{FF2B5EF4-FFF2-40B4-BE49-F238E27FC236}">
                <a16:creationId xmlns:a16="http://schemas.microsoft.com/office/drawing/2014/main" id="{9BA6BC9E-8BF3-4F5A-B6BF-971E362143DF}"/>
              </a:ext>
            </a:extLst>
          </p:cNvPr>
          <p:cNvSpPr txBox="1"/>
          <p:nvPr/>
        </p:nvSpPr>
        <p:spPr>
          <a:xfrm>
            <a:off x="7638789" y="306991"/>
            <a:ext cx="140689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um/un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766775" y="141343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</a:t>
            </a:r>
          </a:p>
        </p:txBody>
      </p:sp>
      <p:pic>
        <p:nvPicPr>
          <p:cNvPr id="11" name="Picture 10" descr="the number 1">
            <a:extLst>
              <a:ext uri="{FF2B5EF4-FFF2-40B4-BE49-F238E27FC236}">
                <a16:creationId xmlns:a16="http://schemas.microsoft.com/office/drawing/2014/main" id="{07A909C4-B9C2-497B-9E3E-3312DDA70639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20041"/>
          <a:stretch/>
        </p:blipFill>
        <p:spPr>
          <a:xfrm>
            <a:off x="7780495" y="378530"/>
            <a:ext cx="1308039" cy="1388211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30EB85E3-56EB-4612-B609-3B14E89B4C41}"/>
              </a:ext>
            </a:extLst>
          </p:cNvPr>
          <p:cNvSpPr txBox="1"/>
          <p:nvPr/>
        </p:nvSpPr>
        <p:spPr>
          <a:xfrm rot="10800000" flipV="1">
            <a:off x="9280410" y="132580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li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gn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scissors about to cut a line">
            <a:extLst>
              <a:ext uri="{FF2B5EF4-FFF2-40B4-BE49-F238E27FC236}">
                <a16:creationId xmlns:a16="http://schemas.microsoft.com/office/drawing/2014/main" id="{2413E6C4-D19F-4E43-B98F-735AF2279AB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395152" y="839635"/>
            <a:ext cx="1278180" cy="618148"/>
          </a:xfrm>
          <a:prstGeom prst="rect">
            <a:avLst/>
          </a:prstGeom>
        </p:spPr>
      </p:pic>
      <p:sp>
        <p:nvSpPr>
          <p:cNvPr id="50" name="TextBox 49">
            <a:hlinkClick r:id="" action="ppaction://noaction">
              <a:snd r:embed="rId30" name="65. gn.wav"/>
            </a:hlinkClick>
            <a:extLst>
              <a:ext uri="{FF2B5EF4-FFF2-40B4-BE49-F238E27FC236}">
                <a16:creationId xmlns:a16="http://schemas.microsoft.com/office/drawing/2014/main" id="{DA57605A-3460-4F98-A2ED-A02EBB427840}"/>
              </a:ext>
            </a:extLst>
          </p:cNvPr>
          <p:cNvSpPr txBox="1"/>
          <p:nvPr/>
        </p:nvSpPr>
        <p:spPr>
          <a:xfrm>
            <a:off x="9205402" y="306991"/>
            <a:ext cx="77531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gn</a:t>
            </a:r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5ED4ED2-76E4-4B1D-8687-EA430F13F0A9}"/>
              </a:ext>
            </a:extLst>
          </p:cNvPr>
          <p:cNvSpPr txBox="1"/>
          <p:nvPr/>
        </p:nvSpPr>
        <p:spPr>
          <a:xfrm rot="10800000" flipV="1">
            <a:off x="1555241" y="284413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ue</a:t>
            </a:r>
          </a:p>
        </p:txBody>
      </p:sp>
      <p:pic>
        <p:nvPicPr>
          <p:cNvPr id="13" name="Picture 12" descr="street in front of a row of houses">
            <a:extLst>
              <a:ext uri="{FF2B5EF4-FFF2-40B4-BE49-F238E27FC236}">
                <a16:creationId xmlns:a16="http://schemas.microsoft.com/office/drawing/2014/main" id="{489A0B56-022D-47A6-ADFD-50A32C1E510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10538" y="2058979"/>
            <a:ext cx="1205326" cy="762066"/>
          </a:xfrm>
          <a:prstGeom prst="rect">
            <a:avLst/>
          </a:prstGeom>
        </p:spPr>
      </p:pic>
      <p:sp>
        <p:nvSpPr>
          <p:cNvPr id="51" name="TextBox 50">
            <a:hlinkClick r:id="" action="ppaction://noaction">
              <a:snd r:embed="rId32" name="r.wav"/>
            </a:hlinkClick>
            <a:extLst>
              <a:ext uri="{FF2B5EF4-FFF2-40B4-BE49-F238E27FC236}">
                <a16:creationId xmlns:a16="http://schemas.microsoft.com/office/drawing/2014/main" id="{B2FABF4B-DCE3-4F83-A641-5D4F006157DE}"/>
              </a:ext>
            </a:extLst>
          </p:cNvPr>
          <p:cNvSpPr txBox="1"/>
          <p:nvPr/>
        </p:nvSpPr>
        <p:spPr>
          <a:xfrm>
            <a:off x="1412367" y="1770094"/>
            <a:ext cx="5044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r</a:t>
            </a:r>
            <a:endParaRPr lang="fr-FR" sz="2177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EDDBBF8-14E6-4509-8F5F-F5EF5CC01E85}"/>
              </a:ext>
            </a:extLst>
          </p:cNvPr>
          <p:cNvSpPr txBox="1"/>
          <p:nvPr/>
        </p:nvSpPr>
        <p:spPr>
          <a:xfrm rot="10800000" flipV="1">
            <a:off x="3044341" y="2862840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œu</a:t>
            </a:r>
            <a:r>
              <a:rPr lang="en-GB" sz="2177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endParaRPr lang="en-GB" sz="2177" dirty="0">
              <a:solidFill>
                <a:srgbClr val="115076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6" name="Picture 125" descr="heart">
            <a:extLst>
              <a:ext uri="{FF2B5EF4-FFF2-40B4-BE49-F238E27FC236}">
                <a16:creationId xmlns:a16="http://schemas.microsoft.com/office/drawing/2014/main" id="{C6147CBC-F7B5-482A-8618-CD1DEA93981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15" y="2263399"/>
            <a:ext cx="711430" cy="645939"/>
          </a:xfrm>
          <a:prstGeom prst="rect">
            <a:avLst/>
          </a:prstGeom>
        </p:spPr>
      </p:pic>
      <p:sp>
        <p:nvSpPr>
          <p:cNvPr id="52" name="TextBox 51">
            <a:hlinkClick r:id="" action="ppaction://noaction">
              <a:snd r:embed="rId34" name="eu.wav"/>
            </a:hlinkClick>
            <a:extLst>
              <a:ext uri="{FF2B5EF4-FFF2-40B4-BE49-F238E27FC236}">
                <a16:creationId xmlns:a16="http://schemas.microsoft.com/office/drawing/2014/main" id="{129037DB-9CC7-4BCC-8FBE-CA2F385954A9}"/>
              </a:ext>
            </a:extLst>
          </p:cNvPr>
          <p:cNvSpPr txBox="1"/>
          <p:nvPr/>
        </p:nvSpPr>
        <p:spPr>
          <a:xfrm>
            <a:off x="2969194" y="1770093"/>
            <a:ext cx="1515484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7510">
              <a:defRPr/>
            </a:pPr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open 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eu</a:t>
            </a:r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/ 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œu</a:t>
            </a:r>
            <a:endParaRPr lang="en-GB" sz="2177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7A45DCB-28B8-4DF2-9802-A456A60B9B9A}"/>
              </a:ext>
            </a:extLst>
          </p:cNvPr>
          <p:cNvSpPr txBox="1"/>
          <p:nvPr/>
        </p:nvSpPr>
        <p:spPr>
          <a:xfrm rot="10800000" flipV="1">
            <a:off x="4624577" y="2862840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phot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8" name="Picture 2" descr="Picture, Photo, Photography, People, Person, Film">
            <a:extLst>
              <a:ext uri="{FF2B5EF4-FFF2-40B4-BE49-F238E27FC236}">
                <a16:creationId xmlns:a16="http://schemas.microsoft.com/office/drawing/2014/main" id="{CC2C01AA-98D0-4873-981D-F362899D9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73" y="2174616"/>
            <a:ext cx="881051" cy="8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hlinkClick r:id="" action="ppaction://noaction">
              <a:snd r:embed="rId36" name="closed o.wav"/>
            </a:hlinkClick>
            <a:extLst>
              <a:ext uri="{FF2B5EF4-FFF2-40B4-BE49-F238E27FC236}">
                <a16:creationId xmlns:a16="http://schemas.microsoft.com/office/drawing/2014/main" id="{7E9EA725-4930-4316-A2A4-69E917ADCEEC}"/>
              </a:ext>
            </a:extLst>
          </p:cNvPr>
          <p:cNvSpPr txBox="1"/>
          <p:nvPr/>
        </p:nvSpPr>
        <p:spPr>
          <a:xfrm>
            <a:off x="4532357" y="1770094"/>
            <a:ext cx="1572528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closed o /ô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084D522-55E2-4A5B-8A07-01AAE18E1CC8}"/>
              </a:ext>
            </a:extLst>
          </p:cNvPr>
          <p:cNvSpPr txBox="1"/>
          <p:nvPr/>
        </p:nvSpPr>
        <p:spPr>
          <a:xfrm rot="10800000" flipV="1">
            <a:off x="6198462" y="284413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rte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7" name="Picture 2" descr="closed door">
            <a:extLst>
              <a:ext uri="{FF2B5EF4-FFF2-40B4-BE49-F238E27FC236}">
                <a16:creationId xmlns:a16="http://schemas.microsoft.com/office/drawing/2014/main" id="{9E1F1C98-3096-4F7C-B6A3-DCCB06D0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0147" y="2209388"/>
            <a:ext cx="422835" cy="73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>
            <a:hlinkClick r:id="" action="ppaction://noaction">
              <a:snd r:embed="rId38" name="open o.wav"/>
            </a:hlinkClick>
            <a:extLst>
              <a:ext uri="{FF2B5EF4-FFF2-40B4-BE49-F238E27FC236}">
                <a16:creationId xmlns:a16="http://schemas.microsoft.com/office/drawing/2014/main" id="{5CC430A6-8694-49B8-AC75-40FD45EE6D03}"/>
              </a:ext>
            </a:extLst>
          </p:cNvPr>
          <p:cNvSpPr txBox="1"/>
          <p:nvPr/>
        </p:nvSpPr>
        <p:spPr>
          <a:xfrm>
            <a:off x="6065406" y="1770094"/>
            <a:ext cx="138941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open o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FF633DF-21BB-4D80-AAFB-6FD51031B09E}"/>
              </a:ext>
            </a:extLst>
          </p:cNvPr>
          <p:cNvSpPr txBox="1"/>
          <p:nvPr/>
        </p:nvSpPr>
        <p:spPr>
          <a:xfrm rot="10800000" flipV="1">
            <a:off x="7763077" y="287318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mai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on</a:t>
            </a:r>
            <a:endParaRPr lang="en-GB" sz="2177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9" name="Picture 2" descr="House 12 Clip Art">
            <a:extLst>
              <a:ext uri="{FF2B5EF4-FFF2-40B4-BE49-F238E27FC236}">
                <a16:creationId xmlns:a16="http://schemas.microsoft.com/office/drawing/2014/main" id="{72372683-9292-4DC9-B436-96BDA4FBD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42" y="2134958"/>
            <a:ext cx="1026793" cy="82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" action="ppaction://noaction">
              <a:snd r:embed="rId40" name="s.wav"/>
            </a:hlinkClick>
            <a:extLst>
              <a:ext uri="{FF2B5EF4-FFF2-40B4-BE49-F238E27FC236}">
                <a16:creationId xmlns:a16="http://schemas.microsoft.com/office/drawing/2014/main" id="{EC8CFE80-6D8B-475A-8484-259659F273DD}"/>
              </a:ext>
            </a:extLst>
          </p:cNvPr>
          <p:cNvSpPr txBox="1"/>
          <p:nvPr/>
        </p:nvSpPr>
        <p:spPr>
          <a:xfrm>
            <a:off x="7614537" y="1770094"/>
            <a:ext cx="64572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-s-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2C49B10-00BF-49E6-A895-1F83B78E6B83}"/>
              </a:ext>
            </a:extLst>
          </p:cNvPr>
          <p:cNvSpPr txBox="1"/>
          <p:nvPr/>
        </p:nvSpPr>
        <p:spPr>
          <a:xfrm rot="10800000" flipV="1">
            <a:off x="9371514" y="2816772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</a:t>
            </a:r>
            <a:r>
              <a:rPr lang="en-GB" sz="2177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é</a:t>
            </a:r>
            <a:endParaRPr lang="en-GB" sz="2177" dirty="0">
              <a:solidFill>
                <a:srgbClr val="115076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1" name="Picture 2" descr="tea">
            <a:extLst>
              <a:ext uri="{FF2B5EF4-FFF2-40B4-BE49-F238E27FC236}">
                <a16:creationId xmlns:a16="http://schemas.microsoft.com/office/drawing/2014/main" id="{116515F5-E664-4BD7-9029-FE194F68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2489" y="2072679"/>
            <a:ext cx="956191" cy="8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hlinkClick r:id="" action="ppaction://noaction">
              <a:snd r:embed="rId42" name="th.wav"/>
            </a:hlinkClick>
            <a:extLst>
              <a:ext uri="{FF2B5EF4-FFF2-40B4-BE49-F238E27FC236}">
                <a16:creationId xmlns:a16="http://schemas.microsoft.com/office/drawing/2014/main" id="{F20DB73D-35C8-4F00-B134-83DD11FCC0DF}"/>
              </a:ext>
            </a:extLst>
          </p:cNvPr>
          <p:cNvSpPr txBox="1"/>
          <p:nvPr/>
        </p:nvSpPr>
        <p:spPr>
          <a:xfrm>
            <a:off x="9181150" y="1770094"/>
            <a:ext cx="65190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th</a:t>
            </a:r>
            <a:endParaRPr lang="en-GB" sz="2177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F5AD61F-FF38-4B02-B6A5-FD573E6CA9AA}"/>
              </a:ext>
            </a:extLst>
          </p:cNvPr>
          <p:cNvSpPr txBox="1"/>
          <p:nvPr/>
        </p:nvSpPr>
        <p:spPr>
          <a:xfrm rot="10800000" flipV="1">
            <a:off x="1535259" y="4311556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ill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</a:p>
        </p:txBody>
      </p:sp>
      <p:pic>
        <p:nvPicPr>
          <p:cNvPr id="117" name="Picture 116" descr="girl">
            <a:extLst>
              <a:ext uri="{FF2B5EF4-FFF2-40B4-BE49-F238E27FC236}">
                <a16:creationId xmlns:a16="http://schemas.microsoft.com/office/drawing/2014/main" id="{3B719278-08EC-4F2D-AC24-F1D56743F2B4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89" y="3446380"/>
            <a:ext cx="927290" cy="927290"/>
          </a:xfrm>
          <a:prstGeom prst="rect">
            <a:avLst/>
          </a:prstGeom>
        </p:spPr>
      </p:pic>
      <p:sp>
        <p:nvSpPr>
          <p:cNvPr id="63" name="TextBox 62">
            <a:hlinkClick r:id="" action="ppaction://noaction">
              <a:snd r:embed="rId44" name="ill.wav"/>
            </a:hlinkClick>
            <a:extLst>
              <a:ext uri="{FF2B5EF4-FFF2-40B4-BE49-F238E27FC236}">
                <a16:creationId xmlns:a16="http://schemas.microsoft.com/office/drawing/2014/main" id="{1A7F25A3-1441-4E47-9782-C109AA674BD8}"/>
              </a:ext>
            </a:extLst>
          </p:cNvPr>
          <p:cNvSpPr txBox="1"/>
          <p:nvPr/>
        </p:nvSpPr>
        <p:spPr>
          <a:xfrm>
            <a:off x="1412366" y="3229931"/>
            <a:ext cx="1488012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-ill-/-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ille</a:t>
            </a:r>
            <a:endParaRPr lang="en-GB" sz="2177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A8E401A-544D-4E74-A192-EC5C5F5D3657}"/>
              </a:ext>
            </a:extLst>
          </p:cNvPr>
          <p:cNvSpPr txBox="1"/>
          <p:nvPr/>
        </p:nvSpPr>
        <p:spPr>
          <a:xfrm rot="10800000" flipV="1">
            <a:off x="3074888" y="4286976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aille</a:t>
            </a:r>
          </a:p>
        </p:txBody>
      </p:sp>
      <p:sp>
        <p:nvSpPr>
          <p:cNvPr id="64" name="TextBox 63">
            <a:hlinkClick r:id="" action="ppaction://noaction">
              <a:snd r:embed="rId45" name="ail.wav"/>
            </a:hlinkClick>
            <a:extLst>
              <a:ext uri="{FF2B5EF4-FFF2-40B4-BE49-F238E27FC236}">
                <a16:creationId xmlns:a16="http://schemas.microsoft.com/office/drawing/2014/main" id="{DD9A9E10-CF61-4364-BBCE-231FA20EBF32}"/>
              </a:ext>
            </a:extLst>
          </p:cNvPr>
          <p:cNvSpPr txBox="1"/>
          <p:nvPr/>
        </p:nvSpPr>
        <p:spPr>
          <a:xfrm>
            <a:off x="2969194" y="3229931"/>
            <a:ext cx="140689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aill</a:t>
            </a:r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-/-ail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32950F-5645-45C6-8178-1D29413F375F}"/>
              </a:ext>
            </a:extLst>
          </p:cNvPr>
          <p:cNvSpPr txBox="1"/>
          <p:nvPr/>
        </p:nvSpPr>
        <p:spPr>
          <a:xfrm>
            <a:off x="3685954" y="4222978"/>
            <a:ext cx="980761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[size]</a:t>
            </a:r>
          </a:p>
        </p:txBody>
      </p:sp>
      <p:pic>
        <p:nvPicPr>
          <p:cNvPr id="118" name="Picture 2" descr="measuring tape">
            <a:extLst>
              <a:ext uri="{FF2B5EF4-FFF2-40B4-BE49-F238E27FC236}">
                <a16:creationId xmlns:a16="http://schemas.microsoft.com/office/drawing/2014/main" id="{47ED28D6-8E36-4739-B901-5CEC97F9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9150">
            <a:off x="3263864" y="3692739"/>
            <a:ext cx="958286" cy="8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43E99237-64FE-4D6D-A43C-959E364F8A43}"/>
              </a:ext>
            </a:extLst>
          </p:cNvPr>
          <p:cNvSpPr txBox="1"/>
          <p:nvPr/>
        </p:nvSpPr>
        <p:spPr>
          <a:xfrm rot="10800000" flipV="1">
            <a:off x="4666715" y="4278378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eille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Picture 2" descr="ear">
            <a:extLst>
              <a:ext uri="{FF2B5EF4-FFF2-40B4-BE49-F238E27FC236}">
                <a16:creationId xmlns:a16="http://schemas.microsoft.com/office/drawing/2014/main" id="{C35CA563-B13B-46AF-97C4-C059D108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25" y="3751004"/>
            <a:ext cx="333673" cy="55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hlinkClick r:id="" action="ppaction://noaction">
              <a:snd r:embed="rId48" name="eil.wav"/>
            </a:hlinkClick>
            <a:extLst>
              <a:ext uri="{FF2B5EF4-FFF2-40B4-BE49-F238E27FC236}">
                <a16:creationId xmlns:a16="http://schemas.microsoft.com/office/drawing/2014/main" id="{46C9D134-6880-41B0-B3A0-A6EBBDD8B285}"/>
              </a:ext>
            </a:extLst>
          </p:cNvPr>
          <p:cNvSpPr txBox="1"/>
          <p:nvPr/>
        </p:nvSpPr>
        <p:spPr>
          <a:xfrm>
            <a:off x="4532358" y="3229931"/>
            <a:ext cx="1572527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eill</a:t>
            </a:r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-/-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eil</a:t>
            </a:r>
            <a:endParaRPr lang="en-GB" sz="2177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83EC0DD-C666-4BE1-A219-EACDF3FCF29A}"/>
              </a:ext>
            </a:extLst>
          </p:cNvPr>
          <p:cNvSpPr txBox="1"/>
          <p:nvPr/>
        </p:nvSpPr>
        <p:spPr>
          <a:xfrm rot="10800000" flipV="1">
            <a:off x="6198462" y="431155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euill</a:t>
            </a:r>
            <a:r>
              <a:rPr lang="en-GB" sz="2177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endParaRPr lang="en-GB" sz="2177" dirty="0">
              <a:solidFill>
                <a:srgbClr val="115076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2" name="Picture 2" descr="Leaves, Tropical, Palms, Plant, Green, Exotic, Foliage">
            <a:extLst>
              <a:ext uri="{FF2B5EF4-FFF2-40B4-BE49-F238E27FC236}">
                <a16:creationId xmlns:a16="http://schemas.microsoft.com/office/drawing/2014/main" id="{78D2415F-4E1A-4577-9DCE-AD3132F6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7"/>
          <a:stretch/>
        </p:blipFill>
        <p:spPr bwMode="auto">
          <a:xfrm>
            <a:off x="6647689" y="3571051"/>
            <a:ext cx="627754" cy="88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EECCC34B-6760-4CB4-9476-3DECE3621C8D}"/>
              </a:ext>
            </a:extLst>
          </p:cNvPr>
          <p:cNvSpPr txBox="1"/>
          <p:nvPr/>
        </p:nvSpPr>
        <p:spPr>
          <a:xfrm>
            <a:off x="5904012" y="3594947"/>
            <a:ext cx="980761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</a:t>
            </a:r>
            <a:r>
              <a:rPr lang="en-GB" sz="998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ueil</a:t>
            </a: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/</a:t>
            </a:r>
            <a:r>
              <a:rPr lang="en-GB" sz="998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œil</a:t>
            </a: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66" name="TextBox 65">
            <a:hlinkClick r:id="" action="ppaction://noaction">
              <a:snd r:embed="rId50" name="euil.wav"/>
            </a:hlinkClick>
            <a:extLst>
              <a:ext uri="{FF2B5EF4-FFF2-40B4-BE49-F238E27FC236}">
                <a16:creationId xmlns:a16="http://schemas.microsoft.com/office/drawing/2014/main" id="{58FA06AF-E3D4-404A-A8CD-4047E37C702D}"/>
              </a:ext>
            </a:extLst>
          </p:cNvPr>
          <p:cNvSpPr txBox="1"/>
          <p:nvPr/>
        </p:nvSpPr>
        <p:spPr>
          <a:xfrm>
            <a:off x="6065405" y="3229931"/>
            <a:ext cx="1675082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euill</a:t>
            </a:r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-/</a:t>
            </a:r>
            <a:r>
              <a:rPr lang="en-GB" sz="2177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euill</a:t>
            </a:r>
            <a:endParaRPr lang="en-GB" sz="2177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D8D2485-8D4A-4D28-A36A-CC9EC8E7A802}"/>
              </a:ext>
            </a:extLst>
          </p:cNvPr>
          <p:cNvSpPr txBox="1"/>
          <p:nvPr/>
        </p:nvSpPr>
        <p:spPr>
          <a:xfrm rot="10800000" flipV="1">
            <a:off x="7638789" y="4312479"/>
            <a:ext cx="154402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br</a:t>
            </a:r>
            <a:r>
              <a:rPr lang="en-GB" sz="2177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ouill</a:t>
            </a:r>
            <a:r>
              <a:rPr lang="en-GB" sz="2177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ard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4" name="Picture 133" descr="Fog, Moon, Bet Ricon, Night, Icon, Foggy, Weather">
            <a:extLst>
              <a:ext uri="{FF2B5EF4-FFF2-40B4-BE49-F238E27FC236}">
                <a16:creationId xmlns:a16="http://schemas.microsoft.com/office/drawing/2014/main" id="{D444320F-ED8D-410C-BA0A-55FB3A9B0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070" y="3624446"/>
            <a:ext cx="1132453" cy="8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DD7AF1F-9E3A-4532-9DC2-4314371FE60D}"/>
              </a:ext>
            </a:extLst>
          </p:cNvPr>
          <p:cNvSpPr txBox="1"/>
          <p:nvPr/>
        </p:nvSpPr>
        <p:spPr>
          <a:xfrm>
            <a:off x="8360389" y="4197164"/>
            <a:ext cx="980761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[fog]</a:t>
            </a:r>
          </a:p>
        </p:txBody>
      </p:sp>
      <p:sp>
        <p:nvSpPr>
          <p:cNvPr id="67" name="TextBox 66">
            <a:hlinkClick r:id="" action="ppaction://noaction">
              <a:snd r:embed="rId52" name="ouil.wav"/>
            </a:hlinkClick>
            <a:extLst>
              <a:ext uri="{FF2B5EF4-FFF2-40B4-BE49-F238E27FC236}">
                <a16:creationId xmlns:a16="http://schemas.microsoft.com/office/drawing/2014/main" id="{36C5C6AF-C7B1-4773-B9CD-6632F1978130}"/>
              </a:ext>
            </a:extLst>
          </p:cNvPr>
          <p:cNvSpPr txBox="1"/>
          <p:nvPr/>
        </p:nvSpPr>
        <p:spPr>
          <a:xfrm>
            <a:off x="7614537" y="3229931"/>
            <a:ext cx="1643385" cy="3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6" b="1" dirty="0">
                <a:solidFill>
                  <a:srgbClr val="115076"/>
                </a:solidFill>
                <a:latin typeface="Century Gothic" panose="020B0502020202020204" pitchFamily="34" charset="0"/>
              </a:rPr>
              <a:t>-</a:t>
            </a:r>
            <a:r>
              <a:rPr lang="en-GB" sz="1996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ouill</a:t>
            </a:r>
            <a:r>
              <a:rPr lang="en-GB" sz="1996" b="1" dirty="0">
                <a:solidFill>
                  <a:srgbClr val="115076"/>
                </a:solidFill>
                <a:latin typeface="Century Gothic" panose="020B0502020202020204" pitchFamily="34" charset="0"/>
              </a:rPr>
              <a:t>-/-</a:t>
            </a:r>
            <a:r>
              <a:rPr lang="en-GB" sz="1996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ouil</a:t>
            </a:r>
            <a:endParaRPr lang="en-GB" sz="1996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94B7D7E-86F8-4600-8314-92AD775DA28C}"/>
              </a:ext>
            </a:extLst>
          </p:cNvPr>
          <p:cNvSpPr txBox="1"/>
          <p:nvPr/>
        </p:nvSpPr>
        <p:spPr>
          <a:xfrm rot="10800000" flipV="1">
            <a:off x="9297683" y="4330915"/>
            <a:ext cx="132545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</a:t>
            </a:r>
            <a:endParaRPr lang="en-GB" sz="2177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5" name="Picture 134" descr="Location, Position, You Are Here, Icon">
            <a:extLst>
              <a:ext uri="{FF2B5EF4-FFF2-40B4-BE49-F238E27FC236}">
                <a16:creationId xmlns:a16="http://schemas.microsoft.com/office/drawing/2014/main" id="{7FE09D79-669D-4BCB-AFDA-7321CFB1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486" y="3494299"/>
            <a:ext cx="882090" cy="88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082566B-7672-484D-817B-B33ACB5AAEED}"/>
              </a:ext>
            </a:extLst>
          </p:cNvPr>
          <p:cNvSpPr txBox="1"/>
          <p:nvPr/>
        </p:nvSpPr>
        <p:spPr>
          <a:xfrm>
            <a:off x="9980718" y="4199407"/>
            <a:ext cx="980761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defRPr/>
            </a:pPr>
            <a:r>
              <a:rPr lang="en-GB" sz="998" dirty="0">
                <a:solidFill>
                  <a:srgbClr val="1F4E79"/>
                </a:solidFill>
                <a:latin typeface="Century Gothic" panose="020B0502020202020204" pitchFamily="34" charset="0"/>
              </a:rPr>
              <a:t>[there]</a:t>
            </a:r>
          </a:p>
        </p:txBody>
      </p:sp>
      <p:sp>
        <p:nvSpPr>
          <p:cNvPr id="68" name="TextBox 67">
            <a:hlinkClick r:id="" action="ppaction://noaction">
              <a:snd r:embed="rId19" name="y.wav"/>
            </a:hlinkClick>
            <a:extLst>
              <a:ext uri="{FF2B5EF4-FFF2-40B4-BE49-F238E27FC236}">
                <a16:creationId xmlns:a16="http://schemas.microsoft.com/office/drawing/2014/main" id="{32335F34-B115-4B38-A305-81038BD51E68}"/>
              </a:ext>
            </a:extLst>
          </p:cNvPr>
          <p:cNvSpPr txBox="1"/>
          <p:nvPr/>
        </p:nvSpPr>
        <p:spPr>
          <a:xfrm>
            <a:off x="9181150" y="3229931"/>
            <a:ext cx="65190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41" name="TextBox 96">
            <a:extLst>
              <a:ext uri="{FF2B5EF4-FFF2-40B4-BE49-F238E27FC236}">
                <a16:creationId xmlns:a16="http://schemas.microsoft.com/office/drawing/2014/main" id="{DC9EA22D-4561-46A2-8591-39662B8624A3}"/>
              </a:ext>
            </a:extLst>
          </p:cNvPr>
          <p:cNvSpPr txBox="1"/>
          <p:nvPr/>
        </p:nvSpPr>
        <p:spPr>
          <a:xfrm>
            <a:off x="124309" y="6553057"/>
            <a:ext cx="3129095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7" dirty="0">
                <a:solidFill>
                  <a:prstClr val="white"/>
                </a:solidFill>
                <a:latin typeface="Century Gothic" panose="020B0502020202020204" pitchFamily="34" charset="0"/>
              </a:rPr>
              <a:t>Natalie Finlayson / Catherine Morris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6E09D1D-3A84-4596-9CB1-9F5FCC956841}"/>
              </a:ext>
            </a:extLst>
          </p:cNvPr>
          <p:cNvSpPr txBox="1"/>
          <p:nvPr/>
        </p:nvSpPr>
        <p:spPr>
          <a:xfrm rot="10800000" flipV="1">
            <a:off x="1436618" y="5704431"/>
            <a:ext cx="155682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env</a:t>
            </a:r>
            <a:r>
              <a:rPr lang="en-GB" sz="2177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oy</a:t>
            </a:r>
            <a:r>
              <a:rPr lang="en-GB" sz="2177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71" name="TextBox 70">
            <a:hlinkClick r:id="" action="ppaction://noaction">
              <a:snd r:embed="rId19" name="y.wav"/>
            </a:hlinkClick>
            <a:extLst>
              <a:ext uri="{FF2B5EF4-FFF2-40B4-BE49-F238E27FC236}">
                <a16:creationId xmlns:a16="http://schemas.microsoft.com/office/drawing/2014/main" id="{E90AD6D7-7AC1-467A-B4EF-6EF535EAF7F6}"/>
              </a:ext>
            </a:extLst>
          </p:cNvPr>
          <p:cNvSpPr txBox="1"/>
          <p:nvPr/>
        </p:nvSpPr>
        <p:spPr>
          <a:xfrm>
            <a:off x="1413118" y="4603447"/>
            <a:ext cx="65190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77" b="1" dirty="0">
                <a:solidFill>
                  <a:srgbClr val="115076"/>
                </a:solidFill>
                <a:latin typeface="Century Gothic" panose="020B0502020202020204" pitchFamily="34" charset="0"/>
              </a:rPr>
              <a:t>oy</a:t>
            </a:r>
          </a:p>
        </p:txBody>
      </p:sp>
      <p:pic>
        <p:nvPicPr>
          <p:cNvPr id="72" name="Picture 71" descr="'send message' icon">
            <a:extLst>
              <a:ext uri="{FF2B5EF4-FFF2-40B4-BE49-F238E27FC236}">
                <a16:creationId xmlns:a16="http://schemas.microsoft.com/office/drawing/2014/main" id="{1E1AA4FF-FA40-4708-96FB-663B2711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4079" y="4906685"/>
            <a:ext cx="882090" cy="88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7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 he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m te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im fa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m 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5. li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 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u co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h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 m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 th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ill f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il ta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eil ore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uil feu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il brouill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y envo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ELP_German_2022">
  <a:themeElements>
    <a:clrScheme name="NCELP_French">
      <a:dk1>
        <a:srgbClr val="525050"/>
      </a:dk1>
      <a:lt1>
        <a:srgbClr val="FFFFFF"/>
      </a:lt1>
      <a:dk2>
        <a:srgbClr val="0055A4"/>
      </a:dk2>
      <a:lt2>
        <a:srgbClr val="FFFFFF"/>
      </a:lt2>
      <a:accent1>
        <a:srgbClr val="0060B8"/>
      </a:accent1>
      <a:accent2>
        <a:srgbClr val="EF4135"/>
      </a:accent2>
      <a:accent3>
        <a:srgbClr val="979595"/>
      </a:accent3>
      <a:accent4>
        <a:srgbClr val="2F9AFF"/>
      </a:accent4>
      <a:accent5>
        <a:srgbClr val="F7A59F"/>
      </a:accent5>
      <a:accent6>
        <a:srgbClr val="CCE7FE"/>
      </a:accent6>
      <a:hlink>
        <a:srgbClr val="00B0F0"/>
      </a:hlink>
      <a:folHlink>
        <a:srgbClr val="B87999"/>
      </a:folHlink>
    </a:clrScheme>
    <a:fontScheme name="NCELP_Default_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A8DF4FE-C177-42F6-AAC1-1275032E0A1E}" vid="{4930E79D-0927-4688-8080-95CF1F63D9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190</Words>
  <Application>Microsoft Office PowerPoint</Application>
  <PresentationFormat>Widescreen</PresentationFormat>
  <Paragraphs>100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Rounded MT Bold</vt:lpstr>
      <vt:lpstr>Century Gothic</vt:lpstr>
      <vt:lpstr>Tw Cen MT</vt:lpstr>
      <vt:lpstr>NCELP_German_2022</vt:lpstr>
      <vt:lpstr>Francophoniques</vt:lpstr>
      <vt:lpstr>Francophoniques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Francophoniques</dc:title>
  <dc:creator>Rachel Hawkes</dc:creator>
  <cp:lastModifiedBy>Rachel Hawkes</cp:lastModifiedBy>
  <cp:revision>2</cp:revision>
  <dcterms:created xsi:type="dcterms:W3CDTF">2023-11-05T11:40:40Z</dcterms:created>
  <dcterms:modified xsi:type="dcterms:W3CDTF">2023-11-05T11:42:04Z</dcterms:modified>
</cp:coreProperties>
</file>