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64" r:id="rId2"/>
    <p:sldId id="335" r:id="rId3"/>
    <p:sldId id="333" r:id="rId4"/>
    <p:sldId id="392" r:id="rId5"/>
    <p:sldId id="330" r:id="rId6"/>
    <p:sldId id="323" r:id="rId7"/>
    <p:sldId id="336" r:id="rId8"/>
    <p:sldId id="319" r:id="rId9"/>
    <p:sldId id="337" r:id="rId10"/>
    <p:sldId id="345" r:id="rId11"/>
    <p:sldId id="324" r:id="rId12"/>
    <p:sldId id="385" r:id="rId13"/>
    <p:sldId id="382" r:id="rId14"/>
    <p:sldId id="381" r:id="rId15"/>
    <p:sldId id="383" r:id="rId16"/>
    <p:sldId id="387" r:id="rId17"/>
    <p:sldId id="388" r:id="rId18"/>
    <p:sldId id="389" r:id="rId19"/>
    <p:sldId id="390" r:id="rId20"/>
    <p:sldId id="391" r:id="rId21"/>
    <p:sldId id="400" r:id="rId22"/>
    <p:sldId id="259" r:id="rId23"/>
    <p:sldId id="449" r:id="rId24"/>
    <p:sldId id="341" r:id="rId25"/>
    <p:sldId id="540" r:id="rId26"/>
    <p:sldId id="316" r:id="rId27"/>
    <p:sldId id="342" r:id="rId28"/>
    <p:sldId id="313" r:id="rId29"/>
    <p:sldId id="343" r:id="rId30"/>
    <p:sldId id="344" r:id="rId31"/>
    <p:sldId id="394" r:id="rId32"/>
    <p:sldId id="395" r:id="rId33"/>
    <p:sldId id="340" r:id="rId34"/>
    <p:sldId id="331" r:id="rId35"/>
    <p:sldId id="53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a:srgbClr val="FFFBFB"/>
    <a:srgbClr val="B9B7B7"/>
    <a:srgbClr val="FCE1DF"/>
    <a:srgbClr val="EF4034"/>
    <a:srgbClr val="FBFDFF"/>
    <a:srgbClr val="FD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23972" autoAdjust="0"/>
  </p:normalViewPr>
  <p:slideViewPr>
    <p:cSldViewPr snapToGrid="0">
      <p:cViewPr varScale="1">
        <p:scale>
          <a:sx n="23" d="100"/>
          <a:sy n="23" d="100"/>
        </p:scale>
        <p:origin x="3756" y="36"/>
      </p:cViewPr>
      <p:guideLst/>
    </p:cSldViewPr>
  </p:slideViewPr>
  <p:notesTextViewPr>
    <p:cViewPr>
      <p:scale>
        <a:sx n="3" d="2"/>
        <a:sy n="3" d="2"/>
      </p:scale>
      <p:origin x="0" y="0"/>
    </p:cViewPr>
  </p:notesTextViewPr>
  <p:sorterViewPr>
    <p:cViewPr varScale="1">
      <p:scale>
        <a:sx n="100" d="100"/>
        <a:sy n="100" d="100"/>
      </p:scale>
      <p:origin x="0" y="-47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861873-95C0-4B68-913A-6021AB22E183}"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D7E060-016F-40C8-99A0-51C960AF5AC7}" type="slidenum">
              <a:rPr lang="en-GB" smtClean="0"/>
              <a:t>‹#›</a:t>
            </a:fld>
            <a:endParaRPr lang="en-GB"/>
          </a:p>
        </p:txBody>
      </p:sp>
    </p:spTree>
    <p:extLst>
      <p:ext uri="{BB962C8B-B14F-4D97-AF65-F5344CB8AC3E}">
        <p14:creationId xmlns:p14="http://schemas.microsoft.com/office/powerpoint/2010/main" val="427802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AQA list does not have </a:t>
            </a:r>
            <a:r>
              <a:rPr lang="en-GB" b="1" u="sng" dirty="0">
                <a:solidFill>
                  <a:srgbClr val="FF0000"/>
                </a:solidFill>
              </a:rPr>
              <a:t>chemise, phrase</a:t>
            </a:r>
            <a:r>
              <a:rPr lang="en-GB" b="1" u="none" dirty="0">
                <a:solidFill>
                  <a:srgbClr val="FF0000"/>
                </a:solidFill>
              </a:rPr>
              <a:t> (though phrase may be used as a cognate in reading).</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ii) Edexcel list does not have </a:t>
            </a:r>
            <a:r>
              <a:rPr lang="en-GB" b="1" i="0" u="sng" dirty="0">
                <a:solidFill>
                  <a:srgbClr val="E6851E"/>
                </a:solidFill>
                <a:effectLst/>
                <a:latin typeface="Segoe UI" panose="020B0502040204020203" pitchFamily="34" charset="0"/>
              </a:rPr>
              <a:t>phrase </a:t>
            </a:r>
            <a:r>
              <a:rPr lang="en-GB" b="1" u="none" dirty="0">
                <a:solidFill>
                  <a:srgbClr val="FF0000"/>
                </a:solidFill>
              </a:rPr>
              <a:t>(though phrase may be used as a cognate in reading).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iii) </a:t>
            </a:r>
            <a:r>
              <a:rPr lang="en-GB" b="1" dirty="0" err="1"/>
              <a:t>Eduqas</a:t>
            </a:r>
            <a:r>
              <a:rPr lang="en-GB" b="1" dirty="0"/>
              <a:t> list does not have </a:t>
            </a:r>
            <a:r>
              <a:rPr lang="en-GB" b="1" u="sng" dirty="0">
                <a:solidFill>
                  <a:srgbClr val="FF0000"/>
                </a:solidFill>
              </a:rPr>
              <a:t>chemise</a:t>
            </a:r>
            <a:r>
              <a:rPr lang="en-GB" b="1" i="0" u="sng" dirty="0">
                <a:solidFill>
                  <a:srgbClr val="E6851E"/>
                </a:solidFill>
                <a:effectLst/>
                <a:latin typeface="Segoe UI" panose="020B0502040204020203" pitchFamily="34" charset="0"/>
              </a:rPr>
              <a:t>.</a:t>
            </a:r>
            <a:r>
              <a:rPr lang="en-GB" b="1" u="sng" dirty="0">
                <a:solidFill>
                  <a:srgbClr val="FF0000"/>
                </a:solidFill>
              </a:rPr>
              <a:t> </a:t>
            </a:r>
            <a:r>
              <a:rPr lang="en-GB" b="1" dirty="0">
                <a:solidFill>
                  <a:srgbClr val="FF0000"/>
                </a:solidFill>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Revisiting Y7 SSCs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gender and number</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Revision of definite and indefinite articles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Revision of structures with </a:t>
            </a:r>
            <a:r>
              <a:rPr lang="en-GB" sz="1200" dirty="0">
                <a:solidFill>
                  <a:prstClr val="white"/>
                </a:solidFill>
              </a:rPr>
              <a:t>il y a / il </a:t>
            </a:r>
            <a:r>
              <a:rPr lang="en-GB" sz="1200" dirty="0" err="1">
                <a:solidFill>
                  <a:prstClr val="white"/>
                </a:solidFill>
              </a:rPr>
              <a:t>n’y</a:t>
            </a:r>
            <a:r>
              <a:rPr lang="en-GB" sz="1200" dirty="0">
                <a:solidFill>
                  <a:prstClr val="white"/>
                </a:solidFill>
              </a:rPr>
              <a:t> a pas</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8.1.1.1 (revisit) </a:t>
            </a:r>
            <a:r>
              <a:rPr lang="en-GB" sz="1200" b="0" i="0" u="none" strike="noStrike" kern="1200" cap="none" dirty="0" err="1">
                <a:solidFill>
                  <a:schemeClr val="tx1"/>
                </a:solidFill>
                <a:effectLst/>
                <a:latin typeface="+mn-lt"/>
                <a:ea typeface="Calibri"/>
                <a:cs typeface="Calibri"/>
                <a:sym typeface="Calibri"/>
              </a:rPr>
              <a:t>écouter</a:t>
            </a:r>
            <a:r>
              <a:rPr lang="en-GB" sz="1200" b="0" i="0" u="none" strike="noStrike" kern="1200" cap="none" dirty="0">
                <a:solidFill>
                  <a:schemeClr val="tx1"/>
                </a:solidFill>
                <a:effectLst/>
                <a:latin typeface="+mn-lt"/>
                <a:ea typeface="Calibri"/>
                <a:cs typeface="Calibri"/>
                <a:sym typeface="Calibri"/>
              </a:rPr>
              <a:t> [429], </a:t>
            </a:r>
            <a:r>
              <a:rPr lang="en-GB" sz="1200" b="0" i="0" u="none" strike="noStrike" kern="1200" cap="none" dirty="0" err="1">
                <a:solidFill>
                  <a:schemeClr val="tx1"/>
                </a:solidFill>
                <a:effectLst/>
                <a:latin typeface="+mn-lt"/>
                <a:ea typeface="Calibri"/>
                <a:cs typeface="Calibri"/>
                <a:sym typeface="Calibri"/>
              </a:rPr>
              <a:t>écrire</a:t>
            </a:r>
            <a:r>
              <a:rPr lang="en-GB" sz="1200" b="0" i="0" u="none" strike="noStrike" kern="1200" cap="none" dirty="0">
                <a:solidFill>
                  <a:schemeClr val="tx1"/>
                </a:solidFill>
                <a:effectLst/>
                <a:latin typeface="+mn-lt"/>
                <a:ea typeface="Calibri"/>
                <a:cs typeface="Calibri"/>
                <a:sym typeface="Calibri"/>
              </a:rPr>
              <a:t> [382], lire [278], </a:t>
            </a:r>
            <a:r>
              <a:rPr lang="en-GB" sz="1200" b="0" i="0" u="none" strike="noStrike" kern="1200" cap="none" dirty="0" err="1">
                <a:solidFill>
                  <a:schemeClr val="tx1"/>
                </a:solidFill>
                <a:effectLst/>
                <a:latin typeface="+mn-lt"/>
                <a:ea typeface="Calibri"/>
                <a:cs typeface="Calibri"/>
                <a:sym typeface="Calibri"/>
              </a:rPr>
              <a:t>parler</a:t>
            </a:r>
            <a:r>
              <a:rPr lang="en-GB" sz="1200" b="0" i="0" u="none" strike="noStrike" kern="1200" cap="none" dirty="0">
                <a:solidFill>
                  <a:schemeClr val="tx1"/>
                </a:solidFill>
                <a:effectLst/>
                <a:latin typeface="+mn-lt"/>
                <a:ea typeface="Calibri"/>
                <a:cs typeface="Calibri"/>
                <a:sym typeface="Calibri"/>
              </a:rPr>
              <a:t> [106], affaires [170], </a:t>
            </a:r>
            <a:r>
              <a:rPr lang="en-GB" sz="1200" b="0" i="0" u="none" strike="noStrike" kern="1200" cap="none" dirty="0" err="1">
                <a:solidFill>
                  <a:schemeClr val="tx1"/>
                </a:solidFill>
                <a:effectLst/>
                <a:latin typeface="+mn-lt"/>
                <a:ea typeface="Calibri"/>
                <a:cs typeface="Calibri"/>
                <a:sym typeface="Calibri"/>
              </a:rPr>
              <a:t>cadeau</a:t>
            </a:r>
            <a:r>
              <a:rPr lang="en-GB" sz="1200" b="0" i="0" u="none" strike="noStrike" kern="1200" cap="none" dirty="0">
                <a:solidFill>
                  <a:schemeClr val="tx1"/>
                </a:solidFill>
                <a:effectLst/>
                <a:latin typeface="+mn-lt"/>
                <a:ea typeface="Calibri"/>
                <a:cs typeface="Calibri"/>
                <a:sym typeface="Calibri"/>
              </a:rPr>
              <a:t> [2298], chemise [3892], </a:t>
            </a:r>
            <a:r>
              <a:rPr lang="en-GB" sz="1200" b="0" i="0" u="none" strike="noStrike" kern="1200" cap="none" dirty="0" err="1">
                <a:solidFill>
                  <a:schemeClr val="tx1"/>
                </a:solidFill>
                <a:effectLst/>
                <a:latin typeface="+mn-lt"/>
                <a:ea typeface="Calibri"/>
                <a:cs typeface="Calibri"/>
                <a:sym typeface="Calibri"/>
              </a:rPr>
              <a:t>chien</a:t>
            </a:r>
            <a:r>
              <a:rPr lang="en-GB" sz="1200" b="0" i="0" u="none" strike="noStrike" kern="1200" cap="none" dirty="0">
                <a:solidFill>
                  <a:schemeClr val="tx1"/>
                </a:solidFill>
                <a:effectLst/>
                <a:latin typeface="+mn-lt"/>
                <a:ea typeface="Calibri"/>
                <a:cs typeface="Calibri"/>
                <a:sym typeface="Calibri"/>
              </a:rPr>
              <a:t> [1744], courses [1289], devoirs [39], femme [154], fruit [896], homme [136], livre [358], mot [220], </a:t>
            </a:r>
            <a:r>
              <a:rPr lang="en-GB" sz="1200" b="0" i="0" u="none" strike="noStrike" kern="1200" cap="none" dirty="0" err="1">
                <a:solidFill>
                  <a:schemeClr val="tx1"/>
                </a:solidFill>
                <a:effectLst/>
                <a:latin typeface="+mn-lt"/>
                <a:ea typeface="Calibri"/>
                <a:cs typeface="Calibri"/>
                <a:sym typeface="Calibri"/>
              </a:rPr>
              <a:t>ordinateur</a:t>
            </a:r>
            <a:r>
              <a:rPr lang="en-GB" sz="1200" b="0" i="0" u="none" strike="noStrike" kern="1200" cap="none" dirty="0">
                <a:solidFill>
                  <a:schemeClr val="tx1"/>
                </a:solidFill>
                <a:effectLst/>
                <a:latin typeface="+mn-lt"/>
                <a:ea typeface="Calibri"/>
                <a:cs typeface="Calibri"/>
                <a:sym typeface="Calibri"/>
              </a:rPr>
              <a:t> [2201], parents [546], phrase [2074], portable [4002], </a:t>
            </a:r>
            <a:r>
              <a:rPr lang="en-GB" sz="1200" b="0" i="0" u="none" strike="noStrike" kern="1200" cap="none" dirty="0" err="1">
                <a:solidFill>
                  <a:schemeClr val="tx1"/>
                </a:solidFill>
                <a:effectLst/>
                <a:latin typeface="+mn-lt"/>
                <a:ea typeface="Calibri"/>
                <a:cs typeface="Calibri"/>
                <a:sym typeface="Calibri"/>
              </a:rPr>
              <a:t>porte</a:t>
            </a:r>
            <a:r>
              <a:rPr lang="en-GB" sz="1200" b="0" i="0" u="none" strike="noStrike" kern="1200" cap="none" dirty="0">
                <a:solidFill>
                  <a:schemeClr val="tx1"/>
                </a:solidFill>
                <a:effectLst/>
                <a:latin typeface="+mn-lt"/>
                <a:ea typeface="Calibri"/>
                <a:cs typeface="Calibri"/>
                <a:sym typeface="Calibri"/>
              </a:rPr>
              <a:t> [696], </a:t>
            </a:r>
            <a:r>
              <a:rPr lang="en-GB" sz="1200" b="0" i="0" u="none" strike="noStrike" kern="1200" cap="none" dirty="0" err="1">
                <a:solidFill>
                  <a:schemeClr val="tx1"/>
                </a:solidFill>
                <a:effectLst/>
                <a:latin typeface="+mn-lt"/>
                <a:ea typeface="Calibri"/>
                <a:cs typeface="Calibri"/>
                <a:sym typeface="Calibri"/>
              </a:rPr>
              <a:t>règle</a:t>
            </a:r>
            <a:r>
              <a:rPr lang="en-GB" sz="1200" b="0" i="0" u="none" strike="noStrike" kern="1200" cap="none" dirty="0">
                <a:solidFill>
                  <a:schemeClr val="tx1"/>
                </a:solidFill>
                <a:effectLst/>
                <a:latin typeface="+mn-lt"/>
                <a:ea typeface="Calibri"/>
                <a:cs typeface="Calibri"/>
                <a:sym typeface="Calibri"/>
              </a:rPr>
              <a:t> [488], </a:t>
            </a:r>
            <a:r>
              <a:rPr lang="en-GB" sz="1200" b="0" i="0" u="none" strike="noStrike" kern="1200" cap="none" dirty="0" err="1">
                <a:solidFill>
                  <a:schemeClr val="tx1"/>
                </a:solidFill>
                <a:effectLst/>
                <a:latin typeface="+mn-lt"/>
                <a:ea typeface="Calibri"/>
                <a:cs typeface="Calibri"/>
                <a:sym typeface="Calibri"/>
              </a:rPr>
              <a:t>télé</a:t>
            </a:r>
            <a:r>
              <a:rPr lang="en-GB" sz="1200" b="0" i="0" u="none" strike="noStrike" kern="1200" cap="none" dirty="0">
                <a:solidFill>
                  <a:schemeClr val="tx1"/>
                </a:solidFill>
                <a:effectLst/>
                <a:latin typeface="+mn-lt"/>
                <a:ea typeface="Calibri"/>
                <a:cs typeface="Calibri"/>
                <a:sym typeface="Calibri"/>
              </a:rPr>
              <a:t> [2746], vacances [1726], </a:t>
            </a:r>
            <a:r>
              <a:rPr lang="en-GB" sz="1200" b="0" i="0" u="none" strike="noStrike" kern="1200" cap="none" dirty="0" err="1">
                <a:solidFill>
                  <a:schemeClr val="tx1"/>
                </a:solidFill>
                <a:effectLst/>
                <a:latin typeface="+mn-lt"/>
                <a:ea typeface="Calibri"/>
                <a:cs typeface="Calibri"/>
                <a:sym typeface="Calibri"/>
              </a:rPr>
              <a:t>vélo</a:t>
            </a:r>
            <a:r>
              <a:rPr lang="en-GB" sz="1200" b="0" i="0" u="none" strike="noStrike" kern="1200" cap="none" dirty="0">
                <a:solidFill>
                  <a:schemeClr val="tx1"/>
                </a:solidFill>
                <a:effectLst/>
                <a:latin typeface="+mn-lt"/>
                <a:ea typeface="Calibri"/>
                <a:cs typeface="Calibri"/>
                <a:sym typeface="Calibri"/>
              </a:rPr>
              <a:t> [4594], </a:t>
            </a:r>
            <a:r>
              <a:rPr lang="en-GB" sz="1200" b="0" i="0" u="none" strike="noStrike" kern="1200" cap="none" dirty="0" err="1">
                <a:solidFill>
                  <a:schemeClr val="tx1"/>
                </a:solidFill>
                <a:effectLst/>
                <a:latin typeface="+mn-lt"/>
                <a:ea typeface="Calibri"/>
                <a:cs typeface="Calibri"/>
                <a:sym typeface="Calibri"/>
              </a:rPr>
              <a:t>vêtements</a:t>
            </a:r>
            <a:r>
              <a:rPr lang="en-GB" sz="1200" b="0" i="0" u="none" strike="noStrike" kern="1200" cap="none" dirty="0">
                <a:solidFill>
                  <a:schemeClr val="tx1"/>
                </a:solidFill>
                <a:effectLst/>
                <a:latin typeface="+mn-lt"/>
                <a:ea typeface="Calibri"/>
                <a:cs typeface="Calibri"/>
                <a:sym typeface="Calibri"/>
              </a:rPr>
              <a:t> [2383], voiture [881], </a:t>
            </a:r>
            <a:r>
              <a:rPr lang="en-GB" sz="1200" b="0" i="0" u="none" strike="noStrike" kern="1200" cap="none" dirty="0" err="1">
                <a:solidFill>
                  <a:schemeClr val="tx1"/>
                </a:solidFill>
                <a:effectLst/>
                <a:latin typeface="+mn-lt"/>
                <a:ea typeface="Calibri"/>
                <a:cs typeface="Calibri"/>
                <a:sym typeface="Calibri"/>
              </a:rPr>
              <a:t>anglais</a:t>
            </a:r>
            <a:r>
              <a:rPr lang="en-GB" sz="1200" b="0" i="0" u="none" strike="noStrike" kern="1200" cap="none" dirty="0">
                <a:solidFill>
                  <a:schemeClr val="tx1"/>
                </a:solidFill>
                <a:effectLst/>
                <a:latin typeface="+mn-lt"/>
                <a:ea typeface="Calibri"/>
                <a:cs typeface="Calibri"/>
                <a:sym typeface="Calibri"/>
              </a:rPr>
              <a:t> [784], </a:t>
            </a:r>
            <a:r>
              <a:rPr lang="en-GB" sz="1200" b="0" i="0" u="none" strike="noStrike" kern="1200" cap="none" dirty="0" err="1">
                <a:solidFill>
                  <a:schemeClr val="tx1"/>
                </a:solidFill>
                <a:effectLst/>
                <a:latin typeface="+mn-lt"/>
                <a:ea typeface="Calibri"/>
                <a:cs typeface="Calibri"/>
                <a:sym typeface="Calibri"/>
              </a:rPr>
              <a:t>français</a:t>
            </a:r>
            <a:r>
              <a:rPr lang="en-GB" sz="1200" b="0" i="0" u="none" strike="noStrike" kern="1200" cap="none" dirty="0">
                <a:solidFill>
                  <a:schemeClr val="tx1"/>
                </a:solidFill>
                <a:effectLst/>
                <a:latin typeface="+mn-lt"/>
                <a:ea typeface="Calibri"/>
                <a:cs typeface="Calibri"/>
                <a:sym typeface="Calibri"/>
              </a:rPr>
              <a:t> [251], et [6], </a:t>
            </a:r>
            <a:r>
              <a:rPr lang="en-GB" sz="1200" b="0" i="0" u="none" strike="noStrike" kern="1200" cap="none" dirty="0" err="1">
                <a:solidFill>
                  <a:schemeClr val="tx1"/>
                </a:solidFill>
                <a:effectLst/>
                <a:latin typeface="+mn-lt"/>
                <a:ea typeface="Calibri"/>
                <a:cs typeface="Calibri"/>
                <a:sym typeface="Calibri"/>
              </a:rPr>
              <a:t>ou</a:t>
            </a:r>
            <a:r>
              <a:rPr lang="en-GB" sz="1200" b="0" i="0" u="none" strike="noStrike" kern="1200" cap="none" dirty="0">
                <a:solidFill>
                  <a:schemeClr val="tx1"/>
                </a:solidFill>
                <a:effectLst/>
                <a:latin typeface="+mn-lt"/>
                <a:ea typeface="Calibri"/>
                <a:cs typeface="Calibri"/>
                <a:sym typeface="Calibri"/>
              </a:rPr>
              <a:t> [33], </a:t>
            </a:r>
            <a:r>
              <a:rPr lang="en-US" sz="1200" dirty="0">
                <a:solidFill>
                  <a:schemeClr val="accent5">
                    <a:lumMod val="50000"/>
                  </a:schemeClr>
                </a:solidFill>
              </a:rPr>
              <a:t>un2 [3], </a:t>
            </a:r>
            <a:r>
              <a:rPr lang="en-US" sz="1200" dirty="0" err="1">
                <a:solidFill>
                  <a:schemeClr val="accent5">
                    <a:lumMod val="50000"/>
                  </a:schemeClr>
                </a:solidFill>
              </a:rPr>
              <a:t>une</a:t>
            </a:r>
            <a:r>
              <a:rPr lang="en-US" sz="1200" dirty="0">
                <a:solidFill>
                  <a:schemeClr val="accent5">
                    <a:lumMod val="50000"/>
                  </a:schemeClr>
                </a:solidFill>
              </a:rPr>
              <a:t> [3], des [3], le [1], la [1], les [1], </a:t>
            </a:r>
            <a:r>
              <a:rPr lang="en-US" sz="1200" dirty="0" err="1">
                <a:solidFill>
                  <a:schemeClr val="accent5">
                    <a:lumMod val="50000"/>
                  </a:schemeClr>
                </a:solidFill>
              </a:rPr>
              <a:t>ce</a:t>
            </a:r>
            <a:r>
              <a:rPr lang="en-US" sz="1200" dirty="0">
                <a:solidFill>
                  <a:schemeClr val="accent5">
                    <a:lumMod val="50000"/>
                  </a:schemeClr>
                </a:solidFill>
              </a:rPr>
              <a:t> [12], </a:t>
            </a:r>
            <a:r>
              <a:rPr lang="en-US" sz="1200" dirty="0" err="1">
                <a:solidFill>
                  <a:schemeClr val="accent5">
                    <a:lumMod val="50000"/>
                  </a:schemeClr>
                </a:solidFill>
              </a:rPr>
              <a:t>ça</a:t>
            </a:r>
            <a:r>
              <a:rPr lang="en-US" sz="1200" dirty="0">
                <a:solidFill>
                  <a:schemeClr val="accent5">
                    <a:lumMod val="50000"/>
                  </a:schemeClr>
                </a:solidFill>
              </a:rPr>
              <a:t> [54 (</a:t>
            </a:r>
            <a:r>
              <a:rPr lang="en-US" sz="1200" dirty="0" err="1">
                <a:solidFill>
                  <a:schemeClr val="accent5">
                    <a:lumMod val="50000"/>
                  </a:schemeClr>
                </a:solidFill>
              </a:rPr>
              <a:t>cela</a:t>
            </a:r>
            <a:r>
              <a:rPr lang="en-US" sz="1200" dirty="0">
                <a:solidFill>
                  <a:schemeClr val="accent5">
                    <a:lumMod val="50000"/>
                  </a:schemeClr>
                </a:solidFill>
              </a:rPr>
              <a:t>)], il</a:t>
            </a:r>
            <a:r>
              <a:rPr lang="en-US" sz="1200" baseline="30000" dirty="0">
                <a:solidFill>
                  <a:schemeClr val="accent5">
                    <a:lumMod val="50000"/>
                  </a:schemeClr>
                </a:solidFill>
              </a:rPr>
              <a:t>2 </a:t>
            </a:r>
            <a:r>
              <a:rPr lang="en-US" sz="1200" dirty="0">
                <a:solidFill>
                  <a:schemeClr val="accent5">
                    <a:lumMod val="50000"/>
                  </a:schemeClr>
                </a:solidFill>
              </a:rPr>
              <a:t>[13], elle</a:t>
            </a:r>
            <a:r>
              <a:rPr lang="en-US" sz="1200" baseline="30000" dirty="0">
                <a:solidFill>
                  <a:schemeClr val="accent5">
                    <a:lumMod val="50000"/>
                  </a:schemeClr>
                </a:solidFill>
              </a:rPr>
              <a:t>2 </a:t>
            </a:r>
            <a:r>
              <a:rPr lang="en-US" sz="1200" dirty="0">
                <a:solidFill>
                  <a:schemeClr val="accent5">
                    <a:lumMod val="50000"/>
                  </a:schemeClr>
                </a:solidFill>
              </a:rPr>
              <a:t>[38], il(s)</a:t>
            </a:r>
            <a:r>
              <a:rPr lang="en-US" sz="1200" baseline="30000" dirty="0">
                <a:solidFill>
                  <a:schemeClr val="accent5">
                    <a:lumMod val="50000"/>
                  </a:schemeClr>
                </a:solidFill>
              </a:rPr>
              <a:t>2 </a:t>
            </a:r>
            <a:r>
              <a:rPr lang="en-US" sz="1200" dirty="0">
                <a:solidFill>
                  <a:schemeClr val="accent5">
                    <a:lumMod val="50000"/>
                  </a:schemeClr>
                </a:solidFill>
              </a:rPr>
              <a:t>[13], </a:t>
            </a:r>
            <a:r>
              <a:rPr lang="en-US" sz="1200" dirty="0" err="1">
                <a:solidFill>
                  <a:schemeClr val="accent5">
                    <a:lumMod val="50000"/>
                  </a:schemeClr>
                </a:solidFill>
              </a:rPr>
              <a:t>elle</a:t>
            </a:r>
            <a:r>
              <a:rPr lang="en-US" sz="1200" dirty="0">
                <a:solidFill>
                  <a:schemeClr val="accent5">
                    <a:lumMod val="50000"/>
                  </a:schemeClr>
                </a:solidFill>
              </a:rPr>
              <a:t>(s)</a:t>
            </a:r>
            <a:r>
              <a:rPr lang="en-US" sz="1200" baseline="30000" dirty="0">
                <a:solidFill>
                  <a:schemeClr val="accent5">
                    <a:lumMod val="50000"/>
                  </a:schemeClr>
                </a:solidFill>
              </a:rPr>
              <a:t>2 </a:t>
            </a:r>
            <a:r>
              <a:rPr lang="en-US" sz="1200" dirty="0">
                <a:solidFill>
                  <a:schemeClr val="accent5">
                    <a:lumMod val="50000"/>
                  </a:schemeClr>
                </a:solidFill>
              </a:rPr>
              <a:t>[38], </a:t>
            </a:r>
            <a:r>
              <a:rPr lang="en-US" sz="1200" dirty="0" err="1">
                <a:solidFill>
                  <a:schemeClr val="accent5">
                    <a:lumMod val="50000"/>
                  </a:schemeClr>
                </a:solidFill>
              </a:rPr>
              <a:t>en</a:t>
            </a:r>
            <a:r>
              <a:rPr lang="en-US" sz="1200" dirty="0">
                <a:solidFill>
                  <a:schemeClr val="accent5">
                    <a:lumMod val="50000"/>
                  </a:schemeClr>
                </a:solidFill>
              </a:rPr>
              <a:t> [7], </a:t>
            </a:r>
            <a:r>
              <a:rPr lang="en-US" sz="1200" dirty="0" err="1">
                <a:solidFill>
                  <a:schemeClr val="accent5">
                    <a:lumMod val="50000"/>
                  </a:schemeClr>
                </a:solidFill>
              </a:rPr>
              <a:t>voici</a:t>
            </a:r>
            <a:r>
              <a:rPr lang="en-US" sz="1200" dirty="0">
                <a:solidFill>
                  <a:schemeClr val="accent5">
                    <a:lumMod val="50000"/>
                  </a:schemeClr>
                </a:solidFill>
              </a:rPr>
              <a:t> [1103], </a:t>
            </a:r>
            <a:r>
              <a:rPr lang="fr-FR" sz="1200" dirty="0">
                <a:solidFill>
                  <a:schemeClr val="accent5">
                    <a:lumMod val="50000"/>
                  </a:schemeClr>
                </a:solidFill>
              </a:rPr>
              <a:t>cinq [288], deux [41], dix [372], douze (1664), huit [877], neuf [787], onze (2447), quatre [253], sept [905], six [450], trois [115], </a:t>
            </a:r>
            <a:r>
              <a:rPr lang="en-US" sz="1200" dirty="0">
                <a:solidFill>
                  <a:schemeClr val="accent5">
                    <a:lumMod val="50000"/>
                  </a:schemeClr>
                </a:solidFill>
              </a:rPr>
              <a:t>au revoir [4/1/1274], bonjour [1972], quoi [297], </a:t>
            </a:r>
            <a:r>
              <a:rPr lang="fr-FR" sz="1200" dirty="0">
                <a:solidFill>
                  <a:schemeClr val="accent5">
                    <a:lumMod val="50000"/>
                  </a:schemeClr>
                </a:solidFill>
              </a:rPr>
              <a:t>comment dit-on [234/37/29], comment ça s’écrit [234/54/17/382], </a:t>
            </a:r>
            <a:r>
              <a:rPr lang="en-US" sz="1200" dirty="0">
                <a:solidFill>
                  <a:schemeClr val="accent5">
                    <a:lumMod val="50000"/>
                  </a:schemeClr>
                </a:solidFill>
              </a:rPr>
              <a:t>il y a [13/36/8]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sz="1200" dirty="0">
              <a:solidFill>
                <a:schemeClr val="accent5">
                  <a:lumMod val="50000"/>
                </a:schemeClr>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oral recall of numbers</a:t>
            </a:r>
            <a:endParaRPr lang="en-US" b="1" dirty="0"/>
          </a:p>
          <a:p>
            <a:endParaRPr lang="en-US" b="1" dirty="0"/>
          </a:p>
          <a:p>
            <a:r>
              <a:rPr lang="en-US" b="1" dirty="0"/>
              <a:t>Procedure:</a:t>
            </a:r>
          </a:p>
          <a:p>
            <a:r>
              <a:rPr lang="en-US" b="0" dirty="0"/>
              <a:t>1. Click to ‘roll’ the dice for </a:t>
            </a:r>
            <a:r>
              <a:rPr lang="en-US" b="0" dirty="0" err="1"/>
              <a:t>Léa</a:t>
            </a:r>
            <a:r>
              <a:rPr lang="en-US" b="0" dirty="0"/>
              <a:t> and Sophie.</a:t>
            </a:r>
          </a:p>
          <a:p>
            <a:r>
              <a:rPr lang="en-US" b="0" dirty="0"/>
              <a:t>2. Students say the total shown on the two dice in French.</a:t>
            </a:r>
          </a:p>
          <a:p>
            <a:r>
              <a:rPr lang="en-US" b="0" dirty="0"/>
              <a:t>3. Click again to move on to the next number.</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point [97]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recap liaison with plural articles and numbers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Timing: 3 minutes </a:t>
            </a:r>
            <a:r>
              <a:rPr lang="en-GB" b="0" i="0" dirty="0"/>
              <a:t>for 6 slides</a:t>
            </a: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err="1"/>
              <a:t>practising</a:t>
            </a:r>
            <a:r>
              <a:rPr lang="en-US" b="0" dirty="0"/>
              <a:t> pronunciation plural articles and numbers + liaison</a:t>
            </a:r>
            <a:endParaRPr lang="en-US" b="1" dirty="0"/>
          </a:p>
          <a:p>
            <a:pPr marL="0" lvl="0" indent="0" algn="l" rtl="0">
              <a:spcBef>
                <a:spcPts val="0"/>
              </a:spcBef>
              <a:spcAft>
                <a:spcPts val="0"/>
              </a:spcAft>
              <a:buNone/>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endParaRPr lang="en-GB" i="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11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949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977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805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050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298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aural comprehension / oral and written production of numbers, aural comprehension / oral and written production of this week’s revisited vocabulary</a:t>
            </a:r>
            <a:endParaRPr lang="en-US" b="1" dirty="0"/>
          </a:p>
          <a:p>
            <a:endParaRPr lang="en-US" b="1" dirty="0"/>
          </a:p>
          <a:p>
            <a:r>
              <a:rPr lang="en-US" b="1" dirty="0"/>
              <a:t>Procedure:</a:t>
            </a:r>
          </a:p>
          <a:p>
            <a:pPr marL="228600" indent="-228600">
              <a:buAutoNum type="arabicPeriod"/>
            </a:pPr>
            <a:r>
              <a:rPr lang="en-US" b="0" dirty="0"/>
              <a:t>Partner Bs need to turn away from the board.  Click to show B disappearing.</a:t>
            </a:r>
          </a:p>
          <a:p>
            <a:pPr marL="228600" indent="-228600">
              <a:buAutoNum type="arabicPeriod"/>
            </a:pPr>
            <a:r>
              <a:rPr lang="en-US" b="0" dirty="0"/>
              <a:t>Then click to reveal Partner A’s house contents.</a:t>
            </a:r>
          </a:p>
          <a:p>
            <a:pPr marL="228600" indent="-228600">
              <a:buAutoNum type="arabicPeriod"/>
            </a:pPr>
            <a:r>
              <a:rPr lang="en-US" b="0" dirty="0"/>
              <a:t>Partner A says how many of each item there is in Amir’s house (using the prompts on this slide).</a:t>
            </a:r>
          </a:p>
          <a:p>
            <a:r>
              <a:rPr lang="en-US" b="0" dirty="0"/>
              <a:t>4. Partner B writes them down in English.</a:t>
            </a:r>
          </a:p>
          <a:p>
            <a:r>
              <a:rPr lang="en-US" b="0" dirty="0"/>
              <a:t>5. Move to the next slide to swap around.</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Round 2: Partner B </a:t>
            </a:r>
            <a:r>
              <a:rPr lang="en-US" b="0" dirty="0" err="1"/>
              <a:t>rolecard</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indent="-228600">
              <a:buAutoNum type="arabicPeriod"/>
            </a:pPr>
            <a:r>
              <a:rPr lang="en-US" b="0" dirty="0"/>
              <a:t>Partner A turns away from the board.</a:t>
            </a:r>
          </a:p>
          <a:p>
            <a:pPr marL="228600" indent="-228600">
              <a:buAutoNum type="arabicPeriod"/>
            </a:pPr>
            <a:r>
              <a:rPr lang="en-US" b="0" dirty="0"/>
              <a:t>Click to reveal Partner B’s house.</a:t>
            </a:r>
          </a:p>
          <a:p>
            <a:r>
              <a:rPr lang="en-US" b="0" dirty="0"/>
              <a:t>3. Partner B says how many of each item there is in </a:t>
            </a:r>
            <a:r>
              <a:rPr lang="en-US" b="0" dirty="0" err="1"/>
              <a:t>Océane’s</a:t>
            </a:r>
            <a:r>
              <a:rPr lang="en-US" b="0" dirty="0"/>
              <a:t> house (using the prompts on the next slide).</a:t>
            </a:r>
          </a:p>
          <a:p>
            <a:r>
              <a:rPr lang="en-US" b="0" dirty="0"/>
              <a:t>4. Partner A writes them down in English.</a:t>
            </a:r>
          </a:p>
          <a:p>
            <a:r>
              <a:rPr lang="en-US" b="0" dirty="0"/>
              <a:t>5. Both partners write 6 sentences in French describing the contents of their partner’s house.</a:t>
            </a:r>
          </a:p>
          <a:p>
            <a:r>
              <a:rPr lang="en-US" b="0" dirty="0"/>
              <a:t>6. Check answers on the </a:t>
            </a:r>
            <a:r>
              <a:rPr lang="en-US" b="0" i="1" dirty="0" err="1"/>
              <a:t>réponses</a:t>
            </a:r>
            <a:r>
              <a:rPr lang="en-US" b="0" i="0" dirty="0"/>
              <a:t> slide, next.</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797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revise the phrase </a:t>
            </a:r>
            <a:r>
              <a:rPr lang="en-GB" b="0" i="1" dirty="0"/>
              <a:t>comment </a:t>
            </a:r>
            <a:r>
              <a:rPr lang="en-GB" i="1" dirty="0" err="1"/>
              <a:t>dit</a:t>
            </a:r>
            <a:r>
              <a:rPr lang="en-GB" i="1" dirty="0"/>
              <a:t>-on…</a:t>
            </a:r>
            <a:r>
              <a:rPr lang="en-GB" i="0" dirty="0"/>
              <a:t> </a:t>
            </a:r>
            <a:r>
              <a:rPr lang="en-GB" dirty="0"/>
              <a:t>and</a:t>
            </a:r>
            <a:r>
              <a:rPr lang="en-GB" b="0" i="0" dirty="0"/>
              <a:t> the structures </a:t>
            </a:r>
            <a:r>
              <a:rPr lang="en-GB" b="0" i="1" dirty="0" err="1"/>
              <a:t>en</a:t>
            </a:r>
            <a:r>
              <a:rPr lang="en-GB" b="0" i="1" dirty="0"/>
              <a:t> </a:t>
            </a:r>
            <a:r>
              <a:rPr lang="en-GB" b="0" i="1" dirty="0" err="1"/>
              <a:t>français</a:t>
            </a:r>
            <a:r>
              <a:rPr lang="en-GB" b="0" i="1" dirty="0"/>
              <a:t> </a:t>
            </a:r>
            <a:r>
              <a:rPr lang="en-GB" b="0" i="0" dirty="0"/>
              <a:t>and </a:t>
            </a:r>
            <a:r>
              <a:rPr lang="en-GB" b="0" i="1" dirty="0" err="1"/>
              <a:t>en</a:t>
            </a:r>
            <a:r>
              <a:rPr lang="en-GB" b="0" i="1" dirty="0"/>
              <a:t> </a:t>
            </a:r>
            <a:r>
              <a:rPr lang="en-GB" b="0" i="1" dirty="0" err="1"/>
              <a:t>anglais</a:t>
            </a:r>
            <a:endParaRPr lang="en-GB" b="0" i="1" dirty="0"/>
          </a:p>
          <a:p>
            <a:endParaRPr lang="en-GB" b="0" i="1" dirty="0"/>
          </a:p>
          <a:p>
            <a:r>
              <a:rPr lang="en-GB" b="1" i="0" dirty="0"/>
              <a:t>Note</a:t>
            </a:r>
            <a:r>
              <a:rPr lang="en-GB" b="0" i="0" dirty="0"/>
              <a:t>: Students have not yet met pronoun </a:t>
            </a:r>
            <a:r>
              <a:rPr lang="en-GB" b="0" i="1" dirty="0"/>
              <a:t>on</a:t>
            </a:r>
            <a:r>
              <a:rPr lang="en-GB" b="0" i="0" dirty="0"/>
              <a:t>. Teaching it to students here as part of a set phrase primes for its explicit introduction in 8.1.1.3.</a:t>
            </a:r>
            <a:endParaRPr lang="en-US" b="1"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018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revise usage of </a:t>
            </a:r>
            <a:r>
              <a:rPr lang="en-US" b="0" i="1" dirty="0" err="1"/>
              <a:t>il</a:t>
            </a:r>
            <a:r>
              <a:rPr lang="en-US" b="0" i="1" dirty="0"/>
              <a:t> y a </a:t>
            </a:r>
            <a:r>
              <a:rPr lang="en-US" b="0" i="0" dirty="0"/>
              <a:t>with an indefinite article vs </a:t>
            </a:r>
            <a:r>
              <a:rPr lang="en-US" b="0" i="1" dirty="0" err="1"/>
              <a:t>il</a:t>
            </a:r>
            <a:r>
              <a:rPr lang="en-US" b="0" i="1" dirty="0"/>
              <a:t> </a:t>
            </a:r>
            <a:r>
              <a:rPr lang="en-US" b="0" i="1" dirty="0" err="1"/>
              <a:t>n’y</a:t>
            </a:r>
            <a:r>
              <a:rPr lang="en-US" b="0" i="1" dirty="0"/>
              <a:t> a pas </a:t>
            </a:r>
            <a:r>
              <a:rPr lang="en-US" b="0" i="0" dirty="0"/>
              <a:t>with a definite article.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to apply knowledge of article forms after </a:t>
            </a:r>
            <a:r>
              <a:rPr lang="en-US" b="0" i="1" dirty="0" err="1"/>
              <a:t>il</a:t>
            </a:r>
            <a:r>
              <a:rPr lang="en-US" b="0" i="1" dirty="0"/>
              <a:t> y a </a:t>
            </a:r>
            <a:r>
              <a:rPr lang="en-US" b="0" i="0" dirty="0"/>
              <a:t>and </a:t>
            </a:r>
            <a:r>
              <a:rPr lang="en-US" b="0" i="1" dirty="0" err="1"/>
              <a:t>il</a:t>
            </a:r>
            <a:r>
              <a:rPr lang="en-US" b="0" i="1" dirty="0"/>
              <a:t> </a:t>
            </a:r>
            <a:r>
              <a:rPr lang="en-US" b="0" i="1" dirty="0" err="1"/>
              <a:t>n’y</a:t>
            </a:r>
            <a:r>
              <a:rPr lang="en-US" b="0" i="1" dirty="0"/>
              <a:t> a pas </a:t>
            </a:r>
            <a:r>
              <a:rPr lang="en-US" b="0" i="0" dirty="0"/>
              <a:t>to determine whether an object is present or absent.</a:t>
            </a:r>
            <a:endParaRPr lang="en-US" b="1" dirty="0"/>
          </a:p>
          <a:p>
            <a:endParaRPr lang="en-US" b="1" dirty="0"/>
          </a:p>
          <a:p>
            <a:r>
              <a:rPr lang="en-US" b="1" dirty="0"/>
              <a:t>Procedure:</a:t>
            </a:r>
          </a:p>
          <a:p>
            <a:r>
              <a:rPr lang="en-US" b="0" dirty="0"/>
              <a:t>1. Click on a number to hear a sentence with </a:t>
            </a:r>
            <a:r>
              <a:rPr lang="en-US" b="0" i="1" dirty="0" err="1"/>
              <a:t>il</a:t>
            </a:r>
            <a:r>
              <a:rPr lang="en-US" b="0" i="1" dirty="0"/>
              <a:t> (n)’y a (pas) </a:t>
            </a:r>
            <a:r>
              <a:rPr lang="en-US" b="0" i="0" dirty="0"/>
              <a:t>bleeped out. Remind students the articles they hear after the beep will tell them whether the item is there or not.</a:t>
            </a:r>
          </a:p>
          <a:p>
            <a:r>
              <a:rPr lang="en-US" b="0" dirty="0"/>
              <a:t>2. Click to reveal answers.</a:t>
            </a:r>
          </a:p>
          <a:p>
            <a:r>
              <a:rPr lang="en-US" b="0" dirty="0"/>
              <a:t>3. Click to bring up a 2</a:t>
            </a:r>
            <a:r>
              <a:rPr lang="en-US" b="0" baseline="30000" dirty="0"/>
              <a:t>nd</a:t>
            </a:r>
            <a:r>
              <a:rPr lang="en-US" b="0" dirty="0"/>
              <a:t> set of buttons with full audio.</a:t>
            </a:r>
          </a:p>
          <a:p>
            <a:r>
              <a:rPr lang="en-US" b="0" dirty="0"/>
              <a:t>4. Elicit, then play and reveal each answer.</a:t>
            </a:r>
          </a:p>
          <a:p>
            <a:endParaRPr lang="en-US" b="0" dirty="0"/>
          </a:p>
          <a:p>
            <a:r>
              <a:rPr lang="en-US" b="1" dirty="0"/>
              <a:t>Transcript:</a:t>
            </a:r>
          </a:p>
          <a:p>
            <a:r>
              <a:rPr lang="fr-FR" sz="1200" kern="1200" dirty="0">
                <a:solidFill>
                  <a:schemeClr val="tx1"/>
                </a:solidFill>
                <a:effectLst/>
                <a:latin typeface="+mn-lt"/>
                <a:ea typeface="+mn-ea"/>
                <a:cs typeface="+mn-cs"/>
              </a:rPr>
              <a:t>1. Il [</a:t>
            </a:r>
            <a:r>
              <a:rPr lang="fr-FR" sz="1200" kern="1200" dirty="0" err="1">
                <a:solidFill>
                  <a:schemeClr val="tx1"/>
                </a:solidFill>
                <a:effectLst/>
                <a:latin typeface="+mn-lt"/>
                <a:ea typeface="+mn-ea"/>
                <a:cs typeface="+mn-cs"/>
              </a:rPr>
              <a:t>beep</a:t>
            </a:r>
            <a:r>
              <a:rPr lang="fr-FR" sz="1200" kern="1200" dirty="0">
                <a:solidFill>
                  <a:schemeClr val="tx1"/>
                </a:solidFill>
                <a:effectLst/>
                <a:latin typeface="+mn-lt"/>
                <a:ea typeface="+mn-ea"/>
                <a:cs typeface="+mn-cs"/>
              </a:rPr>
              <a:t>] des ordinateurs.</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2. Il [</a:t>
            </a:r>
            <a:r>
              <a:rPr lang="fr-FR" sz="1200" kern="1200" dirty="0" err="1">
                <a:solidFill>
                  <a:schemeClr val="tx1"/>
                </a:solidFill>
                <a:effectLst/>
                <a:latin typeface="+mn-lt"/>
                <a:ea typeface="+mn-ea"/>
                <a:cs typeface="+mn-cs"/>
              </a:rPr>
              <a:t>beep</a:t>
            </a:r>
            <a:r>
              <a:rPr lang="fr-FR"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télé</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3. Il [</a:t>
            </a:r>
            <a:r>
              <a:rPr lang="fr-FR" sz="1200" kern="1200" dirty="0" err="1">
                <a:solidFill>
                  <a:schemeClr val="tx1"/>
                </a:solidFill>
                <a:effectLst/>
                <a:latin typeface="+mn-lt"/>
                <a:ea typeface="+mn-ea"/>
                <a:cs typeface="+mn-cs"/>
              </a:rPr>
              <a:t>beep</a:t>
            </a:r>
            <a:r>
              <a:rPr lang="en-GB" sz="1200" kern="1200" dirty="0">
                <a:solidFill>
                  <a:schemeClr val="tx1"/>
                </a:solidFill>
                <a:effectLst/>
                <a:latin typeface="+mn-lt"/>
                <a:ea typeface="+mn-ea"/>
                <a:cs typeface="+mn-cs"/>
              </a:rPr>
              <a:t>] un </a:t>
            </a:r>
            <a:r>
              <a:rPr lang="en-GB" sz="1200" kern="1200" dirty="0" err="1">
                <a:solidFill>
                  <a:schemeClr val="tx1"/>
                </a:solidFill>
                <a:effectLst/>
                <a:latin typeface="+mn-lt"/>
                <a:ea typeface="+mn-ea"/>
                <a:cs typeface="+mn-cs"/>
              </a:rPr>
              <a:t>chien</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4. Il [</a:t>
            </a:r>
            <a:r>
              <a:rPr lang="fr-FR" sz="1200" kern="1200" dirty="0" err="1">
                <a:solidFill>
                  <a:schemeClr val="tx1"/>
                </a:solidFill>
                <a:effectLst/>
                <a:latin typeface="+mn-lt"/>
                <a:ea typeface="+mn-ea"/>
                <a:cs typeface="+mn-cs"/>
              </a:rPr>
              <a:t>beep</a:t>
            </a:r>
            <a:r>
              <a:rPr lang="en-GB" sz="1200" kern="1200" dirty="0">
                <a:solidFill>
                  <a:schemeClr val="tx1"/>
                </a:solidFill>
                <a:effectLst/>
                <a:latin typeface="+mn-lt"/>
                <a:ea typeface="+mn-ea"/>
                <a:cs typeface="+mn-cs"/>
              </a:rPr>
              <a:t>] des </a:t>
            </a:r>
            <a:r>
              <a:rPr lang="en-GB" sz="1200" kern="1200" dirty="0" err="1">
                <a:solidFill>
                  <a:schemeClr val="tx1"/>
                </a:solidFill>
                <a:effectLst/>
                <a:latin typeface="+mn-lt"/>
                <a:ea typeface="+mn-ea"/>
                <a:cs typeface="+mn-cs"/>
              </a:rPr>
              <a:t>vélos</a:t>
            </a:r>
            <a:r>
              <a:rPr lang="en-GB"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5. Il [</a:t>
            </a:r>
            <a:r>
              <a:rPr lang="fr-FR" sz="1200" kern="1200" dirty="0" err="1">
                <a:solidFill>
                  <a:schemeClr val="tx1"/>
                </a:solidFill>
                <a:effectLst/>
                <a:latin typeface="+mn-lt"/>
                <a:ea typeface="+mn-ea"/>
                <a:cs typeface="+mn-cs"/>
              </a:rPr>
              <a:t>beep</a:t>
            </a:r>
            <a:r>
              <a:rPr lang="fr-FR" sz="1200" kern="1200" dirty="0">
                <a:solidFill>
                  <a:schemeClr val="tx1"/>
                </a:solidFill>
                <a:effectLst/>
                <a:latin typeface="+mn-lt"/>
                <a:ea typeface="+mn-ea"/>
                <a:cs typeface="+mn-cs"/>
              </a:rPr>
              <a:t>] de parents.</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6. Il [beep] de portables !</a:t>
            </a:r>
          </a:p>
          <a:p>
            <a:endParaRPr lang="fr-FR" sz="1200" b="1" kern="1200" dirty="0">
              <a:solidFill>
                <a:schemeClr val="tx1"/>
              </a:solidFill>
              <a:effectLst/>
              <a:latin typeface="+mn-lt"/>
              <a:ea typeface="+mn-ea"/>
              <a:cs typeface="+mn-cs"/>
            </a:endParaRPr>
          </a:p>
          <a:p>
            <a:r>
              <a:rPr lang="en-US" b="1" dirty="0"/>
              <a:t>Transcript 2:</a:t>
            </a:r>
          </a:p>
          <a:p>
            <a:r>
              <a:rPr lang="fr-FR" sz="1200" kern="1200" dirty="0">
                <a:solidFill>
                  <a:schemeClr val="tx1"/>
                </a:solidFill>
                <a:effectLst/>
                <a:latin typeface="+mn-lt"/>
                <a:ea typeface="+mn-ea"/>
                <a:cs typeface="+mn-cs"/>
              </a:rPr>
              <a:t>1. Il y a des ordinateurs.</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2. Il n’y a pas de </a:t>
            </a:r>
            <a:r>
              <a:rPr lang="en-GB" sz="1200" kern="1200" dirty="0" err="1">
                <a:solidFill>
                  <a:schemeClr val="tx1"/>
                </a:solidFill>
                <a:effectLst/>
                <a:latin typeface="+mn-lt"/>
                <a:ea typeface="+mn-ea"/>
                <a:cs typeface="+mn-cs"/>
              </a:rPr>
              <a:t>télé</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3. Il y a un </a:t>
            </a:r>
            <a:r>
              <a:rPr lang="en-GB" sz="1200" kern="1200" dirty="0" err="1">
                <a:solidFill>
                  <a:schemeClr val="tx1"/>
                </a:solidFill>
                <a:effectLst/>
                <a:latin typeface="+mn-lt"/>
                <a:ea typeface="+mn-ea"/>
                <a:cs typeface="+mn-cs"/>
              </a:rPr>
              <a:t>chien</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4. Il y a des </a:t>
            </a:r>
            <a:r>
              <a:rPr lang="en-GB" sz="1200" kern="1200" dirty="0" err="1">
                <a:solidFill>
                  <a:schemeClr val="tx1"/>
                </a:solidFill>
                <a:effectLst/>
                <a:latin typeface="+mn-lt"/>
                <a:ea typeface="+mn-ea"/>
                <a:cs typeface="+mn-cs"/>
              </a:rPr>
              <a:t>vélos</a:t>
            </a:r>
            <a:r>
              <a:rPr lang="en-GB"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5. Il n’y a pas de parents.</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6. Il n’y a pas de portables !</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Revisiting Y7 SSCs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3</a:t>
            </a:r>
            <a:r>
              <a:rPr lang="en-GB" b="0" baseline="30000" dirty="0"/>
              <a:t>rd</a:t>
            </a:r>
            <a:r>
              <a:rPr lang="en-GB" b="0" dirty="0"/>
              <a:t> person pronouns meaning it/they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Revision of possessive adjectives (</a:t>
            </a:r>
            <a:r>
              <a:rPr lang="en-GB" sz="1200" b="0" i="0" dirty="0" err="1">
                <a:solidFill>
                  <a:prstClr val="white"/>
                </a:solidFill>
                <a:latin typeface="Calibri" panose="020F0502020204030204" pitchFamily="34" charset="0"/>
                <a:cs typeface="Calibri" panose="020F0502020204030204" pitchFamily="34" charset="0"/>
              </a:rPr>
              <a:t>mon</a:t>
            </a:r>
            <a:r>
              <a:rPr lang="en-GB" sz="1200" b="0" i="0" dirty="0">
                <a:solidFill>
                  <a:prstClr val="white"/>
                </a:solidFill>
                <a:latin typeface="Calibri" panose="020F0502020204030204" pitchFamily="34" charset="0"/>
                <a:cs typeface="Calibri" panose="020F0502020204030204" pitchFamily="34" charset="0"/>
              </a:rPr>
              <a:t>, ma, </a:t>
            </a:r>
            <a:r>
              <a:rPr lang="en-GB" sz="1200" b="0" i="0" dirty="0" err="1">
                <a:solidFill>
                  <a:prstClr val="white"/>
                </a:solidFill>
                <a:latin typeface="Calibri" panose="020F0502020204030204" pitchFamily="34" charset="0"/>
                <a:cs typeface="Calibri" panose="020F0502020204030204" pitchFamily="34" charset="0"/>
              </a:rPr>
              <a:t>mes</a:t>
            </a:r>
            <a:r>
              <a:rPr lang="en-GB" sz="1200" b="0" i="0" dirty="0">
                <a:solidFill>
                  <a:prstClr val="white"/>
                </a:solidFill>
                <a:latin typeface="Calibri" panose="020F0502020204030204" pitchFamily="34" charset="0"/>
                <a:cs typeface="Calibri" panose="020F0502020204030204" pitchFamily="34" charset="0"/>
              </a:rPr>
              <a:t>, ton, ta, </a:t>
            </a:r>
            <a:r>
              <a:rPr lang="en-GB" sz="1200" b="0" i="0" dirty="0" err="1">
                <a:solidFill>
                  <a:prstClr val="white"/>
                </a:solidFill>
                <a:latin typeface="Calibri" panose="020F0502020204030204" pitchFamily="34" charset="0"/>
                <a:cs typeface="Calibri" panose="020F0502020204030204" pitchFamily="34" charset="0"/>
              </a:rPr>
              <a:t>tes</a:t>
            </a:r>
            <a:r>
              <a:rPr lang="en-GB" sz="1200" b="0" i="0" dirty="0">
                <a:solidFill>
                  <a:prstClr val="white"/>
                </a:solidFill>
                <a:latin typeface="Calibri" panose="020F0502020204030204" pitchFamily="34" charset="0"/>
                <a:cs typeface="Calibri" panose="020F0502020204030204" pitchFamily="34" charset="0"/>
              </a:rPr>
              <a:t>)</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8.1.1.1 (revisit) </a:t>
            </a:r>
            <a:r>
              <a:rPr lang="en-GB" sz="1200" b="0" i="0" u="none" strike="noStrike" kern="1200" cap="none" dirty="0" err="1">
                <a:solidFill>
                  <a:schemeClr val="tx1"/>
                </a:solidFill>
                <a:effectLst/>
                <a:latin typeface="+mn-lt"/>
                <a:ea typeface="Calibri"/>
                <a:cs typeface="Calibri"/>
                <a:sym typeface="Calibri"/>
              </a:rPr>
              <a:t>écouter</a:t>
            </a:r>
            <a:r>
              <a:rPr lang="en-GB" sz="1200" b="0" i="0" u="none" strike="noStrike" kern="1200" cap="none" dirty="0">
                <a:solidFill>
                  <a:schemeClr val="tx1"/>
                </a:solidFill>
                <a:effectLst/>
                <a:latin typeface="+mn-lt"/>
                <a:ea typeface="Calibri"/>
                <a:cs typeface="Calibri"/>
                <a:sym typeface="Calibri"/>
              </a:rPr>
              <a:t> [429], </a:t>
            </a:r>
            <a:r>
              <a:rPr lang="en-GB" sz="1200" b="0" i="0" u="none" strike="noStrike" kern="1200" cap="none" dirty="0" err="1">
                <a:solidFill>
                  <a:schemeClr val="tx1"/>
                </a:solidFill>
                <a:effectLst/>
                <a:latin typeface="+mn-lt"/>
                <a:ea typeface="Calibri"/>
                <a:cs typeface="Calibri"/>
                <a:sym typeface="Calibri"/>
              </a:rPr>
              <a:t>écrire</a:t>
            </a:r>
            <a:r>
              <a:rPr lang="en-GB" sz="1200" b="0" i="0" u="none" strike="noStrike" kern="1200" cap="none" dirty="0">
                <a:solidFill>
                  <a:schemeClr val="tx1"/>
                </a:solidFill>
                <a:effectLst/>
                <a:latin typeface="+mn-lt"/>
                <a:ea typeface="Calibri"/>
                <a:cs typeface="Calibri"/>
                <a:sym typeface="Calibri"/>
              </a:rPr>
              <a:t> [382], lire [278], </a:t>
            </a:r>
            <a:r>
              <a:rPr lang="en-GB" sz="1200" b="0" i="0" u="none" strike="noStrike" kern="1200" cap="none" dirty="0" err="1">
                <a:solidFill>
                  <a:schemeClr val="tx1"/>
                </a:solidFill>
                <a:effectLst/>
                <a:latin typeface="+mn-lt"/>
                <a:ea typeface="Calibri"/>
                <a:cs typeface="Calibri"/>
                <a:sym typeface="Calibri"/>
              </a:rPr>
              <a:t>parler</a:t>
            </a:r>
            <a:r>
              <a:rPr lang="en-GB" sz="1200" b="0" i="0" u="none" strike="noStrike" kern="1200" cap="none" dirty="0">
                <a:solidFill>
                  <a:schemeClr val="tx1"/>
                </a:solidFill>
                <a:effectLst/>
                <a:latin typeface="+mn-lt"/>
                <a:ea typeface="Calibri"/>
                <a:cs typeface="Calibri"/>
                <a:sym typeface="Calibri"/>
              </a:rPr>
              <a:t> [106], affaires [170], </a:t>
            </a:r>
            <a:r>
              <a:rPr lang="en-GB" sz="1200" b="0" i="0" u="none" strike="noStrike" kern="1200" cap="none" dirty="0" err="1">
                <a:solidFill>
                  <a:schemeClr val="tx1"/>
                </a:solidFill>
                <a:effectLst/>
                <a:latin typeface="+mn-lt"/>
                <a:ea typeface="Calibri"/>
                <a:cs typeface="Calibri"/>
                <a:sym typeface="Calibri"/>
              </a:rPr>
              <a:t>cadeau</a:t>
            </a:r>
            <a:r>
              <a:rPr lang="en-GB" sz="1200" b="0" i="0" u="none" strike="noStrike" kern="1200" cap="none" dirty="0">
                <a:solidFill>
                  <a:schemeClr val="tx1"/>
                </a:solidFill>
                <a:effectLst/>
                <a:latin typeface="+mn-lt"/>
                <a:ea typeface="Calibri"/>
                <a:cs typeface="Calibri"/>
                <a:sym typeface="Calibri"/>
              </a:rPr>
              <a:t> [2298], chemise [3892], </a:t>
            </a:r>
            <a:r>
              <a:rPr lang="en-GB" sz="1200" b="0" i="0" u="none" strike="noStrike" kern="1200" cap="none" dirty="0" err="1">
                <a:solidFill>
                  <a:schemeClr val="tx1"/>
                </a:solidFill>
                <a:effectLst/>
                <a:latin typeface="+mn-lt"/>
                <a:ea typeface="Calibri"/>
                <a:cs typeface="Calibri"/>
                <a:sym typeface="Calibri"/>
              </a:rPr>
              <a:t>chien</a:t>
            </a:r>
            <a:r>
              <a:rPr lang="en-GB" sz="1200" b="0" i="0" u="none" strike="noStrike" kern="1200" cap="none" dirty="0">
                <a:solidFill>
                  <a:schemeClr val="tx1"/>
                </a:solidFill>
                <a:effectLst/>
                <a:latin typeface="+mn-lt"/>
                <a:ea typeface="Calibri"/>
                <a:cs typeface="Calibri"/>
                <a:sym typeface="Calibri"/>
              </a:rPr>
              <a:t> [1744], courses [1289], devoirs [39], femme [154], fruit [896], homme [136], livre [358], mot [220], </a:t>
            </a:r>
            <a:r>
              <a:rPr lang="en-GB" sz="1200" b="0" i="0" u="none" strike="noStrike" kern="1200" cap="none" dirty="0" err="1">
                <a:solidFill>
                  <a:schemeClr val="tx1"/>
                </a:solidFill>
                <a:effectLst/>
                <a:latin typeface="+mn-lt"/>
                <a:ea typeface="Calibri"/>
                <a:cs typeface="Calibri"/>
                <a:sym typeface="Calibri"/>
              </a:rPr>
              <a:t>ordinateur</a:t>
            </a:r>
            <a:r>
              <a:rPr lang="en-GB" sz="1200" b="0" i="0" u="none" strike="noStrike" kern="1200" cap="none" dirty="0">
                <a:solidFill>
                  <a:schemeClr val="tx1"/>
                </a:solidFill>
                <a:effectLst/>
                <a:latin typeface="+mn-lt"/>
                <a:ea typeface="Calibri"/>
                <a:cs typeface="Calibri"/>
                <a:sym typeface="Calibri"/>
              </a:rPr>
              <a:t> [2201], parents [546], phrase [2074], portable [4002], </a:t>
            </a:r>
            <a:r>
              <a:rPr lang="en-GB" sz="1200" b="0" i="0" u="none" strike="noStrike" kern="1200" cap="none" dirty="0" err="1">
                <a:solidFill>
                  <a:schemeClr val="tx1"/>
                </a:solidFill>
                <a:effectLst/>
                <a:latin typeface="+mn-lt"/>
                <a:ea typeface="Calibri"/>
                <a:cs typeface="Calibri"/>
                <a:sym typeface="Calibri"/>
              </a:rPr>
              <a:t>porte</a:t>
            </a:r>
            <a:r>
              <a:rPr lang="en-GB" sz="1200" b="0" i="0" u="none" strike="noStrike" kern="1200" cap="none" dirty="0">
                <a:solidFill>
                  <a:schemeClr val="tx1"/>
                </a:solidFill>
                <a:effectLst/>
                <a:latin typeface="+mn-lt"/>
                <a:ea typeface="Calibri"/>
                <a:cs typeface="Calibri"/>
                <a:sym typeface="Calibri"/>
              </a:rPr>
              <a:t> [696], </a:t>
            </a:r>
            <a:r>
              <a:rPr lang="en-GB" sz="1200" b="0" i="0" u="none" strike="noStrike" kern="1200" cap="none" dirty="0" err="1">
                <a:solidFill>
                  <a:schemeClr val="tx1"/>
                </a:solidFill>
                <a:effectLst/>
                <a:latin typeface="+mn-lt"/>
                <a:ea typeface="Calibri"/>
                <a:cs typeface="Calibri"/>
                <a:sym typeface="Calibri"/>
              </a:rPr>
              <a:t>règle</a:t>
            </a:r>
            <a:r>
              <a:rPr lang="en-GB" sz="1200" b="0" i="0" u="none" strike="noStrike" kern="1200" cap="none" dirty="0">
                <a:solidFill>
                  <a:schemeClr val="tx1"/>
                </a:solidFill>
                <a:effectLst/>
                <a:latin typeface="+mn-lt"/>
                <a:ea typeface="Calibri"/>
                <a:cs typeface="Calibri"/>
                <a:sym typeface="Calibri"/>
              </a:rPr>
              <a:t> [488], </a:t>
            </a:r>
            <a:r>
              <a:rPr lang="en-GB" sz="1200" b="0" i="0" u="none" strike="noStrike" kern="1200" cap="none" dirty="0" err="1">
                <a:solidFill>
                  <a:schemeClr val="tx1"/>
                </a:solidFill>
                <a:effectLst/>
                <a:latin typeface="+mn-lt"/>
                <a:ea typeface="Calibri"/>
                <a:cs typeface="Calibri"/>
                <a:sym typeface="Calibri"/>
              </a:rPr>
              <a:t>télé</a:t>
            </a:r>
            <a:r>
              <a:rPr lang="en-GB" sz="1200" b="0" i="0" u="none" strike="noStrike" kern="1200" cap="none" dirty="0">
                <a:solidFill>
                  <a:schemeClr val="tx1"/>
                </a:solidFill>
                <a:effectLst/>
                <a:latin typeface="+mn-lt"/>
                <a:ea typeface="Calibri"/>
                <a:cs typeface="Calibri"/>
                <a:sym typeface="Calibri"/>
              </a:rPr>
              <a:t> [2746], vacances [1726], </a:t>
            </a:r>
            <a:r>
              <a:rPr lang="en-GB" sz="1200" b="0" i="0" u="none" strike="noStrike" kern="1200" cap="none" dirty="0" err="1">
                <a:solidFill>
                  <a:schemeClr val="tx1"/>
                </a:solidFill>
                <a:effectLst/>
                <a:latin typeface="+mn-lt"/>
                <a:ea typeface="Calibri"/>
                <a:cs typeface="Calibri"/>
                <a:sym typeface="Calibri"/>
              </a:rPr>
              <a:t>vélo</a:t>
            </a:r>
            <a:r>
              <a:rPr lang="en-GB" sz="1200" b="0" i="0" u="none" strike="noStrike" kern="1200" cap="none" dirty="0">
                <a:solidFill>
                  <a:schemeClr val="tx1"/>
                </a:solidFill>
                <a:effectLst/>
                <a:latin typeface="+mn-lt"/>
                <a:ea typeface="Calibri"/>
                <a:cs typeface="Calibri"/>
                <a:sym typeface="Calibri"/>
              </a:rPr>
              <a:t> [4594], </a:t>
            </a:r>
            <a:r>
              <a:rPr lang="en-GB" sz="1200" b="0" i="0" u="none" strike="noStrike" kern="1200" cap="none" dirty="0" err="1">
                <a:solidFill>
                  <a:schemeClr val="tx1"/>
                </a:solidFill>
                <a:effectLst/>
                <a:latin typeface="+mn-lt"/>
                <a:ea typeface="Calibri"/>
                <a:cs typeface="Calibri"/>
                <a:sym typeface="Calibri"/>
              </a:rPr>
              <a:t>vêtements</a:t>
            </a:r>
            <a:r>
              <a:rPr lang="en-GB" sz="1200" b="0" i="0" u="none" strike="noStrike" kern="1200" cap="none" dirty="0">
                <a:solidFill>
                  <a:schemeClr val="tx1"/>
                </a:solidFill>
                <a:effectLst/>
                <a:latin typeface="+mn-lt"/>
                <a:ea typeface="Calibri"/>
                <a:cs typeface="Calibri"/>
                <a:sym typeface="Calibri"/>
              </a:rPr>
              <a:t> [2383], voiture [881], </a:t>
            </a:r>
            <a:r>
              <a:rPr lang="en-GB" sz="1200" b="0" i="0" u="none" strike="noStrike" kern="1200" cap="none" dirty="0" err="1">
                <a:solidFill>
                  <a:schemeClr val="tx1"/>
                </a:solidFill>
                <a:effectLst/>
                <a:latin typeface="+mn-lt"/>
                <a:ea typeface="Calibri"/>
                <a:cs typeface="Calibri"/>
                <a:sym typeface="Calibri"/>
              </a:rPr>
              <a:t>anglais</a:t>
            </a:r>
            <a:r>
              <a:rPr lang="en-GB" sz="1200" b="0" i="0" u="none" strike="noStrike" kern="1200" cap="none" dirty="0">
                <a:solidFill>
                  <a:schemeClr val="tx1"/>
                </a:solidFill>
                <a:effectLst/>
                <a:latin typeface="+mn-lt"/>
                <a:ea typeface="Calibri"/>
                <a:cs typeface="Calibri"/>
                <a:sym typeface="Calibri"/>
              </a:rPr>
              <a:t> [784], </a:t>
            </a:r>
            <a:r>
              <a:rPr lang="en-GB" sz="1200" b="0" i="0" u="none" strike="noStrike" kern="1200" cap="none" dirty="0" err="1">
                <a:solidFill>
                  <a:schemeClr val="tx1"/>
                </a:solidFill>
                <a:effectLst/>
                <a:latin typeface="+mn-lt"/>
                <a:ea typeface="Calibri"/>
                <a:cs typeface="Calibri"/>
                <a:sym typeface="Calibri"/>
              </a:rPr>
              <a:t>français</a:t>
            </a:r>
            <a:r>
              <a:rPr lang="en-GB" sz="1200" b="0" i="0" u="none" strike="noStrike" kern="1200" cap="none" dirty="0">
                <a:solidFill>
                  <a:schemeClr val="tx1"/>
                </a:solidFill>
                <a:effectLst/>
                <a:latin typeface="+mn-lt"/>
                <a:ea typeface="Calibri"/>
                <a:cs typeface="Calibri"/>
                <a:sym typeface="Calibri"/>
              </a:rPr>
              <a:t> [251], et [6], </a:t>
            </a:r>
            <a:r>
              <a:rPr lang="en-GB" sz="1200" b="0" i="0" u="none" strike="noStrike" kern="1200" cap="none" dirty="0" err="1">
                <a:solidFill>
                  <a:schemeClr val="tx1"/>
                </a:solidFill>
                <a:effectLst/>
                <a:latin typeface="+mn-lt"/>
                <a:ea typeface="Calibri"/>
                <a:cs typeface="Calibri"/>
                <a:sym typeface="Calibri"/>
              </a:rPr>
              <a:t>ou</a:t>
            </a:r>
            <a:r>
              <a:rPr lang="en-GB" sz="1200" b="0" i="0" u="none" strike="noStrike" kern="1200" cap="none" dirty="0">
                <a:solidFill>
                  <a:schemeClr val="tx1"/>
                </a:solidFill>
                <a:effectLst/>
                <a:latin typeface="+mn-lt"/>
                <a:ea typeface="Calibri"/>
                <a:cs typeface="Calibri"/>
                <a:sym typeface="Calibri"/>
              </a:rPr>
              <a:t> [33], </a:t>
            </a:r>
            <a:r>
              <a:rPr lang="en-US" sz="1200" dirty="0">
                <a:solidFill>
                  <a:schemeClr val="accent5">
                    <a:lumMod val="50000"/>
                  </a:schemeClr>
                </a:solidFill>
              </a:rPr>
              <a:t>un2 [3], </a:t>
            </a:r>
            <a:r>
              <a:rPr lang="en-US" sz="1200" dirty="0" err="1">
                <a:solidFill>
                  <a:schemeClr val="accent5">
                    <a:lumMod val="50000"/>
                  </a:schemeClr>
                </a:solidFill>
              </a:rPr>
              <a:t>une</a:t>
            </a:r>
            <a:r>
              <a:rPr lang="en-US" sz="1200" dirty="0">
                <a:solidFill>
                  <a:schemeClr val="accent5">
                    <a:lumMod val="50000"/>
                  </a:schemeClr>
                </a:solidFill>
              </a:rPr>
              <a:t> [3], des [3], le [1], la [1], les [1], </a:t>
            </a:r>
            <a:r>
              <a:rPr lang="en-US" sz="1200" dirty="0" err="1">
                <a:solidFill>
                  <a:schemeClr val="accent5">
                    <a:lumMod val="50000"/>
                  </a:schemeClr>
                </a:solidFill>
              </a:rPr>
              <a:t>ce</a:t>
            </a:r>
            <a:r>
              <a:rPr lang="en-US" sz="1200" dirty="0">
                <a:solidFill>
                  <a:schemeClr val="accent5">
                    <a:lumMod val="50000"/>
                  </a:schemeClr>
                </a:solidFill>
              </a:rPr>
              <a:t> [12], </a:t>
            </a:r>
            <a:r>
              <a:rPr lang="en-US" sz="1200" dirty="0" err="1">
                <a:solidFill>
                  <a:schemeClr val="accent5">
                    <a:lumMod val="50000"/>
                  </a:schemeClr>
                </a:solidFill>
              </a:rPr>
              <a:t>ça</a:t>
            </a:r>
            <a:r>
              <a:rPr lang="en-US" sz="1200" dirty="0">
                <a:solidFill>
                  <a:schemeClr val="accent5">
                    <a:lumMod val="50000"/>
                  </a:schemeClr>
                </a:solidFill>
              </a:rPr>
              <a:t> [54 (</a:t>
            </a:r>
            <a:r>
              <a:rPr lang="en-US" sz="1200" dirty="0" err="1">
                <a:solidFill>
                  <a:schemeClr val="accent5">
                    <a:lumMod val="50000"/>
                  </a:schemeClr>
                </a:solidFill>
              </a:rPr>
              <a:t>cela</a:t>
            </a:r>
            <a:r>
              <a:rPr lang="en-US" sz="1200" dirty="0">
                <a:solidFill>
                  <a:schemeClr val="accent5">
                    <a:lumMod val="50000"/>
                  </a:schemeClr>
                </a:solidFill>
              </a:rPr>
              <a:t>)], il</a:t>
            </a:r>
            <a:r>
              <a:rPr lang="en-US" sz="1200" baseline="30000" dirty="0">
                <a:solidFill>
                  <a:schemeClr val="accent5">
                    <a:lumMod val="50000"/>
                  </a:schemeClr>
                </a:solidFill>
              </a:rPr>
              <a:t>2 </a:t>
            </a:r>
            <a:r>
              <a:rPr lang="en-US" sz="1200" dirty="0">
                <a:solidFill>
                  <a:schemeClr val="accent5">
                    <a:lumMod val="50000"/>
                  </a:schemeClr>
                </a:solidFill>
              </a:rPr>
              <a:t>[13], elle</a:t>
            </a:r>
            <a:r>
              <a:rPr lang="en-US" sz="1200" baseline="30000" dirty="0">
                <a:solidFill>
                  <a:schemeClr val="accent5">
                    <a:lumMod val="50000"/>
                  </a:schemeClr>
                </a:solidFill>
              </a:rPr>
              <a:t>2 </a:t>
            </a:r>
            <a:r>
              <a:rPr lang="en-US" sz="1200" dirty="0">
                <a:solidFill>
                  <a:schemeClr val="accent5">
                    <a:lumMod val="50000"/>
                  </a:schemeClr>
                </a:solidFill>
              </a:rPr>
              <a:t>[38], il(s)</a:t>
            </a:r>
            <a:r>
              <a:rPr lang="en-US" sz="1200" baseline="30000" dirty="0">
                <a:solidFill>
                  <a:schemeClr val="accent5">
                    <a:lumMod val="50000"/>
                  </a:schemeClr>
                </a:solidFill>
              </a:rPr>
              <a:t>2 </a:t>
            </a:r>
            <a:r>
              <a:rPr lang="en-US" sz="1200" dirty="0">
                <a:solidFill>
                  <a:schemeClr val="accent5">
                    <a:lumMod val="50000"/>
                  </a:schemeClr>
                </a:solidFill>
              </a:rPr>
              <a:t>[13], </a:t>
            </a:r>
            <a:r>
              <a:rPr lang="en-US" sz="1200" dirty="0" err="1">
                <a:solidFill>
                  <a:schemeClr val="accent5">
                    <a:lumMod val="50000"/>
                  </a:schemeClr>
                </a:solidFill>
              </a:rPr>
              <a:t>elle</a:t>
            </a:r>
            <a:r>
              <a:rPr lang="en-US" sz="1200" dirty="0">
                <a:solidFill>
                  <a:schemeClr val="accent5">
                    <a:lumMod val="50000"/>
                  </a:schemeClr>
                </a:solidFill>
              </a:rPr>
              <a:t>(s)</a:t>
            </a:r>
            <a:r>
              <a:rPr lang="en-US" sz="1200" baseline="30000" dirty="0">
                <a:solidFill>
                  <a:schemeClr val="accent5">
                    <a:lumMod val="50000"/>
                  </a:schemeClr>
                </a:solidFill>
              </a:rPr>
              <a:t>2 </a:t>
            </a:r>
            <a:r>
              <a:rPr lang="en-US" sz="1200" dirty="0">
                <a:solidFill>
                  <a:schemeClr val="accent5">
                    <a:lumMod val="50000"/>
                  </a:schemeClr>
                </a:solidFill>
              </a:rPr>
              <a:t>[38], </a:t>
            </a:r>
            <a:r>
              <a:rPr lang="en-US" sz="1200" dirty="0" err="1">
                <a:solidFill>
                  <a:schemeClr val="accent5">
                    <a:lumMod val="50000"/>
                  </a:schemeClr>
                </a:solidFill>
              </a:rPr>
              <a:t>en</a:t>
            </a:r>
            <a:r>
              <a:rPr lang="en-US" sz="1200" dirty="0">
                <a:solidFill>
                  <a:schemeClr val="accent5">
                    <a:lumMod val="50000"/>
                  </a:schemeClr>
                </a:solidFill>
              </a:rPr>
              <a:t> [7], </a:t>
            </a:r>
            <a:r>
              <a:rPr lang="en-US" sz="1200" dirty="0" err="1">
                <a:solidFill>
                  <a:schemeClr val="accent5">
                    <a:lumMod val="50000"/>
                  </a:schemeClr>
                </a:solidFill>
              </a:rPr>
              <a:t>voici</a:t>
            </a:r>
            <a:r>
              <a:rPr lang="en-US" sz="1200" dirty="0">
                <a:solidFill>
                  <a:schemeClr val="accent5">
                    <a:lumMod val="50000"/>
                  </a:schemeClr>
                </a:solidFill>
              </a:rPr>
              <a:t> [1103], </a:t>
            </a:r>
            <a:r>
              <a:rPr lang="fr-FR" sz="1200" dirty="0">
                <a:solidFill>
                  <a:schemeClr val="accent5">
                    <a:lumMod val="50000"/>
                  </a:schemeClr>
                </a:solidFill>
              </a:rPr>
              <a:t>cinq [288], deux [41], dix [372], douze (1664), huit [877], neuf [787], onze (2447), quatre [253], sept [905], six [450], trois [115], </a:t>
            </a:r>
            <a:r>
              <a:rPr lang="en-US" sz="1200" dirty="0">
                <a:solidFill>
                  <a:schemeClr val="accent5">
                    <a:lumMod val="50000"/>
                  </a:schemeClr>
                </a:solidFill>
              </a:rPr>
              <a:t>au revoir [4/1/1274], bonjour [1972], quoi [297], </a:t>
            </a:r>
            <a:r>
              <a:rPr lang="fr-FR" sz="1200" dirty="0">
                <a:solidFill>
                  <a:schemeClr val="accent5">
                    <a:lumMod val="50000"/>
                  </a:schemeClr>
                </a:solidFill>
              </a:rPr>
              <a:t>comment dit-on [234/37/29], comment ça s’écrit [234/54/17/382], </a:t>
            </a:r>
            <a:r>
              <a:rPr lang="en-US" sz="1200" dirty="0">
                <a:solidFill>
                  <a:schemeClr val="accent5">
                    <a:lumMod val="50000"/>
                  </a:schemeClr>
                </a:solidFill>
              </a:rPr>
              <a:t>il y a [13/36/8]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sz="1200" dirty="0">
              <a:solidFill>
                <a:schemeClr val="accent5">
                  <a:lumMod val="50000"/>
                </a:schemeClr>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990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revise the phrase </a:t>
            </a:r>
            <a:r>
              <a:rPr lang="en-GB" b="0" i="1" dirty="0"/>
              <a:t>comment </a:t>
            </a:r>
            <a:r>
              <a:rPr lang="en-GB" b="0" i="1" dirty="0" err="1"/>
              <a:t>ça</a:t>
            </a:r>
            <a:r>
              <a:rPr lang="en-GB" b="0" i="1" dirty="0"/>
              <a:t> </a:t>
            </a:r>
            <a:r>
              <a:rPr lang="en-GB" b="0" i="1" dirty="0" err="1"/>
              <a:t>s’écrit</a:t>
            </a:r>
            <a:r>
              <a:rPr lang="en-GB" b="0" i="1" dirty="0"/>
              <a:t> ?</a:t>
            </a:r>
          </a:p>
          <a:p>
            <a:endParaRPr lang="en-GB" b="0" i="1" dirty="0"/>
          </a:p>
          <a:p>
            <a:r>
              <a:rPr lang="en-GB" b="1" i="0" dirty="0"/>
              <a:t>Note:</a:t>
            </a:r>
            <a:r>
              <a:rPr lang="en-GB" b="0" i="0" dirty="0"/>
              <a:t> [explain se = how that itself writes]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224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revise letter names and pronunciation</a:t>
            </a:r>
            <a:br>
              <a:rPr lang="en-GB" dirty="0"/>
            </a:br>
            <a:br>
              <a:rPr lang="en-GB" dirty="0"/>
            </a:br>
            <a:r>
              <a:rPr lang="en-GB" b="1" dirty="0"/>
              <a:t>Procedure:</a:t>
            </a:r>
            <a:br>
              <a:rPr lang="en-GB" dirty="0"/>
            </a:br>
            <a:r>
              <a:rPr lang="en-GB" dirty="0"/>
              <a:t>1. Click on each letter to hear it said aloud. Students repeat.</a:t>
            </a:r>
          </a:p>
          <a:p>
            <a:r>
              <a:rPr lang="en-GB" dirty="0"/>
              <a:t>2. Click on the speaker to hear the full alphabet said aloud. Students say the alphabet along with the recording.</a:t>
            </a:r>
          </a:p>
          <a:p>
            <a:r>
              <a:rPr lang="en-GB" dirty="0"/>
              <a:t>3. Point at letters at random. Students say them out loud. Click to check pronunciation.</a:t>
            </a:r>
          </a:p>
          <a:p>
            <a:endParaRPr lang="en-GB" dirty="0"/>
          </a:p>
        </p:txBody>
      </p:sp>
      <p:sp>
        <p:nvSpPr>
          <p:cNvPr id="4" name="Slide Number Placeholder 3"/>
          <p:cNvSpPr>
            <a:spLocks noGrp="1"/>
          </p:cNvSpPr>
          <p:nvPr>
            <p:ph type="sldNum" sz="quarter" idx="5"/>
          </p:nvPr>
        </p:nvSpPr>
        <p:spPr/>
        <p:txBody>
          <a:bodyPr/>
          <a:lstStyle/>
          <a:p>
            <a:fld id="{0ED7E060-016F-40C8-99A0-51C960AF5AC7}" type="slidenum">
              <a:rPr lang="en-GB" smtClean="0"/>
              <a:t>25</a:t>
            </a:fld>
            <a:endParaRPr lang="en-GB"/>
          </a:p>
        </p:txBody>
      </p:sp>
    </p:spTree>
    <p:extLst>
      <p:ext uri="{BB962C8B-B14F-4D97-AF65-F5344CB8AC3E}">
        <p14:creationId xmlns:p14="http://schemas.microsoft.com/office/powerpoint/2010/main" val="4282934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revise the written form of twelve of this week’s revisited words, and to practise saying letter names</a:t>
            </a:r>
            <a:br>
              <a:rPr lang="en-GB" dirty="0"/>
            </a:br>
            <a:br>
              <a:rPr lang="en-GB" dirty="0"/>
            </a:br>
            <a:r>
              <a:rPr lang="en-GB" b="1" dirty="0"/>
              <a:t>Procedure:</a:t>
            </a:r>
            <a:br>
              <a:rPr lang="en-GB" dirty="0"/>
            </a:br>
            <a:r>
              <a:rPr lang="en-GB" dirty="0"/>
              <a:t>1. Tell students that the orange question marks in the slide hide a letter. This letter is shared by all three words. Students will see the other letters revealed one by one and the first person to guess the words, and the mystery letter they share, is the winner.</a:t>
            </a:r>
          </a:p>
          <a:p>
            <a:r>
              <a:rPr lang="en-GB" dirty="0"/>
              <a:t>2. On clicks, the letters within a box disappear one by one (the least revealing letters disappear first).</a:t>
            </a:r>
          </a:p>
          <a:p>
            <a:r>
              <a:rPr lang="en-GB" dirty="0"/>
              <a:t>3. If a student thinks they know the letter, they say </a:t>
            </a:r>
            <a:r>
              <a:rPr lang="en-GB" i="1" dirty="0"/>
              <a:t>‘</a:t>
            </a:r>
            <a:r>
              <a:rPr lang="en-GB" i="1" dirty="0" err="1"/>
              <a:t>J’ai</a:t>
            </a:r>
            <a:r>
              <a:rPr lang="en-GB" i="1" dirty="0"/>
              <a:t> la </a:t>
            </a:r>
            <a:r>
              <a:rPr lang="en-GB" i="1" dirty="0" err="1"/>
              <a:t>réponse</a:t>
            </a:r>
            <a:r>
              <a:rPr lang="en-GB" i="1" dirty="0"/>
              <a:t> !’</a:t>
            </a:r>
            <a:endParaRPr lang="en-GB" dirty="0"/>
          </a:p>
          <a:p>
            <a:r>
              <a:rPr lang="en-GB" dirty="0"/>
              <a:t>4. Ask </a:t>
            </a:r>
            <a:r>
              <a:rPr lang="en-GB" i="1" dirty="0"/>
              <a:t>‘</a:t>
            </a:r>
            <a:r>
              <a:rPr lang="en-GB" i="1" dirty="0" err="1"/>
              <a:t>C’est</a:t>
            </a:r>
            <a:r>
              <a:rPr lang="en-GB" i="1" dirty="0"/>
              <a:t> </a:t>
            </a:r>
            <a:r>
              <a:rPr lang="en-GB" i="1" dirty="0" err="1"/>
              <a:t>quel</a:t>
            </a:r>
            <a:r>
              <a:rPr lang="en-GB" i="1" dirty="0"/>
              <a:t> mot ?’</a:t>
            </a:r>
            <a:endParaRPr lang="en-GB" dirty="0"/>
          </a:p>
          <a:p>
            <a:r>
              <a:rPr lang="en-GB" dirty="0"/>
              <a:t>5. The student says the names of the words they recognise.</a:t>
            </a:r>
          </a:p>
          <a:p>
            <a:r>
              <a:rPr lang="en-GB" dirty="0"/>
              <a:t>6. Ask </a:t>
            </a:r>
            <a:r>
              <a:rPr lang="en-GB" i="1" dirty="0"/>
              <a:t>‘Comment </a:t>
            </a:r>
            <a:r>
              <a:rPr lang="en-GB" i="1" dirty="0" err="1"/>
              <a:t>ça</a:t>
            </a:r>
            <a:r>
              <a:rPr lang="en-GB" i="1" dirty="0"/>
              <a:t> </a:t>
            </a:r>
            <a:r>
              <a:rPr lang="en-GB" i="1" dirty="0" err="1"/>
              <a:t>s’écrit</a:t>
            </a:r>
            <a:r>
              <a:rPr lang="en-GB" i="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The student spells the names of the words they recognise.</a:t>
            </a:r>
          </a:p>
          <a:p>
            <a:r>
              <a:rPr lang="en-GB" dirty="0"/>
              <a:t>8. Click to reveal any remaining letters and ask </a:t>
            </a:r>
            <a:r>
              <a:rPr lang="en-GB" b="0" i="1" dirty="0"/>
              <a:t>‘</a:t>
            </a:r>
            <a:r>
              <a:rPr lang="en-GB" b="0" i="1" dirty="0" err="1"/>
              <a:t>C’est</a:t>
            </a:r>
            <a:r>
              <a:rPr lang="en-GB" b="0" i="1" dirty="0"/>
              <a:t> quelle </a:t>
            </a:r>
            <a:r>
              <a:rPr lang="en-GB" b="0" i="1" dirty="0" err="1"/>
              <a:t>lettre</a:t>
            </a:r>
            <a:r>
              <a:rPr lang="en-GB" b="0" i="1" dirty="0"/>
              <a:t> ?’</a:t>
            </a:r>
            <a:endParaRPr lang="en-GB" sz="1200" b="0" i="1" dirty="0">
              <a:solidFill>
                <a:schemeClr val="bg1"/>
              </a:solidFill>
            </a:endParaRPr>
          </a:p>
          <a:p>
            <a:r>
              <a:rPr lang="en-GB" sz="1200" b="0" dirty="0">
                <a:solidFill>
                  <a:schemeClr val="bg1"/>
                </a:solidFill>
              </a:rPr>
              <a:t>9. The solution is revealed on a final click.</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cognates used (1 is the most frequent word in French): </a:t>
            </a:r>
            <a:br>
              <a:rPr lang="en-GB" baseline="0" dirty="0"/>
            </a:br>
            <a:r>
              <a:rPr lang="en-GB" baseline="0" dirty="0" err="1"/>
              <a:t>commun</a:t>
            </a:r>
            <a:r>
              <a:rPr lang="en-GB" baseline="0" dirty="0"/>
              <a:t> [780]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revise the form and meaning of eight of this week’s revisited words, and practise eight letters of the alphabet.</a:t>
            </a:r>
            <a:br>
              <a:rPr lang="en-GB" dirty="0"/>
            </a:br>
            <a:br>
              <a:rPr lang="en-GB" dirty="0"/>
            </a:br>
            <a:r>
              <a:rPr lang="en-GB" b="1" dirty="0"/>
              <a:t>Procedure:</a:t>
            </a:r>
            <a:br>
              <a:rPr lang="en-GB" dirty="0"/>
            </a:br>
            <a:r>
              <a:rPr lang="en-GB" dirty="0"/>
              <a:t>1. Starting with number 1, students volunteer the letter that they think starts the word cued in the first row – i.e., number 12. The pair = the number of the row and the correct letter of the column, which starts the word of the picture in the row.</a:t>
            </a:r>
          </a:p>
          <a:p>
            <a:r>
              <a:rPr lang="en-GB" dirty="0"/>
              <a:t>2. Teachers elicits the French word – ‘Le mot, </a:t>
            </a:r>
            <a:r>
              <a:rPr lang="en-GB" dirty="0" err="1"/>
              <a:t>c’est</a:t>
            </a:r>
            <a:r>
              <a:rPr lang="en-GB" dirty="0"/>
              <a:t> quoi ?’ </a:t>
            </a:r>
          </a:p>
          <a:p>
            <a:r>
              <a:rPr lang="en-GB" dirty="0"/>
              <a:t>3. Click to reveal the correct word in the correctly lettered column.</a:t>
            </a:r>
          </a:p>
          <a:p>
            <a:r>
              <a:rPr lang="en-GB" dirty="0"/>
              <a:t>4. Repeat with the other 7 items (2-8).</a:t>
            </a:r>
          </a:p>
          <a:p>
            <a:endParaRPr lang="en-GB" dirty="0"/>
          </a:p>
          <a:p>
            <a:r>
              <a:rPr lang="en-GB" b="1"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 D (</a:t>
            </a:r>
            <a:r>
              <a:rPr lang="en-GB" dirty="0" err="1"/>
              <a:t>douze</a:t>
            </a:r>
            <a:r>
              <a:rPr lang="en-GB" dirty="0"/>
              <a:t>)</a:t>
            </a:r>
            <a:br>
              <a:rPr lang="en-GB" dirty="0"/>
            </a:br>
            <a:r>
              <a:rPr lang="en-GB" dirty="0"/>
              <a:t>2 – V (</a:t>
            </a:r>
            <a:r>
              <a:rPr lang="en-GB" dirty="0" err="1"/>
              <a:t>vêtements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 H (homme)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 C (courses)</a:t>
            </a:r>
            <a:br>
              <a:rPr lang="en-GB" dirty="0"/>
            </a:br>
            <a:r>
              <a:rPr lang="en-GB" dirty="0"/>
              <a:t>5 – P (</a:t>
            </a:r>
            <a:r>
              <a:rPr lang="en-GB" dirty="0" err="1"/>
              <a:t>parler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 Q (quatre)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 F (fruit)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 L (lire)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cognates used (1 is the most frequent word in French): </a:t>
            </a:r>
            <a:br>
              <a:rPr lang="en-GB" baseline="0" dirty="0"/>
            </a:br>
            <a:r>
              <a:rPr lang="en-GB" baseline="0" dirty="0" err="1"/>
              <a:t>paire</a:t>
            </a:r>
            <a:r>
              <a:rPr lang="en-GB" baseline="0" dirty="0"/>
              <a:t> [3926]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aural comprehension and transcription of letters of the alphabet</a:t>
            </a:r>
            <a:br>
              <a:rPr lang="en-GB" dirty="0"/>
            </a:br>
            <a:br>
              <a:rPr lang="en-GB" dirty="0"/>
            </a:br>
            <a:r>
              <a:rPr lang="en-GB" b="1" dirty="0"/>
              <a:t>Procedure: </a:t>
            </a:r>
          </a:p>
          <a:p>
            <a:r>
              <a:rPr lang="en-GB" b="0" dirty="0"/>
              <a:t>1. Check students understand task instructions. Ask students where they have they met pronoun </a:t>
            </a:r>
            <a:r>
              <a:rPr lang="en-GB" b="0" i="1" dirty="0"/>
              <a:t>on </a:t>
            </a:r>
            <a:r>
              <a:rPr lang="en-GB" b="0" i="0" dirty="0"/>
              <a:t>before (in the phrase </a:t>
            </a:r>
            <a:r>
              <a:rPr lang="en-GB" b="0" i="1" dirty="0"/>
              <a:t>comment </a:t>
            </a:r>
            <a:r>
              <a:rPr lang="en-GB" b="0" i="1" dirty="0" err="1"/>
              <a:t>dit</a:t>
            </a:r>
            <a:r>
              <a:rPr lang="en-GB" b="0" i="1" dirty="0"/>
              <a:t>-on </a:t>
            </a:r>
            <a:r>
              <a:rPr lang="en-GB" b="0" i="0" dirty="0"/>
              <a:t>in Lesson 1) and what it means here.</a:t>
            </a:r>
            <a:endParaRPr lang="en-GB" b="0" dirty="0"/>
          </a:p>
          <a:p>
            <a:r>
              <a:rPr lang="en-GB" b="0" dirty="0"/>
              <a:t>2. Click on a number to hear a dialogue between </a:t>
            </a:r>
            <a:r>
              <a:rPr lang="en-GB" b="0" dirty="0" err="1"/>
              <a:t>Noura</a:t>
            </a:r>
            <a:r>
              <a:rPr lang="en-GB" b="0" dirty="0"/>
              <a:t> and </a:t>
            </a:r>
            <a:r>
              <a:rPr lang="en-GB" b="0" dirty="0" err="1"/>
              <a:t>Léa</a:t>
            </a:r>
            <a:r>
              <a:rPr lang="en-GB" b="0" dirty="0"/>
              <a:t>.</a:t>
            </a:r>
            <a:br>
              <a:rPr lang="en-GB" dirty="0"/>
            </a:br>
            <a:r>
              <a:rPr lang="en-GB" dirty="0"/>
              <a:t>3. Students write down the place names based on the spelling they hear.</a:t>
            </a:r>
          </a:p>
          <a:p>
            <a:r>
              <a:rPr lang="en-GB" dirty="0"/>
              <a:t>4. Click to check.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C’est</a:t>
            </a:r>
            <a:r>
              <a:rPr lang="en-GB" dirty="0"/>
              <a:t> </a:t>
            </a:r>
            <a:r>
              <a:rPr lang="en-GB" dirty="0" err="1"/>
              <a:t>où</a:t>
            </a:r>
            <a:r>
              <a:rPr lang="en-GB" dirty="0"/>
              <a:t> </a:t>
            </a:r>
            <a:r>
              <a:rPr lang="en-GB" dirty="0" err="1"/>
              <a:t>ça</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err="1"/>
              <a:t>Ça</a:t>
            </a:r>
            <a:r>
              <a:rPr lang="en-GB" b="1" i="1" dirty="0"/>
              <a:t> </a:t>
            </a:r>
            <a:r>
              <a:rPr lang="en-GB" b="1" i="1" dirty="0" err="1"/>
              <a:t>c’est</a:t>
            </a:r>
            <a:r>
              <a:rPr lang="en-GB" b="1" i="1" dirty="0"/>
              <a:t> Tournai. </a:t>
            </a:r>
            <a:endParaRPr lang="en-GB" sz="120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4472C4">
                    <a:lumMod val="50000"/>
                  </a:srgbClr>
                </a:solidFill>
              </a:rPr>
              <a:t>Comment </a:t>
            </a:r>
            <a:r>
              <a:rPr lang="en-GB" sz="1200" b="0" dirty="0" err="1">
                <a:solidFill>
                  <a:srgbClr val="4472C4">
                    <a:lumMod val="50000"/>
                  </a:srgbClr>
                </a:solidFill>
              </a:rPr>
              <a:t>ça</a:t>
            </a:r>
            <a:r>
              <a:rPr lang="en-GB" sz="1200" b="0" dirty="0">
                <a:solidFill>
                  <a:srgbClr val="4472C4">
                    <a:lumMod val="50000"/>
                  </a:srgbClr>
                </a:solidFill>
              </a:rPr>
              <a:t> </a:t>
            </a:r>
            <a:r>
              <a:rPr lang="en-GB" sz="1200" b="0" dirty="0" err="1">
                <a:solidFill>
                  <a:srgbClr val="4472C4">
                    <a:lumMod val="50000"/>
                  </a:srgbClr>
                </a:solidFill>
              </a:rPr>
              <a:t>s’écrit</a:t>
            </a:r>
            <a:r>
              <a:rPr lang="en-GB" sz="1200" b="0" dirty="0">
                <a:solidFill>
                  <a:srgbClr val="4472C4">
                    <a:lumMod val="50000"/>
                  </a:srgb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a:solidFill>
                  <a:srgbClr val="4472C4">
                    <a:lumMod val="50000"/>
                  </a:srgbClr>
                </a:solidFill>
              </a:rPr>
              <a:t>T-O-U-R-N-A-I.</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C’est</a:t>
            </a:r>
            <a:r>
              <a:rPr lang="en-GB" dirty="0"/>
              <a:t> </a:t>
            </a:r>
            <a:r>
              <a:rPr lang="en-GB" dirty="0" err="1"/>
              <a:t>où</a:t>
            </a:r>
            <a:r>
              <a:rPr lang="en-GB" dirty="0"/>
              <a:t> </a:t>
            </a:r>
            <a:r>
              <a:rPr lang="en-GB" dirty="0" err="1"/>
              <a:t>ça</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err="1">
                <a:solidFill>
                  <a:srgbClr val="4472C4">
                    <a:lumMod val="50000"/>
                  </a:srgbClr>
                </a:solidFill>
              </a:rPr>
              <a:t>Ça</a:t>
            </a:r>
            <a:r>
              <a:rPr lang="ja-JP" altLang="en-US" sz="1200" b="1" i="1" dirty="0">
                <a:solidFill>
                  <a:srgbClr val="4472C4">
                    <a:lumMod val="50000"/>
                  </a:srgbClr>
                </a:solidFill>
              </a:rPr>
              <a:t> </a:t>
            </a:r>
            <a:r>
              <a:rPr lang="en-GB" altLang="ja-JP" sz="1200" b="1" i="1" dirty="0" err="1">
                <a:solidFill>
                  <a:srgbClr val="4472C4">
                    <a:lumMod val="50000"/>
                  </a:srgbClr>
                </a:solidFill>
              </a:rPr>
              <a:t>c’est</a:t>
            </a:r>
            <a:r>
              <a:rPr lang="ja-JP" altLang="en-US" sz="1200" b="1" i="1" dirty="0">
                <a:solidFill>
                  <a:srgbClr val="4472C4">
                    <a:lumMod val="50000"/>
                  </a:srgbClr>
                </a:solidFill>
              </a:rPr>
              <a:t> </a:t>
            </a:r>
            <a:r>
              <a:rPr lang="en-GB" altLang="ja-JP" sz="1200" b="1" i="1" dirty="0" err="1">
                <a:solidFill>
                  <a:srgbClr val="4472C4">
                    <a:lumMod val="50000"/>
                  </a:srgbClr>
                </a:solidFill>
              </a:rPr>
              <a:t>Rumelange</a:t>
            </a:r>
            <a:r>
              <a:rPr lang="en-GB" altLang="ja-JP" sz="1200" b="1" i="1" dirty="0">
                <a:solidFill>
                  <a:srgbClr val="4472C4">
                    <a:lumMod val="50000"/>
                  </a:srgbClr>
                </a:solidFill>
              </a:rPr>
              <a:t>.</a:t>
            </a:r>
            <a:endParaRPr lang="en-GB" sz="120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4472C4">
                    <a:lumMod val="50000"/>
                  </a:srgbClr>
                </a:solidFill>
              </a:rPr>
              <a:t>Comment </a:t>
            </a:r>
            <a:r>
              <a:rPr lang="en-GB" sz="1200" b="0" dirty="0" err="1">
                <a:solidFill>
                  <a:srgbClr val="4472C4">
                    <a:lumMod val="50000"/>
                  </a:srgbClr>
                </a:solidFill>
              </a:rPr>
              <a:t>ça</a:t>
            </a:r>
            <a:r>
              <a:rPr lang="en-GB" sz="1200" b="0" dirty="0">
                <a:solidFill>
                  <a:srgbClr val="4472C4">
                    <a:lumMod val="50000"/>
                  </a:srgbClr>
                </a:solidFill>
              </a:rPr>
              <a:t> </a:t>
            </a:r>
            <a:r>
              <a:rPr lang="en-GB" sz="1200" b="0" dirty="0" err="1">
                <a:solidFill>
                  <a:srgbClr val="4472C4">
                    <a:lumMod val="50000"/>
                  </a:srgbClr>
                </a:solidFill>
              </a:rPr>
              <a:t>s’écrit</a:t>
            </a:r>
            <a:r>
              <a:rPr lang="en-GB" sz="1200" b="0" dirty="0">
                <a:solidFill>
                  <a:srgbClr val="4472C4">
                    <a:lumMod val="50000"/>
                  </a:srgb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a:solidFill>
                  <a:srgbClr val="4472C4">
                    <a:lumMod val="50000"/>
                  </a:srgbClr>
                </a:solidFill>
              </a:rPr>
              <a:t>R-U-M-E-L-A-N-G-E.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1"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C’est</a:t>
            </a:r>
            <a:r>
              <a:rPr lang="en-GB" dirty="0"/>
              <a:t> </a:t>
            </a:r>
            <a:r>
              <a:rPr lang="en-GB" dirty="0" err="1"/>
              <a:t>où</a:t>
            </a:r>
            <a:r>
              <a:rPr lang="en-GB" dirty="0"/>
              <a:t> </a:t>
            </a:r>
            <a:r>
              <a:rPr lang="en-GB" dirty="0" err="1"/>
              <a:t>ça</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err="1"/>
              <a:t>Ça</a:t>
            </a:r>
            <a:r>
              <a:rPr lang="en-GB" b="1" i="1" dirty="0"/>
              <a:t> </a:t>
            </a:r>
            <a:r>
              <a:rPr lang="en-GB" b="1" i="1" dirty="0" err="1"/>
              <a:t>c’est</a:t>
            </a:r>
            <a:r>
              <a:rPr lang="en-GB" b="1" i="1" dirty="0"/>
              <a:t> Montreux.</a:t>
            </a:r>
            <a:endParaRPr lang="en-GB" sz="120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4472C4">
                    <a:lumMod val="50000"/>
                  </a:srgbClr>
                </a:solidFill>
              </a:rPr>
              <a:t>Comment </a:t>
            </a:r>
            <a:r>
              <a:rPr lang="en-GB" sz="1200" b="0" dirty="0" err="1">
                <a:solidFill>
                  <a:srgbClr val="4472C4">
                    <a:lumMod val="50000"/>
                  </a:srgbClr>
                </a:solidFill>
              </a:rPr>
              <a:t>ça</a:t>
            </a:r>
            <a:r>
              <a:rPr lang="en-GB" sz="1200" b="0" dirty="0">
                <a:solidFill>
                  <a:srgbClr val="4472C4">
                    <a:lumMod val="50000"/>
                  </a:srgbClr>
                </a:solidFill>
              </a:rPr>
              <a:t> </a:t>
            </a:r>
            <a:r>
              <a:rPr lang="en-GB" sz="1200" b="0" dirty="0" err="1">
                <a:solidFill>
                  <a:srgbClr val="4472C4">
                    <a:lumMod val="50000"/>
                  </a:srgbClr>
                </a:solidFill>
              </a:rPr>
              <a:t>s’écrit</a:t>
            </a:r>
            <a:r>
              <a:rPr lang="en-GB" sz="1200" b="0" dirty="0">
                <a:solidFill>
                  <a:srgbClr val="4472C4">
                    <a:lumMod val="50000"/>
                  </a:srgb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a:solidFill>
                  <a:srgbClr val="4472C4">
                    <a:lumMod val="50000"/>
                  </a:srgbClr>
                </a:solidFill>
              </a:rPr>
              <a:t>M-O-N-T-R-E-U-X.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1" dirty="0">
              <a:solidFill>
                <a:srgbClr val="4472C4">
                  <a:lumMod val="50000"/>
                </a:srgbClr>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a:t>
            </a:r>
            <a:r>
              <a:rPr lang="en-GB" b="0" dirty="0"/>
              <a:t>for two slides.</a:t>
            </a:r>
            <a:br>
              <a:rPr lang="en-GB" dirty="0"/>
            </a:br>
            <a:br>
              <a:rPr lang="en-GB" b="1" dirty="0"/>
            </a:br>
            <a:r>
              <a:rPr lang="en-GB" b="1" dirty="0"/>
              <a:t>Aim: </a:t>
            </a:r>
            <a:r>
              <a:rPr lang="en-GB" b="0" dirty="0"/>
              <a:t>to practise hearing, writing and saying new words and their spellings</a:t>
            </a:r>
            <a:br>
              <a:rPr lang="en-GB" dirty="0"/>
            </a:br>
            <a:br>
              <a:rPr lang="en-GB" dirty="0"/>
            </a:br>
            <a:r>
              <a:rPr lang="en-GB" b="1" dirty="0"/>
              <a:t>Procedure:</a:t>
            </a:r>
            <a:br>
              <a:rPr lang="en-GB" dirty="0"/>
            </a:br>
            <a:r>
              <a:rPr lang="en-GB" dirty="0"/>
              <a:t>1. Starting with number 1, Partner B asks </a:t>
            </a:r>
            <a:r>
              <a:rPr lang="en-GB" i="1" dirty="0"/>
              <a:t>‘</a:t>
            </a:r>
            <a:r>
              <a:rPr lang="en-GB" i="1" dirty="0" err="1"/>
              <a:t>C’est</a:t>
            </a:r>
            <a:r>
              <a:rPr lang="en-GB" i="1" dirty="0"/>
              <a:t> </a:t>
            </a:r>
            <a:r>
              <a:rPr lang="en-GB" i="1" dirty="0" err="1"/>
              <a:t>où</a:t>
            </a:r>
            <a:r>
              <a:rPr lang="en-GB" i="1" dirty="0"/>
              <a:t> </a:t>
            </a:r>
            <a:r>
              <a:rPr lang="en-GB" i="1" dirty="0" err="1"/>
              <a:t>ça</a:t>
            </a:r>
            <a:r>
              <a:rPr lang="ja-JP" altLang="en-US" i="1" dirty="0"/>
              <a:t> </a:t>
            </a:r>
            <a:r>
              <a:rPr lang="en-GB" altLang="ja-JP" i="1" dirty="0"/>
              <a:t>?’</a:t>
            </a:r>
            <a:endParaRPr lang="en-GB" i="1" dirty="0"/>
          </a:p>
          <a:p>
            <a:r>
              <a:rPr lang="en-GB" dirty="0"/>
              <a:t>2. Partner B turns away from the board.</a:t>
            </a:r>
          </a:p>
          <a:p>
            <a:r>
              <a:rPr lang="en-GB" dirty="0"/>
              <a:t>3. Click to reveal the place name.</a:t>
            </a:r>
          </a:p>
          <a:p>
            <a:r>
              <a:rPr lang="en-GB" dirty="0"/>
              <a:t>4. Using their SSC knowledge, Partner A reads the word out loud.</a:t>
            </a:r>
          </a:p>
          <a:p>
            <a:r>
              <a:rPr lang="en-GB" dirty="0"/>
              <a:t>5. Partner B asks </a:t>
            </a:r>
            <a:r>
              <a:rPr lang="en-GB" i="1" dirty="0"/>
              <a:t>‘Comment </a:t>
            </a:r>
            <a:r>
              <a:rPr lang="en-GB" i="1" dirty="0" err="1"/>
              <a:t>ça</a:t>
            </a:r>
            <a:r>
              <a:rPr lang="en-GB" i="1" dirty="0"/>
              <a:t> </a:t>
            </a:r>
            <a:r>
              <a:rPr lang="en-GB" i="1" dirty="0" err="1"/>
              <a:t>s’écrit</a:t>
            </a:r>
            <a:r>
              <a:rPr lang="en-GB" i="1" dirty="0"/>
              <a:t> ?’</a:t>
            </a:r>
          </a:p>
          <a:p>
            <a:r>
              <a:rPr lang="en-GB" dirty="0"/>
              <a:t>5. Partner A spells the words while Partner B writes it down.</a:t>
            </a:r>
          </a:p>
          <a:p>
            <a:r>
              <a:rPr lang="en-GB" dirty="0"/>
              <a:t>6. Partner B turns back to the board to check the spelling.</a:t>
            </a:r>
          </a:p>
          <a:p>
            <a:r>
              <a:rPr lang="en-GB" dirty="0"/>
              <a:t>7. Click on the number to check pronunciation.</a:t>
            </a:r>
          </a:p>
          <a:p>
            <a:r>
              <a:rPr lang="en-GB" dirty="0"/>
              <a:t>8. Repeat for the remaining items, then move on to the next slide to swap roles.</a:t>
            </a:r>
          </a:p>
          <a:p>
            <a:endParaRPr lang="en-GB" dirty="0"/>
          </a:p>
          <a:p>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sz="1200" dirty="0">
                <a:solidFill>
                  <a:schemeClr val="accent5">
                    <a:lumMod val="50000"/>
                  </a:schemeClr>
                </a:solidFill>
              </a:rPr>
              <a:t>Sousse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lang="en-GB" sz="1200" dirty="0">
                <a:solidFill>
                  <a:schemeClr val="accent5">
                    <a:lumMod val="50000"/>
                  </a:schemeClr>
                </a:solidFill>
              </a:rPr>
              <a:t>Ballou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lang="en-GB" sz="1200" dirty="0">
                <a:solidFill>
                  <a:schemeClr val="accent5">
                    <a:lumMod val="50000"/>
                  </a:schemeClr>
                </a:solidFill>
              </a:rPr>
              <a:t>Bamako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42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revise all SSCs learned in Y7.</a:t>
            </a:r>
            <a:br>
              <a:rPr lang="en-GB" dirty="0"/>
            </a:br>
            <a:br>
              <a:rPr lang="en-GB" dirty="0"/>
            </a:br>
            <a:r>
              <a:rPr lang="en-GB" b="1" dirty="0"/>
              <a:t>Procedure:</a:t>
            </a:r>
            <a:br>
              <a:rPr lang="en-GB" dirty="0"/>
            </a:br>
            <a:r>
              <a:rPr lang="en-GB" dirty="0"/>
              <a:t>1. Click to hear SSCs and source words to said aloud. Students repeat. </a:t>
            </a:r>
          </a:p>
          <a:p>
            <a:r>
              <a:rPr lang="en-GB" dirty="0"/>
              <a:t>2. Point at SSCs at random. Ask ‘</a:t>
            </a:r>
            <a:r>
              <a:rPr lang="en-GB" i="1" dirty="0"/>
              <a:t>Comment </a:t>
            </a:r>
            <a:r>
              <a:rPr lang="en-GB" i="1" dirty="0" err="1"/>
              <a:t>dit</a:t>
            </a:r>
            <a:r>
              <a:rPr lang="en-GB" i="1" dirty="0"/>
              <a:t>-on la SSC</a:t>
            </a:r>
            <a:r>
              <a:rPr lang="en-GB" dirty="0"/>
              <a:t>?’ Students say it aloud. </a:t>
            </a:r>
          </a:p>
          <a:p>
            <a:r>
              <a:rPr lang="en-GB" dirty="0"/>
              <a:t>3. Ask ‘</a:t>
            </a:r>
            <a:r>
              <a:rPr lang="en-GB" i="1" dirty="0"/>
              <a:t>Comment </a:t>
            </a:r>
            <a:r>
              <a:rPr lang="en-GB" i="1" dirty="0" err="1"/>
              <a:t>dit</a:t>
            </a:r>
            <a:r>
              <a:rPr lang="en-GB" i="1" dirty="0"/>
              <a:t>-on le mot?’ </a:t>
            </a:r>
            <a:r>
              <a:rPr lang="en-GB" i="0" dirty="0"/>
              <a:t>Students say </a:t>
            </a:r>
            <a:r>
              <a:rPr lang="en-GB" dirty="0"/>
              <a:t>the source word aloud. Click to check pronunciation.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000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second part of the activity described on the previous slide.</a:t>
            </a:r>
            <a:br>
              <a:rPr lang="en-GB" dirty="0"/>
            </a:br>
            <a:r>
              <a:rPr lang="en-GB" dirty="0"/>
              <a:t>Students swap roles.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Gatineau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Carrefour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Dubedou</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823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recap gender / number agreement with possessive adjectives (1</a:t>
            </a:r>
            <a:r>
              <a:rPr lang="en-US" b="0" baseline="30000" dirty="0"/>
              <a:t>st</a:t>
            </a:r>
            <a:r>
              <a:rPr lang="en-US" b="0" dirty="0"/>
              <a:t> and 2</a:t>
            </a:r>
            <a:r>
              <a:rPr lang="en-US" b="0" baseline="30000" dirty="0"/>
              <a:t>nd</a:t>
            </a:r>
            <a:r>
              <a:rPr lang="en-US" b="0" dirty="0"/>
              <a:t> person singular)</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GB" b="0" dirty="0"/>
              <a:t>Text segmentation exercise to revise genders of common nouns and practise gender / number agreement with possessive adjectives (1</a:t>
            </a:r>
            <a:r>
              <a:rPr lang="en-GB" b="0" baseline="30000" dirty="0"/>
              <a:t>st</a:t>
            </a:r>
            <a:r>
              <a:rPr lang="en-GB" b="0" dirty="0"/>
              <a:t>  and 2</a:t>
            </a:r>
            <a:r>
              <a:rPr lang="en-GB" b="0" baseline="30000" dirty="0"/>
              <a:t>nd</a:t>
            </a:r>
            <a:r>
              <a:rPr lang="en-GB" b="0" dirty="0"/>
              <a:t> person singular)</a:t>
            </a:r>
            <a:br>
              <a:rPr lang="en-GB" dirty="0"/>
            </a:br>
            <a:endParaRPr lang="en-US" b="1" dirty="0"/>
          </a:p>
          <a:p>
            <a:r>
              <a:rPr lang="en-US" b="1" dirty="0"/>
              <a:t>Procedure:</a:t>
            </a:r>
          </a:p>
          <a:p>
            <a:r>
              <a:rPr lang="en-GB" dirty="0"/>
              <a:t>1. Click on the number buttons to hear the story read aloud. Students read along. Note: the text has been divided into nine segments to facilitate teacher pausing.  Each segment pauses before the bold nouns as below. Each numbered segment picks up where the last left off – i.e., with the correct bold noun.</a:t>
            </a:r>
          </a:p>
          <a:p>
            <a:r>
              <a:rPr lang="en-GB" dirty="0"/>
              <a:t>2. Students work out which noun comes next (based on gender/number). </a:t>
            </a:r>
          </a:p>
          <a:p>
            <a:r>
              <a:rPr lang="en-GB" dirty="0"/>
              <a:t>3. Click to reveal the correct noun.</a:t>
            </a:r>
          </a:p>
          <a:p>
            <a:r>
              <a:rPr lang="en-GB" dirty="0"/>
              <a:t>4. Continue the audio and repeat for each set of nouns.</a:t>
            </a:r>
          </a:p>
          <a:p>
            <a:r>
              <a:rPr lang="en-GB" dirty="0"/>
              <a:t>5. Once all nouns are revealed, students write a short summary of the text in English (2-3 sentences).</a:t>
            </a:r>
          </a:p>
          <a:p>
            <a:endParaRPr lang="en-US" b="0" dirty="0"/>
          </a:p>
          <a:p>
            <a:r>
              <a:rPr lang="en-US" b="1" dirty="0"/>
              <a:t>Transcript:</a:t>
            </a:r>
          </a:p>
          <a:p>
            <a:r>
              <a:rPr lang="fr-FR" b="0" noProof="0" dirty="0"/>
              <a:t>Bonjour Abdel. Tu passes tes [</a:t>
            </a:r>
            <a:r>
              <a:rPr lang="fr-FR" b="1" noProof="0" dirty="0"/>
              <a:t>vacances</a:t>
            </a:r>
            <a:r>
              <a:rPr lang="fr-FR" b="0" noProof="0" dirty="0"/>
              <a:t>] comment ? Tu prends ta [</a:t>
            </a:r>
            <a:r>
              <a:rPr lang="fr-FR" b="1" noProof="0" dirty="0"/>
              <a:t>voiture</a:t>
            </a:r>
            <a:r>
              <a:rPr lang="fr-FR" b="0" noProof="0" dirty="0"/>
              <a:t>] pour faire des voyages ? </a:t>
            </a:r>
          </a:p>
          <a:p>
            <a:r>
              <a:rPr lang="fr-FR" b="0" noProof="0" dirty="0"/>
              <a:t>Je reviens au </a:t>
            </a:r>
            <a:r>
              <a:rPr lang="fr-FR" b="0" noProof="0" dirty="0" err="1"/>
              <a:t>college</a:t>
            </a:r>
            <a:r>
              <a:rPr lang="fr-FR" b="0" noProof="0" dirty="0"/>
              <a:t> aujourd’hui. Je dois donner mon [</a:t>
            </a:r>
            <a:r>
              <a:rPr lang="fr-FR" b="1" noProof="0" dirty="0"/>
              <a:t>portable</a:t>
            </a:r>
            <a:r>
              <a:rPr lang="fr-FR" b="0" noProof="0" dirty="0"/>
              <a:t>] au professeur en classe. C’est difficile ! Mais je peux travailler sur mon [</a:t>
            </a:r>
            <a:r>
              <a:rPr lang="fr-FR" b="1" noProof="0" dirty="0"/>
              <a:t>ordinateur</a:t>
            </a:r>
            <a:r>
              <a:rPr lang="fr-FR" b="0" noProof="0" dirty="0"/>
              <a:t>]. J’aime apprendre l’anglais en ce moment. C’est quoi ton [</a:t>
            </a:r>
            <a:r>
              <a:rPr lang="fr-FR" b="1" noProof="0" dirty="0"/>
              <a:t>mot</a:t>
            </a:r>
            <a:r>
              <a:rPr lang="fr-FR" b="0" noProof="0" dirty="0"/>
              <a:t>] préféré en anglais ?</a:t>
            </a:r>
          </a:p>
          <a:p>
            <a:r>
              <a:rPr lang="fr-FR" b="0" noProof="0" dirty="0"/>
              <a:t>Je dois dire au revoir – je cherche ma [</a:t>
            </a:r>
            <a:r>
              <a:rPr lang="fr-FR" b="1" noProof="0" dirty="0"/>
              <a:t>règle</a:t>
            </a:r>
            <a:r>
              <a:rPr lang="fr-FR" b="0" noProof="0" dirty="0"/>
              <a:t>] pour demain ! Je ne veux pas faire mes [</a:t>
            </a:r>
            <a:r>
              <a:rPr lang="fr-FR" b="1" noProof="0" dirty="0"/>
              <a:t>devoirs</a:t>
            </a:r>
            <a:r>
              <a:rPr lang="fr-FR" b="0" noProof="0" dirty="0"/>
              <a:t>]. Tu dis à tes [</a:t>
            </a:r>
            <a:r>
              <a:rPr lang="fr-FR" b="1" noProof="0" dirty="0"/>
              <a:t>parents</a:t>
            </a:r>
            <a:r>
              <a:rPr lang="fr-FR" b="0" noProof="0" dirty="0"/>
              <a:t>] : « Amir dit bonjour »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message [792], </a:t>
            </a:r>
            <a:r>
              <a:rPr lang="en-GB" baseline="0" dirty="0" err="1"/>
              <a:t>compléter</a:t>
            </a:r>
            <a:r>
              <a:rPr lang="en-GB" baseline="0" dirty="0"/>
              <a:t> [2034]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recap the use of </a:t>
            </a:r>
            <a:r>
              <a:rPr lang="en-US" b="0" i="1" dirty="0" err="1"/>
              <a:t>il</a:t>
            </a:r>
            <a:r>
              <a:rPr lang="en-US" b="0" i="1" dirty="0"/>
              <a:t>(s) </a:t>
            </a:r>
            <a:r>
              <a:rPr lang="en-US" b="0" i="0" dirty="0"/>
              <a:t>/ </a:t>
            </a:r>
            <a:r>
              <a:rPr lang="en-US" b="0" i="1" dirty="0" err="1"/>
              <a:t>elle</a:t>
            </a:r>
            <a:r>
              <a:rPr lang="en-US" b="0" i="1" dirty="0"/>
              <a:t>(s)</a:t>
            </a:r>
            <a:r>
              <a:rPr lang="en-US" b="0" i="0" dirty="0"/>
              <a:t> to mean ‘it’ / ‘they’</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gender agreement with </a:t>
            </a:r>
            <a:r>
              <a:rPr lang="en-US" b="0" i="1" dirty="0" err="1"/>
              <a:t>il</a:t>
            </a:r>
            <a:r>
              <a:rPr lang="en-US" b="0" i="1" dirty="0"/>
              <a:t>(s) </a:t>
            </a:r>
            <a:r>
              <a:rPr lang="en-US" b="0" i="0" dirty="0"/>
              <a:t>/ </a:t>
            </a:r>
            <a:r>
              <a:rPr lang="en-US" b="0" i="1" dirty="0" err="1"/>
              <a:t>elle</a:t>
            </a:r>
            <a:r>
              <a:rPr lang="en-US" b="0" i="1" dirty="0"/>
              <a:t>(s)</a:t>
            </a:r>
            <a:r>
              <a:rPr lang="en-US" b="0" i="0" dirty="0"/>
              <a:t> meaning ‘it’ / ‘they’</a:t>
            </a:r>
            <a:endParaRPr lang="en-US" b="1" dirty="0"/>
          </a:p>
          <a:p>
            <a:endParaRPr lang="en-US" b="1" dirty="0"/>
          </a:p>
          <a:p>
            <a:r>
              <a:rPr lang="en-US" b="1" dirty="0"/>
              <a:t>Procedure:</a:t>
            </a:r>
          </a:p>
          <a:p>
            <a:r>
              <a:rPr lang="en-US" b="0" dirty="0"/>
              <a:t>1. Teacher to check students know the gender of nouns before students do the task.</a:t>
            </a:r>
          </a:p>
          <a:p>
            <a:r>
              <a:rPr lang="en-US" b="0" dirty="0"/>
              <a:t>2. Write 1-8 and choose if the pronoun refers to the noun in picture ‘a’ or ‘b’.</a:t>
            </a:r>
          </a:p>
          <a:p>
            <a:r>
              <a:rPr lang="en-US" b="0" dirty="0"/>
              <a:t>3. Click to reveal the answers.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description [2779]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effectLst/>
                <a:latin typeface="Calibri" panose="020F0502020204030204" pitchFamily="34" charset="0"/>
                <a:ea typeface="Calibri" panose="020F0502020204030204" pitchFamily="34" charset="0"/>
                <a:cs typeface="Times New Roman" panose="02020603050405020304" pitchFamily="18" charset="0"/>
              </a:rPr>
              <a:t>The answer sheet for this week’s vocabulary learning homework is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https://rachelhawkes.com/LDPresources/Yr8French/French_Y8_Term1i_Wk2_audio_HW_sheet_answers.docx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Don’t share this link with students </a:t>
            </a:r>
            <a:r>
              <a:rPr lang="en-US" sz="1800" b="1"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From this lesson, for example, learners could practise:</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Indefinite articles: Gender (Article agreement)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Definite articles: Gender (Article agreement)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Possessive adjectives: 1st person gender (Possessive adjective agreement)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Possessive adjectives: Number (Possessive adjective agreement)</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aural recognition and transcription of a range of Y7 SSCs to complete unknown words</a:t>
            </a:r>
            <a:endParaRPr lang="en-US" b="1" dirty="0"/>
          </a:p>
          <a:p>
            <a:endParaRPr lang="en-US" b="1" dirty="0"/>
          </a:p>
          <a:p>
            <a:r>
              <a:rPr lang="en-US" b="1" dirty="0"/>
              <a:t>Procedure:</a:t>
            </a:r>
          </a:p>
          <a:p>
            <a:r>
              <a:rPr lang="en-US" b="0" dirty="0"/>
              <a:t>1. Click the numbers to play the audio. Each sentence ends with the word to complete.</a:t>
            </a:r>
          </a:p>
          <a:p>
            <a:r>
              <a:rPr lang="en-US" b="0" dirty="0"/>
              <a:t>2. Students write 1-8 and the SSCs they hear (5-8 are on the next slide). Each dash represents one missing letter.</a:t>
            </a:r>
          </a:p>
          <a:p>
            <a:r>
              <a:rPr lang="en-US" b="0" dirty="0"/>
              <a:t>3. Click to reveal the answers.</a:t>
            </a:r>
          </a:p>
          <a:p>
            <a:endParaRPr lang="en-US" b="0" dirty="0"/>
          </a:p>
          <a:p>
            <a:r>
              <a:rPr lang="en-US" b="1" dirty="0"/>
              <a:t>Transcript:</a:t>
            </a:r>
          </a:p>
          <a:p>
            <a:pPr marL="228600" indent="-228600">
              <a:buAutoNum type="arabicPeriod"/>
            </a:pPr>
            <a:r>
              <a:rPr lang="en-US" b="0" dirty="0"/>
              <a:t>Je </a:t>
            </a:r>
            <a:r>
              <a:rPr lang="en-US" b="0" dirty="0" err="1"/>
              <a:t>regarde</a:t>
            </a:r>
            <a:r>
              <a:rPr lang="en-US" b="0" dirty="0"/>
              <a:t> un </a:t>
            </a:r>
            <a:r>
              <a:rPr lang="en-US" b="0" dirty="0" err="1"/>
              <a:t>magic</a:t>
            </a:r>
            <a:r>
              <a:rPr lang="en-US" b="1" dirty="0" err="1"/>
              <a:t>ien</a:t>
            </a:r>
            <a:r>
              <a:rPr lang="en-US" b="0" dirty="0"/>
              <a:t>.</a:t>
            </a:r>
          </a:p>
          <a:p>
            <a:pPr marL="228600" indent="-228600">
              <a:buAutoNum type="arabicPeriod"/>
            </a:pPr>
            <a:r>
              <a:rPr lang="en-US" b="0" dirty="0"/>
              <a:t>Je </a:t>
            </a:r>
            <a:r>
              <a:rPr lang="en-US" b="0" dirty="0" err="1"/>
              <a:t>vais</a:t>
            </a:r>
            <a:r>
              <a:rPr lang="en-US" b="0" dirty="0"/>
              <a:t> à la p</a:t>
            </a:r>
            <a:r>
              <a:rPr lang="en-US" b="1" dirty="0"/>
              <a:t>i</a:t>
            </a:r>
            <a:r>
              <a:rPr lang="en-US" b="0" dirty="0"/>
              <a:t>sc</a:t>
            </a:r>
            <a:r>
              <a:rPr lang="en-US" b="1" dirty="0"/>
              <a:t>i</a:t>
            </a:r>
            <a:r>
              <a:rPr lang="en-US" b="0" dirty="0"/>
              <a:t>ne.</a:t>
            </a:r>
          </a:p>
          <a:p>
            <a:pPr marL="228600" indent="-228600">
              <a:buAutoNum type="arabicPeriod"/>
            </a:pPr>
            <a:r>
              <a:rPr lang="en-US" b="0" dirty="0" err="1"/>
              <a:t>J’apprends</a:t>
            </a:r>
            <a:r>
              <a:rPr lang="en-US" b="0" dirty="0"/>
              <a:t> la </a:t>
            </a:r>
            <a:r>
              <a:rPr lang="en-US" b="0" dirty="0" err="1"/>
              <a:t>programma</a:t>
            </a:r>
            <a:r>
              <a:rPr lang="en-US" b="1" dirty="0" err="1"/>
              <a:t>tion</a:t>
            </a:r>
            <a:r>
              <a:rPr lang="en-US" b="0" dirty="0"/>
              <a:t>.</a:t>
            </a:r>
          </a:p>
          <a:p>
            <a:pPr marL="228600" indent="-228600">
              <a:buAutoNum type="arabicPeriod"/>
            </a:pPr>
            <a:r>
              <a:rPr lang="en-US" b="0" dirty="0"/>
              <a:t>Je </a:t>
            </a:r>
            <a:r>
              <a:rPr lang="en-US" b="0" dirty="0" err="1"/>
              <a:t>sors</a:t>
            </a:r>
            <a:r>
              <a:rPr lang="en-US" b="0" dirty="0"/>
              <a:t> avec mon </a:t>
            </a:r>
            <a:r>
              <a:rPr lang="en-US" b="0" dirty="0" err="1"/>
              <a:t>cop</a:t>
            </a:r>
            <a:r>
              <a:rPr lang="en-US" b="1" dirty="0" err="1"/>
              <a:t>ain</a:t>
            </a:r>
            <a:r>
              <a:rPr lang="en-US" b="0" dirty="0"/>
              <a:t>.</a:t>
            </a:r>
          </a:p>
          <a:p>
            <a:pPr marL="228600" indent="-228600">
              <a:buFont typeface="+mj-lt"/>
              <a:buAutoNum type="arabicPeriod" startAt="5"/>
            </a:pPr>
            <a:r>
              <a:rPr lang="en-US" b="0" dirty="0"/>
              <a:t>Je mange des </a:t>
            </a:r>
            <a:r>
              <a:rPr lang="en-US" b="0" dirty="0" err="1"/>
              <a:t>gl</a:t>
            </a:r>
            <a:r>
              <a:rPr lang="en-US" b="1" dirty="0" err="1"/>
              <a:t>a</a:t>
            </a:r>
            <a:r>
              <a:rPr lang="en-US" b="0" dirty="0" err="1"/>
              <a:t>ces</a:t>
            </a:r>
            <a:r>
              <a:rPr lang="en-US" b="0" dirty="0"/>
              <a:t>.</a:t>
            </a:r>
          </a:p>
          <a:p>
            <a:pPr marL="228600" indent="-228600">
              <a:buFont typeface="+mj-lt"/>
              <a:buAutoNum type="arabicPeriod" startAt="5"/>
            </a:pPr>
            <a:r>
              <a:rPr lang="en-US" b="0" dirty="0"/>
              <a:t>Je </a:t>
            </a:r>
            <a:r>
              <a:rPr lang="en-US" b="0" dirty="0" err="1"/>
              <a:t>visite</a:t>
            </a:r>
            <a:r>
              <a:rPr lang="en-US" b="0" dirty="0"/>
              <a:t> la r</a:t>
            </a:r>
            <a:r>
              <a:rPr lang="en-US" b="1" dirty="0"/>
              <a:t>e</a:t>
            </a:r>
            <a:r>
              <a:rPr lang="en-US" b="0" dirty="0"/>
              <a:t>gion.</a:t>
            </a:r>
          </a:p>
          <a:p>
            <a:pPr marL="228600" indent="-228600">
              <a:buAutoNum type="arabicPeriod"/>
            </a:pP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compléter</a:t>
            </a:r>
            <a:r>
              <a:rPr lang="en-GB" baseline="0" dirty="0"/>
              <a:t> [2034], final [1461]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vocabulary (1 is the most frequent word in French): </a:t>
            </a:r>
            <a:br>
              <a:rPr lang="en-GB" baseline="0" dirty="0"/>
            </a:br>
            <a:r>
              <a:rPr lang="en-GB" baseline="0" dirty="0"/>
              <a:t>magician [&gt;5000], piscine [&gt;5000], </a:t>
            </a:r>
            <a:r>
              <a:rPr lang="en-GB" baseline="0" dirty="0" err="1"/>
              <a:t>programmation</a:t>
            </a:r>
            <a:r>
              <a:rPr lang="en-GB" baseline="0" dirty="0"/>
              <a:t> [3844], </a:t>
            </a:r>
            <a:r>
              <a:rPr lang="en-GB" baseline="0" dirty="0" err="1"/>
              <a:t>copain</a:t>
            </a:r>
            <a:r>
              <a:rPr lang="en-GB" baseline="0" dirty="0"/>
              <a:t> [3020] glace [2580], </a:t>
            </a:r>
            <a:r>
              <a:rPr lang="en-GB" baseline="0" dirty="0" err="1"/>
              <a:t>région</a:t>
            </a:r>
            <a:r>
              <a:rPr lang="en-GB" baseline="0" dirty="0"/>
              <a:t> [241],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GB" b="0" dirty="0"/>
              <a:t>aural recall of eight of this week’s revisited words, presented in the </a:t>
            </a:r>
            <a:r>
              <a:rPr lang="en-GB" b="0" i="1" dirty="0"/>
              <a:t>comment </a:t>
            </a:r>
            <a:r>
              <a:rPr lang="en-GB" b="0" i="1" dirty="0" err="1"/>
              <a:t>dit</a:t>
            </a:r>
            <a:r>
              <a:rPr lang="en-GB" b="0" i="1" dirty="0"/>
              <a:t>-on…</a:t>
            </a:r>
            <a:r>
              <a:rPr lang="en-GB" b="0" dirty="0"/>
              <a:t> phrase</a:t>
            </a:r>
            <a:endParaRPr lang="en-US" b="1" dirty="0"/>
          </a:p>
          <a:p>
            <a:endParaRPr lang="en-US" b="1" dirty="0"/>
          </a:p>
          <a:p>
            <a:r>
              <a:rPr lang="en-US" b="1" dirty="0"/>
              <a:t>Procedure:</a:t>
            </a:r>
          </a:p>
          <a:p>
            <a:pPr marL="228600" indent="-228600">
              <a:buAutoNum type="arabicPeriod"/>
            </a:pPr>
            <a:r>
              <a:rPr lang="en-GB" b="0" dirty="0"/>
              <a:t>Click on the numbers to hear questions in French.</a:t>
            </a:r>
          </a:p>
          <a:p>
            <a:pPr marL="228600" indent="-228600">
              <a:buAutoNum type="arabicPeriod"/>
            </a:pPr>
            <a:r>
              <a:rPr lang="en-GB" b="0" dirty="0"/>
              <a:t>Students write or say the English translations.</a:t>
            </a:r>
          </a:p>
          <a:p>
            <a:pPr marL="228600" indent="-228600">
              <a:buAutoNum type="arabicPeriod"/>
            </a:pPr>
            <a:r>
              <a:rPr lang="en-GB" b="0" dirty="0"/>
              <a:t>On a click, a transcription of the French word appears. Students check their answers.</a:t>
            </a:r>
          </a:p>
          <a:p>
            <a:pPr marL="228600" indent="-228600">
              <a:buAutoNum type="arabicPeriod"/>
            </a:pPr>
            <a:r>
              <a:rPr lang="en-GB" b="0" dirty="0"/>
              <a:t>On a second click, the answer is revealed.</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Comment dit-on « écrire » en anglais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dit-on « quoi » en anglais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dit-on « la phrase » en anglais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dit-on « lire » en anglais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dit-on « au revoir » en anglais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dit-on « parler » en anglais ?</a:t>
            </a:r>
            <a:endParaRPr lang="en-GB" sz="1200" kern="1200" dirty="0">
              <a:solidFill>
                <a:schemeClr val="tx1"/>
              </a:solidFill>
              <a:effectLst/>
              <a:latin typeface="+mn-lt"/>
              <a:ea typeface="+mn-ea"/>
              <a:cs typeface="+mn-cs"/>
            </a:endParaRPr>
          </a:p>
          <a:p>
            <a:endParaRPr lang="en-US" b="1" dirty="0"/>
          </a:p>
          <a:p>
            <a:r>
              <a:rPr lang="en-US" b="1" dirty="0"/>
              <a:t>Note</a:t>
            </a:r>
            <a:r>
              <a:rPr lang="en-US" b="0" dirty="0"/>
              <a:t>: all words are on all GCSE lists.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oral and aural recall of twelve of this week’s revisited words; oral production of the </a:t>
            </a:r>
            <a:r>
              <a:rPr lang="en-GB" b="0" i="1" dirty="0"/>
              <a:t>comment </a:t>
            </a:r>
            <a:r>
              <a:rPr lang="en-GB" b="0" i="1" dirty="0" err="1"/>
              <a:t>dit</a:t>
            </a:r>
            <a:r>
              <a:rPr lang="en-GB" b="0" i="1" dirty="0"/>
              <a:t>-on</a:t>
            </a:r>
            <a:r>
              <a:rPr lang="en-GB" b="0" dirty="0"/>
              <a:t> phrase to ask what unknown words mean</a:t>
            </a:r>
            <a:br>
              <a:rPr lang="en-GB" dirty="0"/>
            </a:br>
            <a:br>
              <a:rPr lang="en-GB" dirty="0"/>
            </a:br>
            <a:r>
              <a:rPr lang="en-GB" b="1" dirty="0"/>
              <a:t>Procedure:</a:t>
            </a:r>
            <a:br>
              <a:rPr lang="en-GB" dirty="0"/>
            </a:br>
            <a:r>
              <a:rPr lang="en-GB" dirty="0"/>
              <a:t>1. Tell students they are now going to take on the roles of </a:t>
            </a:r>
            <a:r>
              <a:rPr lang="en-GB" dirty="0" err="1"/>
              <a:t>Léa</a:t>
            </a:r>
            <a:r>
              <a:rPr lang="en-GB" dirty="0"/>
              <a:t> and Sophie (see previous slide) They will take it in turns to ask questions about the words on the screen in French, and answer in English.</a:t>
            </a:r>
          </a:p>
          <a:p>
            <a:r>
              <a:rPr lang="en-GB" dirty="0"/>
              <a:t>2. Student A chooses a picture that they know the French word for. Pretending to be </a:t>
            </a:r>
            <a:r>
              <a:rPr lang="en-GB" dirty="0" err="1"/>
              <a:t>Léa</a:t>
            </a:r>
            <a:r>
              <a:rPr lang="en-GB" dirty="0"/>
              <a:t>, they ask e.g. </a:t>
            </a:r>
            <a:r>
              <a:rPr lang="en-GB" i="1" dirty="0"/>
              <a:t>‘</a:t>
            </a:r>
            <a:r>
              <a:rPr lang="fr-FR" i="1" noProof="0" dirty="0"/>
              <a:t>Comment dit-on « le chien » en anglais ?’</a:t>
            </a:r>
            <a:r>
              <a:rPr lang="fr-FR" i="0" noProof="0" dirty="0"/>
              <a:t>.</a:t>
            </a:r>
            <a:endParaRPr lang="fr-FR" i="1" noProof="0" dirty="0"/>
          </a:p>
          <a:p>
            <a:r>
              <a:rPr lang="en-GB" dirty="0"/>
              <a:t>3. Student B replies ‘dog’.</a:t>
            </a:r>
          </a:p>
          <a:p>
            <a:r>
              <a:rPr lang="en-GB" dirty="0"/>
              <a:t>4. Student B chooses a picture and asks the French question.</a:t>
            </a:r>
          </a:p>
          <a:p>
            <a:r>
              <a:rPr lang="en-GB" dirty="0"/>
              <a:t>5. Student A responds.</a:t>
            </a:r>
          </a:p>
          <a:p>
            <a:r>
              <a:rPr lang="en-GB" dirty="0"/>
              <a:t>6. Continue until all pictures have been used.</a:t>
            </a:r>
          </a:p>
          <a:p>
            <a:r>
              <a:rPr lang="en-GB" b="0" dirty="0"/>
              <a:t>7. Click to reveal the French words.</a:t>
            </a:r>
          </a:p>
          <a:p>
            <a:endParaRPr lang="en-GB" b="0" dirty="0"/>
          </a:p>
          <a:p>
            <a:r>
              <a:rPr lang="en-GB" b="1" dirty="0"/>
              <a:t>Note</a:t>
            </a:r>
            <a:r>
              <a:rPr lang="en-GB" b="0" dirty="0"/>
              <a:t>: all words are on all 3 AO GCSE lists, with the exception of ‘chemise’ which is only on the Edexcel list.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recap gender / number agreement with definite and indefinite articles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use SSC knowledge to pronounce unknown words and to connect definite articles with indefinite articles</a:t>
            </a:r>
            <a:br>
              <a:rPr lang="en-GB" dirty="0"/>
            </a:br>
            <a:br>
              <a:rPr lang="en-GB" dirty="0"/>
            </a:br>
            <a:r>
              <a:rPr lang="en-GB" b="1" dirty="0"/>
              <a:t>Procedure:</a:t>
            </a:r>
            <a:br>
              <a:rPr lang="en-GB" dirty="0"/>
            </a:br>
            <a:r>
              <a:rPr lang="en-GB" dirty="0"/>
              <a:t>1. Use this example slide to explain the activity on the following slide.</a:t>
            </a:r>
          </a:p>
          <a:p>
            <a:r>
              <a:rPr lang="en-GB" dirty="0"/>
              <a:t>2. Click to reveal the examples. Students read the words aloud using their SSC knowledge.</a:t>
            </a:r>
          </a:p>
          <a:p>
            <a:r>
              <a:rPr lang="en-GB" dirty="0"/>
              <a:t>3. Students take it in turns to use the gender and number of the word to say a sentence with un / </a:t>
            </a:r>
            <a:r>
              <a:rPr lang="en-GB" dirty="0" err="1"/>
              <a:t>une</a:t>
            </a:r>
            <a:r>
              <a:rPr lang="en-GB" dirty="0"/>
              <a:t> / des, depending on the prompt.</a:t>
            </a:r>
          </a:p>
          <a:p>
            <a:r>
              <a:rPr lang="en-GB" dirty="0"/>
              <a:t>4. Click to reveal the answer.</a:t>
            </a:r>
          </a:p>
          <a:p>
            <a:r>
              <a:rPr lang="en-GB" dirty="0"/>
              <a:t>5. Click the letters to check pronunciation.</a:t>
            </a:r>
          </a:p>
          <a:p>
            <a:endParaRPr lang="en-GB" dirty="0"/>
          </a:p>
          <a:p>
            <a:r>
              <a:rPr lang="en-GB" b="1" dirty="0"/>
              <a:t>Transcript</a:t>
            </a:r>
          </a:p>
          <a:p>
            <a:pPr marL="228600" indent="-228600">
              <a:buAutoNum type="alphaUcPeriod"/>
            </a:pPr>
            <a:r>
              <a:rPr lang="en-GB" b="0" dirty="0"/>
              <a:t>Il y a un kiwi.</a:t>
            </a:r>
          </a:p>
          <a:p>
            <a:pPr marL="228600" indent="-228600">
              <a:buAutoNum type="alphaUcPeriod"/>
            </a:pPr>
            <a:r>
              <a:rPr lang="en-GB" b="0" dirty="0"/>
              <a:t>Il y a des kiwis.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smoothie [&gt;5000], </a:t>
            </a:r>
            <a:r>
              <a:rPr lang="en-GB" b="0" baseline="0" dirty="0"/>
              <a:t>kiwi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activity outlined on the previous slide.</a:t>
            </a:r>
          </a:p>
          <a:p>
            <a:endParaRPr lang="en-GB" dirty="0"/>
          </a:p>
          <a:p>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Il y a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banane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des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mandarines</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un citron.</a:t>
            </a:r>
          </a:p>
          <a:p>
            <a:r>
              <a:rPr lang="en-GB" b="0" dirty="0"/>
              <a:t>4.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des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pêches</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lang="en-GB" sz="1200" b="0" dirty="0">
              <a:solidFill>
                <a:srgbClr val="4472C4">
                  <a:lumMod val="50000"/>
                </a:srgbClr>
              </a:solidFill>
            </a:endParaRPr>
          </a:p>
          <a:p>
            <a:r>
              <a:rPr lang="en-GB" sz="1200" b="0" dirty="0">
                <a:solidFill>
                  <a:srgbClr val="4472C4">
                    <a:lumMod val="50000"/>
                  </a:srgbClr>
                </a:solidFill>
              </a:rPr>
              <a:t>5.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pastèque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lang="en-GB" sz="1200" b="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4472C4">
                    <a:lumMod val="50000"/>
                  </a:srgbClr>
                </a:solidFill>
              </a:rPr>
              <a:t>6.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orange.</a:t>
            </a: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in task instructions (1 is the most frequent word in French): </a:t>
            </a:r>
            <a:br>
              <a:rPr lang="en-GB" baseline="0" dirty="0"/>
            </a:br>
            <a:r>
              <a:rPr lang="en-GB" sz="1200" b="0" dirty="0" err="1">
                <a:solidFill>
                  <a:srgbClr val="4472C4">
                    <a:lumMod val="50000"/>
                  </a:srgbClr>
                </a:solidFill>
              </a:rPr>
              <a:t>banane</a:t>
            </a:r>
            <a:r>
              <a:rPr lang="en-GB" sz="1200" b="0" dirty="0">
                <a:solidFill>
                  <a:srgbClr val="4472C4">
                    <a:lumMod val="50000"/>
                  </a:srgbClr>
                </a:solidFill>
              </a:rPr>
              <a:t> [&gt;5000], </a:t>
            </a:r>
            <a:r>
              <a:rPr lang="en-GB" sz="1200" b="0" dirty="0" err="1">
                <a:solidFill>
                  <a:srgbClr val="4472C4">
                    <a:lumMod val="50000"/>
                  </a:srgbClr>
                </a:solidFill>
              </a:rPr>
              <a:t>mandarine</a:t>
            </a:r>
            <a:r>
              <a:rPr lang="en-GB" sz="1200" b="0" dirty="0">
                <a:solidFill>
                  <a:srgbClr val="4472C4">
                    <a:lumMod val="50000"/>
                  </a:srgbClr>
                </a:solidFill>
              </a:rPr>
              <a:t> [&gt;5000], citron [&gt;5000], </a:t>
            </a:r>
            <a:r>
              <a:rPr lang="en-GB" sz="1200" b="0" dirty="0" err="1">
                <a:solidFill>
                  <a:srgbClr val="4472C4">
                    <a:lumMod val="50000"/>
                  </a:srgbClr>
                </a:solidFill>
              </a:rPr>
              <a:t>pêche</a:t>
            </a:r>
            <a:r>
              <a:rPr lang="en-GB" sz="1200" b="0" dirty="0">
                <a:solidFill>
                  <a:srgbClr val="4472C4">
                    <a:lumMod val="50000"/>
                  </a:srgbClr>
                </a:solidFill>
              </a:rPr>
              <a:t> [1790], </a:t>
            </a:r>
            <a:r>
              <a:rPr lang="en-GB" sz="1200" b="0" dirty="0" err="1">
                <a:solidFill>
                  <a:srgbClr val="4472C4">
                    <a:lumMod val="50000"/>
                  </a:srgbClr>
                </a:solidFill>
              </a:rPr>
              <a:t>pastèque</a:t>
            </a:r>
            <a:r>
              <a:rPr lang="en-GB" sz="1200" b="0" dirty="0">
                <a:solidFill>
                  <a:srgbClr val="4472C4">
                    <a:lumMod val="50000"/>
                  </a:srgbClr>
                </a:solidFill>
              </a:rPr>
              <a:t> [&gt;5000], orange [3912]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3051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919022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6570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7393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35636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95829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002296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609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6407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086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01995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0779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8587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694260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451598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38902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538849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2170394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8"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audio" Target="../media/audio2.wav"/><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audio" Target="../media/audio1.wav"/><Relationship Id="rId5" Type="http://schemas.openxmlformats.org/officeDocument/2006/relationships/image" Target="../media/image5.png"/><Relationship Id="rId4" Type="http://schemas.openxmlformats.org/officeDocument/2006/relationships/oleObject" Target="../embeddings/oleObject1.bin"/><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77.png"/><Relationship Id="rId11" Type="http://schemas.openxmlformats.org/officeDocument/2006/relationships/image" Target="../media/image80.png"/><Relationship Id="rId5" Type="http://schemas.openxmlformats.org/officeDocument/2006/relationships/image" Target="../media/image76.png"/><Relationship Id="rId10" Type="http://schemas.openxmlformats.org/officeDocument/2006/relationships/image" Target="../media/image34.png"/><Relationship Id="rId4" Type="http://schemas.openxmlformats.org/officeDocument/2006/relationships/image" Target="../media/image75.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audio" Target="../media/audio68.wav"/><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81.jpeg"/></Relationships>
</file>

<file path=ppt/slides/_rels/slide13.xml.rels><?xml version="1.0" encoding="UTF-8" standalone="yes"?>
<Relationships xmlns="http://schemas.openxmlformats.org/package/2006/relationships"><Relationship Id="rId3" Type="http://schemas.openxmlformats.org/officeDocument/2006/relationships/audio" Target="../media/audio69.wav"/><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14.xml.rels><?xml version="1.0" encoding="UTF-8" standalone="yes"?>
<Relationships xmlns="http://schemas.openxmlformats.org/package/2006/relationships"><Relationship Id="rId3" Type="http://schemas.openxmlformats.org/officeDocument/2006/relationships/audio" Target="../media/audio70.wav"/><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83.jpeg"/></Relationships>
</file>

<file path=ppt/slides/_rels/slide15.xml.rels><?xml version="1.0" encoding="UTF-8" standalone="yes"?>
<Relationships xmlns="http://schemas.openxmlformats.org/package/2006/relationships"><Relationship Id="rId3" Type="http://schemas.openxmlformats.org/officeDocument/2006/relationships/audio" Target="../media/audio71.wav"/><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84.jpeg"/></Relationships>
</file>

<file path=ppt/slides/_rels/slide16.xml.rels><?xml version="1.0" encoding="UTF-8" standalone="yes"?>
<Relationships xmlns="http://schemas.openxmlformats.org/package/2006/relationships"><Relationship Id="rId3" Type="http://schemas.openxmlformats.org/officeDocument/2006/relationships/audio" Target="../media/audio72.wav"/><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85.jpeg"/></Relationships>
</file>

<file path=ppt/slides/_rels/slide17.xml.rels><?xml version="1.0" encoding="UTF-8" standalone="yes"?>
<Relationships xmlns="http://schemas.openxmlformats.org/package/2006/relationships"><Relationship Id="rId3" Type="http://schemas.openxmlformats.org/officeDocument/2006/relationships/audio" Target="../media/audio73.wav"/><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72.png"/><Relationship Id="rId3" Type="http://schemas.openxmlformats.org/officeDocument/2006/relationships/image" Target="../media/image87.png"/><Relationship Id="rId7" Type="http://schemas.openxmlformats.org/officeDocument/2006/relationships/image" Target="../media/image49.png"/><Relationship Id="rId12" Type="http://schemas.openxmlformats.org/officeDocument/2006/relationships/image" Target="../media/image71.png"/><Relationship Id="rId2" Type="http://schemas.openxmlformats.org/officeDocument/2006/relationships/notesSlide" Target="../notesSlides/notesSlide18.xml"/><Relationship Id="rId16" Type="http://schemas.openxmlformats.org/officeDocument/2006/relationships/image" Target="../media/image93.svg"/><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91.png"/><Relationship Id="rId5" Type="http://schemas.openxmlformats.org/officeDocument/2006/relationships/image" Target="../media/image47.jpeg"/><Relationship Id="rId15" Type="http://schemas.openxmlformats.org/officeDocument/2006/relationships/image" Target="../media/image92.png"/><Relationship Id="rId10" Type="http://schemas.openxmlformats.org/officeDocument/2006/relationships/image" Target="../media/image90.png"/><Relationship Id="rId4" Type="http://schemas.openxmlformats.org/officeDocument/2006/relationships/image" Target="../media/image88.jpeg"/><Relationship Id="rId9" Type="http://schemas.openxmlformats.org/officeDocument/2006/relationships/image" Target="../media/image89.png"/><Relationship Id="rId14"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2.png"/><Relationship Id="rId3" Type="http://schemas.openxmlformats.org/officeDocument/2006/relationships/image" Target="../media/image89.png"/><Relationship Id="rId7" Type="http://schemas.openxmlformats.org/officeDocument/2006/relationships/image" Target="../media/image54.png"/><Relationship Id="rId12"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55.png"/><Relationship Id="rId5" Type="http://schemas.openxmlformats.org/officeDocument/2006/relationships/image" Target="../media/image94.png"/><Relationship Id="rId15" Type="http://schemas.openxmlformats.org/officeDocument/2006/relationships/image" Target="../media/image72.png"/><Relationship Id="rId10" Type="http://schemas.openxmlformats.org/officeDocument/2006/relationships/image" Target="../media/image53.png"/><Relationship Id="rId4" Type="http://schemas.openxmlformats.org/officeDocument/2006/relationships/image" Target="../media/image88.jpeg"/><Relationship Id="rId9" Type="http://schemas.openxmlformats.org/officeDocument/2006/relationships/image" Target="../media/image51.jpeg"/><Relationship Id="rId14" Type="http://schemas.openxmlformats.org/officeDocument/2006/relationships/image" Target="../media/image93.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3.wav"/><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audio" Target="../media/audio5.wav"/><Relationship Id="rId4" Type="http://schemas.openxmlformats.org/officeDocument/2006/relationships/image" Target="../media/image8.jpeg"/><Relationship Id="rId9" Type="http://schemas.openxmlformats.org/officeDocument/2006/relationships/audio" Target="../media/audio4.wav"/></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88.jpeg"/></Relationships>
</file>

<file path=ppt/slides/_rels/slide21.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2.xml.rels><?xml version="1.0" encoding="UTF-8" standalone="yes"?>
<Relationships xmlns="http://schemas.openxmlformats.org/package/2006/relationships"><Relationship Id="rId8" Type="http://schemas.openxmlformats.org/officeDocument/2006/relationships/audio" Target="../media/audio78.wav"/><Relationship Id="rId13" Type="http://schemas.openxmlformats.org/officeDocument/2006/relationships/image" Target="../media/image60.png"/><Relationship Id="rId18" Type="http://schemas.openxmlformats.org/officeDocument/2006/relationships/image" Target="../media/image108.png"/><Relationship Id="rId26" Type="http://schemas.openxmlformats.org/officeDocument/2006/relationships/audio" Target="../media/audio85.wav"/><Relationship Id="rId3" Type="http://schemas.openxmlformats.org/officeDocument/2006/relationships/audio" Target="../media/audio74.wav"/><Relationship Id="rId21" Type="http://schemas.openxmlformats.org/officeDocument/2006/relationships/audio" Target="../media/audio80.wav"/><Relationship Id="rId7" Type="http://schemas.openxmlformats.org/officeDocument/2006/relationships/audio" Target="../media/audio77.wav"/><Relationship Id="rId12" Type="http://schemas.openxmlformats.org/officeDocument/2006/relationships/image" Target="../media/image103.png"/><Relationship Id="rId17" Type="http://schemas.openxmlformats.org/officeDocument/2006/relationships/image" Target="../media/image107.png"/><Relationship Id="rId25" Type="http://schemas.openxmlformats.org/officeDocument/2006/relationships/audio" Target="../media/audio84.wav"/><Relationship Id="rId2" Type="http://schemas.openxmlformats.org/officeDocument/2006/relationships/notesSlide" Target="../notesSlides/notesSlide22.xml"/><Relationship Id="rId16" Type="http://schemas.openxmlformats.org/officeDocument/2006/relationships/image" Target="../media/image106.png"/><Relationship Id="rId20" Type="http://schemas.openxmlformats.org/officeDocument/2006/relationships/image" Target="../media/image110.png"/><Relationship Id="rId1" Type="http://schemas.openxmlformats.org/officeDocument/2006/relationships/slideLayout" Target="../slideLayouts/slideLayout3.xml"/><Relationship Id="rId6" Type="http://schemas.openxmlformats.org/officeDocument/2006/relationships/audio" Target="../media/audio76.wav"/><Relationship Id="rId11" Type="http://schemas.openxmlformats.org/officeDocument/2006/relationships/image" Target="../media/image102.png"/><Relationship Id="rId24" Type="http://schemas.openxmlformats.org/officeDocument/2006/relationships/audio" Target="../media/audio83.wav"/><Relationship Id="rId5" Type="http://schemas.openxmlformats.org/officeDocument/2006/relationships/audio" Target="../media/audio75.wav"/><Relationship Id="rId15" Type="http://schemas.openxmlformats.org/officeDocument/2006/relationships/image" Target="../media/image105.png"/><Relationship Id="rId23" Type="http://schemas.openxmlformats.org/officeDocument/2006/relationships/audio" Target="../media/audio82.wav"/><Relationship Id="rId10" Type="http://schemas.openxmlformats.org/officeDocument/2006/relationships/image" Target="../media/image101.png"/><Relationship Id="rId19" Type="http://schemas.openxmlformats.org/officeDocument/2006/relationships/image" Target="../media/image109.png"/><Relationship Id="rId4" Type="http://schemas.openxmlformats.org/officeDocument/2006/relationships/image" Target="../media/image100.png"/><Relationship Id="rId9" Type="http://schemas.openxmlformats.org/officeDocument/2006/relationships/audio" Target="../media/audio79.wav"/><Relationship Id="rId14" Type="http://schemas.openxmlformats.org/officeDocument/2006/relationships/image" Target="../media/image104.png"/><Relationship Id="rId22" Type="http://schemas.openxmlformats.org/officeDocument/2006/relationships/audio" Target="../media/audio81.wav"/></Relationships>
</file>

<file path=ppt/slides/_rels/slide23.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notesSlide" Target="../notesSlides/notesSlide23.xml"/><Relationship Id="rId7" Type="http://schemas.openxmlformats.org/officeDocument/2006/relationships/image" Target="../media/image113.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oleObject" Target="../embeddings/oleObject1.bin"/><Relationship Id="rId9" Type="http://schemas.openxmlformats.org/officeDocument/2006/relationships/image" Target="../media/image115.png"/></Relationships>
</file>

<file path=ppt/slides/_rels/slide24.xml.rels><?xml version="1.0" encoding="UTF-8" standalone="yes"?>
<Relationships xmlns="http://schemas.openxmlformats.org/package/2006/relationships"><Relationship Id="rId3" Type="http://schemas.openxmlformats.org/officeDocument/2006/relationships/audio" Target="../media/audio86.wav"/><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audio" Target="../media/audio87.wav"/></Relationships>
</file>

<file path=ppt/slides/_rels/slide25.xml.rels><?xml version="1.0" encoding="UTF-8" standalone="yes"?>
<Relationships xmlns="http://schemas.openxmlformats.org/package/2006/relationships"><Relationship Id="rId8" Type="http://schemas.openxmlformats.org/officeDocument/2006/relationships/audio" Target="../media/audio93.wav"/><Relationship Id="rId13" Type="http://schemas.openxmlformats.org/officeDocument/2006/relationships/audio" Target="../media/audio98.wav"/><Relationship Id="rId18" Type="http://schemas.openxmlformats.org/officeDocument/2006/relationships/audio" Target="../media/audio103.wav"/><Relationship Id="rId26" Type="http://schemas.openxmlformats.org/officeDocument/2006/relationships/audio" Target="../media/audio111.wav"/><Relationship Id="rId3" Type="http://schemas.openxmlformats.org/officeDocument/2006/relationships/audio" Target="../media/audio88.wav"/><Relationship Id="rId21" Type="http://schemas.openxmlformats.org/officeDocument/2006/relationships/audio" Target="../media/audio106.wav"/><Relationship Id="rId7" Type="http://schemas.openxmlformats.org/officeDocument/2006/relationships/audio" Target="../media/audio92.wav"/><Relationship Id="rId12" Type="http://schemas.openxmlformats.org/officeDocument/2006/relationships/audio" Target="../media/audio97.wav"/><Relationship Id="rId17" Type="http://schemas.openxmlformats.org/officeDocument/2006/relationships/audio" Target="../media/audio102.wav"/><Relationship Id="rId25" Type="http://schemas.openxmlformats.org/officeDocument/2006/relationships/audio" Target="../media/audio110.wav"/><Relationship Id="rId2" Type="http://schemas.openxmlformats.org/officeDocument/2006/relationships/notesSlide" Target="../notesSlides/notesSlide25.xml"/><Relationship Id="rId16" Type="http://schemas.openxmlformats.org/officeDocument/2006/relationships/audio" Target="../media/audio101.wav"/><Relationship Id="rId20" Type="http://schemas.openxmlformats.org/officeDocument/2006/relationships/audio" Target="../media/audio105.wav"/><Relationship Id="rId29" Type="http://schemas.openxmlformats.org/officeDocument/2006/relationships/audio" Target="../media/audio114.wav"/><Relationship Id="rId1" Type="http://schemas.openxmlformats.org/officeDocument/2006/relationships/slideLayout" Target="../slideLayouts/slideLayout3.xml"/><Relationship Id="rId6" Type="http://schemas.openxmlformats.org/officeDocument/2006/relationships/audio" Target="../media/audio91.wav"/><Relationship Id="rId11" Type="http://schemas.openxmlformats.org/officeDocument/2006/relationships/audio" Target="../media/audio96.wav"/><Relationship Id="rId24" Type="http://schemas.openxmlformats.org/officeDocument/2006/relationships/audio" Target="../media/audio109.wav"/><Relationship Id="rId5" Type="http://schemas.openxmlformats.org/officeDocument/2006/relationships/audio" Target="../media/audio90.wav"/><Relationship Id="rId15" Type="http://schemas.openxmlformats.org/officeDocument/2006/relationships/audio" Target="../media/audio100.wav"/><Relationship Id="rId23" Type="http://schemas.openxmlformats.org/officeDocument/2006/relationships/audio" Target="../media/audio108.wav"/><Relationship Id="rId28" Type="http://schemas.openxmlformats.org/officeDocument/2006/relationships/audio" Target="../media/audio113.wav"/><Relationship Id="rId10" Type="http://schemas.openxmlformats.org/officeDocument/2006/relationships/audio" Target="../media/audio95.wav"/><Relationship Id="rId19" Type="http://schemas.openxmlformats.org/officeDocument/2006/relationships/audio" Target="../media/audio104.wav"/><Relationship Id="rId4" Type="http://schemas.openxmlformats.org/officeDocument/2006/relationships/audio" Target="../media/audio89.wav"/><Relationship Id="rId9" Type="http://schemas.openxmlformats.org/officeDocument/2006/relationships/audio" Target="../media/audio94.wav"/><Relationship Id="rId14" Type="http://schemas.openxmlformats.org/officeDocument/2006/relationships/audio" Target="../media/audio99.wav"/><Relationship Id="rId22" Type="http://schemas.openxmlformats.org/officeDocument/2006/relationships/audio" Target="../media/audio107.wav"/><Relationship Id="rId27" Type="http://schemas.openxmlformats.org/officeDocument/2006/relationships/audio" Target="../media/audio112.wav"/><Relationship Id="rId30" Type="http://schemas.openxmlformats.org/officeDocument/2006/relationships/image" Target="../media/image11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jpeg"/><Relationship Id="rId7" Type="http://schemas.openxmlformats.org/officeDocument/2006/relationships/image" Target="../media/image12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jpeg"/></Relationships>
</file>

<file path=ppt/slides/_rels/slide28.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5.png"/><Relationship Id="rId7" Type="http://schemas.openxmlformats.org/officeDocument/2006/relationships/image" Target="../media/image126.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audio" Target="../media/audio117.wav"/><Relationship Id="rId5" Type="http://schemas.openxmlformats.org/officeDocument/2006/relationships/audio" Target="../media/audio116.wav"/><Relationship Id="rId4" Type="http://schemas.openxmlformats.org/officeDocument/2006/relationships/audio" Target="../media/audio115.wav"/><Relationship Id="rId9" Type="http://schemas.openxmlformats.org/officeDocument/2006/relationships/image" Target="../media/image128.png"/></Relationships>
</file>

<file path=ppt/slides/_rels/slide2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audio" Target="../media/audio118.wav"/><Relationship Id="rId7" Type="http://schemas.openxmlformats.org/officeDocument/2006/relationships/image" Target="../media/image126.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29.png"/><Relationship Id="rId5" Type="http://schemas.openxmlformats.org/officeDocument/2006/relationships/audio" Target="../media/audio120.wav"/><Relationship Id="rId4" Type="http://schemas.openxmlformats.org/officeDocument/2006/relationships/audio" Target="../media/audio119.wav"/><Relationship Id="rId9" Type="http://schemas.openxmlformats.org/officeDocument/2006/relationships/image" Target="../media/image128.png"/></Relationships>
</file>

<file path=ppt/slides/_rels/slide3.xml.rels><?xml version="1.0" encoding="UTF-8" standalone="yes"?>
<Relationships xmlns="http://schemas.openxmlformats.org/package/2006/relationships"><Relationship Id="rId26" Type="http://schemas.openxmlformats.org/officeDocument/2006/relationships/audio" Target="../media/audio29.wav"/><Relationship Id="rId21" Type="http://schemas.openxmlformats.org/officeDocument/2006/relationships/audio" Target="../media/audio24.wav"/><Relationship Id="rId34" Type="http://schemas.openxmlformats.org/officeDocument/2006/relationships/audio" Target="../media/audio37.wav"/><Relationship Id="rId42" Type="http://schemas.openxmlformats.org/officeDocument/2006/relationships/audio" Target="../media/audio45.wav"/><Relationship Id="rId47" Type="http://schemas.openxmlformats.org/officeDocument/2006/relationships/image" Target="../media/image13.png"/><Relationship Id="rId50" Type="http://schemas.openxmlformats.org/officeDocument/2006/relationships/image" Target="../media/image16.png"/><Relationship Id="rId55" Type="http://schemas.openxmlformats.org/officeDocument/2006/relationships/image" Target="../media/image21.png"/><Relationship Id="rId63" Type="http://schemas.openxmlformats.org/officeDocument/2006/relationships/image" Target="../media/image29.png"/><Relationship Id="rId7" Type="http://schemas.openxmlformats.org/officeDocument/2006/relationships/audio" Target="../media/audio10.wav"/><Relationship Id="rId2" Type="http://schemas.openxmlformats.org/officeDocument/2006/relationships/notesSlide" Target="../notesSlides/notesSlide3.xml"/><Relationship Id="rId16" Type="http://schemas.openxmlformats.org/officeDocument/2006/relationships/audio" Target="../media/audio19.wav"/><Relationship Id="rId29" Type="http://schemas.openxmlformats.org/officeDocument/2006/relationships/audio" Target="../media/audio32.wav"/><Relationship Id="rId11" Type="http://schemas.openxmlformats.org/officeDocument/2006/relationships/audio" Target="../media/audio14.wav"/><Relationship Id="rId24" Type="http://schemas.openxmlformats.org/officeDocument/2006/relationships/audio" Target="../media/audio27.wav"/><Relationship Id="rId32" Type="http://schemas.openxmlformats.org/officeDocument/2006/relationships/audio" Target="../media/audio35.wav"/><Relationship Id="rId37" Type="http://schemas.openxmlformats.org/officeDocument/2006/relationships/audio" Target="../media/audio40.wav"/><Relationship Id="rId40" Type="http://schemas.openxmlformats.org/officeDocument/2006/relationships/audio" Target="../media/audio43.wav"/><Relationship Id="rId45" Type="http://schemas.openxmlformats.org/officeDocument/2006/relationships/image" Target="../media/image11.jpeg"/><Relationship Id="rId53" Type="http://schemas.openxmlformats.org/officeDocument/2006/relationships/image" Target="../media/image19.png"/><Relationship Id="rId58" Type="http://schemas.openxmlformats.org/officeDocument/2006/relationships/image" Target="../media/image24.png"/><Relationship Id="rId66" Type="http://schemas.openxmlformats.org/officeDocument/2006/relationships/image" Target="../media/image32.png"/><Relationship Id="rId5" Type="http://schemas.openxmlformats.org/officeDocument/2006/relationships/audio" Target="../media/audio8.wav"/><Relationship Id="rId61" Type="http://schemas.openxmlformats.org/officeDocument/2006/relationships/image" Target="../media/image27.png"/><Relationship Id="rId19" Type="http://schemas.openxmlformats.org/officeDocument/2006/relationships/audio" Target="../media/audio22.wav"/><Relationship Id="rId14" Type="http://schemas.openxmlformats.org/officeDocument/2006/relationships/audio" Target="../media/audio17.wav"/><Relationship Id="rId22" Type="http://schemas.openxmlformats.org/officeDocument/2006/relationships/audio" Target="../media/audio25.wav"/><Relationship Id="rId27" Type="http://schemas.openxmlformats.org/officeDocument/2006/relationships/audio" Target="../media/audio30.wav"/><Relationship Id="rId30" Type="http://schemas.openxmlformats.org/officeDocument/2006/relationships/audio" Target="../media/audio33.wav"/><Relationship Id="rId35" Type="http://schemas.openxmlformats.org/officeDocument/2006/relationships/audio" Target="../media/audio38.wav"/><Relationship Id="rId43" Type="http://schemas.openxmlformats.org/officeDocument/2006/relationships/audio" Target="../media/audio46.wav"/><Relationship Id="rId48" Type="http://schemas.openxmlformats.org/officeDocument/2006/relationships/image" Target="../media/image14.png"/><Relationship Id="rId56" Type="http://schemas.openxmlformats.org/officeDocument/2006/relationships/image" Target="../media/image22.png"/><Relationship Id="rId64" Type="http://schemas.openxmlformats.org/officeDocument/2006/relationships/image" Target="../media/image30.png"/><Relationship Id="rId8" Type="http://schemas.openxmlformats.org/officeDocument/2006/relationships/audio" Target="../media/audio11.wav"/><Relationship Id="rId51" Type="http://schemas.openxmlformats.org/officeDocument/2006/relationships/image" Target="../media/image17.png"/><Relationship Id="rId3" Type="http://schemas.openxmlformats.org/officeDocument/2006/relationships/audio" Target="../media/audio6.wav"/><Relationship Id="rId12" Type="http://schemas.openxmlformats.org/officeDocument/2006/relationships/audio" Target="../media/audio15.wav"/><Relationship Id="rId17" Type="http://schemas.openxmlformats.org/officeDocument/2006/relationships/audio" Target="../media/audio20.wav"/><Relationship Id="rId25" Type="http://schemas.openxmlformats.org/officeDocument/2006/relationships/audio" Target="../media/audio28.wav"/><Relationship Id="rId33" Type="http://schemas.openxmlformats.org/officeDocument/2006/relationships/audio" Target="../media/audio36.wav"/><Relationship Id="rId38" Type="http://schemas.openxmlformats.org/officeDocument/2006/relationships/audio" Target="../media/audio41.wav"/><Relationship Id="rId46" Type="http://schemas.openxmlformats.org/officeDocument/2006/relationships/image" Target="../media/image12.png"/><Relationship Id="rId59" Type="http://schemas.openxmlformats.org/officeDocument/2006/relationships/image" Target="../media/image25.png"/><Relationship Id="rId20" Type="http://schemas.openxmlformats.org/officeDocument/2006/relationships/audio" Target="../media/audio23.wav"/><Relationship Id="rId41" Type="http://schemas.openxmlformats.org/officeDocument/2006/relationships/audio" Target="../media/audio44.wav"/><Relationship Id="rId54" Type="http://schemas.openxmlformats.org/officeDocument/2006/relationships/image" Target="../media/image20.png"/><Relationship Id="rId62" Type="http://schemas.openxmlformats.org/officeDocument/2006/relationships/image" Target="../media/image28.png"/><Relationship Id="rId1" Type="http://schemas.openxmlformats.org/officeDocument/2006/relationships/slideLayout" Target="../slideLayouts/slideLayout16.xml"/><Relationship Id="rId6" Type="http://schemas.openxmlformats.org/officeDocument/2006/relationships/audio" Target="../media/audio9.wav"/><Relationship Id="rId15" Type="http://schemas.openxmlformats.org/officeDocument/2006/relationships/audio" Target="../media/audio18.wav"/><Relationship Id="rId23" Type="http://schemas.openxmlformats.org/officeDocument/2006/relationships/audio" Target="../media/audio26.wav"/><Relationship Id="rId28" Type="http://schemas.openxmlformats.org/officeDocument/2006/relationships/audio" Target="../media/audio31.wav"/><Relationship Id="rId36" Type="http://schemas.openxmlformats.org/officeDocument/2006/relationships/audio" Target="../media/audio39.wav"/><Relationship Id="rId49" Type="http://schemas.openxmlformats.org/officeDocument/2006/relationships/image" Target="../media/image15.png"/><Relationship Id="rId57" Type="http://schemas.openxmlformats.org/officeDocument/2006/relationships/image" Target="../media/image23.png"/><Relationship Id="rId10" Type="http://schemas.openxmlformats.org/officeDocument/2006/relationships/audio" Target="../media/audio13.wav"/><Relationship Id="rId31" Type="http://schemas.openxmlformats.org/officeDocument/2006/relationships/audio" Target="../media/audio34.wav"/><Relationship Id="rId44" Type="http://schemas.openxmlformats.org/officeDocument/2006/relationships/audio" Target="../media/audio47.wav"/><Relationship Id="rId52" Type="http://schemas.openxmlformats.org/officeDocument/2006/relationships/image" Target="../media/image18.png"/><Relationship Id="rId60" Type="http://schemas.openxmlformats.org/officeDocument/2006/relationships/image" Target="../media/image26.png"/><Relationship Id="rId65" Type="http://schemas.openxmlformats.org/officeDocument/2006/relationships/image" Target="../media/image31.png"/><Relationship Id="rId4" Type="http://schemas.openxmlformats.org/officeDocument/2006/relationships/audio" Target="../media/audio7.wav"/><Relationship Id="rId9" Type="http://schemas.openxmlformats.org/officeDocument/2006/relationships/audio" Target="../media/audio12.wav"/><Relationship Id="rId13" Type="http://schemas.openxmlformats.org/officeDocument/2006/relationships/audio" Target="../media/audio16.wav"/><Relationship Id="rId18" Type="http://schemas.openxmlformats.org/officeDocument/2006/relationships/audio" Target="../media/audio21.wav"/><Relationship Id="rId39" Type="http://schemas.openxmlformats.org/officeDocument/2006/relationships/audio" Target="../media/audio42.wav"/></Relationships>
</file>

<file path=ppt/slides/_rels/slide30.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audio" Target="../media/audio121.wav"/><Relationship Id="rId7" Type="http://schemas.openxmlformats.org/officeDocument/2006/relationships/image" Target="../media/image131.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30.png"/><Relationship Id="rId5" Type="http://schemas.openxmlformats.org/officeDocument/2006/relationships/audio" Target="../media/audio123.wav"/><Relationship Id="rId10" Type="http://schemas.openxmlformats.org/officeDocument/2006/relationships/image" Target="../media/image128.png"/><Relationship Id="rId4" Type="http://schemas.openxmlformats.org/officeDocument/2006/relationships/audio" Target="../media/audio122.wav"/><Relationship Id="rId9" Type="http://schemas.openxmlformats.org/officeDocument/2006/relationships/image" Target="../media/image127.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132.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openxmlformats.org/officeDocument/2006/relationships/audio" Target="../media/audio127.wav"/><Relationship Id="rId13" Type="http://schemas.openxmlformats.org/officeDocument/2006/relationships/audio" Target="../media/audio132.wav"/><Relationship Id="rId3" Type="http://schemas.openxmlformats.org/officeDocument/2006/relationships/image" Target="../media/image41.png"/><Relationship Id="rId7" Type="http://schemas.openxmlformats.org/officeDocument/2006/relationships/audio" Target="../media/audio126.wav"/><Relationship Id="rId12" Type="http://schemas.openxmlformats.org/officeDocument/2006/relationships/audio" Target="../media/audio131.wav"/><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audio" Target="../media/audio125.wav"/><Relationship Id="rId11" Type="http://schemas.openxmlformats.org/officeDocument/2006/relationships/audio" Target="../media/audio130.wav"/><Relationship Id="rId5" Type="http://schemas.openxmlformats.org/officeDocument/2006/relationships/audio" Target="../media/audio124.wav"/><Relationship Id="rId10" Type="http://schemas.openxmlformats.org/officeDocument/2006/relationships/audio" Target="../media/audio129.wav"/><Relationship Id="rId4" Type="http://schemas.openxmlformats.org/officeDocument/2006/relationships/image" Target="../media/image133.png"/><Relationship Id="rId9" Type="http://schemas.openxmlformats.org/officeDocument/2006/relationships/audio" Target="../media/audio128.wav"/></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18" Type="http://schemas.openxmlformats.org/officeDocument/2006/relationships/image" Target="../media/image148.png"/><Relationship Id="rId3" Type="http://schemas.openxmlformats.org/officeDocument/2006/relationships/image" Target="../media/image134.jpeg"/><Relationship Id="rId7" Type="http://schemas.openxmlformats.org/officeDocument/2006/relationships/image" Target="../media/image138.png"/><Relationship Id="rId12" Type="http://schemas.openxmlformats.org/officeDocument/2006/relationships/image" Target="../media/image143.gif"/><Relationship Id="rId17" Type="http://schemas.openxmlformats.org/officeDocument/2006/relationships/image" Target="../media/image147.png"/><Relationship Id="rId2" Type="http://schemas.openxmlformats.org/officeDocument/2006/relationships/notesSlide" Target="../notesSlides/notesSlide34.xml"/><Relationship Id="rId16"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137.png"/><Relationship Id="rId11" Type="http://schemas.openxmlformats.org/officeDocument/2006/relationships/image" Target="../media/image142.gif"/><Relationship Id="rId5" Type="http://schemas.openxmlformats.org/officeDocument/2006/relationships/image" Target="../media/image136.png"/><Relationship Id="rId15" Type="http://schemas.openxmlformats.org/officeDocument/2006/relationships/image" Target="../media/image146.jpeg"/><Relationship Id="rId10" Type="http://schemas.openxmlformats.org/officeDocument/2006/relationships/image" Target="../media/image141.jpeg"/><Relationship Id="rId19" Type="http://schemas.openxmlformats.org/officeDocument/2006/relationships/image" Target="../media/image149.png"/><Relationship Id="rId4" Type="http://schemas.openxmlformats.org/officeDocument/2006/relationships/image" Target="../media/image135.png"/><Relationship Id="rId9" Type="http://schemas.openxmlformats.org/officeDocument/2006/relationships/image" Target="../media/image140.jpeg"/><Relationship Id="rId14" Type="http://schemas.openxmlformats.org/officeDocument/2006/relationships/image" Target="../media/image145.png"/></Relationships>
</file>

<file path=ppt/slides/_rels/slide3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hyperlink" Target="https://www.rachelhawkes.com/LDPresources/Yr8French/French_Y8_Term1i_Wk2_audio_HW_sheet.docx" TargetMode="External"/><Relationship Id="rId4" Type="http://schemas.openxmlformats.org/officeDocument/2006/relationships/hyperlink" Target="https://www.rachelhawkes.com/LDPresources/Yr8French/French_Y8_Term1i_Wk2_audio.html" TargetMode="External"/></Relationships>
</file>

<file path=ppt/slides/_rels/slide4.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image" Target="../media/image39.gif"/><Relationship Id="rId18" Type="http://schemas.openxmlformats.org/officeDocument/2006/relationships/image" Target="../media/image42.png"/><Relationship Id="rId3" Type="http://schemas.openxmlformats.org/officeDocument/2006/relationships/image" Target="../media/image33.png"/><Relationship Id="rId7" Type="http://schemas.openxmlformats.org/officeDocument/2006/relationships/audio" Target="../media/audio48.wav"/><Relationship Id="rId12" Type="http://schemas.openxmlformats.org/officeDocument/2006/relationships/image" Target="../media/image38.png"/><Relationship Id="rId17" Type="http://schemas.openxmlformats.org/officeDocument/2006/relationships/image" Target="../media/image41.png"/><Relationship Id="rId2" Type="http://schemas.openxmlformats.org/officeDocument/2006/relationships/notesSlide" Target="../notesSlides/notesSlide4.xml"/><Relationship Id="rId16" Type="http://schemas.openxmlformats.org/officeDocument/2006/relationships/audio" Target="../media/audio53.wav"/><Relationship Id="rId20" Type="http://schemas.openxmlformats.org/officeDocument/2006/relationships/image" Target="../media/image44.gif"/><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37.png"/><Relationship Id="rId5" Type="http://schemas.openxmlformats.org/officeDocument/2006/relationships/image" Target="../media/image35.png"/><Relationship Id="rId15" Type="http://schemas.openxmlformats.org/officeDocument/2006/relationships/audio" Target="../media/audio52.wav"/><Relationship Id="rId10" Type="http://schemas.openxmlformats.org/officeDocument/2006/relationships/audio" Target="../media/audio51.wav"/><Relationship Id="rId19" Type="http://schemas.openxmlformats.org/officeDocument/2006/relationships/image" Target="../media/image43.png"/><Relationship Id="rId4" Type="http://schemas.openxmlformats.org/officeDocument/2006/relationships/image" Target="../media/image34.png"/><Relationship Id="rId9" Type="http://schemas.openxmlformats.org/officeDocument/2006/relationships/audio" Target="../media/audio50.wav"/><Relationship Id="rId14" Type="http://schemas.openxmlformats.org/officeDocument/2006/relationships/image" Target="../media/image40.gif"/></Relationships>
</file>

<file path=ppt/slides/_rels/slide5.xml.rels><?xml version="1.0" encoding="UTF-8" standalone="yes"?>
<Relationships xmlns="http://schemas.openxmlformats.org/package/2006/relationships"><Relationship Id="rId8" Type="http://schemas.openxmlformats.org/officeDocument/2006/relationships/audio" Target="../media/audio59.wav"/><Relationship Id="rId3" Type="http://schemas.openxmlformats.org/officeDocument/2006/relationships/audio" Target="../media/audio54.wav"/><Relationship Id="rId7" Type="http://schemas.openxmlformats.org/officeDocument/2006/relationships/audio" Target="../media/audio58.wav"/><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audio" Target="../media/audio57.wav"/><Relationship Id="rId11" Type="http://schemas.openxmlformats.org/officeDocument/2006/relationships/image" Target="../media/image45.jpeg"/><Relationship Id="rId5" Type="http://schemas.openxmlformats.org/officeDocument/2006/relationships/audio" Target="../media/audio56.wav"/><Relationship Id="rId10" Type="http://schemas.openxmlformats.org/officeDocument/2006/relationships/image" Target="../media/image34.png"/><Relationship Id="rId4" Type="http://schemas.openxmlformats.org/officeDocument/2006/relationships/audio" Target="../media/audio55.wav"/><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png"/><Relationship Id="rId14" Type="http://schemas.openxmlformats.org/officeDocument/2006/relationships/image" Target="../media/image57.jpeg"/></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61.wav"/><Relationship Id="rId5" Type="http://schemas.openxmlformats.org/officeDocument/2006/relationships/audio" Target="../media/audio60.wav"/><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8" Type="http://schemas.openxmlformats.org/officeDocument/2006/relationships/audio" Target="../media/audio67.wav"/><Relationship Id="rId13" Type="http://schemas.openxmlformats.org/officeDocument/2006/relationships/image" Target="../media/image69.png"/><Relationship Id="rId3" Type="http://schemas.openxmlformats.org/officeDocument/2006/relationships/audio" Target="../media/audio62.wav"/><Relationship Id="rId7" Type="http://schemas.openxmlformats.org/officeDocument/2006/relationships/audio" Target="../media/audio66.wav"/><Relationship Id="rId12" Type="http://schemas.openxmlformats.org/officeDocument/2006/relationships/image" Target="../media/image68.jpeg"/><Relationship Id="rId17" Type="http://schemas.openxmlformats.org/officeDocument/2006/relationships/image" Target="../media/image73.png"/><Relationship Id="rId2" Type="http://schemas.openxmlformats.org/officeDocument/2006/relationships/notesSlide" Target="../notesSlides/notesSlide9.xml"/><Relationship Id="rId16" Type="http://schemas.openxmlformats.org/officeDocument/2006/relationships/image" Target="../media/image72.png"/><Relationship Id="rId1" Type="http://schemas.openxmlformats.org/officeDocument/2006/relationships/slideLayout" Target="../slideLayouts/slideLayout3.xml"/><Relationship Id="rId6" Type="http://schemas.openxmlformats.org/officeDocument/2006/relationships/audio" Target="../media/audio65.wav"/><Relationship Id="rId11" Type="http://schemas.openxmlformats.org/officeDocument/2006/relationships/image" Target="../media/image67.png"/><Relationship Id="rId5" Type="http://schemas.openxmlformats.org/officeDocument/2006/relationships/audio" Target="../media/audio64.wav"/><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audio" Target="../media/audio63.wav"/><Relationship Id="rId9" Type="http://schemas.openxmlformats.org/officeDocument/2006/relationships/image" Target="../media/image65.jpeg"/><Relationship Id="rId1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44"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8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dirty="0">
                <a:solidFill>
                  <a:prstClr val="white"/>
                </a:solidFill>
                <a:latin typeface="Century Gothic" panose="020B0502020202020204" pitchFamily="34" charset="0"/>
              </a:rPr>
              <a:t>1.1</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dirty="0">
                <a:solidFill>
                  <a:prstClr val="white"/>
                </a:solidFill>
                <a:ea typeface="+mj-ea"/>
                <a:cs typeface="+mj-cs"/>
              </a:rPr>
              <a:t>1</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1</a:t>
            </a:r>
            <a:br>
              <a:rPr lang="en-GB" dirty="0">
                <a:solidFill>
                  <a:prstClr val="white"/>
                </a:solidFill>
                <a:ea typeface="+mj-ea"/>
                <a:cs typeface="+mj-cs"/>
              </a:rPr>
            </a:br>
            <a:r>
              <a:rPr kumimoji="0" lang="fi-FI" sz="12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Kirsten Somerville /  Natalie Finlayson</a:t>
            </a:r>
            <a:br>
              <a:rPr kumimoji="0" lang="fi-FI" sz="16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br>
            <a:r>
              <a:rPr kumimoji="0" lang="en-GB" sz="13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800" dirty="0">
                <a:solidFill>
                  <a:prstClr val="white"/>
                </a:solidFill>
                <a:latin typeface="Century Gothic" panose="020B0502020202020204" pitchFamily="34" charset="0"/>
              </a:rPr>
              <a:t>Date updated: 20.08.23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algn="l"/>
            <a:r>
              <a:rPr lang="fr-FR" dirty="0">
                <a:solidFill>
                  <a:prstClr val="white"/>
                </a:solidFill>
              </a:rPr>
              <a:t>gender and number</a:t>
            </a:r>
            <a:br>
              <a:rPr lang="fr-FR" dirty="0">
                <a:solidFill>
                  <a:prstClr val="white"/>
                </a:solidFill>
              </a:rPr>
            </a:br>
            <a:r>
              <a:rPr lang="fr-FR" dirty="0">
                <a:solidFill>
                  <a:prstClr val="white"/>
                </a:solidFill>
              </a:rPr>
              <a:t>definite and indefinite articles</a:t>
            </a:r>
            <a:br>
              <a:rPr lang="fr-FR" dirty="0">
                <a:solidFill>
                  <a:prstClr val="white"/>
                </a:solidFill>
              </a:rPr>
            </a:br>
            <a:r>
              <a:rPr lang="fr-FR" dirty="0">
                <a:solidFill>
                  <a:prstClr val="white"/>
                </a:solidFill>
              </a:rPr>
              <a:t>il y a / il n’y a pas</a:t>
            </a:r>
            <a:endParaRPr lang="fr-FR" sz="2400" dirty="0">
              <a:solidFill>
                <a:prstClr val="white"/>
              </a:solidFill>
            </a:endParaRPr>
          </a:p>
          <a:p>
            <a:pPr algn="l"/>
            <a:r>
              <a:rPr lang="en-GB" sz="2400" dirty="0">
                <a:solidFill>
                  <a:prstClr val="white"/>
                </a:solidFill>
              </a:rPr>
              <a:t>Y7 SSCs revisited</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703512"/>
            <a:ext cx="8605216" cy="844550"/>
          </a:xfrm>
        </p:spPr>
        <p:txBody>
          <a:bodyPr>
            <a:normAutofit fontScale="77500" lnSpcReduction="20000"/>
          </a:bodyPr>
          <a:lstStyle/>
          <a:p>
            <a:r>
              <a:rPr lang="en-GB" sz="4400" dirty="0"/>
              <a:t>Talking about how to say and write new words in French</a:t>
            </a:r>
          </a:p>
        </p:txBody>
      </p:sp>
      <p:pic>
        <p:nvPicPr>
          <p:cNvPr id="8" name="Picture 7">
            <a:extLst>
              <a:ext uri="{FF2B5EF4-FFF2-40B4-BE49-F238E27FC236}">
                <a16:creationId xmlns:a16="http://schemas.microsoft.com/office/drawing/2014/main" id="{84A82145-52E2-4F04-8B13-BDA4A3BC959E}"/>
              </a:ext>
            </a:extLst>
          </p:cNvPr>
          <p:cNvPicPr>
            <a:picLocks noChangeAspect="1"/>
          </p:cNvPicPr>
          <p:nvPr/>
        </p:nvPicPr>
        <p:blipFill>
          <a:blip r:embed="rId5"/>
          <a:stretch>
            <a:fillRect/>
          </a:stretch>
        </p:blipFill>
        <p:spPr>
          <a:xfrm>
            <a:off x="6595539" y="4105108"/>
            <a:ext cx="3603048" cy="2627604"/>
          </a:xfrm>
          <a:prstGeom prst="rect">
            <a:avLst/>
          </a:prstGeom>
        </p:spPr>
      </p:pic>
      <p:sp>
        <p:nvSpPr>
          <p:cNvPr id="12" name="Speech Bubble: Rectangle with Corners Rounded 11">
            <a:extLst>
              <a:ext uri="{FF2B5EF4-FFF2-40B4-BE49-F238E27FC236}">
                <a16:creationId xmlns:a16="http://schemas.microsoft.com/office/drawing/2014/main" id="{F8BE049F-AB9D-4C87-ABA4-D3CD03EAF538}"/>
              </a:ext>
            </a:extLst>
          </p:cNvPr>
          <p:cNvSpPr/>
          <p:nvPr/>
        </p:nvSpPr>
        <p:spPr>
          <a:xfrm>
            <a:off x="8019535" y="2256263"/>
            <a:ext cx="4044058" cy="2053676"/>
          </a:xfrm>
          <a:prstGeom prst="wedgeRoundRectCallout">
            <a:avLst>
              <a:gd name="adj1" fmla="val -43444"/>
              <a:gd name="adj2" fmla="val 7272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AFCB0DC6-2B1B-40C4-966D-6688DEE823D0}"/>
              </a:ext>
            </a:extLst>
          </p:cNvPr>
          <p:cNvSpPr txBox="1"/>
          <p:nvPr/>
        </p:nvSpPr>
        <p:spPr>
          <a:xfrm>
            <a:off x="8019535" y="2395856"/>
            <a:ext cx="410441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i="0" u="none" strike="noStrike" kern="1200" cap="none" spc="0" normalizeH="0" baseline="0" noProof="0" dirty="0">
                <a:ln>
                  <a:noFill/>
                </a:ln>
                <a:solidFill>
                  <a:schemeClr val="bg1"/>
                </a:solidFill>
                <a:effectLst/>
                <a:uLnTx/>
                <a:uFillTx/>
                <a:latin typeface="Century Gothic" panose="020B0502020202020204" pitchFamily="34" charset="0"/>
                <a:ea typeface="+mn-ea"/>
                <a:cs typeface="Calibri" panose="020F0502020204030204" pitchFamily="34" charset="0"/>
              </a:rPr>
              <a:t>Comment dit-on ça…</a:t>
            </a:r>
            <a:endParaRPr kumimoji="0" lang="fr-FR" sz="2800" i="0" u="none" strike="noStrike" kern="1200" cap="none" spc="0" normalizeH="0" baseline="0" noProof="0" dirty="0">
              <a:ln>
                <a:noFill/>
              </a:ln>
              <a:solidFill>
                <a:schemeClr val="bg1"/>
              </a:solidFill>
              <a:effectLst/>
              <a:uLnTx/>
              <a:uFillTx/>
              <a:latin typeface="Century Gothic" panose="020B0502020202020204" pitchFamily="34" charset="0"/>
              <a:ea typeface="+mn-ea"/>
              <a:cs typeface="Calibri" panose="020F0502020204030204" pitchFamily="34" charset="0"/>
            </a:endParaRPr>
          </a:p>
        </p:txBody>
      </p:sp>
      <p:sp>
        <p:nvSpPr>
          <p:cNvPr id="13" name="TextBox 12">
            <a:hlinkClick r:id="" action="ppaction://noaction">
              <a:snd r:embed="rId6" name="en franccais.wav"/>
            </a:hlinkClick>
            <a:extLst>
              <a:ext uri="{FF2B5EF4-FFF2-40B4-BE49-F238E27FC236}">
                <a16:creationId xmlns:a16="http://schemas.microsoft.com/office/drawing/2014/main" id="{8F2474EB-D1D9-43B8-8F95-70FB9C97889C}"/>
              </a:ext>
            </a:extLst>
          </p:cNvPr>
          <p:cNvSpPr txBox="1"/>
          <p:nvPr/>
        </p:nvSpPr>
        <p:spPr>
          <a:xfrm>
            <a:off x="7965348" y="2975785"/>
            <a:ext cx="38427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chemeClr val="bg1"/>
                </a:solidFill>
                <a:effectLst/>
                <a:uLnTx/>
                <a:uFillTx/>
                <a:latin typeface="Century Gothic" panose="020F0302020204030204"/>
                <a:ea typeface="+mn-ea"/>
                <a:cs typeface="+mn-cs"/>
              </a:rPr>
              <a:t>en</a:t>
            </a:r>
            <a:r>
              <a:rPr kumimoji="0" lang="en-GB" sz="2800" b="0" i="0"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chemeClr val="bg1"/>
                </a:solidFill>
                <a:effectLst/>
                <a:uLnTx/>
                <a:uFillTx/>
                <a:latin typeface="Century Gothic" panose="020F0302020204030204"/>
                <a:ea typeface="+mn-ea"/>
                <a:cs typeface="+mn-cs"/>
              </a:rPr>
              <a:t>français</a:t>
            </a:r>
            <a:r>
              <a:rPr kumimoji="0" lang="en-GB" sz="2800" b="0" i="0" u="none" strike="noStrike" kern="1200" cap="none" spc="0" normalizeH="0" noProof="0" dirty="0">
                <a:ln>
                  <a:noFill/>
                </a:ln>
                <a:solidFill>
                  <a:schemeClr val="bg1"/>
                </a:solidFill>
                <a:effectLst/>
                <a:uLnTx/>
                <a:uFillTx/>
                <a:latin typeface="Century Gothic" panose="020F0302020204030204"/>
                <a:ea typeface="+mn-ea"/>
                <a:cs typeface="+mn-cs"/>
              </a:rPr>
              <a:t> </a:t>
            </a:r>
            <a:r>
              <a:rPr kumimoji="0" lang="en-GB" sz="2800" b="0"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14" name="TextBox 13">
            <a:hlinkClick r:id="" action="ppaction://noaction">
              <a:snd r:embed="rId7" name="en anglais.wav"/>
            </a:hlinkClick>
            <a:extLst>
              <a:ext uri="{FF2B5EF4-FFF2-40B4-BE49-F238E27FC236}">
                <a16:creationId xmlns:a16="http://schemas.microsoft.com/office/drawing/2014/main" id="{417BA832-B318-408C-92BE-49F56D80477F}"/>
              </a:ext>
            </a:extLst>
          </p:cNvPr>
          <p:cNvSpPr txBox="1"/>
          <p:nvPr/>
        </p:nvSpPr>
        <p:spPr>
          <a:xfrm>
            <a:off x="7985246" y="3593557"/>
            <a:ext cx="28409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bg1"/>
                </a:solidFill>
                <a:effectLst/>
                <a:uLnTx/>
                <a:uFillTx/>
                <a:latin typeface="Century Gothic" panose="020F0302020204030204"/>
              </a:rPr>
              <a:t>… </a:t>
            </a:r>
            <a:r>
              <a:rPr lang="en-GB" sz="2800" dirty="0" err="1">
                <a:solidFill>
                  <a:schemeClr val="bg1"/>
                </a:solidFill>
                <a:latin typeface="Century Gothic" panose="020F0302020204030204"/>
              </a:rPr>
              <a:t>en</a:t>
            </a:r>
            <a:r>
              <a:rPr lang="en-GB" sz="2800" dirty="0">
                <a:solidFill>
                  <a:schemeClr val="bg1"/>
                </a:solidFill>
                <a:latin typeface="Century Gothic" panose="020F0302020204030204"/>
              </a:rPr>
              <a:t> </a:t>
            </a:r>
            <a:r>
              <a:rPr lang="en-GB" sz="2800" dirty="0" err="1">
                <a:solidFill>
                  <a:schemeClr val="bg1"/>
                </a:solidFill>
                <a:latin typeface="Century Gothic" panose="020F0302020204030204"/>
              </a:rPr>
              <a:t>anglais</a:t>
            </a:r>
            <a:r>
              <a:rPr lang="en-GB" sz="2800" dirty="0">
                <a:solidFill>
                  <a:schemeClr val="bg1"/>
                </a:solidFill>
                <a:latin typeface="Century Gothic" panose="020F0302020204030204"/>
              </a:rPr>
              <a:t> </a:t>
            </a:r>
            <a:r>
              <a:rPr kumimoji="0" lang="en-GB" sz="2800" b="0" i="0" u="none" strike="noStrike" kern="1200" cap="none" spc="0" normalizeH="0" baseline="0" noProof="0" dirty="0">
                <a:ln>
                  <a:noFill/>
                </a:ln>
                <a:solidFill>
                  <a:schemeClr val="bg1"/>
                </a:solidFill>
                <a:effectLst/>
                <a:uLnTx/>
                <a:uFillTx/>
                <a:latin typeface="Century Gothic" panose="020F0302020204030204"/>
              </a:rPr>
              <a:t>?</a:t>
            </a:r>
          </a:p>
        </p:txBody>
      </p:sp>
      <p:pic>
        <p:nvPicPr>
          <p:cNvPr id="23" name="Picture 22">
            <a:extLst>
              <a:ext uri="{FF2B5EF4-FFF2-40B4-BE49-F238E27FC236}">
                <a16:creationId xmlns:a16="http://schemas.microsoft.com/office/drawing/2014/main" id="{59C5B168-77EA-420A-AFA1-F068F8189575}"/>
              </a:ext>
            </a:extLst>
          </p:cNvPr>
          <p:cNvPicPr>
            <a:picLocks noChangeAspect="1"/>
          </p:cNvPicPr>
          <p:nvPr/>
        </p:nvPicPr>
        <p:blipFill>
          <a:blip r:embed="rId8"/>
          <a:stretch>
            <a:fillRect/>
          </a:stretch>
        </p:blipFill>
        <p:spPr>
          <a:xfrm>
            <a:off x="11014688" y="3641724"/>
            <a:ext cx="719390" cy="438950"/>
          </a:xfrm>
          <a:prstGeom prst="rect">
            <a:avLst/>
          </a:prstGeom>
        </p:spPr>
      </p:pic>
      <p:pic>
        <p:nvPicPr>
          <p:cNvPr id="25" name="Picture 24">
            <a:extLst>
              <a:ext uri="{FF2B5EF4-FFF2-40B4-BE49-F238E27FC236}">
                <a16:creationId xmlns:a16="http://schemas.microsoft.com/office/drawing/2014/main" id="{F9FA7C9C-47D6-4846-B3F8-2D97E4764ABF}"/>
              </a:ext>
            </a:extLst>
          </p:cNvPr>
          <p:cNvPicPr>
            <a:picLocks noChangeAspect="1"/>
          </p:cNvPicPr>
          <p:nvPr/>
        </p:nvPicPr>
        <p:blipFill>
          <a:blip r:embed="rId9"/>
          <a:stretch>
            <a:fillRect/>
          </a:stretch>
        </p:blipFill>
        <p:spPr>
          <a:xfrm>
            <a:off x="11014688" y="2984363"/>
            <a:ext cx="719390" cy="475529"/>
          </a:xfrm>
          <a:prstGeom prst="rect">
            <a:avLst/>
          </a:prstGeom>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18" descr="dice clipart six - Clip Art Library">
            <a:extLst>
              <a:ext uri="{FF2B5EF4-FFF2-40B4-BE49-F238E27FC236}">
                <a16:creationId xmlns:a16="http://schemas.microsoft.com/office/drawing/2014/main" id="{E1017C5F-D451-4EAD-8D40-3504F725C0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860477" y="203302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4" descr="number 5 on dice - Clip Art Library">
            <a:extLst>
              <a:ext uri="{FF2B5EF4-FFF2-40B4-BE49-F238E27FC236}">
                <a16:creationId xmlns:a16="http://schemas.microsoft.com/office/drawing/2014/main" id="{80D2422E-FC8A-4CF3-8BE3-138A2A5539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1269" y="203826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6" descr="Free Dice Face, Download Free Clip Art, Free Clip Art on Clipart ...">
            <a:extLst>
              <a:ext uri="{FF2B5EF4-FFF2-40B4-BE49-F238E27FC236}">
                <a16:creationId xmlns:a16="http://schemas.microsoft.com/office/drawing/2014/main" id="{8DA44E38-E5A1-4DF8-B196-307B5B83C7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8477" y="378083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8" descr="dice face 2 png - Clip Art Library">
            <a:extLst>
              <a:ext uri="{FF2B5EF4-FFF2-40B4-BE49-F238E27FC236}">
                <a16:creationId xmlns:a16="http://schemas.microsoft.com/office/drawing/2014/main" id="{E2A8E6E4-3414-4390-80D5-5D1CE102669C}"/>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8546327" y="383826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6" descr="Free Dice Faces, Download Free Clip Art, Free Clip Art on Clipart ...">
            <a:extLst>
              <a:ext uri="{FF2B5EF4-FFF2-40B4-BE49-F238E27FC236}">
                <a16:creationId xmlns:a16="http://schemas.microsoft.com/office/drawing/2014/main" id="{887530F1-1CBC-4550-B470-734F06029271}"/>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1834594" y="202338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6" descr="Free Dice Faces, Download Free Clip Art, Free Clip Art on Clipart ...">
            <a:extLst>
              <a:ext uri="{FF2B5EF4-FFF2-40B4-BE49-F238E27FC236}">
                <a16:creationId xmlns:a16="http://schemas.microsoft.com/office/drawing/2014/main" id="{796503B4-DED8-49DA-855F-D36B289040B0}"/>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3854502" y="201862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dice clipart six - Clip Art Library">
            <a:extLst>
              <a:ext uri="{FF2B5EF4-FFF2-40B4-BE49-F238E27FC236}">
                <a16:creationId xmlns:a16="http://schemas.microsoft.com/office/drawing/2014/main" id="{5423E69E-17A1-498F-AC9D-1690CD8132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526113" y="380409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8" descr="dice clipart six - Clip Art Library">
            <a:extLst>
              <a:ext uri="{FF2B5EF4-FFF2-40B4-BE49-F238E27FC236}">
                <a16:creationId xmlns:a16="http://schemas.microsoft.com/office/drawing/2014/main" id="{DB4D1C8D-A503-4C31-B079-F7D50002EB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563783" y="381373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Dice Faces Png - Clip Art Library">
            <a:extLst>
              <a:ext uri="{FF2B5EF4-FFF2-40B4-BE49-F238E27FC236}">
                <a16:creationId xmlns:a16="http://schemas.microsoft.com/office/drawing/2014/main" id="{3BB16192-C02C-4698-A140-2AB38EB4B722}"/>
              </a:ext>
            </a:extLst>
          </p:cNvPr>
          <p:cNvPicPr>
            <a:picLocks noChangeAspect="1" noChangeArrowheads="1"/>
          </p:cNvPicPr>
          <p:nvPr/>
        </p:nvPicPr>
        <p:blipFill>
          <a:blip r:embed="rId8" cstate="print">
            <a:biLevel thresh="75000"/>
            <a:extLst>
              <a:ext uri="{28A0092B-C50C-407E-A947-70E740481C1C}">
                <a14:useLocalDpi xmlns:a14="http://schemas.microsoft.com/office/drawing/2010/main" val="0"/>
              </a:ext>
            </a:extLst>
          </a:blip>
          <a:srcRect/>
          <a:stretch>
            <a:fillRect/>
          </a:stretch>
        </p:blipFill>
        <p:spPr bwMode="auto">
          <a:xfrm>
            <a:off x="1853874" y="201373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8" descr="dice clipart six - Clip Art Library">
            <a:extLst>
              <a:ext uri="{FF2B5EF4-FFF2-40B4-BE49-F238E27FC236}">
                <a16:creationId xmlns:a16="http://schemas.microsoft.com/office/drawing/2014/main" id="{8A61F406-8593-41E9-9D63-36A63EA06B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877160" y="1994454"/>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descr="number 5 on dice - Clip Art Library">
            <a:extLst>
              <a:ext uri="{FF2B5EF4-FFF2-40B4-BE49-F238E27FC236}">
                <a16:creationId xmlns:a16="http://schemas.microsoft.com/office/drawing/2014/main" id="{B7294868-73F6-4F9A-B2D1-1636BC2F33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9089" y="3789983"/>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8" descr="dice face 2 png - Clip Art Library">
            <a:extLst>
              <a:ext uri="{FF2B5EF4-FFF2-40B4-BE49-F238E27FC236}">
                <a16:creationId xmlns:a16="http://schemas.microsoft.com/office/drawing/2014/main" id="{FB0E8F6F-8F13-4579-9126-DF470C7B44EB}"/>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8546327" y="381373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8" descr="dice face 2 png - Clip Art Library">
            <a:extLst>
              <a:ext uri="{FF2B5EF4-FFF2-40B4-BE49-F238E27FC236}">
                <a16:creationId xmlns:a16="http://schemas.microsoft.com/office/drawing/2014/main" id="{80E86512-1ED8-4937-9CC5-3BDF5FCA68E3}"/>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1821388" y="200409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8" descr="dice face 2 png - Clip Art Library">
            <a:extLst>
              <a:ext uri="{FF2B5EF4-FFF2-40B4-BE49-F238E27FC236}">
                <a16:creationId xmlns:a16="http://schemas.microsoft.com/office/drawing/2014/main" id="{29B044FB-A87C-46D8-9A5E-F52A55251607}"/>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3879193" y="201373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number 5 on dice - Clip Art Library">
            <a:extLst>
              <a:ext uri="{FF2B5EF4-FFF2-40B4-BE49-F238E27FC236}">
                <a16:creationId xmlns:a16="http://schemas.microsoft.com/office/drawing/2014/main" id="{0FB90DDD-9074-4BF0-A1DA-869ADE5ECF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7088" y="380861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4" descr="Dice Faces Png - Clip Art Library">
            <a:extLst>
              <a:ext uri="{FF2B5EF4-FFF2-40B4-BE49-F238E27FC236}">
                <a16:creationId xmlns:a16="http://schemas.microsoft.com/office/drawing/2014/main" id="{B469E3DD-519A-4209-A157-94CE95FB2879}"/>
              </a:ext>
            </a:extLst>
          </p:cNvPr>
          <p:cNvPicPr>
            <a:picLocks noChangeAspect="1" noChangeArrowheads="1"/>
          </p:cNvPicPr>
          <p:nvPr/>
        </p:nvPicPr>
        <p:blipFill>
          <a:blip r:embed="rId8" cstate="print">
            <a:biLevel thresh="75000"/>
            <a:extLst>
              <a:ext uri="{28A0092B-C50C-407E-A947-70E740481C1C}">
                <a14:useLocalDpi xmlns:a14="http://schemas.microsoft.com/office/drawing/2010/main" val="0"/>
              </a:ext>
            </a:extLst>
          </a:blip>
          <a:srcRect/>
          <a:stretch>
            <a:fillRect/>
          </a:stretch>
        </p:blipFill>
        <p:spPr bwMode="auto">
          <a:xfrm>
            <a:off x="6518772" y="380409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8" descr="dice face 2 png - Clip Art Library">
            <a:extLst>
              <a:ext uri="{FF2B5EF4-FFF2-40B4-BE49-F238E27FC236}">
                <a16:creationId xmlns:a16="http://schemas.microsoft.com/office/drawing/2014/main" id="{7571E509-4459-4A35-8C93-C6C52D3ED797}"/>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1826272" y="200861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6" descr="Free Dice Faces, Download Free Clip Art, Free Clip Art on Clipart ...">
            <a:extLst>
              <a:ext uri="{FF2B5EF4-FFF2-40B4-BE49-F238E27FC236}">
                <a16:creationId xmlns:a16="http://schemas.microsoft.com/office/drawing/2014/main" id="{BB2AD94A-178D-4020-9F7F-7AB26D90C742}"/>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3868432" y="200409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6" descr="Free Dice Faces, Download Free Clip Art, Free Clip Art on Clipart ...">
            <a:extLst>
              <a:ext uri="{FF2B5EF4-FFF2-40B4-BE49-F238E27FC236}">
                <a16:creationId xmlns:a16="http://schemas.microsoft.com/office/drawing/2014/main" id="{A75AEF13-6AD2-4528-BC07-C327EDBCD939}"/>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6532295" y="3789983"/>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Free Dice Face, Download Free Clip Art, Free Clip Art on Clipart ...">
            <a:extLst>
              <a:ext uri="{FF2B5EF4-FFF2-40B4-BE49-F238E27FC236}">
                <a16:creationId xmlns:a16="http://schemas.microsoft.com/office/drawing/2014/main" id="{2F6E2BF3-96F8-454B-B697-1AB5269036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57088" y="380861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5378" name="Picture 18" descr="dice clipart six - Clip Art Library">
            <a:extLst>
              <a:ext uri="{FF2B5EF4-FFF2-40B4-BE49-F238E27FC236}">
                <a16:creationId xmlns:a16="http://schemas.microsoft.com/office/drawing/2014/main" id="{6E51B137-80F2-4000-A720-9DA4764037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859704" y="200861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Free Dice Face, Download Free Clip Art, Free Clip Art on Clipart ...">
            <a:extLst>
              <a:ext uri="{FF2B5EF4-FFF2-40B4-BE49-F238E27FC236}">
                <a16:creationId xmlns:a16="http://schemas.microsoft.com/office/drawing/2014/main" id="{92C10E12-C2D9-4A89-9B49-948D0AAB14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2149" y="2008617"/>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9A0845F8-A519-45B7-AB92-47733F3AFE40}"/>
              </a:ext>
            </a:extLst>
          </p:cNvPr>
          <p:cNvSpPr/>
          <p:nvPr/>
        </p:nvSpPr>
        <p:spPr>
          <a:xfrm>
            <a:off x="10374544" y="3808617"/>
            <a:ext cx="1800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E7D1033-873E-4C5D-AB04-7D97027C4AC5}"/>
              </a:ext>
            </a:extLst>
          </p:cNvPr>
          <p:cNvSpPr/>
          <p:nvPr/>
        </p:nvSpPr>
        <p:spPr>
          <a:xfrm>
            <a:off x="-1" y="1889672"/>
            <a:ext cx="1800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0" y="213557"/>
            <a:ext cx="3496235" cy="647577"/>
          </a:xfrm>
        </p:spPr>
        <p:txBody>
          <a:bodyPr>
            <a:normAutofit/>
          </a:bodyPr>
          <a:lstStyle/>
          <a:p>
            <a:r>
              <a:rPr lang="en-GB" sz="2800" b="1" dirty="0" err="1">
                <a:solidFill>
                  <a:schemeClr val="bg1"/>
                </a:solidFill>
              </a:rPr>
              <a:t>C’est</a:t>
            </a:r>
            <a:r>
              <a:rPr lang="en-GB" sz="2800" b="1" dirty="0">
                <a:solidFill>
                  <a:schemeClr val="bg1"/>
                </a:solidFill>
              </a:rPr>
              <a:t> </a:t>
            </a:r>
            <a:r>
              <a:rPr lang="en-GB" sz="2800" b="1" dirty="0" err="1">
                <a:solidFill>
                  <a:schemeClr val="bg1"/>
                </a:solidFill>
              </a:rPr>
              <a:t>combien</a:t>
            </a:r>
            <a:r>
              <a:rPr lang="en-GB" sz="28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et Sophie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jouent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ensemble. </a:t>
            </a:r>
            <a:r>
              <a:rPr lang="en-US" sz="2400" dirty="0" err="1">
                <a:solidFill>
                  <a:srgbClr val="002060"/>
                </a:solidFill>
                <a:latin typeface="Century Gothic" panose="020F0302020204030204"/>
              </a:rPr>
              <a:t>Elles</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ont</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combien</a:t>
            </a:r>
            <a:r>
              <a:rPr lang="en-US" sz="2400" dirty="0">
                <a:solidFill>
                  <a:srgbClr val="002060"/>
                </a:solidFill>
                <a:latin typeface="Century Gothic" panose="020F0302020204030204"/>
              </a:rPr>
              <a:t> de points ? Dis les </a:t>
            </a:r>
            <a:r>
              <a:rPr lang="en-US" sz="2400" dirty="0" err="1">
                <a:solidFill>
                  <a:srgbClr val="002060"/>
                </a:solidFill>
                <a:latin typeface="Century Gothic" panose="020F0302020204030204"/>
              </a:rPr>
              <a:t>numéros</a:t>
            </a:r>
            <a:r>
              <a:rPr lang="en-US" sz="2400" dirty="0">
                <a:solidFill>
                  <a:srgbClr val="002060"/>
                </a:solidFill>
                <a:latin typeface="Century Gothic" panose="020F0302020204030204"/>
              </a:rPr>
              <a:t>. </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3" name="Picture 2">
            <a:extLst>
              <a:ext uri="{FF2B5EF4-FFF2-40B4-BE49-F238E27FC236}">
                <a16:creationId xmlns:a16="http://schemas.microsoft.com/office/drawing/2014/main" id="{BE700402-F882-4B3D-A1A5-A8D499AD11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757665"/>
            <a:ext cx="1800000" cy="1800000"/>
          </a:xfrm>
          <a:prstGeom prst="rect">
            <a:avLst/>
          </a:prstGeom>
        </p:spPr>
      </p:pic>
      <p:pic>
        <p:nvPicPr>
          <p:cNvPr id="9" name="Picture 8">
            <a:extLst>
              <a:ext uri="{FF2B5EF4-FFF2-40B4-BE49-F238E27FC236}">
                <a16:creationId xmlns:a16="http://schemas.microsoft.com/office/drawing/2014/main" id="{F6E4B9D8-3E54-4621-9C09-1DCA76D1170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92000" y="3553204"/>
            <a:ext cx="1800000" cy="1800000"/>
          </a:xfrm>
          <a:prstGeom prst="rect">
            <a:avLst/>
          </a:prstGeom>
        </p:spPr>
      </p:pic>
      <p:pic>
        <p:nvPicPr>
          <p:cNvPr id="15364" name="Picture 4" descr="Free Open Hand Cliparts, Download Free Clip Art, Free Clip Art on ...">
            <a:extLst>
              <a:ext uri="{FF2B5EF4-FFF2-40B4-BE49-F238E27FC236}">
                <a16:creationId xmlns:a16="http://schemas.microsoft.com/office/drawing/2014/main" id="{0A1EE04B-43AB-4AF2-825F-003548B5DD53}"/>
              </a:ext>
            </a:extLst>
          </p:cNvPr>
          <p:cNvPicPr>
            <a:picLocks noChangeAspect="1" noChangeArrowheads="1"/>
          </p:cNvPicPr>
          <p:nvPr/>
        </p:nvPicPr>
        <p:blipFill>
          <a:blip r:embed="rId11"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224824" y="3789983"/>
            <a:ext cx="1800000" cy="47543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Free Open Hand Cliparts, Download Free Clip Art, Free Clip Art on ...">
            <a:extLst>
              <a:ext uri="{FF2B5EF4-FFF2-40B4-BE49-F238E27FC236}">
                <a16:creationId xmlns:a16="http://schemas.microsoft.com/office/drawing/2014/main" id="{A4F64B54-B4BE-4B8D-8286-0E648A015E3B}"/>
              </a:ext>
            </a:extLst>
          </p:cNvPr>
          <p:cNvPicPr>
            <a:picLocks noChangeAspect="1" noChangeArrowheads="1"/>
          </p:cNvPicPr>
          <p:nvPr/>
        </p:nvPicPr>
        <p:blipFill>
          <a:blip r:embed="rId11"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0639168" y="5608617"/>
            <a:ext cx="1800000" cy="475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71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378"/>
                                        </p:tgtEl>
                                        <p:attrNameLst>
                                          <p:attrName>style.visibility</p:attrName>
                                        </p:attrNameLst>
                                      </p:cBhvr>
                                      <p:to>
                                        <p:strVal val="visible"/>
                                      </p:to>
                                    </p:set>
                                    <p:anim calcmode="lin" valueType="num">
                                      <p:cBhvr additive="base">
                                        <p:cTn id="11" dur="500" fill="hold"/>
                                        <p:tgtEl>
                                          <p:spTgt spid="15378"/>
                                        </p:tgtEl>
                                        <p:attrNameLst>
                                          <p:attrName>ppt_x</p:attrName>
                                        </p:attrNameLst>
                                      </p:cBhvr>
                                      <p:tavLst>
                                        <p:tav tm="0">
                                          <p:val>
                                            <p:strVal val="0-#ppt_w/2"/>
                                          </p:val>
                                        </p:tav>
                                        <p:tav tm="100000">
                                          <p:val>
                                            <p:strVal val="#ppt_x"/>
                                          </p:val>
                                        </p:tav>
                                      </p:tavLst>
                                    </p:anim>
                                    <p:anim calcmode="lin" valueType="num">
                                      <p:cBhvr additive="base">
                                        <p:cTn id="12" dur="500" fill="hold"/>
                                        <p:tgtEl>
                                          <p:spTgt spid="1537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537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1+#ppt_w/2"/>
                                          </p:val>
                                        </p:tav>
                                        <p:tav tm="100000">
                                          <p:val>
                                            <p:strVal val="#ppt_x"/>
                                          </p:val>
                                        </p:tav>
                                      </p:tavLst>
                                    </p:anim>
                                    <p:anim calcmode="lin" valueType="num">
                                      <p:cBhvr additive="base">
                                        <p:cTn id="24" dur="500" fill="hold"/>
                                        <p:tgtEl>
                                          <p:spTgt spid="31"/>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1+#ppt_w/2"/>
                                          </p:val>
                                        </p:tav>
                                        <p:tav tm="100000">
                                          <p:val>
                                            <p:strVal val="#ppt_x"/>
                                          </p:val>
                                        </p:tav>
                                      </p:tavLst>
                                    </p:anim>
                                    <p:anim calcmode="lin" valueType="num">
                                      <p:cBhvr additive="base">
                                        <p:cTn id="2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500" fill="hold"/>
                                        <p:tgtEl>
                                          <p:spTgt spid="35"/>
                                        </p:tgtEl>
                                        <p:attrNameLst>
                                          <p:attrName>ppt_x</p:attrName>
                                        </p:attrNameLst>
                                      </p:cBhvr>
                                      <p:tavLst>
                                        <p:tav tm="0">
                                          <p:val>
                                            <p:strVal val="0-#ppt_w/2"/>
                                          </p:val>
                                        </p:tav>
                                        <p:tav tm="100000">
                                          <p:val>
                                            <p:strVal val="#ppt_x"/>
                                          </p:val>
                                        </p:tav>
                                      </p:tavLst>
                                    </p:anim>
                                    <p:anim calcmode="lin" valueType="num">
                                      <p:cBhvr additive="base">
                                        <p:cTn id="40" dur="500" fill="hold"/>
                                        <p:tgtEl>
                                          <p:spTgt spid="35"/>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0-#ppt_w/2"/>
                                          </p:val>
                                        </p:tav>
                                        <p:tav tm="100000">
                                          <p:val>
                                            <p:strVal val="#ppt_x"/>
                                          </p:val>
                                        </p:tav>
                                      </p:tavLst>
                                    </p:anim>
                                    <p:anim calcmode="lin" valueType="num">
                                      <p:cBhvr additive="base">
                                        <p:cTn id="44"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35"/>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additive="base">
                                        <p:cTn id="55" dur="500" fill="hold"/>
                                        <p:tgtEl>
                                          <p:spTgt spid="37"/>
                                        </p:tgtEl>
                                        <p:attrNameLst>
                                          <p:attrName>ppt_x</p:attrName>
                                        </p:attrNameLst>
                                      </p:cBhvr>
                                      <p:tavLst>
                                        <p:tav tm="0">
                                          <p:val>
                                            <p:strVal val="1+#ppt_w/2"/>
                                          </p:val>
                                        </p:tav>
                                        <p:tav tm="100000">
                                          <p:val>
                                            <p:strVal val="#ppt_x"/>
                                          </p:val>
                                        </p:tav>
                                      </p:tavLst>
                                    </p:anim>
                                    <p:anim calcmode="lin" valueType="num">
                                      <p:cBhvr additive="base">
                                        <p:cTn id="56" dur="500" fill="hold"/>
                                        <p:tgtEl>
                                          <p:spTgt spid="37"/>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500" fill="hold"/>
                                        <p:tgtEl>
                                          <p:spTgt spid="36"/>
                                        </p:tgtEl>
                                        <p:attrNameLst>
                                          <p:attrName>ppt_x</p:attrName>
                                        </p:attrNameLst>
                                      </p:cBhvr>
                                      <p:tavLst>
                                        <p:tav tm="0">
                                          <p:val>
                                            <p:strVal val="1+#ppt_w/2"/>
                                          </p:val>
                                        </p:tav>
                                        <p:tav tm="100000">
                                          <p:val>
                                            <p:strVal val="#ppt_x"/>
                                          </p:val>
                                        </p:tav>
                                      </p:tavLst>
                                    </p:anim>
                                    <p:anim calcmode="lin" valueType="num">
                                      <p:cBhvr additive="base">
                                        <p:cTn id="60"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37"/>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additive="base">
                                        <p:cTn id="71" dur="500" fill="hold"/>
                                        <p:tgtEl>
                                          <p:spTgt spid="39"/>
                                        </p:tgtEl>
                                        <p:attrNameLst>
                                          <p:attrName>ppt_x</p:attrName>
                                        </p:attrNameLst>
                                      </p:cBhvr>
                                      <p:tavLst>
                                        <p:tav tm="0">
                                          <p:val>
                                            <p:strVal val="0-#ppt_w/2"/>
                                          </p:val>
                                        </p:tav>
                                        <p:tav tm="100000">
                                          <p:val>
                                            <p:strVal val="#ppt_x"/>
                                          </p:val>
                                        </p:tav>
                                      </p:tavLst>
                                    </p:anim>
                                    <p:anim calcmode="lin" valueType="num">
                                      <p:cBhvr additive="base">
                                        <p:cTn id="72" dur="500" fill="hold"/>
                                        <p:tgtEl>
                                          <p:spTgt spid="39"/>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anim calcmode="lin" valueType="num">
                                      <p:cBhvr additive="base">
                                        <p:cTn id="75" dur="500" fill="hold"/>
                                        <p:tgtEl>
                                          <p:spTgt spid="38"/>
                                        </p:tgtEl>
                                        <p:attrNameLst>
                                          <p:attrName>ppt_x</p:attrName>
                                        </p:attrNameLst>
                                      </p:cBhvr>
                                      <p:tavLst>
                                        <p:tav tm="0">
                                          <p:val>
                                            <p:strVal val="0-#ppt_w/2"/>
                                          </p:val>
                                        </p:tav>
                                        <p:tav tm="100000">
                                          <p:val>
                                            <p:strVal val="#ppt_x"/>
                                          </p:val>
                                        </p:tav>
                                      </p:tavLst>
                                    </p:anim>
                                    <p:anim calcmode="lin" valueType="num">
                                      <p:cBhvr additive="base">
                                        <p:cTn id="76"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3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nodeType="clickEffect">
                                  <p:stCondLst>
                                    <p:cond delay="0"/>
                                  </p:stCondLst>
                                  <p:childTnLst>
                                    <p:set>
                                      <p:cBhvr>
                                        <p:cTn id="86" dur="1" fill="hold">
                                          <p:stCondLst>
                                            <p:cond delay="0"/>
                                          </p:stCondLst>
                                        </p:cTn>
                                        <p:tgtEl>
                                          <p:spTgt spid="41"/>
                                        </p:tgtEl>
                                        <p:attrNameLst>
                                          <p:attrName>style.visibility</p:attrName>
                                        </p:attrNameLst>
                                      </p:cBhvr>
                                      <p:to>
                                        <p:strVal val="visible"/>
                                      </p:to>
                                    </p:set>
                                    <p:anim calcmode="lin" valueType="num">
                                      <p:cBhvr additive="base">
                                        <p:cTn id="87" dur="500" fill="hold"/>
                                        <p:tgtEl>
                                          <p:spTgt spid="41"/>
                                        </p:tgtEl>
                                        <p:attrNameLst>
                                          <p:attrName>ppt_x</p:attrName>
                                        </p:attrNameLst>
                                      </p:cBhvr>
                                      <p:tavLst>
                                        <p:tav tm="0">
                                          <p:val>
                                            <p:strVal val="1+#ppt_w/2"/>
                                          </p:val>
                                        </p:tav>
                                        <p:tav tm="100000">
                                          <p:val>
                                            <p:strVal val="#ppt_x"/>
                                          </p:val>
                                        </p:tav>
                                      </p:tavLst>
                                    </p:anim>
                                    <p:anim calcmode="lin" valueType="num">
                                      <p:cBhvr additive="base">
                                        <p:cTn id="88" dur="500" fill="hold"/>
                                        <p:tgtEl>
                                          <p:spTgt spid="41"/>
                                        </p:tgtEl>
                                        <p:attrNameLst>
                                          <p:attrName>ppt_y</p:attrName>
                                        </p:attrNameLst>
                                      </p:cBhvr>
                                      <p:tavLst>
                                        <p:tav tm="0">
                                          <p:val>
                                            <p:strVal val="#ppt_y"/>
                                          </p:val>
                                        </p:tav>
                                        <p:tav tm="100000">
                                          <p:val>
                                            <p:strVal val="#ppt_y"/>
                                          </p:val>
                                        </p:tav>
                                      </p:tavLst>
                                    </p:anim>
                                  </p:childTnLst>
                                </p:cTn>
                              </p:par>
                              <p:par>
                                <p:cTn id="89" presetID="2" presetClass="entr" presetSubtype="2"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 calcmode="lin" valueType="num">
                                      <p:cBhvr additive="base">
                                        <p:cTn id="91" dur="500" fill="hold"/>
                                        <p:tgtEl>
                                          <p:spTgt spid="40"/>
                                        </p:tgtEl>
                                        <p:attrNameLst>
                                          <p:attrName>ppt_x</p:attrName>
                                        </p:attrNameLst>
                                      </p:cBhvr>
                                      <p:tavLst>
                                        <p:tav tm="0">
                                          <p:val>
                                            <p:strVal val="1+#ppt_w/2"/>
                                          </p:val>
                                        </p:tav>
                                        <p:tav tm="100000">
                                          <p:val>
                                            <p:strVal val="#ppt_x"/>
                                          </p:val>
                                        </p:tav>
                                      </p:tavLst>
                                    </p:anim>
                                    <p:anim calcmode="lin" valueType="num">
                                      <p:cBhvr additive="base">
                                        <p:cTn id="92"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41"/>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4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nodeType="clickEffect">
                                  <p:stCondLst>
                                    <p:cond delay="0"/>
                                  </p:stCondLst>
                                  <p:childTnLst>
                                    <p:set>
                                      <p:cBhvr>
                                        <p:cTn id="102" dur="1" fill="hold">
                                          <p:stCondLst>
                                            <p:cond delay="0"/>
                                          </p:stCondLst>
                                        </p:cTn>
                                        <p:tgtEl>
                                          <p:spTgt spid="43"/>
                                        </p:tgtEl>
                                        <p:attrNameLst>
                                          <p:attrName>style.visibility</p:attrName>
                                        </p:attrNameLst>
                                      </p:cBhvr>
                                      <p:to>
                                        <p:strVal val="visible"/>
                                      </p:to>
                                    </p:set>
                                    <p:anim calcmode="lin" valueType="num">
                                      <p:cBhvr additive="base">
                                        <p:cTn id="103" dur="500" fill="hold"/>
                                        <p:tgtEl>
                                          <p:spTgt spid="43"/>
                                        </p:tgtEl>
                                        <p:attrNameLst>
                                          <p:attrName>ppt_x</p:attrName>
                                        </p:attrNameLst>
                                      </p:cBhvr>
                                      <p:tavLst>
                                        <p:tav tm="0">
                                          <p:val>
                                            <p:strVal val="0-#ppt_w/2"/>
                                          </p:val>
                                        </p:tav>
                                        <p:tav tm="100000">
                                          <p:val>
                                            <p:strVal val="#ppt_x"/>
                                          </p:val>
                                        </p:tav>
                                      </p:tavLst>
                                    </p:anim>
                                    <p:anim calcmode="lin" valueType="num">
                                      <p:cBhvr additive="base">
                                        <p:cTn id="104" dur="500" fill="hold"/>
                                        <p:tgtEl>
                                          <p:spTgt spid="43"/>
                                        </p:tgtEl>
                                        <p:attrNameLst>
                                          <p:attrName>ppt_y</p:attrName>
                                        </p:attrNameLst>
                                      </p:cBhvr>
                                      <p:tavLst>
                                        <p:tav tm="0">
                                          <p:val>
                                            <p:strVal val="#ppt_y"/>
                                          </p:val>
                                        </p:tav>
                                        <p:tav tm="100000">
                                          <p:val>
                                            <p:strVal val="#ppt_y"/>
                                          </p:val>
                                        </p:tav>
                                      </p:tavLst>
                                    </p:anim>
                                  </p:childTnLst>
                                </p:cTn>
                              </p:par>
                              <p:par>
                                <p:cTn id="105" presetID="2" presetClass="entr" presetSubtype="8" fill="hold" nodeType="withEffect">
                                  <p:stCondLst>
                                    <p:cond delay="0"/>
                                  </p:stCondLst>
                                  <p:childTnLst>
                                    <p:set>
                                      <p:cBhvr>
                                        <p:cTn id="106" dur="1" fill="hold">
                                          <p:stCondLst>
                                            <p:cond delay="0"/>
                                          </p:stCondLst>
                                        </p:cTn>
                                        <p:tgtEl>
                                          <p:spTgt spid="42"/>
                                        </p:tgtEl>
                                        <p:attrNameLst>
                                          <p:attrName>style.visibility</p:attrName>
                                        </p:attrNameLst>
                                      </p:cBhvr>
                                      <p:to>
                                        <p:strVal val="visible"/>
                                      </p:to>
                                    </p:set>
                                    <p:anim calcmode="lin" valueType="num">
                                      <p:cBhvr additive="base">
                                        <p:cTn id="107" dur="500" fill="hold"/>
                                        <p:tgtEl>
                                          <p:spTgt spid="42"/>
                                        </p:tgtEl>
                                        <p:attrNameLst>
                                          <p:attrName>ppt_x</p:attrName>
                                        </p:attrNameLst>
                                      </p:cBhvr>
                                      <p:tavLst>
                                        <p:tav tm="0">
                                          <p:val>
                                            <p:strVal val="0-#ppt_w/2"/>
                                          </p:val>
                                        </p:tav>
                                        <p:tav tm="100000">
                                          <p:val>
                                            <p:strVal val="#ppt_x"/>
                                          </p:val>
                                        </p:tav>
                                      </p:tavLst>
                                    </p:anim>
                                    <p:anim calcmode="lin" valueType="num">
                                      <p:cBhvr additive="base">
                                        <p:cTn id="108"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nodeType="clickEffect">
                                  <p:stCondLst>
                                    <p:cond delay="0"/>
                                  </p:stCondLst>
                                  <p:childTnLst>
                                    <p:set>
                                      <p:cBhvr>
                                        <p:cTn id="112" dur="1" fill="hold">
                                          <p:stCondLst>
                                            <p:cond delay="0"/>
                                          </p:stCondLst>
                                        </p:cTn>
                                        <p:tgtEl>
                                          <p:spTgt spid="43"/>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4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 presetClass="entr" presetSubtype="2" fill="hold" nodeType="click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additive="base">
                                        <p:cTn id="119" dur="500" fill="hold"/>
                                        <p:tgtEl>
                                          <p:spTgt spid="45"/>
                                        </p:tgtEl>
                                        <p:attrNameLst>
                                          <p:attrName>ppt_x</p:attrName>
                                        </p:attrNameLst>
                                      </p:cBhvr>
                                      <p:tavLst>
                                        <p:tav tm="0">
                                          <p:val>
                                            <p:strVal val="1+#ppt_w/2"/>
                                          </p:val>
                                        </p:tav>
                                        <p:tav tm="100000">
                                          <p:val>
                                            <p:strVal val="#ppt_x"/>
                                          </p:val>
                                        </p:tav>
                                      </p:tavLst>
                                    </p:anim>
                                    <p:anim calcmode="lin" valueType="num">
                                      <p:cBhvr additive="base">
                                        <p:cTn id="120" dur="500" fill="hold"/>
                                        <p:tgtEl>
                                          <p:spTgt spid="45"/>
                                        </p:tgtEl>
                                        <p:attrNameLst>
                                          <p:attrName>ppt_y</p:attrName>
                                        </p:attrNameLst>
                                      </p:cBhvr>
                                      <p:tavLst>
                                        <p:tav tm="0">
                                          <p:val>
                                            <p:strVal val="#ppt_y"/>
                                          </p:val>
                                        </p:tav>
                                        <p:tav tm="100000">
                                          <p:val>
                                            <p:strVal val="#ppt_y"/>
                                          </p:val>
                                        </p:tav>
                                      </p:tavLst>
                                    </p:anim>
                                  </p:childTnLst>
                                </p:cTn>
                              </p:par>
                              <p:par>
                                <p:cTn id="121" presetID="2" presetClass="entr" presetSubtype="2" fill="hold" nodeType="withEffect">
                                  <p:stCondLst>
                                    <p:cond delay="0"/>
                                  </p:stCondLst>
                                  <p:childTnLst>
                                    <p:set>
                                      <p:cBhvr>
                                        <p:cTn id="122" dur="1" fill="hold">
                                          <p:stCondLst>
                                            <p:cond delay="0"/>
                                          </p:stCondLst>
                                        </p:cTn>
                                        <p:tgtEl>
                                          <p:spTgt spid="44"/>
                                        </p:tgtEl>
                                        <p:attrNameLst>
                                          <p:attrName>style.visibility</p:attrName>
                                        </p:attrNameLst>
                                      </p:cBhvr>
                                      <p:to>
                                        <p:strVal val="visible"/>
                                      </p:to>
                                    </p:set>
                                    <p:anim calcmode="lin" valueType="num">
                                      <p:cBhvr additive="base">
                                        <p:cTn id="123" dur="500" fill="hold"/>
                                        <p:tgtEl>
                                          <p:spTgt spid="44"/>
                                        </p:tgtEl>
                                        <p:attrNameLst>
                                          <p:attrName>ppt_x</p:attrName>
                                        </p:attrNameLst>
                                      </p:cBhvr>
                                      <p:tavLst>
                                        <p:tav tm="0">
                                          <p:val>
                                            <p:strVal val="1+#ppt_w/2"/>
                                          </p:val>
                                        </p:tav>
                                        <p:tav tm="100000">
                                          <p:val>
                                            <p:strVal val="#ppt_x"/>
                                          </p:val>
                                        </p:tav>
                                      </p:tavLst>
                                    </p:anim>
                                    <p:anim calcmode="lin" valueType="num">
                                      <p:cBhvr additive="base">
                                        <p:cTn id="124"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nodeType="clickEffect">
                                  <p:stCondLst>
                                    <p:cond delay="0"/>
                                  </p:stCondLst>
                                  <p:childTnLst>
                                    <p:set>
                                      <p:cBhvr>
                                        <p:cTn id="128" dur="1" fill="hold">
                                          <p:stCondLst>
                                            <p:cond delay="0"/>
                                          </p:stCondLst>
                                        </p:cTn>
                                        <p:tgtEl>
                                          <p:spTgt spid="45"/>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44"/>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2" presetClass="entr" presetSubtype="8" fill="hold" nodeType="clickEffect">
                                  <p:stCondLst>
                                    <p:cond delay="0"/>
                                  </p:stCondLst>
                                  <p:childTnLst>
                                    <p:set>
                                      <p:cBhvr>
                                        <p:cTn id="134" dur="1" fill="hold">
                                          <p:stCondLst>
                                            <p:cond delay="0"/>
                                          </p:stCondLst>
                                        </p:cTn>
                                        <p:tgtEl>
                                          <p:spTgt spid="47"/>
                                        </p:tgtEl>
                                        <p:attrNameLst>
                                          <p:attrName>style.visibility</p:attrName>
                                        </p:attrNameLst>
                                      </p:cBhvr>
                                      <p:to>
                                        <p:strVal val="visible"/>
                                      </p:to>
                                    </p:set>
                                    <p:anim calcmode="lin" valueType="num">
                                      <p:cBhvr additive="base">
                                        <p:cTn id="135" dur="500" fill="hold"/>
                                        <p:tgtEl>
                                          <p:spTgt spid="47"/>
                                        </p:tgtEl>
                                        <p:attrNameLst>
                                          <p:attrName>ppt_x</p:attrName>
                                        </p:attrNameLst>
                                      </p:cBhvr>
                                      <p:tavLst>
                                        <p:tav tm="0">
                                          <p:val>
                                            <p:strVal val="0-#ppt_w/2"/>
                                          </p:val>
                                        </p:tav>
                                        <p:tav tm="100000">
                                          <p:val>
                                            <p:strVal val="#ppt_x"/>
                                          </p:val>
                                        </p:tav>
                                      </p:tavLst>
                                    </p:anim>
                                    <p:anim calcmode="lin" valueType="num">
                                      <p:cBhvr additive="base">
                                        <p:cTn id="136" dur="500" fill="hold"/>
                                        <p:tgtEl>
                                          <p:spTgt spid="47"/>
                                        </p:tgtEl>
                                        <p:attrNameLst>
                                          <p:attrName>ppt_y</p:attrName>
                                        </p:attrNameLst>
                                      </p:cBhvr>
                                      <p:tavLst>
                                        <p:tav tm="0">
                                          <p:val>
                                            <p:strVal val="#ppt_y"/>
                                          </p:val>
                                        </p:tav>
                                        <p:tav tm="100000">
                                          <p:val>
                                            <p:strVal val="#ppt_y"/>
                                          </p:val>
                                        </p:tav>
                                      </p:tavLst>
                                    </p:anim>
                                  </p:childTnLst>
                                </p:cTn>
                              </p:par>
                              <p:par>
                                <p:cTn id="137" presetID="2" presetClass="entr" presetSubtype="8" fill="hold" nodeType="withEffect">
                                  <p:stCondLst>
                                    <p:cond delay="0"/>
                                  </p:stCondLst>
                                  <p:childTnLst>
                                    <p:set>
                                      <p:cBhvr>
                                        <p:cTn id="138" dur="1" fill="hold">
                                          <p:stCondLst>
                                            <p:cond delay="0"/>
                                          </p:stCondLst>
                                        </p:cTn>
                                        <p:tgtEl>
                                          <p:spTgt spid="46"/>
                                        </p:tgtEl>
                                        <p:attrNameLst>
                                          <p:attrName>style.visibility</p:attrName>
                                        </p:attrNameLst>
                                      </p:cBhvr>
                                      <p:to>
                                        <p:strVal val="visible"/>
                                      </p:to>
                                    </p:set>
                                    <p:anim calcmode="lin" valueType="num">
                                      <p:cBhvr additive="base">
                                        <p:cTn id="139" dur="500" fill="hold"/>
                                        <p:tgtEl>
                                          <p:spTgt spid="46"/>
                                        </p:tgtEl>
                                        <p:attrNameLst>
                                          <p:attrName>ppt_x</p:attrName>
                                        </p:attrNameLst>
                                      </p:cBhvr>
                                      <p:tavLst>
                                        <p:tav tm="0">
                                          <p:val>
                                            <p:strVal val="0-#ppt_w/2"/>
                                          </p:val>
                                        </p:tav>
                                        <p:tav tm="100000">
                                          <p:val>
                                            <p:strVal val="#ppt_x"/>
                                          </p:val>
                                        </p:tav>
                                      </p:tavLst>
                                    </p:anim>
                                    <p:anim calcmode="lin" valueType="num">
                                      <p:cBhvr additive="base">
                                        <p:cTn id="140"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nodeType="clickEffect">
                                  <p:stCondLst>
                                    <p:cond delay="0"/>
                                  </p:stCondLst>
                                  <p:childTnLst>
                                    <p:set>
                                      <p:cBhvr>
                                        <p:cTn id="144" dur="1" fill="hold">
                                          <p:stCondLst>
                                            <p:cond delay="0"/>
                                          </p:stCondLst>
                                        </p:cTn>
                                        <p:tgtEl>
                                          <p:spTgt spid="47"/>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46"/>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2" presetClass="entr" presetSubtype="2" fill="hold" nodeType="clickEffect">
                                  <p:stCondLst>
                                    <p:cond delay="0"/>
                                  </p:stCondLst>
                                  <p:childTnLst>
                                    <p:set>
                                      <p:cBhvr>
                                        <p:cTn id="150" dur="1" fill="hold">
                                          <p:stCondLst>
                                            <p:cond delay="0"/>
                                          </p:stCondLst>
                                        </p:cTn>
                                        <p:tgtEl>
                                          <p:spTgt spid="49"/>
                                        </p:tgtEl>
                                        <p:attrNameLst>
                                          <p:attrName>style.visibility</p:attrName>
                                        </p:attrNameLst>
                                      </p:cBhvr>
                                      <p:to>
                                        <p:strVal val="visible"/>
                                      </p:to>
                                    </p:set>
                                    <p:anim calcmode="lin" valueType="num">
                                      <p:cBhvr additive="base">
                                        <p:cTn id="151" dur="500" fill="hold"/>
                                        <p:tgtEl>
                                          <p:spTgt spid="49"/>
                                        </p:tgtEl>
                                        <p:attrNameLst>
                                          <p:attrName>ppt_x</p:attrName>
                                        </p:attrNameLst>
                                      </p:cBhvr>
                                      <p:tavLst>
                                        <p:tav tm="0">
                                          <p:val>
                                            <p:strVal val="1+#ppt_w/2"/>
                                          </p:val>
                                        </p:tav>
                                        <p:tav tm="100000">
                                          <p:val>
                                            <p:strVal val="#ppt_x"/>
                                          </p:val>
                                        </p:tav>
                                      </p:tavLst>
                                    </p:anim>
                                    <p:anim calcmode="lin" valueType="num">
                                      <p:cBhvr additive="base">
                                        <p:cTn id="152" dur="500" fill="hold"/>
                                        <p:tgtEl>
                                          <p:spTgt spid="49"/>
                                        </p:tgtEl>
                                        <p:attrNameLst>
                                          <p:attrName>ppt_y</p:attrName>
                                        </p:attrNameLst>
                                      </p:cBhvr>
                                      <p:tavLst>
                                        <p:tav tm="0">
                                          <p:val>
                                            <p:strVal val="#ppt_y"/>
                                          </p:val>
                                        </p:tav>
                                        <p:tav tm="100000">
                                          <p:val>
                                            <p:strVal val="#ppt_y"/>
                                          </p:val>
                                        </p:tav>
                                      </p:tavLst>
                                    </p:anim>
                                  </p:childTnLst>
                                </p:cTn>
                              </p:par>
                              <p:par>
                                <p:cTn id="153" presetID="2" presetClass="entr" presetSubtype="2" fill="hold" nodeType="withEffect">
                                  <p:stCondLst>
                                    <p:cond delay="0"/>
                                  </p:stCondLst>
                                  <p:childTnLst>
                                    <p:set>
                                      <p:cBhvr>
                                        <p:cTn id="154" dur="1" fill="hold">
                                          <p:stCondLst>
                                            <p:cond delay="0"/>
                                          </p:stCondLst>
                                        </p:cTn>
                                        <p:tgtEl>
                                          <p:spTgt spid="48"/>
                                        </p:tgtEl>
                                        <p:attrNameLst>
                                          <p:attrName>style.visibility</p:attrName>
                                        </p:attrNameLst>
                                      </p:cBhvr>
                                      <p:to>
                                        <p:strVal val="visible"/>
                                      </p:to>
                                    </p:set>
                                    <p:anim calcmode="lin" valueType="num">
                                      <p:cBhvr additive="base">
                                        <p:cTn id="155" dur="500" fill="hold"/>
                                        <p:tgtEl>
                                          <p:spTgt spid="48"/>
                                        </p:tgtEl>
                                        <p:attrNameLst>
                                          <p:attrName>ppt_x</p:attrName>
                                        </p:attrNameLst>
                                      </p:cBhvr>
                                      <p:tavLst>
                                        <p:tav tm="0">
                                          <p:val>
                                            <p:strVal val="1+#ppt_w/2"/>
                                          </p:val>
                                        </p:tav>
                                        <p:tav tm="100000">
                                          <p:val>
                                            <p:strVal val="#ppt_x"/>
                                          </p:val>
                                        </p:tav>
                                      </p:tavLst>
                                    </p:anim>
                                    <p:anim calcmode="lin" valueType="num">
                                      <p:cBhvr additive="base">
                                        <p:cTn id="156"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1" presetClass="exit" presetSubtype="0" fill="hold" nodeType="clickEffect">
                                  <p:stCondLst>
                                    <p:cond delay="0"/>
                                  </p:stCondLst>
                                  <p:childTnLst>
                                    <p:set>
                                      <p:cBhvr>
                                        <p:cTn id="160" dur="1" fill="hold">
                                          <p:stCondLst>
                                            <p:cond delay="0"/>
                                          </p:stCondLst>
                                        </p:cTn>
                                        <p:tgtEl>
                                          <p:spTgt spid="49"/>
                                        </p:tgtEl>
                                        <p:attrNameLst>
                                          <p:attrName>style.visibility</p:attrName>
                                        </p:attrNameLst>
                                      </p:cBhvr>
                                      <p:to>
                                        <p:strVal val="hidden"/>
                                      </p:to>
                                    </p:set>
                                  </p:childTnLst>
                                </p:cTn>
                              </p:par>
                              <p:par>
                                <p:cTn id="161" presetID="1" presetClass="exit" presetSubtype="0" fill="hold" nodeType="withEffect">
                                  <p:stCondLst>
                                    <p:cond delay="0"/>
                                  </p:stCondLst>
                                  <p:childTnLst>
                                    <p:set>
                                      <p:cBhvr>
                                        <p:cTn id="162" dur="1" fill="hold">
                                          <p:stCondLst>
                                            <p:cond delay="0"/>
                                          </p:stCondLst>
                                        </p:cTn>
                                        <p:tgtEl>
                                          <p:spTgt spid="48"/>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2" presetClass="entr" presetSubtype="8" fill="hold" nodeType="clickEffect">
                                  <p:stCondLst>
                                    <p:cond delay="0"/>
                                  </p:stCondLst>
                                  <p:childTnLst>
                                    <p:set>
                                      <p:cBhvr>
                                        <p:cTn id="166" dur="1" fill="hold">
                                          <p:stCondLst>
                                            <p:cond delay="0"/>
                                          </p:stCondLst>
                                        </p:cTn>
                                        <p:tgtEl>
                                          <p:spTgt spid="51"/>
                                        </p:tgtEl>
                                        <p:attrNameLst>
                                          <p:attrName>style.visibility</p:attrName>
                                        </p:attrNameLst>
                                      </p:cBhvr>
                                      <p:to>
                                        <p:strVal val="visible"/>
                                      </p:to>
                                    </p:set>
                                    <p:anim calcmode="lin" valueType="num">
                                      <p:cBhvr additive="base">
                                        <p:cTn id="167" dur="500" fill="hold"/>
                                        <p:tgtEl>
                                          <p:spTgt spid="51"/>
                                        </p:tgtEl>
                                        <p:attrNameLst>
                                          <p:attrName>ppt_x</p:attrName>
                                        </p:attrNameLst>
                                      </p:cBhvr>
                                      <p:tavLst>
                                        <p:tav tm="0">
                                          <p:val>
                                            <p:strVal val="0-#ppt_w/2"/>
                                          </p:val>
                                        </p:tav>
                                        <p:tav tm="100000">
                                          <p:val>
                                            <p:strVal val="#ppt_x"/>
                                          </p:val>
                                        </p:tav>
                                      </p:tavLst>
                                    </p:anim>
                                    <p:anim calcmode="lin" valueType="num">
                                      <p:cBhvr additive="base">
                                        <p:cTn id="168" dur="500" fill="hold"/>
                                        <p:tgtEl>
                                          <p:spTgt spid="51"/>
                                        </p:tgtEl>
                                        <p:attrNameLst>
                                          <p:attrName>ppt_y</p:attrName>
                                        </p:attrNameLst>
                                      </p:cBhvr>
                                      <p:tavLst>
                                        <p:tav tm="0">
                                          <p:val>
                                            <p:strVal val="#ppt_y"/>
                                          </p:val>
                                        </p:tav>
                                        <p:tav tm="100000">
                                          <p:val>
                                            <p:strVal val="#ppt_y"/>
                                          </p:val>
                                        </p:tav>
                                      </p:tavLst>
                                    </p:anim>
                                  </p:childTnLst>
                                </p:cTn>
                              </p:par>
                              <p:par>
                                <p:cTn id="169" presetID="2" presetClass="entr" presetSubtype="8" fill="hold" nodeType="withEffect">
                                  <p:stCondLst>
                                    <p:cond delay="0"/>
                                  </p:stCondLst>
                                  <p:childTnLst>
                                    <p:set>
                                      <p:cBhvr>
                                        <p:cTn id="170" dur="1" fill="hold">
                                          <p:stCondLst>
                                            <p:cond delay="0"/>
                                          </p:stCondLst>
                                        </p:cTn>
                                        <p:tgtEl>
                                          <p:spTgt spid="50"/>
                                        </p:tgtEl>
                                        <p:attrNameLst>
                                          <p:attrName>style.visibility</p:attrName>
                                        </p:attrNameLst>
                                      </p:cBhvr>
                                      <p:to>
                                        <p:strVal val="visible"/>
                                      </p:to>
                                    </p:set>
                                    <p:anim calcmode="lin" valueType="num">
                                      <p:cBhvr additive="base">
                                        <p:cTn id="171" dur="500" fill="hold"/>
                                        <p:tgtEl>
                                          <p:spTgt spid="50"/>
                                        </p:tgtEl>
                                        <p:attrNameLst>
                                          <p:attrName>ppt_x</p:attrName>
                                        </p:attrNameLst>
                                      </p:cBhvr>
                                      <p:tavLst>
                                        <p:tav tm="0">
                                          <p:val>
                                            <p:strVal val="0-#ppt_w/2"/>
                                          </p:val>
                                        </p:tav>
                                        <p:tav tm="100000">
                                          <p:val>
                                            <p:strVal val="#ppt_x"/>
                                          </p:val>
                                        </p:tav>
                                      </p:tavLst>
                                    </p:anim>
                                    <p:anim calcmode="lin" valueType="num">
                                      <p:cBhvr additive="base">
                                        <p:cTn id="172"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1" presetClass="exit" presetSubtype="0" fill="hold" nodeType="clickEffect">
                                  <p:stCondLst>
                                    <p:cond delay="0"/>
                                  </p:stCondLst>
                                  <p:childTnLst>
                                    <p:set>
                                      <p:cBhvr>
                                        <p:cTn id="176" dur="1" fill="hold">
                                          <p:stCondLst>
                                            <p:cond delay="0"/>
                                          </p:stCondLst>
                                        </p:cTn>
                                        <p:tgtEl>
                                          <p:spTgt spid="51"/>
                                        </p:tgtEl>
                                        <p:attrNameLst>
                                          <p:attrName>style.visibility</p:attrName>
                                        </p:attrNameLst>
                                      </p:cBhvr>
                                      <p:to>
                                        <p:strVal val="hidden"/>
                                      </p:to>
                                    </p:set>
                                  </p:childTnLst>
                                </p:cTn>
                              </p:par>
                              <p:par>
                                <p:cTn id="177" presetID="1" presetClass="exit" presetSubtype="0" fill="hold" nodeType="withEffect">
                                  <p:stCondLst>
                                    <p:cond delay="0"/>
                                  </p:stCondLst>
                                  <p:childTnLst>
                                    <p:set>
                                      <p:cBhvr>
                                        <p:cTn id="178"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420471" cy="647577"/>
          </a:xfrm>
        </p:spPr>
        <p:txBody>
          <a:bodyPr>
            <a:normAutofit/>
          </a:bodyPr>
          <a:lstStyle/>
          <a:p>
            <a:r>
              <a:rPr lang="en-GB" sz="2800" b="1" dirty="0">
                <a:solidFill>
                  <a:schemeClr val="bg1"/>
                </a:solidFill>
              </a:rPr>
              <a:t>La liaison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The plural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articles</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en-US" sz="2400" b="1" dirty="0">
                <a:solidFill>
                  <a:srgbClr val="002060"/>
                </a:solidFill>
                <a:latin typeface="Century Gothic" panose="020F0302020204030204"/>
              </a:rPr>
              <a:t>les</a:t>
            </a:r>
            <a:r>
              <a:rPr lang="en-US" sz="2400" dirty="0">
                <a:solidFill>
                  <a:srgbClr val="002060"/>
                </a:solidFill>
                <a:latin typeface="Century Gothic" panose="020F0302020204030204"/>
              </a:rPr>
              <a:t>’ and ‘</a:t>
            </a:r>
            <a:r>
              <a:rPr lang="en-US" sz="2400" b="1" dirty="0">
                <a:solidFill>
                  <a:srgbClr val="002060"/>
                </a:solidFill>
                <a:latin typeface="Century Gothic" panose="020F0302020204030204"/>
              </a:rPr>
              <a:t>des</a:t>
            </a:r>
            <a:r>
              <a:rPr lang="en-US" sz="2400" dirty="0">
                <a:solidFill>
                  <a:srgbClr val="002060"/>
                </a:solidFill>
                <a:latin typeface="Century Gothic" panose="020F0302020204030204"/>
              </a:rPr>
              <a:t>’</a:t>
            </a:r>
            <a:r>
              <a:rPr lang="en-US" sz="2400" b="1" dirty="0">
                <a:solidFill>
                  <a:srgbClr val="002060"/>
                </a:solidFill>
                <a:latin typeface="Century Gothic" panose="020F0302020204030204"/>
              </a:rPr>
              <a:t> </a:t>
            </a:r>
            <a:r>
              <a:rPr lang="en-US" sz="2400" dirty="0">
                <a:solidFill>
                  <a:srgbClr val="002060"/>
                </a:solidFill>
                <a:latin typeface="Century Gothic" panose="020F0302020204030204"/>
              </a:rPr>
              <a:t>end with a </a:t>
            </a:r>
            <a:r>
              <a:rPr lang="en-US" sz="2400" b="1" dirty="0">
                <a:solidFill>
                  <a:srgbClr val="002060"/>
                </a:solidFill>
                <a:latin typeface="Century Gothic" panose="020F0302020204030204"/>
              </a:rPr>
              <a:t>Silent Final Consonant</a:t>
            </a:r>
            <a:r>
              <a:rPr lang="en-US" sz="2400" dirty="0">
                <a:solidFill>
                  <a:srgbClr val="002060"/>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le</a:t>
            </a:r>
            <a:r>
              <a:rPr lang="en-US" sz="2400" b="1" dirty="0">
                <a:solidFill>
                  <a:srgbClr val="002060"/>
                </a:solidFill>
                <a:latin typeface="Century Gothic" panose="020F0302020204030204"/>
              </a:rPr>
              <a:t>s</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vacances</a:t>
            </a:r>
            <a:r>
              <a:rPr lang="en-US" sz="2400" b="1" dirty="0">
                <a:solidFill>
                  <a:srgbClr val="002060"/>
                </a:solidFill>
                <a:latin typeface="Century Gothic" panose="020F0302020204030204"/>
              </a:rPr>
              <a:t>		</a:t>
            </a:r>
            <a:r>
              <a:rPr lang="en-US" sz="2400" dirty="0">
                <a:solidFill>
                  <a:srgbClr val="002060"/>
                </a:solidFill>
                <a:latin typeface="Century Gothic" panose="020F0302020204030204"/>
              </a:rPr>
              <a:t>de</a:t>
            </a:r>
            <a:r>
              <a:rPr lang="en-US" sz="2400" b="1" dirty="0">
                <a:solidFill>
                  <a:srgbClr val="002060"/>
                </a:solidFill>
                <a:latin typeface="Century Gothic" panose="020F0302020204030204"/>
              </a:rPr>
              <a:t>s</a:t>
            </a:r>
            <a:r>
              <a:rPr lang="en-US" sz="2400" dirty="0">
                <a:solidFill>
                  <a:srgbClr val="002060"/>
                </a:solidFill>
                <a:latin typeface="Century Gothic" panose="020F0302020204030204"/>
              </a:rPr>
              <a:t> parents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However, when we use them before a noun beginning with a </a:t>
            </a:r>
            <a:r>
              <a:rPr lang="en-US" sz="2400" b="1" dirty="0">
                <a:solidFill>
                  <a:srgbClr val="002060"/>
                </a:solidFill>
                <a:latin typeface="Century Gothic" panose="020F0302020204030204"/>
              </a:rPr>
              <a:t>vowel</a:t>
            </a:r>
            <a:r>
              <a:rPr lang="en-US" sz="2400" dirty="0">
                <a:solidFill>
                  <a:srgbClr val="002060"/>
                </a:solidFill>
                <a:latin typeface="Century Gothic" panose="020F0302020204030204"/>
              </a:rPr>
              <a:t> or ‘</a:t>
            </a:r>
            <a:r>
              <a:rPr lang="en-US" sz="2400" b="1" dirty="0">
                <a:solidFill>
                  <a:srgbClr val="002060"/>
                </a:solidFill>
                <a:latin typeface="Century Gothic" panose="020F0302020204030204"/>
              </a:rPr>
              <a:t>h</a:t>
            </a:r>
            <a:r>
              <a:rPr lang="en-US" sz="2400" dirty="0">
                <a:solidFill>
                  <a:srgbClr val="002060"/>
                </a:solidFill>
                <a:latin typeface="Century Gothic" panose="020F0302020204030204"/>
              </a:rPr>
              <a:t>’, the final ‘</a:t>
            </a:r>
            <a:r>
              <a:rPr lang="en-US" sz="2400" b="1" dirty="0">
                <a:solidFill>
                  <a:srgbClr val="002060"/>
                </a:solidFill>
                <a:latin typeface="Century Gothic" panose="020F0302020204030204"/>
              </a:rPr>
              <a:t>-s</a:t>
            </a:r>
            <a:r>
              <a:rPr lang="en-US" sz="2400" dirty="0">
                <a:solidFill>
                  <a:srgbClr val="002060"/>
                </a:solidFill>
                <a:latin typeface="Century Gothic" panose="020F0302020204030204"/>
              </a:rPr>
              <a:t>’ is pronounced like an English ‘z’. This is called </a:t>
            </a:r>
            <a:r>
              <a:rPr lang="en-US" sz="2400" b="1" dirty="0">
                <a:solidFill>
                  <a:srgbClr val="002060"/>
                </a:solidFill>
                <a:latin typeface="Century Gothic" panose="020F0302020204030204"/>
              </a:rPr>
              <a:t>liaison</a:t>
            </a:r>
            <a:r>
              <a:rPr lang="en-US" sz="2400" dirty="0">
                <a:solidFill>
                  <a:srgbClr val="002060"/>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Century Gothic" panose="020F0302020204030204"/>
              </a:rPr>
              <a:t>le</a:t>
            </a:r>
            <a:r>
              <a:rPr lang="en-US" sz="2400" b="1" dirty="0">
                <a:solidFill>
                  <a:srgbClr val="EF4034"/>
                </a:solidFill>
                <a:latin typeface="Century Gothic" panose="020F0302020204030204"/>
              </a:rPr>
              <a:t>s</a:t>
            </a:r>
            <a:r>
              <a:rPr lang="en-US" sz="2400" b="1" dirty="0">
                <a:solidFill>
                  <a:srgbClr val="002060"/>
                </a:solidFill>
                <a:latin typeface="Century Gothic" panose="020F0302020204030204"/>
              </a:rPr>
              <a:t> </a:t>
            </a:r>
            <a:r>
              <a:rPr lang="en-US" sz="2400" b="1" dirty="0">
                <a:solidFill>
                  <a:srgbClr val="EF4034"/>
                </a:solidFill>
                <a:latin typeface="Century Gothic" panose="020F0302020204030204"/>
              </a:rPr>
              <a:t>a</a:t>
            </a:r>
            <a:r>
              <a:rPr lang="en-US" sz="2400" b="1" dirty="0">
                <a:solidFill>
                  <a:srgbClr val="002060"/>
                </a:solidFill>
                <a:latin typeface="Century Gothic" panose="020F0302020204030204"/>
              </a:rPr>
              <a:t>ffaires			des hommes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The same thing happens with the </a:t>
            </a:r>
            <a:r>
              <a:rPr lang="en-US" sz="2400" b="1" dirty="0">
                <a:solidFill>
                  <a:srgbClr val="002060"/>
                </a:solidFill>
                <a:latin typeface="Century Gothic" panose="020F0302020204030204"/>
              </a:rPr>
              <a:t>numbers</a:t>
            </a:r>
            <a:r>
              <a:rPr lang="en-US" sz="2400" dirty="0">
                <a:solidFill>
                  <a:srgbClr val="002060"/>
                </a:solidFill>
                <a:latin typeface="Century Gothic" panose="020F0302020204030204"/>
              </a:rPr>
              <a:t> ‘</a:t>
            </a:r>
            <a:r>
              <a:rPr lang="en-US" sz="2400" b="1" dirty="0">
                <a:solidFill>
                  <a:srgbClr val="002060"/>
                </a:solidFill>
                <a:latin typeface="Century Gothic" panose="020F0302020204030204"/>
              </a:rPr>
              <a:t>deux</a:t>
            </a:r>
            <a:r>
              <a:rPr lang="en-US" sz="2400" dirty="0">
                <a:solidFill>
                  <a:srgbClr val="002060"/>
                </a:solidFill>
                <a:latin typeface="Century Gothic" panose="020F0302020204030204"/>
              </a:rPr>
              <a:t>’ and ‘</a:t>
            </a:r>
            <a:r>
              <a:rPr lang="en-US" sz="2400" b="1" dirty="0">
                <a:solidFill>
                  <a:srgbClr val="002060"/>
                </a:solidFill>
                <a:latin typeface="Century Gothic" panose="020F0302020204030204"/>
              </a:rPr>
              <a:t>trois</a:t>
            </a:r>
            <a:r>
              <a:rPr lang="en-US" sz="2400" dirty="0">
                <a:solidFill>
                  <a:srgbClr val="002060"/>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Century Gothic" panose="020F0302020204030204"/>
              </a:rPr>
              <a:t>deu</a:t>
            </a:r>
            <a:r>
              <a:rPr lang="en-US" sz="2400" b="1" dirty="0">
                <a:solidFill>
                  <a:srgbClr val="EF4034"/>
                </a:solidFill>
                <a:latin typeface="Century Gothic" panose="020F0302020204030204"/>
              </a:rPr>
              <a:t>x</a:t>
            </a:r>
            <a:r>
              <a:rPr lang="en-US" sz="2400" b="1" dirty="0">
                <a:solidFill>
                  <a:srgbClr val="002060"/>
                </a:solidFill>
                <a:latin typeface="Century Gothic" panose="020F0302020204030204"/>
              </a:rPr>
              <a:t> </a:t>
            </a:r>
            <a:r>
              <a:rPr lang="en-US" sz="2400" b="1" dirty="0" err="1">
                <a:solidFill>
                  <a:srgbClr val="EF4034"/>
                </a:solidFill>
                <a:latin typeface="Century Gothic" panose="020F0302020204030204"/>
              </a:rPr>
              <a:t>o</a:t>
            </a:r>
            <a:r>
              <a:rPr lang="en-US" sz="2400" b="1" dirty="0" err="1">
                <a:solidFill>
                  <a:srgbClr val="002060"/>
                </a:solidFill>
                <a:latin typeface="Century Gothic" panose="020F0302020204030204"/>
              </a:rPr>
              <a:t>rdinateurs</a:t>
            </a:r>
            <a:r>
              <a:rPr lang="en-US" sz="2400" b="1" dirty="0">
                <a:solidFill>
                  <a:srgbClr val="002060"/>
                </a:solidFill>
                <a:latin typeface="Century Gothic" panose="020F0302020204030204"/>
              </a:rPr>
              <a:t>		trois </a:t>
            </a:r>
            <a:r>
              <a:rPr lang="en-US" sz="2400" b="1" dirty="0" err="1">
                <a:solidFill>
                  <a:srgbClr val="002060"/>
                </a:solidFill>
                <a:latin typeface="Century Gothic" panose="020F0302020204030204"/>
              </a:rPr>
              <a:t>idées</a:t>
            </a:r>
            <a:endParaRPr kumimoji="0" lang="en-US" sz="2400" b="1" i="0" u="none" strike="noStrike" kern="1200" cap="none" spc="0" normalizeH="0" baseline="0" noProof="0" dirty="0">
              <a:ln>
                <a:noFill/>
              </a:ln>
              <a:solidFill>
                <a:srgbClr val="002060"/>
              </a:solidFill>
              <a:effectLst/>
              <a:uLnTx/>
              <a:uFillTx/>
              <a:latin typeface="Century Gothic" panose="020F0302020204030204"/>
            </a:endParaRPr>
          </a:p>
        </p:txBody>
      </p:sp>
      <p:sp>
        <p:nvSpPr>
          <p:cNvPr id="11" name="Arc 10">
            <a:extLst>
              <a:ext uri="{FF2B5EF4-FFF2-40B4-BE49-F238E27FC236}">
                <a16:creationId xmlns:a16="http://schemas.microsoft.com/office/drawing/2014/main" id="{FE349915-CBAF-4CA5-84E7-1D6E16AD26CA}"/>
              </a:ext>
            </a:extLst>
          </p:cNvPr>
          <p:cNvSpPr/>
          <p:nvPr/>
        </p:nvSpPr>
        <p:spPr>
          <a:xfrm rot="8310518">
            <a:off x="566681" y="3952656"/>
            <a:ext cx="384578" cy="358976"/>
          </a:xfrm>
          <a:prstGeom prst="arc">
            <a:avLst/>
          </a:prstGeom>
          <a:ln w="28575">
            <a:solidFill>
              <a:srgbClr val="EF403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EF4034"/>
              </a:solidFill>
            </a:endParaRPr>
          </a:p>
        </p:txBody>
      </p:sp>
      <p:sp>
        <p:nvSpPr>
          <p:cNvPr id="12" name="Arc 11">
            <a:extLst>
              <a:ext uri="{FF2B5EF4-FFF2-40B4-BE49-F238E27FC236}">
                <a16:creationId xmlns:a16="http://schemas.microsoft.com/office/drawing/2014/main" id="{7E186C52-3AC2-40FE-A0E2-1D69B7F06104}"/>
              </a:ext>
            </a:extLst>
          </p:cNvPr>
          <p:cNvSpPr/>
          <p:nvPr/>
        </p:nvSpPr>
        <p:spPr>
          <a:xfrm rot="8310518">
            <a:off x="4338581" y="3952657"/>
            <a:ext cx="384578" cy="358976"/>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97A09ED3-8687-4D10-B26E-8D5550D96577}"/>
              </a:ext>
            </a:extLst>
          </p:cNvPr>
          <p:cNvSpPr/>
          <p:nvPr/>
        </p:nvSpPr>
        <p:spPr>
          <a:xfrm rot="8310518">
            <a:off x="829629" y="5401562"/>
            <a:ext cx="384578" cy="358976"/>
          </a:xfrm>
          <a:prstGeom prst="arc">
            <a:avLst/>
          </a:prstGeom>
          <a:ln w="28575">
            <a:solidFill>
              <a:srgbClr val="EF403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EF4034"/>
              </a:solidFill>
            </a:endParaRPr>
          </a:p>
        </p:txBody>
      </p:sp>
      <p:sp>
        <p:nvSpPr>
          <p:cNvPr id="14" name="Arc 13">
            <a:extLst>
              <a:ext uri="{FF2B5EF4-FFF2-40B4-BE49-F238E27FC236}">
                <a16:creationId xmlns:a16="http://schemas.microsoft.com/office/drawing/2014/main" id="{E50517FB-9E51-471F-8312-6B84F08CB89B}"/>
              </a:ext>
            </a:extLst>
          </p:cNvPr>
          <p:cNvSpPr/>
          <p:nvPr/>
        </p:nvSpPr>
        <p:spPr>
          <a:xfrm rot="8310518">
            <a:off x="4338582" y="5401561"/>
            <a:ext cx="384578" cy="358976"/>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Rectangle 4">
            <a:extLst>
              <a:ext uri="{FF2B5EF4-FFF2-40B4-BE49-F238E27FC236}">
                <a16:creationId xmlns:a16="http://schemas.microsoft.com/office/drawing/2014/main" id="{89B70F39-6B99-4650-A630-40D93CBDDDDF}"/>
              </a:ext>
            </a:extLst>
          </p:cNvPr>
          <p:cNvSpPr/>
          <p:nvPr/>
        </p:nvSpPr>
        <p:spPr>
          <a:xfrm>
            <a:off x="3727018" y="1977397"/>
            <a:ext cx="2133600" cy="523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0A8761A-4F74-411F-A07F-5B8419C2103A}"/>
              </a:ext>
            </a:extLst>
          </p:cNvPr>
          <p:cNvSpPr/>
          <p:nvPr/>
        </p:nvSpPr>
        <p:spPr>
          <a:xfrm>
            <a:off x="3727018" y="3870304"/>
            <a:ext cx="2133600" cy="523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90C5EC2-1E6F-4AF9-82AA-39C4756B0ED4}"/>
              </a:ext>
            </a:extLst>
          </p:cNvPr>
          <p:cNvSpPr/>
          <p:nvPr/>
        </p:nvSpPr>
        <p:spPr>
          <a:xfrm>
            <a:off x="3464070" y="5319209"/>
            <a:ext cx="2133600" cy="523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5"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667896" cy="647577"/>
          </a:xfrm>
        </p:spPr>
        <p:txBody>
          <a:bodyPr>
            <a:noAutofit/>
          </a:bodyPr>
          <a:lstStyle/>
          <a:p>
            <a:r>
              <a:rPr lang="en-GB" sz="2800" b="1" dirty="0">
                <a:solidFill>
                  <a:schemeClr val="bg1"/>
                </a:solidFill>
              </a:rPr>
              <a:t>La liaison</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534194" y="2228671"/>
            <a:ext cx="1112361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Elles</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font</a:t>
            </a:r>
            <a:r>
              <a:rPr kumimoji="0" lang="en-GB" sz="7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 fêtes</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elles font des fetes.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They have parties.</a:t>
            </a:r>
          </a:p>
        </p:txBody>
      </p:sp>
      <p:pic>
        <p:nvPicPr>
          <p:cNvPr id="19458" name="Picture 2" descr="Free Friends Dancing Cliparts, Download Free Clip Art, Free Clip ...">
            <a:extLst>
              <a:ext uri="{FF2B5EF4-FFF2-40B4-BE49-F238E27FC236}">
                <a16:creationId xmlns:a16="http://schemas.microsoft.com/office/drawing/2014/main" id="{C6FDCA4E-EB54-4754-8EE3-7CD00D698564}"/>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16133" y="4354388"/>
            <a:ext cx="1793156"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85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s font des fete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94420" cy="647577"/>
          </a:xfrm>
        </p:spPr>
        <p:txBody>
          <a:bodyPr>
            <a:noAutofit/>
          </a:bodyPr>
          <a:lstStyle/>
          <a:p>
            <a:r>
              <a:rPr lang="en-GB" sz="2800" b="1" dirty="0">
                <a:solidFill>
                  <a:schemeClr val="bg1"/>
                </a:solidFill>
              </a:rPr>
              <a:t>La liaison</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534194" y="2228671"/>
            <a:ext cx="1112361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Ils</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font</a:t>
            </a:r>
            <a:r>
              <a:rPr kumimoji="0" lang="en-GB" sz="7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a:t>
            </a:r>
            <a:r>
              <a:rPr kumimoji="0" lang="en-GB" sz="7200" b="1" i="0" u="none" strike="noStrike" kern="1200" cap="none" spc="0" normalizeH="0" baseline="0" noProof="0" dirty="0">
                <a:ln>
                  <a:noFill/>
                </a:ln>
                <a:solidFill>
                  <a:srgbClr val="EF4034"/>
                </a:solidFill>
                <a:effectLst/>
                <a:uLnTx/>
                <a:uFillTx/>
                <a:latin typeface="Century Gothic" panose="020B0502020202020204" pitchFamily="34" charset="0"/>
                <a:ea typeface="+mn-ea"/>
                <a:cs typeface="+mn-cs"/>
              </a:rPr>
              <a:t>s</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a:ln>
                  <a:noFill/>
                </a:ln>
                <a:solidFill>
                  <a:srgbClr val="EF4034"/>
                </a:solidFill>
                <a:effectLst/>
                <a:uLnTx/>
                <a:uFillTx/>
                <a:latin typeface="Century Gothic" panose="020B0502020202020204" pitchFamily="34" charset="0"/>
                <a:ea typeface="+mn-ea"/>
                <a:cs typeface="+mn-cs"/>
              </a:rPr>
              <a:t>a</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ffaires.</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ils font des affaires.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They are doing business.</a:t>
            </a:r>
          </a:p>
        </p:txBody>
      </p:sp>
      <p:sp>
        <p:nvSpPr>
          <p:cNvPr id="10" name="Arc 9">
            <a:extLst>
              <a:ext uri="{FF2B5EF4-FFF2-40B4-BE49-F238E27FC236}">
                <a16:creationId xmlns:a16="http://schemas.microsoft.com/office/drawing/2014/main" id="{34628253-9592-49AD-B77E-7D0082966307}"/>
              </a:ext>
            </a:extLst>
          </p:cNvPr>
          <p:cNvSpPr/>
          <p:nvPr/>
        </p:nvSpPr>
        <p:spPr>
          <a:xfrm rot="7615317">
            <a:off x="6197654" y="2361961"/>
            <a:ext cx="931851" cy="1102730"/>
          </a:xfrm>
          <a:prstGeom prst="arc">
            <a:avLst/>
          </a:prstGeom>
          <a:ln w="57150">
            <a:solidFill>
              <a:srgbClr val="EF403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EF4034"/>
              </a:solidFill>
              <a:effectLst/>
              <a:uLnTx/>
              <a:uFillTx/>
              <a:latin typeface="Arial"/>
              <a:ea typeface="+mn-ea"/>
              <a:cs typeface="+mn-cs"/>
              <a:sym typeface="Arial"/>
            </a:endParaRPr>
          </a:p>
        </p:txBody>
      </p:sp>
      <p:pic>
        <p:nvPicPr>
          <p:cNvPr id="17412" name="Picture 4" descr="Free Business Executive Cliparts, Download Free Clip Art, Free ...">
            <a:extLst>
              <a:ext uri="{FF2B5EF4-FFF2-40B4-BE49-F238E27FC236}">
                <a16:creationId xmlns:a16="http://schemas.microsoft.com/office/drawing/2014/main" id="{3949475B-4A71-45FA-9A4C-9B1BB39C0EDB}"/>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89634" y="4354388"/>
            <a:ext cx="1846154"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71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font des affaires.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4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319712" cy="647577"/>
          </a:xfrm>
        </p:spPr>
        <p:txBody>
          <a:bodyPr>
            <a:noAutofit/>
          </a:bodyPr>
          <a:lstStyle/>
          <a:p>
            <a:r>
              <a:rPr lang="en-GB" sz="2800" b="1" dirty="0">
                <a:solidFill>
                  <a:schemeClr val="bg1"/>
                </a:solidFill>
              </a:rPr>
              <a:t>La liaison</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180945" y="2228671"/>
            <a:ext cx="1183010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 à deux femmes.</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elle parle.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She is speaking</a:t>
            </a:r>
            <a:r>
              <a:rPr kumimoji="0" lang="en-GB" sz="3600" b="1"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to two women.</a:t>
            </a:r>
            <a:endPar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6386" name="Picture 2" descr="Free Women Group Cliparts, Download Free Clip Art, Free Clip Art ...">
            <a:extLst>
              <a:ext uri="{FF2B5EF4-FFF2-40B4-BE49-F238E27FC236}">
                <a16:creationId xmlns:a16="http://schemas.microsoft.com/office/drawing/2014/main" id="{D1D73715-468F-4702-B7DB-977C609C8EFD}"/>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03952" y="4354388"/>
            <a:ext cx="2417518"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46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 parl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528047" cy="647577"/>
          </a:xfrm>
        </p:spPr>
        <p:txBody>
          <a:bodyPr>
            <a:noAutofit/>
          </a:bodyPr>
          <a:lstStyle/>
          <a:p>
            <a:r>
              <a:rPr lang="en-GB" sz="2800" b="1" dirty="0">
                <a:solidFill>
                  <a:schemeClr val="bg1"/>
                </a:solidFill>
              </a:rPr>
              <a:t>La liaison</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534194" y="2228671"/>
            <a:ext cx="1112361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deu</a:t>
            </a:r>
            <a:r>
              <a:rPr kumimoji="0" lang="en-GB" sz="7200" b="1" i="0" u="none" strike="noStrike" kern="1200" cap="none" spc="0" normalizeH="0" baseline="0" noProof="0" dirty="0">
                <a:ln>
                  <a:noFill/>
                </a:ln>
                <a:solidFill>
                  <a:srgbClr val="EF4034"/>
                </a:solidFill>
                <a:effectLst/>
                <a:uLnTx/>
                <a:uFillTx/>
                <a:latin typeface="Century Gothic" panose="020B0502020202020204" pitchFamily="34" charset="0"/>
                <a:ea typeface="+mn-ea"/>
                <a:cs typeface="+mn-cs"/>
              </a:rPr>
              <a:t>x</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a:ln>
                  <a:noFill/>
                </a:ln>
                <a:solidFill>
                  <a:srgbClr val="EF4034"/>
                </a:solidFill>
                <a:effectLst/>
                <a:uLnTx/>
                <a:uFillTx/>
                <a:latin typeface="Century Gothic" panose="020B0502020202020204" pitchFamily="34" charset="0"/>
                <a:ea typeface="+mn-ea"/>
                <a:cs typeface="+mn-cs"/>
              </a:rPr>
              <a:t>h</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ommes.</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il parle.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 is speaking</a:t>
            </a:r>
            <a:r>
              <a:rPr kumimoji="0" lang="en-GB" sz="3600" b="1"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to two men.</a:t>
            </a:r>
            <a:endPar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7410" name="Picture 2" descr="Free Speaking Cliparts, Download Free Clip Art, Free Clip Art on ...">
            <a:extLst>
              <a:ext uri="{FF2B5EF4-FFF2-40B4-BE49-F238E27FC236}">
                <a16:creationId xmlns:a16="http://schemas.microsoft.com/office/drawing/2014/main" id="{E62FFA0F-07CD-4BA6-83C3-47A4A8CE73F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52147" y="4354388"/>
            <a:ext cx="1521127" cy="1800000"/>
          </a:xfrm>
          <a:prstGeom prst="rect">
            <a:avLst/>
          </a:prstGeom>
          <a:noFill/>
          <a:extLst>
            <a:ext uri="{909E8E84-426E-40DD-AFC4-6F175D3DCCD1}">
              <a14:hiddenFill xmlns:a14="http://schemas.microsoft.com/office/drawing/2010/main">
                <a:solidFill>
                  <a:srgbClr val="FFFFFF"/>
                </a:solidFill>
              </a14:hiddenFill>
            </a:ext>
          </a:extLst>
        </p:spPr>
      </p:pic>
      <p:sp>
        <p:nvSpPr>
          <p:cNvPr id="10" name="Arc 9">
            <a:extLst>
              <a:ext uri="{FF2B5EF4-FFF2-40B4-BE49-F238E27FC236}">
                <a16:creationId xmlns:a16="http://schemas.microsoft.com/office/drawing/2014/main" id="{34628253-9592-49AD-B77E-7D0082966307}"/>
              </a:ext>
            </a:extLst>
          </p:cNvPr>
          <p:cNvSpPr/>
          <p:nvPr/>
        </p:nvSpPr>
        <p:spPr>
          <a:xfrm rot="7615317">
            <a:off x="6712007" y="2381011"/>
            <a:ext cx="931851" cy="1102730"/>
          </a:xfrm>
          <a:prstGeom prst="arc">
            <a:avLst/>
          </a:prstGeom>
          <a:ln w="57150">
            <a:solidFill>
              <a:srgbClr val="EF403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265661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 parle.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4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2319712" cy="647577"/>
          </a:xfrm>
        </p:spPr>
        <p:txBody>
          <a:bodyPr>
            <a:noAutofit/>
          </a:bodyPr>
          <a:lstStyle/>
          <a:p>
            <a:r>
              <a:rPr lang="en-GB" sz="2800" b="1" dirty="0">
                <a:solidFill>
                  <a:schemeClr val="bg1"/>
                </a:solidFill>
              </a:rPr>
              <a:t>La liaison</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180945" y="2228671"/>
            <a:ext cx="1183010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a:t>
            </a:r>
            <a:r>
              <a:rPr kumimoji="0" lang="en-GB" sz="7200" b="1" i="0" u="none" strike="noStrike" kern="1200" cap="none" spc="0" normalizeH="0" noProof="0" dirty="0">
                <a:ln>
                  <a:noFill/>
                </a:ln>
                <a:solidFill>
                  <a:srgbClr val="002060"/>
                </a:solidFill>
                <a:effectLst/>
                <a:uLnTx/>
                <a:uFillTx/>
                <a:latin typeface="Century Gothic" panose="020B0502020202020204" pitchFamily="34" charset="0"/>
                <a:ea typeface="+mn-ea"/>
              </a:rPr>
              <a:t> y a trois questions.</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trois questions.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600" b="1" kern="0" dirty="0">
                <a:solidFill>
                  <a:srgbClr val="002060"/>
                </a:solidFill>
                <a:latin typeface="Century Gothic" panose="020B0502020202020204" pitchFamily="34" charset="0"/>
                <a:cs typeface="Arial"/>
                <a:sym typeface="Arial"/>
              </a:rPr>
              <a:t>There are three questions.</a:t>
            </a:r>
            <a:endPar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22530" name="Picture 2" descr="3 Question Marks Icons Png - Clip Art Library">
            <a:extLst>
              <a:ext uri="{FF2B5EF4-FFF2-40B4-BE49-F238E27FC236}">
                <a16:creationId xmlns:a16="http://schemas.microsoft.com/office/drawing/2014/main" id="{B944D762-1364-4007-9D35-BF942C0254AB}"/>
              </a:ext>
            </a:extLst>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615326" y="4354388"/>
            <a:ext cx="3576674"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86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rois question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319712" cy="647577"/>
          </a:xfrm>
        </p:spPr>
        <p:txBody>
          <a:bodyPr>
            <a:noAutofit/>
          </a:bodyPr>
          <a:lstStyle/>
          <a:p>
            <a:r>
              <a:rPr lang="en-GB" sz="2800" b="1" dirty="0">
                <a:solidFill>
                  <a:schemeClr val="bg1"/>
                </a:solidFill>
              </a:rPr>
              <a:t>La liaison</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534194" y="2228671"/>
            <a:ext cx="1112361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troi</a:t>
            </a:r>
            <a:r>
              <a:rPr kumimoji="0" lang="en-GB" sz="7200" b="1" i="0" u="none" strike="noStrike" kern="1200" cap="none" spc="0" normalizeH="0" baseline="0" noProof="0" dirty="0">
                <a:ln>
                  <a:noFill/>
                </a:ln>
                <a:solidFill>
                  <a:srgbClr val="EF4034"/>
                </a:solidFill>
                <a:effectLst/>
                <a:uLnTx/>
                <a:uFillTx/>
                <a:latin typeface="Century Gothic" panose="020B0502020202020204" pitchFamily="34" charset="0"/>
                <a:ea typeface="+mn-ea"/>
                <a:cs typeface="+mn-cs"/>
              </a:rPr>
              <a:t>s</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EF4034"/>
                </a:solidFill>
                <a:effectLst/>
                <a:uLnTx/>
                <a:uFillTx/>
                <a:latin typeface="Century Gothic" panose="020B0502020202020204" pitchFamily="34" charset="0"/>
                <a:ea typeface="+mn-ea"/>
                <a:cs typeface="+mn-cs"/>
              </a:rPr>
              <a:t>e</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xercices</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trois exercises.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There are three exercises.</a:t>
            </a:r>
          </a:p>
        </p:txBody>
      </p:sp>
      <p:sp>
        <p:nvSpPr>
          <p:cNvPr id="10" name="Arc 9">
            <a:extLst>
              <a:ext uri="{FF2B5EF4-FFF2-40B4-BE49-F238E27FC236}">
                <a16:creationId xmlns:a16="http://schemas.microsoft.com/office/drawing/2014/main" id="{34628253-9592-49AD-B77E-7D0082966307}"/>
              </a:ext>
            </a:extLst>
          </p:cNvPr>
          <p:cNvSpPr/>
          <p:nvPr/>
        </p:nvSpPr>
        <p:spPr>
          <a:xfrm rot="7615317">
            <a:off x="5435656" y="2382918"/>
            <a:ext cx="931851" cy="1102730"/>
          </a:xfrm>
          <a:prstGeom prst="arc">
            <a:avLst/>
          </a:prstGeom>
          <a:ln w="57150">
            <a:solidFill>
              <a:srgbClr val="EF403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23556" name="Picture 4" descr="checklist clipart - Clip Art Library">
            <a:extLst>
              <a:ext uri="{FF2B5EF4-FFF2-40B4-BE49-F238E27FC236}">
                <a16:creationId xmlns:a16="http://schemas.microsoft.com/office/drawing/2014/main" id="{B1EA8C9C-FDD0-468C-9C9A-C0F04F9EBB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8818" y="4354388"/>
            <a:ext cx="1467785"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75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rois exercises.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6" name="Picture 10" descr="Free Transparent Fruit Cliparts, Download Free Clip Art, Free Clip ...">
            <a:extLst>
              <a:ext uri="{FF2B5EF4-FFF2-40B4-BE49-F238E27FC236}">
                <a16:creationId xmlns:a16="http://schemas.microsoft.com/office/drawing/2014/main" id="{4E0E527F-DFBC-4014-BE42-4FCE672A2E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5902" y="4827683"/>
            <a:ext cx="1241379" cy="1080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213557"/>
            <a:ext cx="2648686" cy="647577"/>
          </a:xfrm>
        </p:spPr>
        <p:txBody>
          <a:bodyPr>
            <a:normAutofit/>
          </a:bodyPr>
          <a:lstStyle/>
          <a:p>
            <a:r>
              <a:rPr lang="en-GB" sz="2800" b="1" dirty="0">
                <a:solidFill>
                  <a:schemeClr val="bg1"/>
                </a:solidFill>
              </a:rPr>
              <a:t>Il y a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8763000" y="249869"/>
            <a:ext cx="3146920" cy="398457"/>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200048" y="966307"/>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y a quoi dans la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maison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d’Amir</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 Il y a quoi dans la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maison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d’Océane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pic>
        <p:nvPicPr>
          <p:cNvPr id="24580" name="Picture 4" descr="Free House Outline Clipart Black And White, Download Free Clip Art ...">
            <a:extLst>
              <a:ext uri="{FF2B5EF4-FFF2-40B4-BE49-F238E27FC236}">
                <a16:creationId xmlns:a16="http://schemas.microsoft.com/office/drawing/2014/main" id="{9E8E820E-3A2D-4102-B559-195E9D51329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 y="1889673"/>
            <a:ext cx="602600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ree House Outline Clipart Black And White, Download Free Clip Art ...">
            <a:extLst>
              <a:ext uri="{FF2B5EF4-FFF2-40B4-BE49-F238E27FC236}">
                <a16:creationId xmlns:a16="http://schemas.microsoft.com/office/drawing/2014/main" id="{F2C6AF49-BB65-4175-A91E-2FBC6AF515A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66003" y="1889673"/>
            <a:ext cx="602600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Happy Dog Clipart, Download Free Clip Art, Free Clip Art on ...">
            <a:extLst>
              <a:ext uri="{FF2B5EF4-FFF2-40B4-BE49-F238E27FC236}">
                <a16:creationId xmlns:a16="http://schemas.microsoft.com/office/drawing/2014/main" id="{B1D9F2B0-DF53-43CB-9CCF-7F43840794FD}"/>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4564" y="4819337"/>
            <a:ext cx="87096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elevision vintage tv clipart clipartfest - Clip Art Library">
            <a:extLst>
              <a:ext uri="{FF2B5EF4-FFF2-40B4-BE49-F238E27FC236}">
                <a16:creationId xmlns:a16="http://schemas.microsoft.com/office/drawing/2014/main" id="{21082AFF-77EC-4DF7-B3C8-5B286CAA62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1314" y="3651341"/>
            <a:ext cx="8505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black and white clip art bike - Clip Art Library">
            <a:extLst>
              <a:ext uri="{FF2B5EF4-FFF2-40B4-BE49-F238E27FC236}">
                <a16:creationId xmlns:a16="http://schemas.microsoft.com/office/drawing/2014/main" id="{721BB183-09A7-41D8-9FAE-643319E5A36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8401" y="2483346"/>
            <a:ext cx="16722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closed door clipart - Clip Art Library">
            <a:extLst>
              <a:ext uri="{FF2B5EF4-FFF2-40B4-BE49-F238E27FC236}">
                <a16:creationId xmlns:a16="http://schemas.microsoft.com/office/drawing/2014/main" id="{1A2AC51E-8FBD-4DC7-B653-95B385028E8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48686" y="4819337"/>
            <a:ext cx="7167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C25BC0F-B7C6-4C09-9144-2731BB0887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0000" y="1889673"/>
            <a:ext cx="1080000" cy="1080000"/>
          </a:xfrm>
          <a:prstGeom prst="rect">
            <a:avLst/>
          </a:prstGeom>
        </p:spPr>
      </p:pic>
      <p:pic>
        <p:nvPicPr>
          <p:cNvPr id="14" name="Picture 13">
            <a:extLst>
              <a:ext uri="{FF2B5EF4-FFF2-40B4-BE49-F238E27FC236}">
                <a16:creationId xmlns:a16="http://schemas.microsoft.com/office/drawing/2014/main" id="{060B842E-05C0-45E7-8EE9-C525E7F570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4400" y="1889673"/>
            <a:ext cx="1080000" cy="1080000"/>
          </a:xfrm>
          <a:prstGeom prst="rect">
            <a:avLst/>
          </a:prstGeom>
        </p:spPr>
      </p:pic>
      <p:sp>
        <p:nvSpPr>
          <p:cNvPr id="17" name="TextBox 16">
            <a:extLst>
              <a:ext uri="{FF2B5EF4-FFF2-40B4-BE49-F238E27FC236}">
                <a16:creationId xmlns:a16="http://schemas.microsoft.com/office/drawing/2014/main" id="{67715ABD-2840-41F2-A7ED-A8B70F61AE2C}"/>
              </a:ext>
            </a:extLst>
          </p:cNvPr>
          <p:cNvSpPr txBox="1"/>
          <p:nvPr/>
        </p:nvSpPr>
        <p:spPr>
          <a:xfrm>
            <a:off x="6934200" y="3665175"/>
            <a:ext cx="4413236" cy="2308324"/>
          </a:xfrm>
          <a:prstGeom prst="rect">
            <a:avLst/>
          </a:prstGeom>
          <a:noFill/>
        </p:spPr>
        <p:txBody>
          <a:bodyPr wrap="square" rtlCol="0">
            <a:spAutoFit/>
          </a:bodyPr>
          <a:lstStyle/>
          <a:p>
            <a:pPr algn="l"/>
            <a:r>
              <a:rPr lang="en-GB" sz="2400" dirty="0">
                <a:solidFill>
                  <a:srgbClr val="002060"/>
                </a:solidFill>
              </a:rPr>
              <a:t>1. _________________________</a:t>
            </a:r>
          </a:p>
          <a:p>
            <a:r>
              <a:rPr lang="en-GB" sz="2400" dirty="0">
                <a:solidFill>
                  <a:srgbClr val="002060"/>
                </a:solidFill>
              </a:rPr>
              <a:t>2. _________________________</a:t>
            </a:r>
          </a:p>
          <a:p>
            <a:r>
              <a:rPr lang="en-GB" sz="2400" dirty="0">
                <a:solidFill>
                  <a:srgbClr val="002060"/>
                </a:solidFill>
              </a:rPr>
              <a:t>3. _________________________</a:t>
            </a:r>
          </a:p>
          <a:p>
            <a:r>
              <a:rPr lang="en-GB" sz="2400" dirty="0">
                <a:solidFill>
                  <a:srgbClr val="002060"/>
                </a:solidFill>
              </a:rPr>
              <a:t>4. _________________________</a:t>
            </a:r>
          </a:p>
          <a:p>
            <a:r>
              <a:rPr lang="en-GB" sz="2400" dirty="0">
                <a:solidFill>
                  <a:srgbClr val="002060"/>
                </a:solidFill>
              </a:rPr>
              <a:t>5. _________________________</a:t>
            </a:r>
          </a:p>
          <a:p>
            <a:r>
              <a:rPr lang="en-GB" sz="2400" dirty="0">
                <a:solidFill>
                  <a:srgbClr val="002060"/>
                </a:solidFill>
              </a:rPr>
              <a:t>6. _________________________</a:t>
            </a:r>
          </a:p>
        </p:txBody>
      </p:sp>
      <p:sp>
        <p:nvSpPr>
          <p:cNvPr id="23" name="TextBox 22">
            <a:extLst>
              <a:ext uri="{FF2B5EF4-FFF2-40B4-BE49-F238E27FC236}">
                <a16:creationId xmlns:a16="http://schemas.microsoft.com/office/drawing/2014/main" id="{9702A834-6076-4963-B479-4D132218EA47}"/>
              </a:ext>
            </a:extLst>
          </p:cNvPr>
          <p:cNvSpPr txBox="1"/>
          <p:nvPr/>
        </p:nvSpPr>
        <p:spPr>
          <a:xfrm>
            <a:off x="3343801" y="2754340"/>
            <a:ext cx="540000" cy="400110"/>
          </a:xfrm>
          <a:prstGeom prst="rect">
            <a:avLst/>
          </a:prstGeom>
          <a:solidFill>
            <a:srgbClr val="0055A5"/>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2"/>
                </a:solidFill>
                <a:effectLst/>
                <a:uLnTx/>
                <a:uFillTx/>
                <a:latin typeface="Century Gothic" panose="020F0302020204030204"/>
                <a:ea typeface="+mn-ea"/>
                <a:cs typeface="+mn-cs"/>
              </a:rPr>
              <a:t>6</a:t>
            </a:r>
          </a:p>
        </p:txBody>
      </p:sp>
      <p:sp>
        <p:nvSpPr>
          <p:cNvPr id="24" name="TextBox 23">
            <a:extLst>
              <a:ext uri="{FF2B5EF4-FFF2-40B4-BE49-F238E27FC236}">
                <a16:creationId xmlns:a16="http://schemas.microsoft.com/office/drawing/2014/main" id="{B00E1F14-540D-4C3F-A70E-93CDD5204E40}"/>
              </a:ext>
            </a:extLst>
          </p:cNvPr>
          <p:cNvSpPr txBox="1"/>
          <p:nvPr/>
        </p:nvSpPr>
        <p:spPr>
          <a:xfrm>
            <a:off x="2271816" y="4096436"/>
            <a:ext cx="540000" cy="400110"/>
          </a:xfrm>
          <a:prstGeom prst="rect">
            <a:avLst/>
          </a:prstGeom>
          <a:solidFill>
            <a:srgbClr val="0055A5"/>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2"/>
                </a:solidFill>
                <a:latin typeface="Century Gothic" panose="020F0302020204030204"/>
              </a:rPr>
              <a:t>7</a:t>
            </a:r>
            <a:endParaRPr kumimoji="0" lang="en-GB" sz="2000" b="1" i="0" u="none" strike="noStrike" kern="1200" cap="none" spc="0" normalizeH="0" baseline="0" noProof="0" dirty="0">
              <a:ln>
                <a:noFill/>
              </a:ln>
              <a:solidFill>
                <a:schemeClr val="bg2"/>
              </a:solidFill>
              <a:effectLst/>
              <a:uLnTx/>
              <a:uFillTx/>
              <a:latin typeface="Century Gothic" panose="020F0302020204030204"/>
              <a:ea typeface="+mn-ea"/>
              <a:cs typeface="+mn-cs"/>
            </a:endParaRPr>
          </a:p>
        </p:txBody>
      </p:sp>
      <p:pic>
        <p:nvPicPr>
          <p:cNvPr id="25" name="Picture 10" descr="computer clipart - Clip Art Library">
            <a:extLst>
              <a:ext uri="{FF2B5EF4-FFF2-40B4-BE49-F238E27FC236}">
                <a16:creationId xmlns:a16="http://schemas.microsoft.com/office/drawing/2014/main" id="{9B8C17D0-54E0-49E3-B413-DDA2148E9CBA}"/>
              </a:ext>
            </a:extLst>
          </p:cNvPr>
          <p:cNvPicPr>
            <a:picLocks noChangeAspect="1" noChangeArrowheads="1"/>
          </p:cNvPicPr>
          <p:nvPr/>
        </p:nvPicPr>
        <p:blipFill>
          <a:blip r:embed="rId11"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312247" y="3752845"/>
            <a:ext cx="933750" cy="10800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03008630-6AAA-41C4-A763-C9B1F0230B67}"/>
              </a:ext>
            </a:extLst>
          </p:cNvPr>
          <p:cNvSpPr txBox="1"/>
          <p:nvPr/>
        </p:nvSpPr>
        <p:spPr>
          <a:xfrm>
            <a:off x="4096571" y="4051869"/>
            <a:ext cx="540000" cy="400110"/>
          </a:xfrm>
          <a:prstGeom prst="rect">
            <a:avLst/>
          </a:prstGeom>
          <a:solidFill>
            <a:srgbClr val="0055A5"/>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2"/>
                </a:solidFill>
                <a:effectLst/>
                <a:uLnTx/>
                <a:uFillTx/>
                <a:latin typeface="Century Gothic" panose="020F0302020204030204"/>
                <a:ea typeface="+mn-ea"/>
                <a:cs typeface="+mn-cs"/>
              </a:rPr>
              <a:t>3</a:t>
            </a:r>
          </a:p>
        </p:txBody>
      </p:sp>
      <p:sp>
        <p:nvSpPr>
          <p:cNvPr id="28" name="TextBox 27">
            <a:extLst>
              <a:ext uri="{FF2B5EF4-FFF2-40B4-BE49-F238E27FC236}">
                <a16:creationId xmlns:a16="http://schemas.microsoft.com/office/drawing/2014/main" id="{EEC4A480-DC44-4868-85DF-D569133825FA}"/>
              </a:ext>
            </a:extLst>
          </p:cNvPr>
          <p:cNvSpPr txBox="1"/>
          <p:nvPr/>
        </p:nvSpPr>
        <p:spPr>
          <a:xfrm>
            <a:off x="1417376" y="5359337"/>
            <a:ext cx="540000" cy="400110"/>
          </a:xfrm>
          <a:prstGeom prst="rect">
            <a:avLst/>
          </a:prstGeom>
          <a:solidFill>
            <a:srgbClr val="0055A5"/>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2"/>
                </a:solidFill>
                <a:effectLst/>
                <a:uLnTx/>
                <a:uFillTx/>
                <a:latin typeface="Century Gothic" panose="020F0302020204030204"/>
                <a:ea typeface="+mn-ea"/>
                <a:cs typeface="+mn-cs"/>
              </a:rPr>
              <a:t>1</a:t>
            </a:r>
          </a:p>
        </p:txBody>
      </p:sp>
      <p:sp>
        <p:nvSpPr>
          <p:cNvPr id="29" name="TextBox 28">
            <a:extLst>
              <a:ext uri="{FF2B5EF4-FFF2-40B4-BE49-F238E27FC236}">
                <a16:creationId xmlns:a16="http://schemas.microsoft.com/office/drawing/2014/main" id="{436C7E4E-351E-4FB6-A138-D0D370785F82}"/>
              </a:ext>
            </a:extLst>
          </p:cNvPr>
          <p:cNvSpPr txBox="1"/>
          <p:nvPr/>
        </p:nvSpPr>
        <p:spPr>
          <a:xfrm>
            <a:off x="3095436" y="5359337"/>
            <a:ext cx="540000" cy="400110"/>
          </a:xfrm>
          <a:prstGeom prst="rect">
            <a:avLst/>
          </a:prstGeom>
          <a:solidFill>
            <a:srgbClr val="0055A5"/>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2"/>
                </a:solidFill>
                <a:effectLst/>
                <a:uLnTx/>
                <a:uFillTx/>
                <a:latin typeface="Century Gothic" panose="020F0302020204030204"/>
                <a:ea typeface="+mn-ea"/>
                <a:cs typeface="+mn-cs"/>
              </a:rPr>
              <a:t>12</a:t>
            </a:r>
          </a:p>
        </p:txBody>
      </p:sp>
      <p:sp>
        <p:nvSpPr>
          <p:cNvPr id="30" name="TextBox 29">
            <a:extLst>
              <a:ext uri="{FF2B5EF4-FFF2-40B4-BE49-F238E27FC236}">
                <a16:creationId xmlns:a16="http://schemas.microsoft.com/office/drawing/2014/main" id="{73427581-FE8F-4EDA-8FC9-87BCF55145A1}"/>
              </a:ext>
            </a:extLst>
          </p:cNvPr>
          <p:cNvSpPr txBox="1"/>
          <p:nvPr/>
        </p:nvSpPr>
        <p:spPr>
          <a:xfrm>
            <a:off x="4542001" y="5359337"/>
            <a:ext cx="540000" cy="400110"/>
          </a:xfrm>
          <a:prstGeom prst="rect">
            <a:avLst/>
          </a:prstGeom>
          <a:solidFill>
            <a:srgbClr val="0055A5"/>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2"/>
                </a:solidFill>
                <a:latin typeface="Century Gothic" panose="020F0302020204030204"/>
              </a:rPr>
              <a:t>8</a:t>
            </a:r>
            <a:endParaRPr kumimoji="0" lang="en-GB" sz="2000" b="1" i="0" u="none" strike="noStrike" kern="1200" cap="none" spc="0" normalizeH="0" baseline="0" noProof="0" dirty="0">
              <a:ln>
                <a:noFill/>
              </a:ln>
              <a:solidFill>
                <a:schemeClr val="bg2"/>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9031BAE9-A60E-45B7-A7D6-96A760B9ACC1}"/>
              </a:ext>
            </a:extLst>
          </p:cNvPr>
          <p:cNvSpPr/>
          <p:nvPr/>
        </p:nvSpPr>
        <p:spPr>
          <a:xfrm>
            <a:off x="200048" y="1931467"/>
            <a:ext cx="1080000" cy="1080000"/>
          </a:xfrm>
          <a:prstGeom prst="rect">
            <a:avLst/>
          </a:prstGeom>
          <a:noFill/>
          <a:ln w="76200">
            <a:solidFill>
              <a:srgbClr val="EF40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455476FD-A49E-4A2C-9774-816818009164}"/>
              </a:ext>
            </a:extLst>
          </p:cNvPr>
          <p:cNvSpPr txBox="1"/>
          <p:nvPr/>
        </p:nvSpPr>
        <p:spPr>
          <a:xfrm>
            <a:off x="1358261" y="2101075"/>
            <a:ext cx="526106" cy="646331"/>
          </a:xfrm>
          <a:prstGeom prst="rect">
            <a:avLst/>
          </a:prstGeom>
          <a:noFill/>
        </p:spPr>
        <p:txBody>
          <a:bodyPr wrap="none" rtlCol="0">
            <a:spAutoFit/>
          </a:bodyPr>
          <a:lstStyle/>
          <a:p>
            <a:pPr algn="l"/>
            <a:r>
              <a:rPr lang="en-GB" sz="3600" b="1" dirty="0">
                <a:solidFill>
                  <a:srgbClr val="EF4034"/>
                </a:solidFill>
              </a:rPr>
              <a:t>A</a:t>
            </a:r>
          </a:p>
        </p:txBody>
      </p:sp>
      <p:pic>
        <p:nvPicPr>
          <p:cNvPr id="26" name="Picture 25" descr="A blue and white person with a letter&#10;&#10;Description automatically generated">
            <a:extLst>
              <a:ext uri="{FF2B5EF4-FFF2-40B4-BE49-F238E27FC236}">
                <a16:creationId xmlns:a16="http://schemas.microsoft.com/office/drawing/2014/main" id="{BFF65801-816F-433D-983F-C6308F1F9C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5309" y="1447880"/>
            <a:ext cx="1438116" cy="1507389"/>
          </a:xfrm>
          <a:prstGeom prst="rect">
            <a:avLst/>
          </a:prstGeom>
        </p:spPr>
      </p:pic>
      <p:pic>
        <p:nvPicPr>
          <p:cNvPr id="31" name="Picture 30" descr="A blue and white logo&#10;&#10;Description automatically generated">
            <a:extLst>
              <a:ext uri="{FF2B5EF4-FFF2-40B4-BE49-F238E27FC236}">
                <a16:creationId xmlns:a16="http://schemas.microsoft.com/office/drawing/2014/main" id="{DB2871CB-ED24-4199-BA15-DC4ED6C4A00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91309" y="1541760"/>
            <a:ext cx="1435345" cy="1510160"/>
          </a:xfrm>
          <a:prstGeom prst="rect">
            <a:avLst/>
          </a:prstGeom>
        </p:spPr>
      </p:pic>
      <p:pic>
        <p:nvPicPr>
          <p:cNvPr id="32" name="Picture 31" descr="A blue and red speech bubbles&#10;&#10;Description automatically generated">
            <a:extLst>
              <a:ext uri="{FF2B5EF4-FFF2-40B4-BE49-F238E27FC236}">
                <a16:creationId xmlns:a16="http://schemas.microsoft.com/office/drawing/2014/main" id="{BC442E30-5925-43BA-9143-F7C73177C12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09943" y="53534"/>
            <a:ext cx="1438116" cy="967621"/>
          </a:xfrm>
          <a:prstGeom prst="rect">
            <a:avLst/>
          </a:prstGeom>
        </p:spPr>
      </p:pic>
      <p:grpSp>
        <p:nvGrpSpPr>
          <p:cNvPr id="16" name="Group 15">
            <a:extLst>
              <a:ext uri="{FF2B5EF4-FFF2-40B4-BE49-F238E27FC236}">
                <a16:creationId xmlns:a16="http://schemas.microsoft.com/office/drawing/2014/main" id="{830A4FDC-8D03-424F-A85C-A946B0EC8BA8}"/>
              </a:ext>
            </a:extLst>
          </p:cNvPr>
          <p:cNvGrpSpPr/>
          <p:nvPr/>
        </p:nvGrpSpPr>
        <p:grpSpPr>
          <a:xfrm>
            <a:off x="750566" y="2193872"/>
            <a:ext cx="4511580" cy="3779627"/>
            <a:chOff x="750566" y="2193872"/>
            <a:chExt cx="4511580" cy="3779627"/>
          </a:xfrm>
          <a:solidFill>
            <a:schemeClr val="bg2"/>
          </a:solidFill>
        </p:grpSpPr>
        <p:sp>
          <p:nvSpPr>
            <p:cNvPr id="5" name="Rectangle 4">
              <a:extLst>
                <a:ext uri="{FF2B5EF4-FFF2-40B4-BE49-F238E27FC236}">
                  <a16:creationId xmlns:a16="http://schemas.microsoft.com/office/drawing/2014/main" id="{F66D89A7-D1A6-4C3D-A828-32A870E3BC35}"/>
                </a:ext>
              </a:extLst>
            </p:cNvPr>
            <p:cNvSpPr/>
            <p:nvPr/>
          </p:nvSpPr>
          <p:spPr>
            <a:xfrm>
              <a:off x="844564" y="3665175"/>
              <a:ext cx="4394410" cy="23083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a:extLst>
                <a:ext uri="{FF2B5EF4-FFF2-40B4-BE49-F238E27FC236}">
                  <a16:creationId xmlns:a16="http://schemas.microsoft.com/office/drawing/2014/main" id="{17DB07B4-17EA-4841-A4EC-648D23B332BB}"/>
                </a:ext>
              </a:extLst>
            </p:cNvPr>
            <p:cNvSpPr/>
            <p:nvPr/>
          </p:nvSpPr>
          <p:spPr>
            <a:xfrm>
              <a:off x="750566" y="2193872"/>
              <a:ext cx="4511580" cy="148722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 name="Graphic 20" descr="User with solid fill">
            <a:extLst>
              <a:ext uri="{FF2B5EF4-FFF2-40B4-BE49-F238E27FC236}">
                <a16:creationId xmlns:a16="http://schemas.microsoft.com/office/drawing/2014/main" id="{85F7C3E2-2C69-433A-9D75-D84405B80ED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198647" y="1541760"/>
            <a:ext cx="1420667" cy="1420667"/>
          </a:xfrm>
          <a:prstGeom prst="rect">
            <a:avLst/>
          </a:prstGeom>
        </p:spPr>
      </p:pic>
    </p:spTree>
    <p:extLst>
      <p:ext uri="{BB962C8B-B14F-4D97-AF65-F5344CB8AC3E}">
        <p14:creationId xmlns:p14="http://schemas.microsoft.com/office/powerpoint/2010/main" val="212003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4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0F94D6F-784A-411E-83D0-CEC78B3813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00" y="1889673"/>
            <a:ext cx="1080000" cy="1080000"/>
          </a:xfrm>
          <a:prstGeom prst="rect">
            <a:avLst/>
          </a:prstGeom>
        </p:spPr>
      </p:pic>
      <p:sp>
        <p:nvSpPr>
          <p:cNvPr id="4" name="Title 3"/>
          <p:cNvSpPr>
            <a:spLocks noGrp="1"/>
          </p:cNvSpPr>
          <p:nvPr>
            <p:ph type="title"/>
          </p:nvPr>
        </p:nvSpPr>
        <p:spPr>
          <a:xfrm>
            <a:off x="0" y="213557"/>
            <a:ext cx="2710927" cy="647577"/>
          </a:xfrm>
        </p:spPr>
        <p:txBody>
          <a:bodyPr>
            <a:normAutofit/>
          </a:bodyPr>
          <a:lstStyle/>
          <a:p>
            <a:r>
              <a:rPr lang="en-GB" sz="2800" b="1" dirty="0">
                <a:solidFill>
                  <a:schemeClr val="bg1"/>
                </a:solidFill>
              </a:rPr>
              <a:t>Il y a quoi ?</a:t>
            </a:r>
          </a:p>
        </p:txBody>
      </p:sp>
      <p:sp>
        <p:nvSpPr>
          <p:cNvPr id="6" name="TextBox 5">
            <a:extLst>
              <a:ext uri="{FF2B5EF4-FFF2-40B4-BE49-F238E27FC236}">
                <a16:creationId xmlns:a16="http://schemas.microsoft.com/office/drawing/2014/main" id="{3FF39D30-4649-CC4D-B004-F55757FC4AEF}"/>
              </a:ext>
            </a:extLst>
          </p:cNvPr>
          <p:cNvSpPr txBox="1"/>
          <p:nvPr/>
        </p:nvSpPr>
        <p:spPr>
          <a:xfrm>
            <a:off x="7921" y="1177806"/>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y a quoi dans la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maison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d’Amir</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 Il y a quoi dans la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maison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d’Océane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pic>
        <p:nvPicPr>
          <p:cNvPr id="24580" name="Picture 4" descr="Free House Outline Clipart Black And White, Download Free Clip Art ...">
            <a:extLst>
              <a:ext uri="{FF2B5EF4-FFF2-40B4-BE49-F238E27FC236}">
                <a16:creationId xmlns:a16="http://schemas.microsoft.com/office/drawing/2014/main" id="{9E8E820E-3A2D-4102-B559-195E9D51329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 y="1889673"/>
            <a:ext cx="602600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ree House Outline Clipart Black And White, Download Free Clip Art ...">
            <a:extLst>
              <a:ext uri="{FF2B5EF4-FFF2-40B4-BE49-F238E27FC236}">
                <a16:creationId xmlns:a16="http://schemas.microsoft.com/office/drawing/2014/main" id="{F2C6AF49-BB65-4175-A91E-2FBC6AF515A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66003" y="1889673"/>
            <a:ext cx="602600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Cartoon Man Face, Download Free Clip Art, Free Clip Art on ...">
            <a:extLst>
              <a:ext uri="{FF2B5EF4-FFF2-40B4-BE49-F238E27FC236}">
                <a16:creationId xmlns:a16="http://schemas.microsoft.com/office/drawing/2014/main" id="{E880BFD0-D074-4CED-891A-9A1708BE53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8975" y="4825624"/>
            <a:ext cx="100944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Model car Clip art Die-cast toy - car png download - 1969*1392 ...">
            <a:extLst>
              <a:ext uri="{FF2B5EF4-FFF2-40B4-BE49-F238E27FC236}">
                <a16:creationId xmlns:a16="http://schemas.microsoft.com/office/drawing/2014/main" id="{78CF4DCE-F77D-41F0-829F-8B7C2BE697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15128" y="2483346"/>
            <a:ext cx="15277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Free Smartphone Clipart Png, Download Free Clip Art, Free Clip Art ...">
            <a:extLst>
              <a:ext uri="{FF2B5EF4-FFF2-40B4-BE49-F238E27FC236}">
                <a16:creationId xmlns:a16="http://schemas.microsoft.com/office/drawing/2014/main" id="{1EE1D810-CFEE-4555-8075-7533099457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81168" y="3654485"/>
            <a:ext cx="1058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2E9FE127-5853-44A4-8B3A-A5E2B92CB4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4400" y="1889673"/>
            <a:ext cx="1080000" cy="1080000"/>
          </a:xfrm>
          <a:prstGeom prst="rect">
            <a:avLst/>
          </a:prstGeom>
        </p:spPr>
      </p:pic>
      <p:pic>
        <p:nvPicPr>
          <p:cNvPr id="21" name="Picture 10" descr="dress shirt clipart png - Clip Art Library">
            <a:extLst>
              <a:ext uri="{FF2B5EF4-FFF2-40B4-BE49-F238E27FC236}">
                <a16:creationId xmlns:a16="http://schemas.microsoft.com/office/drawing/2014/main" id="{F754CA38-7F25-4138-914F-C38C9C7B078C}"/>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65259" y="4825624"/>
            <a:ext cx="102748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Ruler Clip art - Scale Ruler png download - 3335*1481 - Free ...">
            <a:extLst>
              <a:ext uri="{FF2B5EF4-FFF2-40B4-BE49-F238E27FC236}">
                <a16:creationId xmlns:a16="http://schemas.microsoft.com/office/drawing/2014/main" id="{004C27A7-1894-4619-9FFC-DEFDCA4D891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32751" y="5045842"/>
            <a:ext cx="1440000" cy="63956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B100111-8B69-42A9-8F9A-9694C6594336}"/>
              </a:ext>
            </a:extLst>
          </p:cNvPr>
          <p:cNvSpPr txBox="1"/>
          <p:nvPr/>
        </p:nvSpPr>
        <p:spPr>
          <a:xfrm>
            <a:off x="756296" y="3695354"/>
            <a:ext cx="4413236" cy="2308324"/>
          </a:xfrm>
          <a:prstGeom prst="rect">
            <a:avLst/>
          </a:prstGeom>
          <a:noFill/>
        </p:spPr>
        <p:txBody>
          <a:bodyPr wrap="square" rtlCol="0">
            <a:spAutoFit/>
          </a:bodyPr>
          <a:lstStyle/>
          <a:p>
            <a:pPr algn="l"/>
            <a:r>
              <a:rPr lang="en-GB" sz="2400" dirty="0">
                <a:solidFill>
                  <a:srgbClr val="115076"/>
                </a:solidFill>
              </a:rPr>
              <a:t>1. _________________________</a:t>
            </a:r>
          </a:p>
          <a:p>
            <a:r>
              <a:rPr lang="en-GB" sz="2400" dirty="0">
                <a:solidFill>
                  <a:srgbClr val="115076"/>
                </a:solidFill>
              </a:rPr>
              <a:t>2. _________________________</a:t>
            </a:r>
          </a:p>
          <a:p>
            <a:r>
              <a:rPr lang="en-GB" sz="2400" dirty="0">
                <a:solidFill>
                  <a:srgbClr val="115076"/>
                </a:solidFill>
              </a:rPr>
              <a:t>3. _________________________</a:t>
            </a:r>
          </a:p>
          <a:p>
            <a:r>
              <a:rPr lang="en-GB" sz="2400" dirty="0">
                <a:solidFill>
                  <a:srgbClr val="115076"/>
                </a:solidFill>
              </a:rPr>
              <a:t>4. _________________________</a:t>
            </a:r>
          </a:p>
          <a:p>
            <a:r>
              <a:rPr lang="en-GB" sz="2400" dirty="0">
                <a:solidFill>
                  <a:srgbClr val="115076"/>
                </a:solidFill>
              </a:rPr>
              <a:t>5. _________________________</a:t>
            </a:r>
          </a:p>
          <a:p>
            <a:r>
              <a:rPr lang="en-GB" sz="2400" dirty="0">
                <a:solidFill>
                  <a:srgbClr val="115076"/>
                </a:solidFill>
              </a:rPr>
              <a:t>6. _________________________</a:t>
            </a:r>
          </a:p>
        </p:txBody>
      </p:sp>
      <p:pic>
        <p:nvPicPr>
          <p:cNvPr id="24" name="Picture 18" descr="Free Clip Art Book, Download Free Clip Art, Free Clip Art on ...">
            <a:extLst>
              <a:ext uri="{FF2B5EF4-FFF2-40B4-BE49-F238E27FC236}">
                <a16:creationId xmlns:a16="http://schemas.microsoft.com/office/drawing/2014/main" id="{27C6EB2E-1049-4736-9033-0D877861F49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75128" y="365448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FD45B45-53F3-4A1F-91B4-97346B2F9ACA}"/>
              </a:ext>
            </a:extLst>
          </p:cNvPr>
          <p:cNvSpPr txBox="1"/>
          <p:nvPr/>
        </p:nvSpPr>
        <p:spPr>
          <a:xfrm>
            <a:off x="7724081" y="5365623"/>
            <a:ext cx="540000" cy="400110"/>
          </a:xfrm>
          <a:prstGeom prst="rect">
            <a:avLst/>
          </a:prstGeom>
          <a:solidFill>
            <a:srgbClr val="0055A5"/>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2"/>
                </a:solidFill>
                <a:effectLst/>
                <a:uLnTx/>
                <a:uFillTx/>
                <a:latin typeface="Century Gothic" panose="020F0302020204030204"/>
                <a:ea typeface="+mn-ea"/>
                <a:cs typeface="+mn-cs"/>
              </a:rPr>
              <a:t>2</a:t>
            </a:r>
          </a:p>
        </p:txBody>
      </p:sp>
      <p:sp>
        <p:nvSpPr>
          <p:cNvPr id="27" name="TextBox 26">
            <a:extLst>
              <a:ext uri="{FF2B5EF4-FFF2-40B4-BE49-F238E27FC236}">
                <a16:creationId xmlns:a16="http://schemas.microsoft.com/office/drawing/2014/main" id="{7A14F3F9-088F-4BEE-895D-AE672286CA55}"/>
              </a:ext>
            </a:extLst>
          </p:cNvPr>
          <p:cNvSpPr txBox="1"/>
          <p:nvPr/>
        </p:nvSpPr>
        <p:spPr>
          <a:xfrm>
            <a:off x="9311168" y="5365623"/>
            <a:ext cx="540000" cy="400110"/>
          </a:xfrm>
          <a:prstGeom prst="rect">
            <a:avLst/>
          </a:prstGeom>
          <a:solidFill>
            <a:srgbClr val="0055A5"/>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2"/>
                </a:solidFill>
                <a:effectLst/>
                <a:uLnTx/>
                <a:uFillTx/>
                <a:latin typeface="Century Gothic" panose="020F0302020204030204"/>
                <a:ea typeface="+mn-ea"/>
                <a:cs typeface="+mn-cs"/>
              </a:rPr>
              <a:t>10</a:t>
            </a:r>
          </a:p>
        </p:txBody>
      </p:sp>
      <p:sp>
        <p:nvSpPr>
          <p:cNvPr id="28" name="TextBox 27">
            <a:extLst>
              <a:ext uri="{FF2B5EF4-FFF2-40B4-BE49-F238E27FC236}">
                <a16:creationId xmlns:a16="http://schemas.microsoft.com/office/drawing/2014/main" id="{59F46449-B3F7-4257-A03F-D6A59784DC9E}"/>
              </a:ext>
            </a:extLst>
          </p:cNvPr>
          <p:cNvSpPr txBox="1"/>
          <p:nvPr/>
        </p:nvSpPr>
        <p:spPr>
          <a:xfrm>
            <a:off x="10639168" y="5365623"/>
            <a:ext cx="540000" cy="400110"/>
          </a:xfrm>
          <a:prstGeom prst="rect">
            <a:avLst/>
          </a:prstGeom>
          <a:solidFill>
            <a:srgbClr val="0055A5"/>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2"/>
                </a:solidFill>
                <a:effectLst/>
                <a:uLnTx/>
                <a:uFillTx/>
                <a:latin typeface="Century Gothic" panose="020F0302020204030204"/>
                <a:ea typeface="+mn-ea"/>
                <a:cs typeface="+mn-cs"/>
              </a:rPr>
              <a:t>9</a:t>
            </a:r>
          </a:p>
        </p:txBody>
      </p:sp>
      <p:sp>
        <p:nvSpPr>
          <p:cNvPr id="29" name="TextBox 28">
            <a:extLst>
              <a:ext uri="{FF2B5EF4-FFF2-40B4-BE49-F238E27FC236}">
                <a16:creationId xmlns:a16="http://schemas.microsoft.com/office/drawing/2014/main" id="{2AFE015B-D255-4F70-8DDF-A5F7678F8AE5}"/>
              </a:ext>
            </a:extLst>
          </p:cNvPr>
          <p:cNvSpPr txBox="1"/>
          <p:nvPr/>
        </p:nvSpPr>
        <p:spPr>
          <a:xfrm>
            <a:off x="8625937" y="4020078"/>
            <a:ext cx="540000" cy="400110"/>
          </a:xfrm>
          <a:prstGeom prst="rect">
            <a:avLst/>
          </a:prstGeom>
          <a:solidFill>
            <a:srgbClr val="0055A5"/>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2"/>
                </a:solidFill>
                <a:effectLst/>
                <a:uLnTx/>
                <a:uFillTx/>
                <a:latin typeface="Century Gothic" panose="020F0302020204030204"/>
                <a:ea typeface="+mn-ea"/>
                <a:cs typeface="+mn-cs"/>
              </a:rPr>
              <a:t>11</a:t>
            </a:r>
          </a:p>
        </p:txBody>
      </p:sp>
      <p:sp>
        <p:nvSpPr>
          <p:cNvPr id="30" name="TextBox 29">
            <a:extLst>
              <a:ext uri="{FF2B5EF4-FFF2-40B4-BE49-F238E27FC236}">
                <a16:creationId xmlns:a16="http://schemas.microsoft.com/office/drawing/2014/main" id="{CF293796-D208-4A4F-AEA9-04608DD63C78}"/>
              </a:ext>
            </a:extLst>
          </p:cNvPr>
          <p:cNvSpPr txBox="1"/>
          <p:nvPr/>
        </p:nvSpPr>
        <p:spPr>
          <a:xfrm>
            <a:off x="10199850" y="4049673"/>
            <a:ext cx="540000" cy="400110"/>
          </a:xfrm>
          <a:prstGeom prst="rect">
            <a:avLst/>
          </a:prstGeom>
          <a:solidFill>
            <a:srgbClr val="0055A5"/>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2"/>
                </a:solidFill>
                <a:effectLst/>
                <a:uLnTx/>
                <a:uFillTx/>
                <a:latin typeface="Century Gothic" panose="020F0302020204030204"/>
                <a:ea typeface="+mn-ea"/>
                <a:cs typeface="+mn-cs"/>
              </a:rPr>
              <a:t>5</a:t>
            </a:r>
          </a:p>
        </p:txBody>
      </p:sp>
      <p:sp>
        <p:nvSpPr>
          <p:cNvPr id="31" name="TextBox 30">
            <a:extLst>
              <a:ext uri="{FF2B5EF4-FFF2-40B4-BE49-F238E27FC236}">
                <a16:creationId xmlns:a16="http://schemas.microsoft.com/office/drawing/2014/main" id="{94448E0E-6FBC-4CFC-8F02-BBB41F7E44FF}"/>
              </a:ext>
            </a:extLst>
          </p:cNvPr>
          <p:cNvSpPr txBox="1"/>
          <p:nvPr/>
        </p:nvSpPr>
        <p:spPr>
          <a:xfrm>
            <a:off x="9463525" y="2851602"/>
            <a:ext cx="540000" cy="400110"/>
          </a:xfrm>
          <a:prstGeom prst="rect">
            <a:avLst/>
          </a:prstGeom>
          <a:solidFill>
            <a:srgbClr val="0055A5"/>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2"/>
                </a:solidFill>
                <a:effectLst/>
                <a:uLnTx/>
                <a:uFillTx/>
                <a:latin typeface="Century Gothic" panose="020F0302020204030204"/>
                <a:ea typeface="+mn-ea"/>
                <a:cs typeface="+mn-cs"/>
              </a:rPr>
              <a:t>4</a:t>
            </a:r>
          </a:p>
        </p:txBody>
      </p:sp>
      <p:sp>
        <p:nvSpPr>
          <p:cNvPr id="32" name="Rounded Rectangle 46">
            <a:extLst>
              <a:ext uri="{FF2B5EF4-FFF2-40B4-BE49-F238E27FC236}">
                <a16:creationId xmlns:a16="http://schemas.microsoft.com/office/drawing/2014/main" id="{4486EDE7-3378-4546-83C0-98C7AFFBA687}"/>
              </a:ext>
            </a:extLst>
          </p:cNvPr>
          <p:cNvSpPr/>
          <p:nvPr/>
        </p:nvSpPr>
        <p:spPr>
          <a:xfrm>
            <a:off x="8763000" y="249869"/>
            <a:ext cx="3146920" cy="398457"/>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tangle 33">
            <a:extLst>
              <a:ext uri="{FF2B5EF4-FFF2-40B4-BE49-F238E27FC236}">
                <a16:creationId xmlns:a16="http://schemas.microsoft.com/office/drawing/2014/main" id="{026A8E8F-A15A-4BA8-9DED-7339FDB51721}"/>
              </a:ext>
            </a:extLst>
          </p:cNvPr>
          <p:cNvSpPr/>
          <p:nvPr/>
        </p:nvSpPr>
        <p:spPr>
          <a:xfrm>
            <a:off x="6398597" y="1931467"/>
            <a:ext cx="1080000" cy="108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29311E36-0AF0-4F1B-8963-2444490367DA}"/>
              </a:ext>
            </a:extLst>
          </p:cNvPr>
          <p:cNvSpPr txBox="1"/>
          <p:nvPr/>
        </p:nvSpPr>
        <p:spPr>
          <a:xfrm>
            <a:off x="7596055" y="2101075"/>
            <a:ext cx="452368" cy="646331"/>
          </a:xfrm>
          <a:prstGeom prst="rect">
            <a:avLst/>
          </a:prstGeom>
          <a:noFill/>
        </p:spPr>
        <p:txBody>
          <a:bodyPr wrap="none" rtlCol="0">
            <a:spAutoFit/>
          </a:bodyPr>
          <a:lstStyle/>
          <a:p>
            <a:pPr algn="l"/>
            <a:r>
              <a:rPr lang="en-GB" sz="3600" b="1" dirty="0">
                <a:solidFill>
                  <a:srgbClr val="EE6000"/>
                </a:solidFill>
              </a:rPr>
              <a:t>B</a:t>
            </a:r>
          </a:p>
        </p:txBody>
      </p:sp>
      <p:pic>
        <p:nvPicPr>
          <p:cNvPr id="36" name="Picture 35" descr="A blue and white person with a letter&#10;&#10;Description automatically generated">
            <a:extLst>
              <a:ext uri="{FF2B5EF4-FFF2-40B4-BE49-F238E27FC236}">
                <a16:creationId xmlns:a16="http://schemas.microsoft.com/office/drawing/2014/main" id="{A4EFF4FE-5B4A-48E8-BB0B-98F823C0951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5309" y="1447880"/>
            <a:ext cx="1438116" cy="1507389"/>
          </a:xfrm>
          <a:prstGeom prst="rect">
            <a:avLst/>
          </a:prstGeom>
        </p:spPr>
      </p:pic>
      <p:pic>
        <p:nvPicPr>
          <p:cNvPr id="37" name="Graphic 36" descr="User with solid fill">
            <a:extLst>
              <a:ext uri="{FF2B5EF4-FFF2-40B4-BE49-F238E27FC236}">
                <a16:creationId xmlns:a16="http://schemas.microsoft.com/office/drawing/2014/main" id="{6C739845-F791-4F5A-9BA6-68E73690CBC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74033" y="1430935"/>
            <a:ext cx="1420667" cy="1420667"/>
          </a:xfrm>
          <a:prstGeom prst="rect">
            <a:avLst/>
          </a:prstGeom>
        </p:spPr>
      </p:pic>
      <p:pic>
        <p:nvPicPr>
          <p:cNvPr id="38" name="Picture 37" descr="A blue and white logo&#10;&#10;Description automatically generated">
            <a:extLst>
              <a:ext uri="{FF2B5EF4-FFF2-40B4-BE49-F238E27FC236}">
                <a16:creationId xmlns:a16="http://schemas.microsoft.com/office/drawing/2014/main" id="{734AE94C-6E47-41E4-B55C-50C6094A5EB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30750" y="1464861"/>
            <a:ext cx="1435345" cy="1510160"/>
          </a:xfrm>
          <a:prstGeom prst="rect">
            <a:avLst/>
          </a:prstGeom>
        </p:spPr>
      </p:pic>
      <p:grpSp>
        <p:nvGrpSpPr>
          <p:cNvPr id="39" name="Group 38">
            <a:extLst>
              <a:ext uri="{FF2B5EF4-FFF2-40B4-BE49-F238E27FC236}">
                <a16:creationId xmlns:a16="http://schemas.microsoft.com/office/drawing/2014/main" id="{21EB8E8B-AACD-4DED-9826-5B987B3C59BE}"/>
              </a:ext>
            </a:extLst>
          </p:cNvPr>
          <p:cNvGrpSpPr/>
          <p:nvPr/>
        </p:nvGrpSpPr>
        <p:grpSpPr>
          <a:xfrm>
            <a:off x="6939776" y="2206336"/>
            <a:ext cx="4511580" cy="3779627"/>
            <a:chOff x="750566" y="2193872"/>
            <a:chExt cx="4511580" cy="3779627"/>
          </a:xfrm>
          <a:solidFill>
            <a:schemeClr val="bg2"/>
          </a:solidFill>
        </p:grpSpPr>
        <p:sp>
          <p:nvSpPr>
            <p:cNvPr id="40" name="Rectangle 39">
              <a:extLst>
                <a:ext uri="{FF2B5EF4-FFF2-40B4-BE49-F238E27FC236}">
                  <a16:creationId xmlns:a16="http://schemas.microsoft.com/office/drawing/2014/main" id="{EACCD3E8-E502-45D4-88D3-D12BF243B7EF}"/>
                </a:ext>
              </a:extLst>
            </p:cNvPr>
            <p:cNvSpPr/>
            <p:nvPr/>
          </p:nvSpPr>
          <p:spPr>
            <a:xfrm>
              <a:off x="844564" y="3665175"/>
              <a:ext cx="4394410" cy="23083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Isosceles Triangle 40">
              <a:extLst>
                <a:ext uri="{FF2B5EF4-FFF2-40B4-BE49-F238E27FC236}">
                  <a16:creationId xmlns:a16="http://schemas.microsoft.com/office/drawing/2014/main" id="{B260320E-3F11-4212-A63C-9A5D6FB5653B}"/>
                </a:ext>
              </a:extLst>
            </p:cNvPr>
            <p:cNvSpPr/>
            <p:nvPr/>
          </p:nvSpPr>
          <p:spPr>
            <a:xfrm>
              <a:off x="750566" y="2193872"/>
              <a:ext cx="4511580" cy="148722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8934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4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628900"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hlinkClick r:id="" action="ppaction://noaction">
              <a:snd r:embed="rId3" name="comment dit-on ca.wav"/>
            </a:hlinkClick>
            <a:extLst>
              <a:ext uri="{FF2B5EF4-FFF2-40B4-BE49-F238E27FC236}">
                <a16:creationId xmlns:a16="http://schemas.microsoft.com/office/drawing/2014/main" id="{DB761D3D-2286-4EEE-8403-3027D21EA9BA}"/>
              </a:ext>
            </a:extLst>
          </p:cNvPr>
          <p:cNvSpPr txBox="1"/>
          <p:nvPr/>
        </p:nvSpPr>
        <p:spPr>
          <a:xfrm>
            <a:off x="0" y="1546605"/>
            <a:ext cx="12192000"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2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Comment</a:t>
            </a:r>
            <a:r>
              <a:rPr kumimoji="0" lang="es-ES" sz="8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s-ES" sz="8200" b="0" i="0" u="none" strike="noStrike" kern="1200" cap="none" spc="0" normalizeH="0" baseline="0" noProof="0" dirty="0" err="1">
                <a:ln>
                  <a:noFill/>
                </a:ln>
                <a:solidFill>
                  <a:srgbClr val="0055A5"/>
                </a:solidFill>
                <a:effectLst/>
                <a:uLnTx/>
                <a:uFillTx/>
                <a:latin typeface="Century Gothic" panose="020B0502020202020204" pitchFamily="34" charset="0"/>
                <a:ea typeface="+mn-ea"/>
                <a:cs typeface="Calibri" panose="020F0502020204030204" pitchFamily="34" charset="0"/>
              </a:rPr>
              <a:t>dit-on</a:t>
            </a:r>
            <a:r>
              <a:rPr kumimoji="0" lang="es-ES" sz="82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 </a:t>
            </a:r>
            <a:r>
              <a:rPr kumimoji="0" lang="es-ES" sz="8200" b="0" i="0" u="none" strike="noStrike" kern="1200" cap="none" spc="0" normalizeH="0" baseline="0" noProof="0" dirty="0" err="1">
                <a:ln>
                  <a:noFill/>
                </a:ln>
                <a:solidFill>
                  <a:srgbClr val="0055A5"/>
                </a:solidFill>
                <a:effectLst/>
                <a:uLnTx/>
                <a:uFillTx/>
                <a:latin typeface="Century Gothic" panose="020B0502020202020204" pitchFamily="34" charset="0"/>
                <a:ea typeface="+mn-ea"/>
                <a:cs typeface="Calibri" panose="020F0502020204030204" pitchFamily="34" charset="0"/>
              </a:rPr>
              <a:t>ça</a:t>
            </a:r>
            <a:r>
              <a:rPr kumimoji="0" lang="es-ES" sz="82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a:t>
            </a:r>
            <a:endParaRPr kumimoji="0" lang="fr-FR" sz="82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C5A413DB-B04B-4E12-A619-B4B8AF1BD389}"/>
              </a:ext>
            </a:extLst>
          </p:cNvPr>
          <p:cNvSpPr txBox="1"/>
          <p:nvPr/>
        </p:nvSpPr>
        <p:spPr>
          <a:xfrm>
            <a:off x="0" y="2949951"/>
            <a:ext cx="12192000"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a:t>
            </a:r>
            <a:r>
              <a:rPr kumimoji="0" lang="en-HK" sz="4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How </a:t>
            </a:r>
            <a:r>
              <a:rPr kumimoji="0" lang="en-HK" sz="4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do you say that…</a:t>
            </a:r>
            <a:r>
              <a:rPr kumimoji="0" lang="en-GB" sz="4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a:t>
            </a:r>
          </a:p>
        </p:txBody>
      </p:sp>
      <p:pic>
        <p:nvPicPr>
          <p:cNvPr id="11" name="Picture 10">
            <a:extLst>
              <a:ext uri="{FF2B5EF4-FFF2-40B4-BE49-F238E27FC236}">
                <a16:creationId xmlns:a16="http://schemas.microsoft.com/office/drawing/2014/main" id="{19AB0CB9-060B-4D8F-B845-CD0AF16D2E7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602" y="4594710"/>
            <a:ext cx="1813175" cy="1730306"/>
          </a:xfrm>
          <a:prstGeom prst="rect">
            <a:avLst/>
          </a:prstGeom>
        </p:spPr>
      </p:pic>
      <p:sp>
        <p:nvSpPr>
          <p:cNvPr id="12" name="TextBox 11">
            <a:hlinkClick r:id="" action="ppaction://noaction">
              <a:snd r:embed="rId5" name="en franccais.wav"/>
            </a:hlinkClick>
            <a:extLst>
              <a:ext uri="{FF2B5EF4-FFF2-40B4-BE49-F238E27FC236}">
                <a16:creationId xmlns:a16="http://schemas.microsoft.com/office/drawing/2014/main" id="{D1082987-8FC0-4A76-A430-993BCD4F0642}"/>
              </a:ext>
            </a:extLst>
          </p:cNvPr>
          <p:cNvSpPr txBox="1"/>
          <p:nvPr/>
        </p:nvSpPr>
        <p:spPr>
          <a:xfrm>
            <a:off x="5810491" y="4433104"/>
            <a:ext cx="38427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srgbClr val="0055A5"/>
                </a:solidFill>
                <a:effectLst/>
                <a:uLnTx/>
                <a:uFillTx/>
                <a:latin typeface="Century Gothic" panose="020F0302020204030204"/>
                <a:ea typeface="+mn-ea"/>
                <a:cs typeface="+mn-cs"/>
              </a:rPr>
              <a:t>en</a:t>
            </a:r>
            <a:r>
              <a:rPr kumimoji="0" lang="en-GB" sz="36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srgbClr val="0055A5"/>
                </a:solidFill>
                <a:effectLst/>
                <a:uLnTx/>
                <a:uFillTx/>
                <a:latin typeface="Century Gothic" panose="020F0302020204030204"/>
                <a:ea typeface="+mn-ea"/>
                <a:cs typeface="+mn-cs"/>
              </a:rPr>
              <a:t>français</a:t>
            </a:r>
            <a:r>
              <a:rPr kumimoji="0" lang="en-GB" sz="3600" b="0" i="0" u="none" strike="noStrike" kern="1200" cap="none" spc="0" normalizeH="0" noProof="0" dirty="0">
                <a:ln>
                  <a:noFill/>
                </a:ln>
                <a:solidFill>
                  <a:srgbClr val="0055A5"/>
                </a:solidFill>
                <a:effectLst/>
                <a:uLnTx/>
                <a:uFillTx/>
                <a:latin typeface="Century Gothic" panose="020F0302020204030204"/>
                <a:ea typeface="+mn-ea"/>
                <a:cs typeface="+mn-cs"/>
              </a:rPr>
              <a:t> </a:t>
            </a:r>
            <a:r>
              <a:rPr kumimoji="0" lang="en-GB" sz="3600" b="0" i="0" u="none" strike="noStrike" kern="1200" cap="none" spc="0" normalizeH="0" baseline="0" noProof="0" dirty="0">
                <a:ln>
                  <a:noFill/>
                </a:ln>
                <a:solidFill>
                  <a:srgbClr val="0055A5"/>
                </a:solidFill>
                <a:effectLst/>
                <a:uLnTx/>
                <a:uFillTx/>
                <a:latin typeface="Century Gothic" panose="020F0302020204030204"/>
                <a:ea typeface="+mn-ea"/>
                <a:cs typeface="+mn-cs"/>
              </a:rPr>
              <a:t>?</a:t>
            </a:r>
          </a:p>
        </p:txBody>
      </p:sp>
      <p:sp>
        <p:nvSpPr>
          <p:cNvPr id="13" name="TextBox 12">
            <a:hlinkClick r:id="" action="ppaction://noaction">
              <a:snd r:embed="rId6" name="en anglais.wav"/>
            </a:hlinkClick>
            <a:extLst>
              <a:ext uri="{FF2B5EF4-FFF2-40B4-BE49-F238E27FC236}">
                <a16:creationId xmlns:a16="http://schemas.microsoft.com/office/drawing/2014/main" id="{A2ACD8FC-1B2B-4819-92DD-6D64E8CC1123}"/>
              </a:ext>
            </a:extLst>
          </p:cNvPr>
          <p:cNvSpPr txBox="1"/>
          <p:nvPr/>
        </p:nvSpPr>
        <p:spPr>
          <a:xfrm>
            <a:off x="5810492" y="5136697"/>
            <a:ext cx="49771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lang="en-GB" sz="3600" dirty="0" err="1">
                <a:solidFill>
                  <a:srgbClr val="0055A5"/>
                </a:solidFill>
                <a:latin typeface="Century Gothic" panose="020F0302020204030204"/>
              </a:rPr>
              <a:t>en</a:t>
            </a:r>
            <a:r>
              <a:rPr lang="en-GB" sz="3600" dirty="0">
                <a:solidFill>
                  <a:srgbClr val="0055A5"/>
                </a:solidFill>
                <a:latin typeface="Century Gothic" panose="020F0302020204030204"/>
              </a:rPr>
              <a:t> </a:t>
            </a:r>
            <a:r>
              <a:rPr lang="en-GB" sz="3600" dirty="0" err="1">
                <a:solidFill>
                  <a:srgbClr val="0055A5"/>
                </a:solidFill>
                <a:latin typeface="Century Gothic" panose="020F0302020204030204"/>
              </a:rPr>
              <a:t>anglais</a:t>
            </a:r>
            <a:r>
              <a:rPr lang="en-GB" sz="3600" dirty="0">
                <a:solidFill>
                  <a:srgbClr val="0055A5"/>
                </a:solidFill>
                <a:latin typeface="Century Gothic" panose="020F0302020204030204"/>
              </a:rPr>
              <a:t> </a:t>
            </a:r>
            <a:r>
              <a:rPr kumimoji="0" lang="en-GB" sz="3600" b="0" i="0" u="none" strike="noStrike" kern="1200" cap="none" spc="0" normalizeH="0" baseline="0" noProof="0" dirty="0">
                <a:ln>
                  <a:noFill/>
                </a:ln>
                <a:solidFill>
                  <a:srgbClr val="0055A5"/>
                </a:solidFill>
                <a:effectLst/>
                <a:uLnTx/>
                <a:uFillTx/>
                <a:latin typeface="Century Gothic" panose="020F0302020204030204"/>
                <a:ea typeface="+mn-ea"/>
                <a:cs typeface="+mn-cs"/>
              </a:rPr>
              <a:t>?</a:t>
            </a:r>
          </a:p>
        </p:txBody>
      </p:sp>
      <p:pic>
        <p:nvPicPr>
          <p:cNvPr id="15" name="Picture 4">
            <a:hlinkClick r:id="" action="ppaction://noaction">
              <a:snd r:embed="rId6" name="en anglais.wav"/>
            </a:hlinkClick>
            <a:extLst>
              <a:ext uri="{FF2B5EF4-FFF2-40B4-BE49-F238E27FC236}">
                <a16:creationId xmlns:a16="http://schemas.microsoft.com/office/drawing/2014/main" id="{9BA94B25-205F-4CD3-AF15-D34C070B77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68599" y="5217589"/>
            <a:ext cx="720000" cy="4403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Picture Of France Flag, Download Free Clip Art, Free Clip Art ...">
            <a:hlinkClick r:id="" action="ppaction://noaction">
              <a:snd r:embed="rId5" name="en franccais.wav"/>
            </a:hlinkClick>
            <a:extLst>
              <a:ext uri="{FF2B5EF4-FFF2-40B4-BE49-F238E27FC236}">
                <a16:creationId xmlns:a16="http://schemas.microsoft.com/office/drawing/2014/main" id="{653D40F0-5571-4988-9B74-F1843FC6DA4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68599" y="4513996"/>
            <a:ext cx="720000" cy="4797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626982D2-D3CE-44DB-964E-A891FC7D8FE9}"/>
              </a:ext>
            </a:extLst>
          </p:cNvPr>
          <p:cNvGrpSpPr/>
          <p:nvPr/>
        </p:nvGrpSpPr>
        <p:grpSpPr>
          <a:xfrm>
            <a:off x="2273968" y="4271211"/>
            <a:ext cx="2406316" cy="1730306"/>
            <a:chOff x="2273968" y="4271211"/>
            <a:chExt cx="2406316" cy="1730306"/>
          </a:xfrm>
        </p:grpSpPr>
        <p:grpSp>
          <p:nvGrpSpPr>
            <p:cNvPr id="16" name="Group 15">
              <a:extLst>
                <a:ext uri="{FF2B5EF4-FFF2-40B4-BE49-F238E27FC236}">
                  <a16:creationId xmlns:a16="http://schemas.microsoft.com/office/drawing/2014/main" id="{73B7D87E-79C7-4271-95E5-5974341D8E84}"/>
                </a:ext>
              </a:extLst>
            </p:cNvPr>
            <p:cNvGrpSpPr/>
            <p:nvPr/>
          </p:nvGrpSpPr>
          <p:grpSpPr>
            <a:xfrm>
              <a:off x="2273968" y="4271211"/>
              <a:ext cx="2406316" cy="1730306"/>
              <a:chOff x="2273968" y="4271211"/>
              <a:chExt cx="2406316" cy="1730306"/>
            </a:xfrm>
          </p:grpSpPr>
          <p:grpSp>
            <p:nvGrpSpPr>
              <p:cNvPr id="17" name="Group 16">
                <a:extLst>
                  <a:ext uri="{FF2B5EF4-FFF2-40B4-BE49-F238E27FC236}">
                    <a16:creationId xmlns:a16="http://schemas.microsoft.com/office/drawing/2014/main" id="{6CD76A04-F6C8-4F48-8B2C-4C1DDE704B06}"/>
                  </a:ext>
                </a:extLst>
              </p:cNvPr>
              <p:cNvGrpSpPr/>
              <p:nvPr/>
            </p:nvGrpSpPr>
            <p:grpSpPr>
              <a:xfrm>
                <a:off x="2273968" y="4271211"/>
                <a:ext cx="2406316" cy="1730306"/>
                <a:chOff x="2273968" y="4271211"/>
                <a:chExt cx="2406316" cy="1730306"/>
              </a:xfrm>
            </p:grpSpPr>
            <p:sp>
              <p:nvSpPr>
                <p:cNvPr id="20" name="Speech Bubble: Rectangle with Corners Rounded 19">
                  <a:extLst>
                    <a:ext uri="{FF2B5EF4-FFF2-40B4-BE49-F238E27FC236}">
                      <a16:creationId xmlns:a16="http://schemas.microsoft.com/office/drawing/2014/main" id="{45977AEA-DEB0-49A9-8FB9-794053804EBE}"/>
                    </a:ext>
                  </a:extLst>
                </p:cNvPr>
                <p:cNvSpPr/>
                <p:nvPr/>
              </p:nvSpPr>
              <p:spPr>
                <a:xfrm>
                  <a:off x="2273968" y="4271211"/>
                  <a:ext cx="2406316" cy="1730306"/>
                </a:xfrm>
                <a:prstGeom prst="wedgeRoundRectCallout">
                  <a:avLst>
                    <a:gd name="adj1" fmla="val -60333"/>
                    <a:gd name="adj2" fmla="val 17998"/>
                    <a:gd name="adj3" fmla="val 16667"/>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2" name="Picture 4">
                  <a:extLst>
                    <a:ext uri="{FF2B5EF4-FFF2-40B4-BE49-F238E27FC236}">
                      <a16:creationId xmlns:a16="http://schemas.microsoft.com/office/drawing/2014/main" id="{2FBD6216-DD71-4B23-9F40-9DEBECFB0F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3748" y="5217589"/>
                  <a:ext cx="720000" cy="440350"/>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Action Button: Sound 17">
                <a:hlinkClick r:id="" action="ppaction://noaction" highlightClick="1">
                  <a:snd r:embed="rId9" name="comment en francais.wav"/>
                </a:hlinkClick>
                <a:extLst>
                  <a:ext uri="{FF2B5EF4-FFF2-40B4-BE49-F238E27FC236}">
                    <a16:creationId xmlns:a16="http://schemas.microsoft.com/office/drawing/2014/main" id="{745C3932-E631-4077-94CE-1C3B4FD6EEA9}"/>
                  </a:ext>
                </a:extLst>
              </p:cNvPr>
              <p:cNvSpPr/>
              <p:nvPr/>
            </p:nvSpPr>
            <p:spPr>
              <a:xfrm>
                <a:off x="2800981" y="4546400"/>
                <a:ext cx="396000" cy="396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Action Button: Sound 18">
                <a:hlinkClick r:id="" action="ppaction://noaction" highlightClick="1">
                  <a:snd r:embed="rId10" name="comment en anglais.wav"/>
                </a:hlinkClick>
                <a:extLst>
                  <a:ext uri="{FF2B5EF4-FFF2-40B4-BE49-F238E27FC236}">
                    <a16:creationId xmlns:a16="http://schemas.microsoft.com/office/drawing/2014/main" id="{6A678DC6-0643-4ED7-95E2-CE5C7F66FCAE}"/>
                  </a:ext>
                </a:extLst>
              </p:cNvPr>
              <p:cNvSpPr/>
              <p:nvPr/>
            </p:nvSpPr>
            <p:spPr>
              <a:xfrm>
                <a:off x="2800981" y="5217589"/>
                <a:ext cx="396000" cy="396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23" name="Picture 2" descr="Free Picture Of France Flag, Download Free Clip Art, Free Clip Art ...">
              <a:extLst>
                <a:ext uri="{FF2B5EF4-FFF2-40B4-BE49-F238E27FC236}">
                  <a16:creationId xmlns:a16="http://schemas.microsoft.com/office/drawing/2014/main" id="{6357F357-727D-452A-8AF7-5BB4231AA24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43748" y="4504550"/>
              <a:ext cx="720000" cy="4797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69059A84-5F0A-45DB-AA19-CCC232E11448}"/>
              </a:ext>
            </a:extLst>
          </p:cNvPr>
          <p:cNvSpPr txBox="1"/>
          <p:nvPr/>
        </p:nvSpPr>
        <p:spPr>
          <a:xfrm>
            <a:off x="7334096" y="963702"/>
            <a:ext cx="3759601" cy="783193"/>
          </a:xfrm>
          <a:prstGeom prst="wedgeRoundRectCallout">
            <a:avLst/>
          </a:prstGeom>
          <a:solidFill>
            <a:srgbClr val="0055A5"/>
          </a:solidFill>
          <a:ln>
            <a:solidFill>
              <a:srgbClr val="EF4034"/>
            </a:solidFill>
          </a:ln>
        </p:spPr>
        <p:txBody>
          <a:bodyPr wrap="square" rtlCol="0" anchor="ctr">
            <a:spAutoFit/>
          </a:bodyPr>
          <a:lstStyle/>
          <a:p>
            <a:pPr algn="ctr"/>
            <a:r>
              <a:rPr lang="en-GB" sz="2000" b="1" dirty="0">
                <a:solidFill>
                  <a:schemeClr val="bg1"/>
                </a:solidFill>
              </a:rPr>
              <a:t>On </a:t>
            </a:r>
            <a:r>
              <a:rPr lang="en-GB" sz="2000" dirty="0">
                <a:solidFill>
                  <a:schemeClr val="bg1"/>
                </a:solidFill>
              </a:rPr>
              <a:t>means ‘you’ in the sense of ‘people in general’.</a:t>
            </a:r>
          </a:p>
        </p:txBody>
      </p:sp>
    </p:spTree>
    <p:extLst>
      <p:ext uri="{BB962C8B-B14F-4D97-AF65-F5344CB8AC3E}">
        <p14:creationId xmlns:p14="http://schemas.microsoft.com/office/powerpoint/2010/main" val="132178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omment dit-on c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p:bldP spid="13"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E9FE127-5853-44A4-8B3A-A5E2B92CB4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4400" y="1889673"/>
            <a:ext cx="1080000" cy="1080000"/>
          </a:xfrm>
          <a:prstGeom prst="rect">
            <a:avLst/>
          </a:prstGeom>
        </p:spPr>
      </p:pic>
      <p:pic>
        <p:nvPicPr>
          <p:cNvPr id="9" name="Picture 4" descr="Free House Outline Clipart Black And White, Download Free Clip Art ...">
            <a:extLst>
              <a:ext uri="{FF2B5EF4-FFF2-40B4-BE49-F238E27FC236}">
                <a16:creationId xmlns:a16="http://schemas.microsoft.com/office/drawing/2014/main" id="{F2C6AF49-BB65-4175-A91E-2FBC6AF515A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66003" y="1889673"/>
            <a:ext cx="602600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0F94D6F-784A-411E-83D0-CEC78B3813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000" y="1889673"/>
            <a:ext cx="1080000" cy="1080000"/>
          </a:xfrm>
          <a:prstGeom prst="rect">
            <a:avLst/>
          </a:prstGeom>
        </p:spPr>
      </p:pic>
      <p:sp>
        <p:nvSpPr>
          <p:cNvPr id="4" name="Title 3"/>
          <p:cNvSpPr>
            <a:spLocks noGrp="1"/>
          </p:cNvSpPr>
          <p:nvPr>
            <p:ph type="title"/>
          </p:nvPr>
        </p:nvSpPr>
        <p:spPr>
          <a:xfrm>
            <a:off x="0" y="213557"/>
            <a:ext cx="2786231" cy="647577"/>
          </a:xfrm>
        </p:spPr>
        <p:txBody>
          <a:bodyPr>
            <a:normAutofit/>
          </a:bodyPr>
          <a:lstStyle/>
          <a:p>
            <a:r>
              <a:rPr lang="en-GB" sz="2800" b="1" dirty="0">
                <a:solidFill>
                  <a:schemeClr val="bg1"/>
                </a:solidFill>
              </a:rPr>
              <a:t>Il y a quoi ?</a:t>
            </a:r>
          </a:p>
        </p:txBody>
      </p:sp>
      <p:pic>
        <p:nvPicPr>
          <p:cNvPr id="24580" name="Picture 4" descr="Free House Outline Clipart Black And White, Download Free Clip Art ...">
            <a:extLst>
              <a:ext uri="{FF2B5EF4-FFF2-40B4-BE49-F238E27FC236}">
                <a16:creationId xmlns:a16="http://schemas.microsoft.com/office/drawing/2014/main" id="{9E8E820E-3A2D-4102-B559-195E9D51329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 y="1889673"/>
            <a:ext cx="6026000" cy="43200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B100111-8B69-42A9-8F9A-9694C6594336}"/>
              </a:ext>
            </a:extLst>
          </p:cNvPr>
          <p:cNvSpPr txBox="1"/>
          <p:nvPr/>
        </p:nvSpPr>
        <p:spPr>
          <a:xfrm>
            <a:off x="720000" y="3435511"/>
            <a:ext cx="4413236" cy="2308324"/>
          </a:xfrm>
          <a:prstGeom prst="rect">
            <a:avLst/>
          </a:prstGeom>
          <a:noFill/>
        </p:spPr>
        <p:txBody>
          <a:bodyPr wrap="square" rtlCol="0">
            <a:spAutoFit/>
          </a:bodyPr>
          <a:lstStyle/>
          <a:p>
            <a:pPr algn="ctr"/>
            <a:r>
              <a:rPr lang="en-GB" sz="2400" dirty="0">
                <a:solidFill>
                  <a:srgbClr val="002060"/>
                </a:solidFill>
              </a:rPr>
              <a:t>1. Il y a six </a:t>
            </a:r>
            <a:r>
              <a:rPr lang="en-GB" sz="2400" dirty="0" err="1">
                <a:solidFill>
                  <a:srgbClr val="002060"/>
                </a:solidFill>
              </a:rPr>
              <a:t>vélos</a:t>
            </a:r>
            <a:r>
              <a:rPr lang="en-GB" sz="2400" dirty="0">
                <a:solidFill>
                  <a:srgbClr val="002060"/>
                </a:solidFill>
              </a:rPr>
              <a:t>.</a:t>
            </a:r>
          </a:p>
          <a:p>
            <a:pPr algn="ctr"/>
            <a:r>
              <a:rPr lang="en-GB" sz="2400" dirty="0">
                <a:solidFill>
                  <a:srgbClr val="002060"/>
                </a:solidFill>
              </a:rPr>
              <a:t>2. Il y a sept </a:t>
            </a:r>
            <a:r>
              <a:rPr lang="en-GB" sz="2400" dirty="0" err="1">
                <a:solidFill>
                  <a:srgbClr val="002060"/>
                </a:solidFill>
              </a:rPr>
              <a:t>télés</a:t>
            </a:r>
            <a:r>
              <a:rPr lang="en-GB" sz="2400" dirty="0">
                <a:solidFill>
                  <a:srgbClr val="002060"/>
                </a:solidFill>
              </a:rPr>
              <a:t>.</a:t>
            </a:r>
          </a:p>
          <a:p>
            <a:pPr algn="ctr"/>
            <a:r>
              <a:rPr lang="en-GB" sz="2400" dirty="0">
                <a:solidFill>
                  <a:srgbClr val="002060"/>
                </a:solidFill>
              </a:rPr>
              <a:t>3. Il y a trois </a:t>
            </a:r>
            <a:r>
              <a:rPr lang="en-GB" sz="2400" dirty="0" err="1">
                <a:solidFill>
                  <a:srgbClr val="002060"/>
                </a:solidFill>
              </a:rPr>
              <a:t>ordinateurs</a:t>
            </a:r>
            <a:r>
              <a:rPr lang="en-GB" sz="2400" dirty="0">
                <a:solidFill>
                  <a:srgbClr val="002060"/>
                </a:solidFill>
              </a:rPr>
              <a:t>.</a:t>
            </a:r>
          </a:p>
          <a:p>
            <a:pPr algn="ctr"/>
            <a:r>
              <a:rPr lang="en-GB" sz="2400" dirty="0">
                <a:solidFill>
                  <a:srgbClr val="002060"/>
                </a:solidFill>
              </a:rPr>
              <a:t>4. Il y a un </a:t>
            </a:r>
            <a:r>
              <a:rPr lang="en-GB" sz="2400" dirty="0" err="1">
                <a:solidFill>
                  <a:srgbClr val="002060"/>
                </a:solidFill>
              </a:rPr>
              <a:t>chien</a:t>
            </a:r>
            <a:r>
              <a:rPr lang="en-GB" sz="2400" dirty="0">
                <a:solidFill>
                  <a:srgbClr val="002060"/>
                </a:solidFill>
              </a:rPr>
              <a:t>.</a:t>
            </a:r>
          </a:p>
          <a:p>
            <a:pPr algn="ctr"/>
            <a:r>
              <a:rPr lang="en-GB" sz="2400" dirty="0">
                <a:solidFill>
                  <a:srgbClr val="002060"/>
                </a:solidFill>
              </a:rPr>
              <a:t>5. Il y a </a:t>
            </a:r>
            <a:r>
              <a:rPr lang="en-GB" sz="2400" dirty="0" err="1">
                <a:solidFill>
                  <a:srgbClr val="002060"/>
                </a:solidFill>
              </a:rPr>
              <a:t>douze</a:t>
            </a:r>
            <a:r>
              <a:rPr lang="en-GB" sz="2400" dirty="0">
                <a:solidFill>
                  <a:srgbClr val="002060"/>
                </a:solidFill>
              </a:rPr>
              <a:t> </a:t>
            </a:r>
            <a:r>
              <a:rPr lang="en-GB" sz="2400" dirty="0" err="1">
                <a:solidFill>
                  <a:srgbClr val="002060"/>
                </a:solidFill>
              </a:rPr>
              <a:t>portes</a:t>
            </a:r>
            <a:r>
              <a:rPr lang="en-GB" sz="2400" dirty="0">
                <a:solidFill>
                  <a:srgbClr val="002060"/>
                </a:solidFill>
              </a:rPr>
              <a:t>.</a:t>
            </a:r>
          </a:p>
          <a:p>
            <a:pPr algn="ctr"/>
            <a:r>
              <a:rPr lang="en-GB" sz="2400" dirty="0">
                <a:solidFill>
                  <a:srgbClr val="002060"/>
                </a:solidFill>
              </a:rPr>
              <a:t>6. Il y a </a:t>
            </a:r>
            <a:r>
              <a:rPr lang="en-GB" sz="2400" dirty="0" err="1">
                <a:solidFill>
                  <a:srgbClr val="002060"/>
                </a:solidFill>
              </a:rPr>
              <a:t>huit</a:t>
            </a:r>
            <a:r>
              <a:rPr lang="en-GB" sz="2400" dirty="0">
                <a:solidFill>
                  <a:srgbClr val="002060"/>
                </a:solidFill>
              </a:rPr>
              <a:t> fruits.</a:t>
            </a:r>
          </a:p>
        </p:txBody>
      </p:sp>
      <p:sp>
        <p:nvSpPr>
          <p:cNvPr id="32" name="Rounded Rectangle 46">
            <a:extLst>
              <a:ext uri="{FF2B5EF4-FFF2-40B4-BE49-F238E27FC236}">
                <a16:creationId xmlns:a16="http://schemas.microsoft.com/office/drawing/2014/main" id="{4486EDE7-3378-4546-83C0-98C7AFFBA687}"/>
              </a:ext>
            </a:extLst>
          </p:cNvPr>
          <p:cNvSpPr/>
          <p:nvPr/>
        </p:nvSpPr>
        <p:spPr>
          <a:xfrm>
            <a:off x="8763000" y="249869"/>
            <a:ext cx="3146920" cy="398457"/>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10FC4416-01BD-4F88-BF8A-0574E0698EC9}"/>
              </a:ext>
            </a:extLst>
          </p:cNvPr>
          <p:cNvSpPr txBox="1"/>
          <p:nvPr/>
        </p:nvSpPr>
        <p:spPr>
          <a:xfrm>
            <a:off x="6972385" y="3429000"/>
            <a:ext cx="4413236" cy="2308324"/>
          </a:xfrm>
          <a:prstGeom prst="rect">
            <a:avLst/>
          </a:prstGeom>
          <a:noFill/>
        </p:spPr>
        <p:txBody>
          <a:bodyPr wrap="square" rtlCol="0">
            <a:spAutoFit/>
          </a:bodyPr>
          <a:lstStyle/>
          <a:p>
            <a:pPr algn="ctr"/>
            <a:r>
              <a:rPr lang="en-GB" sz="2400" dirty="0">
                <a:solidFill>
                  <a:srgbClr val="002060"/>
                </a:solidFill>
              </a:rPr>
              <a:t>1. Il y a </a:t>
            </a:r>
            <a:r>
              <a:rPr lang="en-GB" sz="2400" dirty="0" err="1">
                <a:solidFill>
                  <a:srgbClr val="002060"/>
                </a:solidFill>
              </a:rPr>
              <a:t>quatre</a:t>
            </a:r>
            <a:r>
              <a:rPr lang="en-GB" sz="2400" dirty="0">
                <a:solidFill>
                  <a:srgbClr val="002060"/>
                </a:solidFill>
              </a:rPr>
              <a:t> </a:t>
            </a:r>
            <a:r>
              <a:rPr lang="en-GB" sz="2400" dirty="0" err="1">
                <a:solidFill>
                  <a:srgbClr val="002060"/>
                </a:solidFill>
              </a:rPr>
              <a:t>voitures</a:t>
            </a:r>
            <a:r>
              <a:rPr lang="en-GB" sz="2400" dirty="0">
                <a:solidFill>
                  <a:srgbClr val="002060"/>
                </a:solidFill>
              </a:rPr>
              <a:t>.</a:t>
            </a:r>
          </a:p>
          <a:p>
            <a:pPr algn="ctr"/>
            <a:r>
              <a:rPr lang="en-GB" sz="2400" dirty="0">
                <a:solidFill>
                  <a:srgbClr val="002060"/>
                </a:solidFill>
              </a:rPr>
              <a:t>2. Il y a </a:t>
            </a:r>
            <a:r>
              <a:rPr lang="en-GB" sz="2400" dirty="0" err="1">
                <a:solidFill>
                  <a:srgbClr val="002060"/>
                </a:solidFill>
              </a:rPr>
              <a:t>onze</a:t>
            </a:r>
            <a:r>
              <a:rPr lang="en-GB" sz="2400" dirty="0">
                <a:solidFill>
                  <a:srgbClr val="002060"/>
                </a:solidFill>
              </a:rPr>
              <a:t> livres.</a:t>
            </a:r>
          </a:p>
          <a:p>
            <a:pPr algn="ctr"/>
            <a:r>
              <a:rPr lang="en-GB" sz="2400" dirty="0">
                <a:solidFill>
                  <a:srgbClr val="002060"/>
                </a:solidFill>
              </a:rPr>
              <a:t>3. Il y a cinq portables.</a:t>
            </a:r>
          </a:p>
          <a:p>
            <a:pPr algn="ctr"/>
            <a:r>
              <a:rPr lang="en-GB" sz="2400" dirty="0">
                <a:solidFill>
                  <a:srgbClr val="002060"/>
                </a:solidFill>
              </a:rPr>
              <a:t>4. Il y a deux hommes.</a:t>
            </a:r>
          </a:p>
          <a:p>
            <a:pPr algn="ctr"/>
            <a:r>
              <a:rPr lang="en-GB" sz="2400" dirty="0">
                <a:solidFill>
                  <a:srgbClr val="002060"/>
                </a:solidFill>
              </a:rPr>
              <a:t>5. Il y a dix chemises.</a:t>
            </a:r>
          </a:p>
          <a:p>
            <a:pPr algn="ctr"/>
            <a:r>
              <a:rPr lang="en-GB" sz="2400" dirty="0">
                <a:solidFill>
                  <a:srgbClr val="002060"/>
                </a:solidFill>
              </a:rPr>
              <a:t>6. Il y a </a:t>
            </a:r>
            <a:r>
              <a:rPr lang="en-GB" sz="2400" dirty="0" err="1">
                <a:solidFill>
                  <a:srgbClr val="002060"/>
                </a:solidFill>
              </a:rPr>
              <a:t>neuf</a:t>
            </a:r>
            <a:r>
              <a:rPr lang="en-GB" sz="2400" dirty="0">
                <a:solidFill>
                  <a:srgbClr val="002060"/>
                </a:solidFill>
              </a:rPr>
              <a:t> </a:t>
            </a:r>
            <a:r>
              <a:rPr lang="en-GB" sz="2400" dirty="0" err="1">
                <a:solidFill>
                  <a:srgbClr val="002060"/>
                </a:solidFill>
              </a:rPr>
              <a:t>règles</a:t>
            </a:r>
            <a:r>
              <a:rPr lang="en-GB" sz="2400" dirty="0">
                <a:solidFill>
                  <a:srgbClr val="002060"/>
                </a:solidFill>
              </a:rPr>
              <a:t>.</a:t>
            </a:r>
          </a:p>
        </p:txBody>
      </p:sp>
      <p:sp>
        <p:nvSpPr>
          <p:cNvPr id="33" name="TextBox 32">
            <a:extLst>
              <a:ext uri="{FF2B5EF4-FFF2-40B4-BE49-F238E27FC236}">
                <a16:creationId xmlns:a16="http://schemas.microsoft.com/office/drawing/2014/main" id="{5EFD63B5-68C5-41A7-AEC0-CEA37F5657DA}"/>
              </a:ext>
            </a:extLst>
          </p:cNvPr>
          <p:cNvSpPr txBox="1"/>
          <p:nvPr/>
        </p:nvSpPr>
        <p:spPr>
          <a:xfrm>
            <a:off x="2786231" y="174497"/>
            <a:ext cx="2326278" cy="646331"/>
          </a:xfrm>
          <a:prstGeom prst="rect">
            <a:avLst/>
          </a:prstGeom>
          <a:noFill/>
        </p:spPr>
        <p:txBody>
          <a:bodyPr wrap="none" rtlCol="0">
            <a:spAutoFit/>
          </a:bodyPr>
          <a:lstStyle/>
          <a:p>
            <a:r>
              <a:rPr lang="en-GB" sz="3600" b="1" dirty="0" err="1">
                <a:solidFill>
                  <a:srgbClr val="EF4034"/>
                </a:solidFill>
              </a:rPr>
              <a:t>Réponses</a:t>
            </a:r>
            <a:endParaRPr lang="en-GB" sz="3600" b="1" dirty="0">
              <a:solidFill>
                <a:srgbClr val="EF4034"/>
              </a:solidFill>
            </a:endParaRPr>
          </a:p>
        </p:txBody>
      </p:sp>
    </p:spTree>
    <p:extLst>
      <p:ext uri="{BB962C8B-B14F-4D97-AF65-F5344CB8AC3E}">
        <p14:creationId xmlns:p14="http://schemas.microsoft.com/office/powerpoint/2010/main" val="60714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Il </a:t>
            </a:r>
            <a:r>
              <a:rPr lang="en-GB" sz="2800" b="1" dirty="0" err="1">
                <a:solidFill>
                  <a:schemeClr val="bg1"/>
                </a:solidFill>
              </a:rPr>
              <a:t>n’y</a:t>
            </a:r>
            <a:r>
              <a:rPr lang="en-GB" sz="2800" b="1" dirty="0">
                <a:solidFill>
                  <a:schemeClr val="bg1"/>
                </a:solidFill>
              </a:rPr>
              <a:t> a pas de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4832092"/>
          </a:xfrm>
          <a:prstGeom prst="rect">
            <a:avLst/>
          </a:prstGeom>
          <a:noFill/>
        </p:spPr>
        <p:txBody>
          <a:bodyPr wrap="square" rtlCol="0">
            <a:spAutoFit/>
          </a:bodyPr>
          <a:lstStyle/>
          <a:p>
            <a:pPr>
              <a:defRPr/>
            </a:pP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As you know, we use </a:t>
            </a:r>
            <a:r>
              <a:rPr kumimoji="0" lang="en-US"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il</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 y a </a:t>
            </a:r>
            <a:r>
              <a:rPr kumimoji="0" lang="en-US" sz="2200" i="0" u="none" strike="noStrike" kern="1200" cap="none" spc="0" normalizeH="0" baseline="0" noProof="0" dirty="0">
                <a:ln>
                  <a:noFill/>
                </a:ln>
                <a:solidFill>
                  <a:srgbClr val="002060"/>
                </a:solidFill>
                <a:effectLst/>
                <a:uLnTx/>
                <a:uFillTx/>
                <a:latin typeface="Century Gothic" panose="020F0302020204030204"/>
                <a:ea typeface="+mn-ea"/>
                <a:cs typeface="+mn-cs"/>
              </a:rPr>
              <a:t>with an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article</a:t>
            </a:r>
            <a:r>
              <a:rPr kumimoji="0" lang="en-US" sz="22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en-US" sz="2200" b="1" dirty="0">
                <a:solidFill>
                  <a:srgbClr val="002060"/>
                </a:solidFill>
                <a:latin typeface="Century Gothic" panose="020F0302020204030204"/>
              </a:rPr>
              <a:t>+ noun to say ‘there is’ or ‘there are’.</a:t>
            </a:r>
          </a:p>
          <a:p>
            <a:pPr>
              <a:defRPr/>
            </a:pPr>
            <a:r>
              <a:rPr lang="en-US" sz="2200" dirty="0">
                <a:solidFill>
                  <a:srgbClr val="002060"/>
                </a:solidFill>
                <a:latin typeface="Century Gothic" panose="020F0302020204030204"/>
              </a:rPr>
              <a:t>The article agrees with the </a:t>
            </a:r>
            <a:r>
              <a:rPr lang="en-US" sz="2200" b="1" dirty="0">
                <a:solidFill>
                  <a:srgbClr val="002060"/>
                </a:solidFill>
                <a:latin typeface="Century Gothic" panose="020F0302020204030204"/>
              </a:rPr>
              <a:t>gender </a:t>
            </a:r>
            <a:r>
              <a:rPr lang="en-US" sz="2200" dirty="0">
                <a:solidFill>
                  <a:srgbClr val="002060"/>
                </a:solidFill>
                <a:latin typeface="Century Gothic" panose="020F0302020204030204"/>
              </a:rPr>
              <a:t>and </a:t>
            </a:r>
            <a:r>
              <a:rPr lang="en-US" sz="2200" b="1" dirty="0">
                <a:solidFill>
                  <a:srgbClr val="002060"/>
                </a:solidFill>
                <a:latin typeface="Century Gothic" panose="020F0302020204030204"/>
              </a:rPr>
              <a:t>number </a:t>
            </a:r>
            <a:r>
              <a:rPr lang="en-US" sz="2200" dirty="0">
                <a:solidFill>
                  <a:srgbClr val="002060"/>
                </a:solidFill>
                <a:latin typeface="Century Gothic" panose="020F0302020204030204"/>
              </a:rPr>
              <a:t>of the noun:</a:t>
            </a:r>
          </a:p>
          <a:p>
            <a:pPr>
              <a:defRPr/>
            </a:pPr>
            <a:endParaRPr kumimoji="0" lang="en-US" sz="2200" b="1" i="0" u="none" strike="noStrike" kern="1200" cap="none" spc="0" normalizeH="0" baseline="0" noProof="0" dirty="0">
              <a:ln>
                <a:noFill/>
              </a:ln>
              <a:solidFill>
                <a:srgbClr val="002060"/>
              </a:solidFill>
              <a:effectLst/>
              <a:uLnTx/>
              <a:uFillTx/>
              <a:latin typeface="Century Gothic" panose="020F0302020204030204"/>
            </a:endParaRPr>
          </a:p>
          <a:p>
            <a:pPr>
              <a:defRPr/>
            </a:pPr>
            <a:r>
              <a:rPr lang="en-US" sz="2200" i="1" dirty="0">
                <a:solidFill>
                  <a:srgbClr val="002060"/>
                </a:solidFill>
                <a:latin typeface="Century Gothic" panose="020F0302020204030204"/>
              </a:rPr>
              <a:t>Il y a </a:t>
            </a:r>
            <a:r>
              <a:rPr lang="en-US" sz="2200" b="1" i="1" dirty="0" err="1">
                <a:solidFill>
                  <a:srgbClr val="002060"/>
                </a:solidFill>
                <a:latin typeface="Century Gothic" panose="020F0302020204030204"/>
              </a:rPr>
              <a:t>une</a:t>
            </a:r>
            <a:r>
              <a:rPr lang="en-US" sz="2200" i="1" dirty="0">
                <a:solidFill>
                  <a:srgbClr val="002060"/>
                </a:solidFill>
                <a:latin typeface="Century Gothic" panose="020F0302020204030204"/>
              </a:rPr>
              <a:t> </a:t>
            </a:r>
            <a:r>
              <a:rPr lang="en-US" sz="2200" i="1" dirty="0" err="1">
                <a:solidFill>
                  <a:srgbClr val="002060"/>
                </a:solidFill>
                <a:latin typeface="Century Gothic" panose="020F0302020204030204"/>
              </a:rPr>
              <a:t>porte</a:t>
            </a:r>
            <a:r>
              <a:rPr lang="en-US" sz="2200" i="1" dirty="0">
                <a:solidFill>
                  <a:srgbClr val="002060"/>
                </a:solidFill>
                <a:latin typeface="Century Gothic" panose="020F0302020204030204"/>
              </a:rPr>
              <a:t>.</a:t>
            </a:r>
            <a:r>
              <a:rPr lang="en-US" sz="2200" b="1" dirty="0">
                <a:solidFill>
                  <a:srgbClr val="002060"/>
                </a:solidFill>
                <a:latin typeface="Century Gothic" panose="020F0302020204030204"/>
              </a:rPr>
              <a:t>			</a:t>
            </a:r>
            <a:r>
              <a:rPr lang="en-US" sz="2200" dirty="0">
                <a:solidFill>
                  <a:srgbClr val="002060"/>
                </a:solidFill>
                <a:latin typeface="Century Gothic" panose="020F0302020204030204"/>
              </a:rPr>
              <a:t>There is a door.</a:t>
            </a:r>
          </a:p>
          <a:p>
            <a:pPr>
              <a:defRPr/>
            </a:pPr>
            <a:r>
              <a:rPr lang="en-US" sz="2200" i="1" dirty="0">
                <a:solidFill>
                  <a:srgbClr val="002060"/>
                </a:solidFill>
              </a:rPr>
              <a:t>Il y a </a:t>
            </a:r>
            <a:r>
              <a:rPr lang="en-US" sz="2200" b="1" i="1" dirty="0">
                <a:solidFill>
                  <a:srgbClr val="002060"/>
                </a:solidFill>
              </a:rPr>
              <a:t>un</a:t>
            </a:r>
            <a:r>
              <a:rPr lang="en-US" sz="2200" i="1" dirty="0">
                <a:solidFill>
                  <a:srgbClr val="002060"/>
                </a:solidFill>
              </a:rPr>
              <a:t> </a:t>
            </a:r>
            <a:r>
              <a:rPr lang="en-US" sz="2200" i="1" dirty="0" err="1">
                <a:solidFill>
                  <a:srgbClr val="002060"/>
                </a:solidFill>
              </a:rPr>
              <a:t>ordinateur</a:t>
            </a:r>
            <a:r>
              <a:rPr lang="en-US" sz="2200" i="1" dirty="0">
                <a:solidFill>
                  <a:srgbClr val="002060"/>
                </a:solidFill>
              </a:rPr>
              <a:t>.</a:t>
            </a:r>
            <a:r>
              <a:rPr lang="en-US" sz="2200" b="1" dirty="0">
                <a:solidFill>
                  <a:srgbClr val="002060"/>
                </a:solidFill>
              </a:rPr>
              <a:t>			</a:t>
            </a:r>
            <a:r>
              <a:rPr lang="en-US" sz="2200" dirty="0">
                <a:solidFill>
                  <a:srgbClr val="002060"/>
                </a:solidFill>
              </a:rPr>
              <a:t>There is a computer.</a:t>
            </a:r>
          </a:p>
          <a:p>
            <a:pPr>
              <a:defRPr/>
            </a:pPr>
            <a:r>
              <a:rPr lang="en-US" sz="2200" i="1" dirty="0">
                <a:solidFill>
                  <a:srgbClr val="002060"/>
                </a:solidFill>
              </a:rPr>
              <a:t>Il y a </a:t>
            </a:r>
            <a:r>
              <a:rPr lang="en-US" sz="2200" b="1" i="1" dirty="0">
                <a:solidFill>
                  <a:srgbClr val="002060"/>
                </a:solidFill>
              </a:rPr>
              <a:t>des </a:t>
            </a:r>
            <a:r>
              <a:rPr lang="en-US" sz="2200" i="1" dirty="0" err="1">
                <a:solidFill>
                  <a:srgbClr val="002060"/>
                </a:solidFill>
              </a:rPr>
              <a:t>vêtements</a:t>
            </a:r>
            <a:r>
              <a:rPr lang="en-US" sz="2200" i="1" dirty="0">
                <a:solidFill>
                  <a:srgbClr val="002060"/>
                </a:solidFill>
              </a:rPr>
              <a:t>.		</a:t>
            </a:r>
            <a:r>
              <a:rPr lang="en-US" sz="2200" dirty="0">
                <a:solidFill>
                  <a:srgbClr val="002060"/>
                </a:solidFill>
              </a:rPr>
              <a:t>There are some clothes.</a:t>
            </a:r>
          </a:p>
          <a:p>
            <a:pPr>
              <a:defRPr/>
            </a:pPr>
            <a:endParaRPr lang="en-US" sz="2200" i="1" dirty="0">
              <a:solidFill>
                <a:srgbClr val="002060"/>
              </a:solidFill>
            </a:endParaRPr>
          </a:p>
          <a:p>
            <a:pPr>
              <a:defRPr/>
            </a:pPr>
            <a:r>
              <a:rPr lang="en-US" sz="2200" dirty="0">
                <a:solidFill>
                  <a:srgbClr val="002060"/>
                </a:solidFill>
              </a:rPr>
              <a:t>To say ‘there isn’t’ or ‘there aren’t’, we use </a:t>
            </a:r>
            <a:r>
              <a:rPr lang="en-US" sz="2200" b="1" dirty="0" err="1">
                <a:solidFill>
                  <a:srgbClr val="002060"/>
                </a:solidFill>
              </a:rPr>
              <a:t>il</a:t>
            </a:r>
            <a:r>
              <a:rPr lang="en-US" sz="2200" b="1" dirty="0">
                <a:solidFill>
                  <a:srgbClr val="002060"/>
                </a:solidFill>
              </a:rPr>
              <a:t> </a:t>
            </a:r>
            <a:r>
              <a:rPr lang="en-US" sz="2200" b="1" dirty="0" err="1">
                <a:solidFill>
                  <a:srgbClr val="002060"/>
                </a:solidFill>
              </a:rPr>
              <a:t>n’y</a:t>
            </a:r>
            <a:r>
              <a:rPr lang="en-US" sz="2200" b="1" dirty="0">
                <a:solidFill>
                  <a:srgbClr val="002060"/>
                </a:solidFill>
              </a:rPr>
              <a:t> a pas.</a:t>
            </a:r>
          </a:p>
          <a:p>
            <a:pPr>
              <a:defRPr/>
            </a:pPr>
            <a:r>
              <a:rPr lang="en-US" sz="2200" b="1" dirty="0">
                <a:solidFill>
                  <a:srgbClr val="002060"/>
                </a:solidFill>
              </a:rPr>
              <a:t>After</a:t>
            </a:r>
            <a:r>
              <a:rPr lang="en-US" sz="2200" dirty="0">
                <a:solidFill>
                  <a:srgbClr val="002060"/>
                </a:solidFill>
              </a:rPr>
              <a:t> </a:t>
            </a:r>
            <a:r>
              <a:rPr lang="en-US" sz="2200" dirty="0" err="1">
                <a:solidFill>
                  <a:srgbClr val="002060"/>
                </a:solidFill>
              </a:rPr>
              <a:t>il</a:t>
            </a:r>
            <a:r>
              <a:rPr lang="en-US" sz="2200" dirty="0">
                <a:solidFill>
                  <a:srgbClr val="002060"/>
                </a:solidFill>
              </a:rPr>
              <a:t> </a:t>
            </a:r>
            <a:r>
              <a:rPr lang="en-US" sz="2200" dirty="0" err="1">
                <a:solidFill>
                  <a:srgbClr val="002060"/>
                </a:solidFill>
              </a:rPr>
              <a:t>n’y</a:t>
            </a:r>
            <a:r>
              <a:rPr lang="en-US" sz="2200" dirty="0">
                <a:solidFill>
                  <a:srgbClr val="002060"/>
                </a:solidFill>
              </a:rPr>
              <a:t> a pas, </a:t>
            </a:r>
            <a:r>
              <a:rPr lang="en-US" sz="2200" b="1" dirty="0">
                <a:solidFill>
                  <a:srgbClr val="002060"/>
                </a:solidFill>
              </a:rPr>
              <a:t>all </a:t>
            </a:r>
            <a:r>
              <a:rPr lang="en-US" sz="2200" dirty="0">
                <a:solidFill>
                  <a:srgbClr val="002060"/>
                </a:solidFill>
              </a:rPr>
              <a:t>articles change to </a:t>
            </a:r>
            <a:r>
              <a:rPr lang="en-US" sz="2200" b="1" dirty="0">
                <a:solidFill>
                  <a:srgbClr val="002060"/>
                </a:solidFill>
              </a:rPr>
              <a:t>de, or d</a:t>
            </a:r>
            <a:r>
              <a:rPr lang="en-US" sz="2200" dirty="0">
                <a:solidFill>
                  <a:srgbClr val="002060"/>
                </a:solidFill>
              </a:rPr>
              <a:t>’ before a vowel/h.</a:t>
            </a:r>
          </a:p>
          <a:p>
            <a:pPr>
              <a:defRPr/>
            </a:pPr>
            <a:r>
              <a:rPr lang="en-US" sz="2200" dirty="0">
                <a:solidFill>
                  <a:srgbClr val="002060"/>
                </a:solidFill>
              </a:rPr>
              <a:t>This happens </a:t>
            </a:r>
            <a:r>
              <a:rPr lang="en-US" sz="2200" b="1" dirty="0">
                <a:solidFill>
                  <a:srgbClr val="002060"/>
                </a:solidFill>
              </a:rPr>
              <a:t>no matter what </a:t>
            </a:r>
            <a:r>
              <a:rPr lang="en-US" sz="2200" dirty="0">
                <a:solidFill>
                  <a:srgbClr val="002060"/>
                </a:solidFill>
              </a:rPr>
              <a:t>the gender or number of the noun is.</a:t>
            </a:r>
          </a:p>
          <a:p>
            <a:pPr>
              <a:defRPr/>
            </a:pPr>
            <a:endParaRPr lang="en-US" sz="2200" b="1" dirty="0">
              <a:solidFill>
                <a:srgbClr val="002060"/>
              </a:solidFill>
            </a:endParaRPr>
          </a:p>
          <a:p>
            <a:pPr>
              <a:defRPr/>
            </a:pPr>
            <a:r>
              <a:rPr lang="en-US" sz="2200" i="1" dirty="0">
                <a:solidFill>
                  <a:srgbClr val="002060"/>
                </a:solidFill>
              </a:rPr>
              <a:t>Il </a:t>
            </a:r>
            <a:r>
              <a:rPr lang="en-US" sz="2200" i="1" dirty="0" err="1">
                <a:solidFill>
                  <a:srgbClr val="002060"/>
                </a:solidFill>
              </a:rPr>
              <a:t>n’y</a:t>
            </a:r>
            <a:r>
              <a:rPr lang="en-US" sz="2200" i="1" dirty="0">
                <a:solidFill>
                  <a:srgbClr val="002060"/>
                </a:solidFill>
              </a:rPr>
              <a:t> a pas </a:t>
            </a:r>
            <a:r>
              <a:rPr lang="en-US" sz="2200" b="1" i="1" dirty="0">
                <a:solidFill>
                  <a:srgbClr val="002060"/>
                </a:solidFill>
              </a:rPr>
              <a:t>de</a:t>
            </a:r>
            <a:r>
              <a:rPr lang="en-US" sz="2200" i="1" dirty="0">
                <a:solidFill>
                  <a:srgbClr val="002060"/>
                </a:solidFill>
              </a:rPr>
              <a:t> </a:t>
            </a:r>
            <a:r>
              <a:rPr lang="en-US" sz="2200" i="1" dirty="0" err="1">
                <a:solidFill>
                  <a:srgbClr val="002060"/>
                </a:solidFill>
              </a:rPr>
              <a:t>porte</a:t>
            </a:r>
            <a:r>
              <a:rPr lang="en-US" sz="2200" i="1" dirty="0">
                <a:solidFill>
                  <a:srgbClr val="002060"/>
                </a:solidFill>
              </a:rPr>
              <a:t>.</a:t>
            </a:r>
            <a:r>
              <a:rPr lang="en-US" sz="2200" b="1" dirty="0">
                <a:solidFill>
                  <a:srgbClr val="002060"/>
                </a:solidFill>
              </a:rPr>
              <a:t>		</a:t>
            </a:r>
            <a:r>
              <a:rPr lang="en-US" sz="2200" dirty="0">
                <a:solidFill>
                  <a:srgbClr val="002060"/>
                </a:solidFill>
              </a:rPr>
              <a:t>There is no door.</a:t>
            </a:r>
          </a:p>
          <a:p>
            <a:pPr>
              <a:defRPr/>
            </a:pPr>
            <a:r>
              <a:rPr lang="en-US" sz="2200" i="1" dirty="0">
                <a:solidFill>
                  <a:srgbClr val="002060"/>
                </a:solidFill>
              </a:rPr>
              <a:t>Il </a:t>
            </a:r>
            <a:r>
              <a:rPr lang="en-US" sz="2200" i="1" dirty="0" err="1">
                <a:solidFill>
                  <a:srgbClr val="002060"/>
                </a:solidFill>
              </a:rPr>
              <a:t>n’y</a:t>
            </a:r>
            <a:r>
              <a:rPr lang="en-US" sz="2200" i="1" dirty="0">
                <a:solidFill>
                  <a:srgbClr val="002060"/>
                </a:solidFill>
              </a:rPr>
              <a:t> a pas </a:t>
            </a:r>
            <a:r>
              <a:rPr lang="en-US" sz="2200" b="1" i="1" dirty="0" err="1">
                <a:solidFill>
                  <a:srgbClr val="002060"/>
                </a:solidFill>
              </a:rPr>
              <a:t>d’o</a:t>
            </a:r>
            <a:r>
              <a:rPr lang="en-US" sz="2200" i="1" dirty="0" err="1">
                <a:solidFill>
                  <a:srgbClr val="002060"/>
                </a:solidFill>
              </a:rPr>
              <a:t>rdinateur</a:t>
            </a:r>
            <a:r>
              <a:rPr lang="en-US" sz="2200" i="1" dirty="0">
                <a:solidFill>
                  <a:srgbClr val="002060"/>
                </a:solidFill>
              </a:rPr>
              <a:t>.</a:t>
            </a:r>
            <a:r>
              <a:rPr lang="en-US" sz="2200" b="1" dirty="0">
                <a:solidFill>
                  <a:srgbClr val="002060"/>
                </a:solidFill>
              </a:rPr>
              <a:t>		</a:t>
            </a:r>
            <a:r>
              <a:rPr lang="en-US" sz="2200" dirty="0">
                <a:solidFill>
                  <a:srgbClr val="002060"/>
                </a:solidFill>
              </a:rPr>
              <a:t>There is no computer.</a:t>
            </a:r>
          </a:p>
          <a:p>
            <a:pPr>
              <a:defRPr/>
            </a:pPr>
            <a:r>
              <a:rPr lang="en-US" sz="2200" i="1" dirty="0">
                <a:solidFill>
                  <a:srgbClr val="002060"/>
                </a:solidFill>
              </a:rPr>
              <a:t>Il </a:t>
            </a:r>
            <a:r>
              <a:rPr lang="en-US" sz="2200" i="1" dirty="0" err="1">
                <a:solidFill>
                  <a:srgbClr val="002060"/>
                </a:solidFill>
              </a:rPr>
              <a:t>n’y</a:t>
            </a:r>
            <a:r>
              <a:rPr lang="en-US" sz="2200" i="1" dirty="0">
                <a:solidFill>
                  <a:srgbClr val="002060"/>
                </a:solidFill>
              </a:rPr>
              <a:t> a pas </a:t>
            </a:r>
            <a:r>
              <a:rPr lang="en-US" sz="2200" b="1" i="1" dirty="0">
                <a:solidFill>
                  <a:srgbClr val="002060"/>
                </a:solidFill>
              </a:rPr>
              <a:t>de </a:t>
            </a:r>
            <a:r>
              <a:rPr lang="en-US" sz="2200" i="1" dirty="0" err="1">
                <a:solidFill>
                  <a:srgbClr val="002060"/>
                </a:solidFill>
              </a:rPr>
              <a:t>vêtements</a:t>
            </a:r>
            <a:r>
              <a:rPr lang="en-US" sz="2200" i="1" dirty="0">
                <a:solidFill>
                  <a:srgbClr val="002060"/>
                </a:solidFill>
              </a:rPr>
              <a:t>.		</a:t>
            </a:r>
            <a:r>
              <a:rPr lang="en-US" sz="2200" dirty="0">
                <a:solidFill>
                  <a:srgbClr val="002060"/>
                </a:solidFill>
              </a:rPr>
              <a:t>There are no clothes.</a:t>
            </a:r>
          </a:p>
        </p:txBody>
      </p:sp>
      <p:sp>
        <p:nvSpPr>
          <p:cNvPr id="2" name="TextBox 1">
            <a:extLst>
              <a:ext uri="{FF2B5EF4-FFF2-40B4-BE49-F238E27FC236}">
                <a16:creationId xmlns:a16="http://schemas.microsoft.com/office/drawing/2014/main" id="{90D8C201-8DE4-4702-8B56-A5A9ABC50DD4}"/>
              </a:ext>
            </a:extLst>
          </p:cNvPr>
          <p:cNvSpPr txBox="1"/>
          <p:nvPr/>
        </p:nvSpPr>
        <p:spPr>
          <a:xfrm>
            <a:off x="180000" y="2295507"/>
            <a:ext cx="2616200" cy="369332"/>
          </a:xfrm>
          <a:prstGeom prst="rect">
            <a:avLst/>
          </a:prstGeom>
          <a:solidFill>
            <a:schemeClr val="bg1"/>
          </a:solidFill>
        </p:spPr>
        <p:txBody>
          <a:bodyPr wrap="square" tIns="0" bIns="0" rtlCol="0">
            <a:spAutoFit/>
          </a:bodyPr>
          <a:lstStyle/>
          <a:p>
            <a:pPr algn="l"/>
            <a:r>
              <a:rPr lang="en-GB" sz="2400" dirty="0">
                <a:solidFill>
                  <a:schemeClr val="accent5">
                    <a:lumMod val="50000"/>
                  </a:schemeClr>
                </a:solidFill>
              </a:rPr>
              <a:t>_______________</a:t>
            </a:r>
          </a:p>
        </p:txBody>
      </p:sp>
      <p:sp>
        <p:nvSpPr>
          <p:cNvPr id="3" name="TextBox 2">
            <a:extLst>
              <a:ext uri="{FF2B5EF4-FFF2-40B4-BE49-F238E27FC236}">
                <a16:creationId xmlns:a16="http://schemas.microsoft.com/office/drawing/2014/main" id="{28C71B3F-9C8C-4FC7-9398-F92A11C91223}"/>
              </a:ext>
            </a:extLst>
          </p:cNvPr>
          <p:cNvSpPr txBox="1"/>
          <p:nvPr/>
        </p:nvSpPr>
        <p:spPr>
          <a:xfrm>
            <a:off x="178900" y="2664839"/>
            <a:ext cx="2842600" cy="369332"/>
          </a:xfrm>
          <a:prstGeom prst="rect">
            <a:avLst/>
          </a:prstGeom>
          <a:solidFill>
            <a:schemeClr val="bg1"/>
          </a:solidFill>
        </p:spPr>
        <p:txBody>
          <a:bodyPr wrap="square" tIns="0" bIns="0" rtlCol="0">
            <a:spAutoFit/>
          </a:bodyPr>
          <a:lstStyle/>
          <a:p>
            <a:pPr algn="l"/>
            <a:r>
              <a:rPr lang="en-GB" sz="2400" dirty="0">
                <a:solidFill>
                  <a:schemeClr val="accent5">
                    <a:lumMod val="50000"/>
                  </a:schemeClr>
                </a:solidFill>
              </a:rPr>
              <a:t>_______________</a:t>
            </a:r>
          </a:p>
        </p:txBody>
      </p:sp>
      <p:sp>
        <p:nvSpPr>
          <p:cNvPr id="5" name="TextBox 4">
            <a:extLst>
              <a:ext uri="{FF2B5EF4-FFF2-40B4-BE49-F238E27FC236}">
                <a16:creationId xmlns:a16="http://schemas.microsoft.com/office/drawing/2014/main" id="{C7664CBF-15C2-44A3-A4B9-13A608167028}"/>
              </a:ext>
            </a:extLst>
          </p:cNvPr>
          <p:cNvSpPr txBox="1"/>
          <p:nvPr/>
        </p:nvSpPr>
        <p:spPr>
          <a:xfrm>
            <a:off x="181100" y="3051673"/>
            <a:ext cx="2842600" cy="369332"/>
          </a:xfrm>
          <a:prstGeom prst="rect">
            <a:avLst/>
          </a:prstGeom>
          <a:solidFill>
            <a:schemeClr val="bg1"/>
          </a:solidFill>
        </p:spPr>
        <p:txBody>
          <a:bodyPr wrap="square" tIns="0" bIns="0" rtlCol="0">
            <a:spAutoFit/>
          </a:bodyPr>
          <a:lstStyle/>
          <a:p>
            <a:pPr algn="l"/>
            <a:r>
              <a:rPr lang="en-GB" sz="2400" dirty="0">
                <a:solidFill>
                  <a:schemeClr val="accent5">
                    <a:lumMod val="50000"/>
                  </a:schemeClr>
                </a:solidFill>
              </a:rPr>
              <a:t>_______________</a:t>
            </a:r>
          </a:p>
        </p:txBody>
      </p:sp>
      <p:sp>
        <p:nvSpPr>
          <p:cNvPr id="12" name="TextBox 11">
            <a:extLst>
              <a:ext uri="{FF2B5EF4-FFF2-40B4-BE49-F238E27FC236}">
                <a16:creationId xmlns:a16="http://schemas.microsoft.com/office/drawing/2014/main" id="{1753E0B2-02EF-460B-9328-CC53CDE38B75}"/>
              </a:ext>
            </a:extLst>
          </p:cNvPr>
          <p:cNvSpPr txBox="1"/>
          <p:nvPr/>
        </p:nvSpPr>
        <p:spPr>
          <a:xfrm>
            <a:off x="229700" y="4947790"/>
            <a:ext cx="3302000" cy="369332"/>
          </a:xfrm>
          <a:prstGeom prst="rect">
            <a:avLst/>
          </a:prstGeom>
          <a:solidFill>
            <a:schemeClr val="bg1"/>
          </a:solidFill>
        </p:spPr>
        <p:txBody>
          <a:bodyPr wrap="square" tIns="0" bIns="0" rtlCol="0">
            <a:spAutoFit/>
          </a:bodyPr>
          <a:lstStyle/>
          <a:p>
            <a:pPr algn="l"/>
            <a:r>
              <a:rPr lang="en-GB" sz="2400" dirty="0">
                <a:solidFill>
                  <a:schemeClr val="accent5">
                    <a:lumMod val="50000"/>
                  </a:schemeClr>
                </a:solidFill>
              </a:rPr>
              <a:t>_______________</a:t>
            </a:r>
          </a:p>
        </p:txBody>
      </p:sp>
      <p:sp>
        <p:nvSpPr>
          <p:cNvPr id="14" name="TextBox 13">
            <a:extLst>
              <a:ext uri="{FF2B5EF4-FFF2-40B4-BE49-F238E27FC236}">
                <a16:creationId xmlns:a16="http://schemas.microsoft.com/office/drawing/2014/main" id="{09204913-AF71-412C-A119-074D7AAA32C1}"/>
              </a:ext>
            </a:extLst>
          </p:cNvPr>
          <p:cNvSpPr txBox="1"/>
          <p:nvPr/>
        </p:nvSpPr>
        <p:spPr>
          <a:xfrm>
            <a:off x="228600" y="5317122"/>
            <a:ext cx="3302000" cy="369332"/>
          </a:xfrm>
          <a:prstGeom prst="rect">
            <a:avLst/>
          </a:prstGeom>
          <a:solidFill>
            <a:schemeClr val="bg1"/>
          </a:solidFill>
        </p:spPr>
        <p:txBody>
          <a:bodyPr wrap="square" tIns="0" bIns="0" rtlCol="0">
            <a:spAutoFit/>
          </a:bodyPr>
          <a:lstStyle/>
          <a:p>
            <a:pPr algn="l"/>
            <a:r>
              <a:rPr lang="en-GB" sz="2400" dirty="0">
                <a:solidFill>
                  <a:schemeClr val="accent5">
                    <a:lumMod val="50000"/>
                  </a:schemeClr>
                </a:solidFill>
              </a:rPr>
              <a:t>_______________</a:t>
            </a:r>
          </a:p>
        </p:txBody>
      </p:sp>
      <p:sp>
        <p:nvSpPr>
          <p:cNvPr id="16" name="TextBox 15">
            <a:extLst>
              <a:ext uri="{FF2B5EF4-FFF2-40B4-BE49-F238E27FC236}">
                <a16:creationId xmlns:a16="http://schemas.microsoft.com/office/drawing/2014/main" id="{72B662EC-F6AE-43D7-BD06-19B66F5CB979}"/>
              </a:ext>
            </a:extLst>
          </p:cNvPr>
          <p:cNvSpPr txBox="1"/>
          <p:nvPr/>
        </p:nvSpPr>
        <p:spPr>
          <a:xfrm>
            <a:off x="228600" y="5703956"/>
            <a:ext cx="3587748" cy="369332"/>
          </a:xfrm>
          <a:prstGeom prst="rect">
            <a:avLst/>
          </a:prstGeom>
          <a:solidFill>
            <a:schemeClr val="bg1"/>
          </a:solidFill>
        </p:spPr>
        <p:txBody>
          <a:bodyPr wrap="square" tIns="0" bIns="0" rtlCol="0">
            <a:spAutoFit/>
          </a:bodyPr>
          <a:lstStyle/>
          <a:p>
            <a:pPr algn="l"/>
            <a:r>
              <a:rPr lang="en-GB" sz="2400" dirty="0">
                <a:solidFill>
                  <a:schemeClr val="accent5">
                    <a:lumMod val="50000"/>
                  </a:schemeClr>
                </a:solidFill>
              </a:rPr>
              <a:t>_______________</a:t>
            </a:r>
          </a:p>
        </p:txBody>
      </p:sp>
      <p:pic>
        <p:nvPicPr>
          <p:cNvPr id="1026" name="Picture 2" descr="Door, Glass Door, Glazed Door, Entrance Door">
            <a:extLst>
              <a:ext uri="{FF2B5EF4-FFF2-40B4-BE49-F238E27FC236}">
                <a16:creationId xmlns:a16="http://schemas.microsoft.com/office/drawing/2014/main" id="{2C3B0A2A-6CEB-408A-85C9-4F6556EAD8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5270" y="2343827"/>
            <a:ext cx="548948" cy="9570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mputer, Desktop, Workstation, Office, Hardware">
            <a:extLst>
              <a:ext uri="{FF2B5EF4-FFF2-40B4-BE49-F238E27FC236}">
                <a16:creationId xmlns:a16="http://schemas.microsoft.com/office/drawing/2014/main" id="{CA255E7C-4828-4C4A-A936-1419104709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86523" y="1894463"/>
            <a:ext cx="1012686" cy="8276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thesline Laundry Hang - Free vector graphic on Pixabay">
            <a:extLst>
              <a:ext uri="{FF2B5EF4-FFF2-40B4-BE49-F238E27FC236}">
                <a16:creationId xmlns:a16="http://schemas.microsoft.com/office/drawing/2014/main" id="{40B290C1-515A-4EAF-B079-8470C9B2A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61693" y="2804153"/>
            <a:ext cx="1321213" cy="69638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heck, Correct, Green, Mark, Tick">
            <a:extLst>
              <a:ext uri="{FF2B5EF4-FFF2-40B4-BE49-F238E27FC236}">
                <a16:creationId xmlns:a16="http://schemas.microsoft.com/office/drawing/2014/main" id="{96A805E1-B13E-443D-9437-AE2275A50A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52347" y="3152347"/>
            <a:ext cx="608374" cy="6963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oor, Glass Door, Glazed Door, Entrance Door">
            <a:extLst>
              <a:ext uri="{FF2B5EF4-FFF2-40B4-BE49-F238E27FC236}">
                <a16:creationId xmlns:a16="http://schemas.microsoft.com/office/drawing/2014/main" id="{5F7C4725-2381-4B2A-856B-FBDDD5171D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5270" y="4672130"/>
            <a:ext cx="548948" cy="9570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omputer, Desktop, Workstation, Office, Hardware">
            <a:extLst>
              <a:ext uri="{FF2B5EF4-FFF2-40B4-BE49-F238E27FC236}">
                <a16:creationId xmlns:a16="http://schemas.microsoft.com/office/drawing/2014/main" id="{97815E87-5430-4F31-8B21-1D5B021702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86523" y="4222766"/>
            <a:ext cx="1012686" cy="8276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lothesline Laundry Hang - Free vector graphic on Pixabay">
            <a:extLst>
              <a:ext uri="{FF2B5EF4-FFF2-40B4-BE49-F238E27FC236}">
                <a16:creationId xmlns:a16="http://schemas.microsoft.com/office/drawing/2014/main" id="{902E3EF0-5776-48DA-88B5-4488EFA7D1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61693" y="5132456"/>
            <a:ext cx="1321213" cy="6963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Abort, Delete, No, Cancel, Locked, Blocked, Prohibited">
            <a:extLst>
              <a:ext uri="{FF2B5EF4-FFF2-40B4-BE49-F238E27FC236}">
                <a16:creationId xmlns:a16="http://schemas.microsoft.com/office/drawing/2014/main" id="{EDDE216B-C6D4-4D87-ABAE-8BF1FF17BCE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11436" y="5705084"/>
            <a:ext cx="489745" cy="489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83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3" end="1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2" nodeType="clickEffect">
                                  <p:stCondLst>
                                    <p:cond delay="0"/>
                                  </p:stCondLst>
                                  <p:childTnLst>
                                    <p:set>
                                      <p:cBhvr>
                                        <p:cTn id="52" dur="1" fill="hold">
                                          <p:stCondLst>
                                            <p:cond delay="0"/>
                                          </p:stCondLst>
                                        </p:cTn>
                                        <p:tgtEl>
                                          <p:spTgt spid="1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2" nodeType="clickEffect">
                                  <p:stCondLst>
                                    <p:cond delay="0"/>
                                  </p:stCondLst>
                                  <p:childTnLst>
                                    <p:set>
                                      <p:cBhvr>
                                        <p:cTn id="56" dur="1" fill="hold">
                                          <p:stCondLst>
                                            <p:cond delay="0"/>
                                          </p:stCondLst>
                                        </p:cTn>
                                        <p:tgtEl>
                                          <p:spTgt spid="1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2" nodeType="clickEffect">
                                  <p:stCondLst>
                                    <p:cond delay="0"/>
                                  </p:stCondLst>
                                  <p:childTnLst>
                                    <p:set>
                                      <p:cBhvr>
                                        <p:cTn id="6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12" grpId="0" animBg="1"/>
      <p:bldP spid="12" grpId="1" animBg="1"/>
      <p:bldP spid="12" grpId="2" animBg="1"/>
      <p:bldP spid="14" grpId="0" animBg="1"/>
      <p:bldP spid="14" grpId="1" animBg="1"/>
      <p:bldP spid="14" grpId="2" animBg="1"/>
      <p:bldP spid="16" grpId="0" animBg="1"/>
      <p:bldP spid="16" grpId="1" animBg="1"/>
      <p:bldP spid="16"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E89A226C-E877-4824-ACEB-6AF6E1F55523}"/>
              </a:ext>
            </a:extLst>
          </p:cNvPr>
          <p:cNvGraphicFramePr>
            <a:graphicFrameLocks noGrp="1"/>
          </p:cNvGraphicFramePr>
          <p:nvPr>
            <p:extLst>
              <p:ext uri="{D42A27DB-BD31-4B8C-83A1-F6EECF244321}">
                <p14:modId xmlns:p14="http://schemas.microsoft.com/office/powerpoint/2010/main" val="1966194163"/>
              </p:ext>
            </p:extLst>
          </p:nvPr>
        </p:nvGraphicFramePr>
        <p:xfrm>
          <a:off x="5722706" y="1806663"/>
          <a:ext cx="6187214" cy="3765678"/>
        </p:xfrm>
        <a:graphic>
          <a:graphicData uri="http://schemas.openxmlformats.org/drawingml/2006/table">
            <a:tbl>
              <a:tblPr firstRow="1" bandRow="1">
                <a:tableStyleId>{5FD0F851-EC5A-4D38-B0AD-8093EC10F338}</a:tableStyleId>
              </a:tblPr>
              <a:tblGrid>
                <a:gridCol w="679941">
                  <a:extLst>
                    <a:ext uri="{9D8B030D-6E8A-4147-A177-3AD203B41FA5}">
                      <a16:colId xmlns:a16="http://schemas.microsoft.com/office/drawing/2014/main" val="2607353726"/>
                    </a:ext>
                  </a:extLst>
                </a:gridCol>
                <a:gridCol w="2148515">
                  <a:extLst>
                    <a:ext uri="{9D8B030D-6E8A-4147-A177-3AD203B41FA5}">
                      <a16:colId xmlns:a16="http://schemas.microsoft.com/office/drawing/2014/main" val="1600817978"/>
                    </a:ext>
                  </a:extLst>
                </a:gridCol>
                <a:gridCol w="1679379">
                  <a:extLst>
                    <a:ext uri="{9D8B030D-6E8A-4147-A177-3AD203B41FA5}">
                      <a16:colId xmlns:a16="http://schemas.microsoft.com/office/drawing/2014/main" val="4128092149"/>
                    </a:ext>
                  </a:extLst>
                </a:gridCol>
                <a:gridCol w="1679379">
                  <a:extLst>
                    <a:ext uri="{9D8B030D-6E8A-4147-A177-3AD203B41FA5}">
                      <a16:colId xmlns:a16="http://schemas.microsoft.com/office/drawing/2014/main" val="2609792770"/>
                    </a:ext>
                  </a:extLst>
                </a:gridCol>
              </a:tblGrid>
              <a:tr h="537954">
                <a:tc>
                  <a:txBody>
                    <a:bodyPr/>
                    <a:lstStyle/>
                    <a:p>
                      <a:endParaRPr lang="en-GB" dirty="0">
                        <a:solidFill>
                          <a:srgbClr val="002060"/>
                        </a:solidFill>
                      </a:endParaRPr>
                    </a:p>
                  </a:txBody>
                  <a:tcPr/>
                </a:tc>
                <a:tc>
                  <a:txBody>
                    <a:bodyPr/>
                    <a:lstStyle/>
                    <a:p>
                      <a:endParaRPr lang="en-GB" dirty="0">
                        <a:solidFill>
                          <a:srgbClr val="00206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solidFill>
                            <a:srgbClr val="002060"/>
                          </a:solidFill>
                          <a:effectLst/>
                          <a:uLnTx/>
                          <a:uFillTx/>
                        </a:rPr>
                        <a:t>il</a:t>
                      </a:r>
                      <a:r>
                        <a:rPr kumimoji="0" lang="en-GB" sz="2000" b="1" u="none" strike="noStrike" kern="1200" cap="none" spc="0" normalizeH="0" baseline="0" noProof="0" dirty="0">
                          <a:ln>
                            <a:noFill/>
                          </a:ln>
                          <a:solidFill>
                            <a:srgbClr val="002060"/>
                          </a:solidFill>
                          <a:effectLst/>
                          <a:uLnTx/>
                          <a:uFillTx/>
                        </a:rPr>
                        <a:t>  y a</a:t>
                      </a:r>
                      <a:endParaRPr lang="en-GB" sz="20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rPr>
                        <a:t>il</a:t>
                      </a:r>
                      <a:r>
                        <a:rPr lang="en-GB" sz="2000" dirty="0">
                          <a:solidFill>
                            <a:srgbClr val="002060"/>
                          </a:solidFill>
                        </a:rPr>
                        <a:t> </a:t>
                      </a:r>
                      <a:r>
                        <a:rPr lang="en-GB" sz="2000" dirty="0" err="1">
                          <a:solidFill>
                            <a:srgbClr val="002060"/>
                          </a:solidFill>
                        </a:rPr>
                        <a:t>n’y</a:t>
                      </a:r>
                      <a:r>
                        <a:rPr lang="en-GB" sz="2000" dirty="0">
                          <a:solidFill>
                            <a:srgbClr val="002060"/>
                          </a:solidFill>
                        </a:rPr>
                        <a:t> a pas</a:t>
                      </a:r>
                      <a:endParaRPr lang="en-GB" sz="2000" b="0" dirty="0">
                        <a:solidFill>
                          <a:srgbClr val="002060"/>
                        </a:solidFill>
                      </a:endParaRPr>
                    </a:p>
                  </a:txBody>
                  <a:tcPr anchor="ctr"/>
                </a:tc>
                <a:extLst>
                  <a:ext uri="{0D108BD9-81ED-4DB2-BD59-A6C34878D82A}">
                    <a16:rowId xmlns:a16="http://schemas.microsoft.com/office/drawing/2014/main" val="1153431983"/>
                  </a:ext>
                </a:extLst>
              </a:tr>
              <a:tr h="537954">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537954">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537954">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537954">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537954">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537954">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bl>
          </a:graphicData>
        </a:graphic>
      </p:graphicFrame>
      <p:sp>
        <p:nvSpPr>
          <p:cNvPr id="10" name="Action Button: Custom 16">
            <a:hlinkClick r:id="" action="ppaction://noaction" highlightClick="1">
              <a:snd r:embed="rId3" name="negation 1. beep.wav"/>
            </a:hlinkClick>
            <a:extLst>
              <a:ext uri="{FF2B5EF4-FFF2-40B4-BE49-F238E27FC236}">
                <a16:creationId xmlns:a16="http://schemas.microsoft.com/office/drawing/2014/main" id="{C7F5BBE9-BF37-4908-925E-1927F5415045}"/>
              </a:ext>
            </a:extLst>
          </p:cNvPr>
          <p:cNvSpPr/>
          <p:nvPr/>
        </p:nvSpPr>
        <p:spPr>
          <a:xfrm>
            <a:off x="5890241" y="238909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2" name="Picture 11" descr="green checkmark">
            <a:extLst>
              <a:ext uri="{FF2B5EF4-FFF2-40B4-BE49-F238E27FC236}">
                <a16:creationId xmlns:a16="http://schemas.microsoft.com/office/drawing/2014/main" id="{76545AA5-46B4-4594-B3C3-ED60BEA98E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5364" y="2490805"/>
            <a:ext cx="282522" cy="294294"/>
          </a:xfrm>
          <a:prstGeom prst="rect">
            <a:avLst/>
          </a:prstGeom>
        </p:spPr>
      </p:pic>
      <p:sp>
        <p:nvSpPr>
          <p:cNvPr id="13" name="Action Button: Custom 16">
            <a:hlinkClick r:id="" action="ppaction://noaction" highlightClick="1">
              <a:snd r:embed="rId5" name="negation 2. beep.wav"/>
            </a:hlinkClick>
            <a:extLst>
              <a:ext uri="{FF2B5EF4-FFF2-40B4-BE49-F238E27FC236}">
                <a16:creationId xmlns:a16="http://schemas.microsoft.com/office/drawing/2014/main" id="{EFE89137-0409-4688-97CA-D73F587BD3F9}"/>
              </a:ext>
            </a:extLst>
          </p:cNvPr>
          <p:cNvSpPr/>
          <p:nvPr/>
        </p:nvSpPr>
        <p:spPr>
          <a:xfrm>
            <a:off x="5882125" y="293158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5" name="Picture 14" descr="green checkmark">
            <a:extLst>
              <a:ext uri="{FF2B5EF4-FFF2-40B4-BE49-F238E27FC236}">
                <a16:creationId xmlns:a16="http://schemas.microsoft.com/office/drawing/2014/main" id="{04D12C8E-BFB6-4420-8531-73AC1BA8B5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2264" y="2983592"/>
            <a:ext cx="282522" cy="294294"/>
          </a:xfrm>
          <a:prstGeom prst="rect">
            <a:avLst/>
          </a:prstGeom>
        </p:spPr>
      </p:pic>
      <p:sp>
        <p:nvSpPr>
          <p:cNvPr id="19" name="Action Button: Custom 16">
            <a:hlinkClick r:id="" action="ppaction://noaction" highlightClick="1">
              <a:snd r:embed="rId6" name="negation 4. beep.wav"/>
            </a:hlinkClick>
            <a:extLst>
              <a:ext uri="{FF2B5EF4-FFF2-40B4-BE49-F238E27FC236}">
                <a16:creationId xmlns:a16="http://schemas.microsoft.com/office/drawing/2014/main" id="{6AB825D3-EC1F-48AC-850A-611D9C43D22A}"/>
              </a:ext>
            </a:extLst>
          </p:cNvPr>
          <p:cNvSpPr/>
          <p:nvPr/>
        </p:nvSpPr>
        <p:spPr>
          <a:xfrm>
            <a:off x="5880047" y="347407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21" name="Picture 20" descr="green checkmark">
            <a:extLst>
              <a:ext uri="{FF2B5EF4-FFF2-40B4-BE49-F238E27FC236}">
                <a16:creationId xmlns:a16="http://schemas.microsoft.com/office/drawing/2014/main" id="{9117E3F0-F364-47C7-AD58-ED918196F7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8430" y="3493626"/>
            <a:ext cx="282522" cy="294294"/>
          </a:xfrm>
          <a:prstGeom prst="rect">
            <a:avLst/>
          </a:prstGeom>
        </p:spPr>
      </p:pic>
      <p:sp>
        <p:nvSpPr>
          <p:cNvPr id="22" name="Action Button: Custom 16">
            <a:hlinkClick r:id="" action="ppaction://noaction" highlightClick="1">
              <a:snd r:embed="rId7" name="negation 5. beep.wav"/>
            </a:hlinkClick>
            <a:extLst>
              <a:ext uri="{FF2B5EF4-FFF2-40B4-BE49-F238E27FC236}">
                <a16:creationId xmlns:a16="http://schemas.microsoft.com/office/drawing/2014/main" id="{3FCDA6BE-A207-4A78-8AFB-ABCB117EA118}"/>
              </a:ext>
            </a:extLst>
          </p:cNvPr>
          <p:cNvSpPr/>
          <p:nvPr/>
        </p:nvSpPr>
        <p:spPr>
          <a:xfrm>
            <a:off x="5890538" y="401655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4" name="Picture 23" descr="green checkmark">
            <a:extLst>
              <a:ext uri="{FF2B5EF4-FFF2-40B4-BE49-F238E27FC236}">
                <a16:creationId xmlns:a16="http://schemas.microsoft.com/office/drawing/2014/main" id="{B92792E4-EECA-4D7E-86AC-ECCDDCDA18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9405" y="4087031"/>
            <a:ext cx="282522" cy="294294"/>
          </a:xfrm>
          <a:prstGeom prst="rect">
            <a:avLst/>
          </a:prstGeom>
        </p:spPr>
      </p:pic>
      <p:sp>
        <p:nvSpPr>
          <p:cNvPr id="28" name="Action Button: Custom 16">
            <a:hlinkClick r:id="" action="ppaction://noaction" highlightClick="1">
              <a:snd r:embed="rId8" name="negation 7. beep.wav"/>
            </a:hlinkClick>
            <a:extLst>
              <a:ext uri="{FF2B5EF4-FFF2-40B4-BE49-F238E27FC236}">
                <a16:creationId xmlns:a16="http://schemas.microsoft.com/office/drawing/2014/main" id="{6FFE595F-B40F-44F4-B7D7-EE9F56A42C74}"/>
              </a:ext>
            </a:extLst>
          </p:cNvPr>
          <p:cNvSpPr/>
          <p:nvPr/>
        </p:nvSpPr>
        <p:spPr>
          <a:xfrm>
            <a:off x="5890241" y="453954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30" name="Picture 29" descr="green checkmark">
            <a:extLst>
              <a:ext uri="{FF2B5EF4-FFF2-40B4-BE49-F238E27FC236}">
                <a16:creationId xmlns:a16="http://schemas.microsoft.com/office/drawing/2014/main" id="{81F6D6DA-C406-48B6-962C-6EA5AC2FEA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1483" y="4567238"/>
            <a:ext cx="282522" cy="294294"/>
          </a:xfrm>
          <a:prstGeom prst="rect">
            <a:avLst/>
          </a:prstGeom>
        </p:spPr>
      </p:pic>
      <p:sp>
        <p:nvSpPr>
          <p:cNvPr id="31" name="Action Button: Custom 16">
            <a:hlinkClick r:id="" action="ppaction://noaction" highlightClick="1">
              <a:snd r:embed="rId9" name="negation 8. beep_edited.wav"/>
            </a:hlinkClick>
            <a:extLst>
              <a:ext uri="{FF2B5EF4-FFF2-40B4-BE49-F238E27FC236}">
                <a16:creationId xmlns:a16="http://schemas.microsoft.com/office/drawing/2014/main" id="{25D22EF1-7050-4709-B014-52CE436ACA08}"/>
              </a:ext>
            </a:extLst>
          </p:cNvPr>
          <p:cNvSpPr/>
          <p:nvPr/>
        </p:nvSpPr>
        <p:spPr>
          <a:xfrm>
            <a:off x="5898000" y="508203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33" name="Picture 32" descr="green checkmark">
            <a:extLst>
              <a:ext uri="{FF2B5EF4-FFF2-40B4-BE49-F238E27FC236}">
                <a16:creationId xmlns:a16="http://schemas.microsoft.com/office/drawing/2014/main" id="{10E5DEF3-210B-44A7-BF10-6D75A8D94E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7759" y="5124211"/>
            <a:ext cx="282522" cy="294294"/>
          </a:xfrm>
          <a:prstGeom prst="rect">
            <a:avLst/>
          </a:prstGeom>
        </p:spPr>
      </p:pic>
      <p:sp>
        <p:nvSpPr>
          <p:cNvPr id="4" name="Title 3"/>
          <p:cNvSpPr>
            <a:spLocks noGrp="1"/>
          </p:cNvSpPr>
          <p:nvPr>
            <p:ph type="title"/>
          </p:nvPr>
        </p:nvSpPr>
        <p:spPr/>
        <p:txBody>
          <a:bodyPr>
            <a:normAutofit/>
          </a:bodyPr>
          <a:lstStyle/>
          <a:p>
            <a:r>
              <a:rPr lang="en-GB" sz="3600" b="1" dirty="0" err="1">
                <a:solidFill>
                  <a:schemeClr val="bg1"/>
                </a:solidFill>
              </a:rPr>
              <a:t>L’</a:t>
            </a:r>
            <a:r>
              <a:rPr lang="en-GB" sz="3600" b="1" dirty="0" err="1">
                <a:solidFill>
                  <a:prstClr val="white"/>
                </a:solidFill>
              </a:rPr>
              <a:t>école</a:t>
            </a:r>
            <a:r>
              <a:rPr lang="en-GB" sz="3600" b="1" dirty="0">
                <a:solidFill>
                  <a:prstClr val="white"/>
                </a:solidFill>
              </a:rPr>
              <a:t> de </a:t>
            </a:r>
            <a:r>
              <a:rPr lang="en-GB" sz="3600" b="1" dirty="0" err="1">
                <a:solidFill>
                  <a:prstClr val="white"/>
                </a:solidFill>
              </a:rPr>
              <a:t>Léa</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180000" y="1296000"/>
            <a:ext cx="5252920" cy="1015663"/>
          </a:xfrm>
          <a:prstGeom prst="rect">
            <a:avLst/>
          </a:prstGeom>
          <a:noFill/>
        </p:spPr>
        <p:txBody>
          <a:bodyPr wrap="square" rtlCol="0">
            <a:spAutoFit/>
          </a:bodyPr>
          <a:lstStyle/>
          <a:p>
            <a:pPr lvl="0"/>
            <a:r>
              <a:rPr lang="en-US" sz="2000" dirty="0" err="1">
                <a:solidFill>
                  <a:srgbClr val="4472C4">
                    <a:lumMod val="50000"/>
                  </a:srgbClr>
                </a:solidFill>
              </a:rPr>
              <a:t>Léa</a:t>
            </a:r>
            <a:r>
              <a:rPr lang="en-US" sz="2000" dirty="0">
                <a:solidFill>
                  <a:srgbClr val="4472C4">
                    <a:lumMod val="50000"/>
                  </a:srgbClr>
                </a:solidFill>
              </a:rPr>
              <a:t> </a:t>
            </a:r>
            <a:r>
              <a:rPr lang="en-US" sz="2000" dirty="0" err="1">
                <a:solidFill>
                  <a:srgbClr val="4472C4">
                    <a:lumMod val="50000"/>
                  </a:srgbClr>
                </a:solidFill>
              </a:rPr>
              <a:t>montre</a:t>
            </a:r>
            <a:r>
              <a:rPr lang="en-US" sz="2000" dirty="0">
                <a:solidFill>
                  <a:srgbClr val="4472C4">
                    <a:lumMod val="50000"/>
                  </a:srgbClr>
                </a:solidFill>
              </a:rPr>
              <a:t> </a:t>
            </a:r>
            <a:r>
              <a:rPr lang="en-US" sz="2000" dirty="0" err="1">
                <a:solidFill>
                  <a:srgbClr val="4472C4">
                    <a:lumMod val="50000"/>
                  </a:srgbClr>
                </a:solidFill>
              </a:rPr>
              <a:t>l’école</a:t>
            </a:r>
            <a:r>
              <a:rPr lang="en-US" sz="2000" dirty="0">
                <a:solidFill>
                  <a:srgbClr val="4472C4">
                    <a:lumMod val="50000"/>
                  </a:srgbClr>
                </a:solidFill>
              </a:rPr>
              <a:t> à </a:t>
            </a:r>
            <a:r>
              <a:rPr lang="en-US" sz="2000" dirty="0" err="1">
                <a:solidFill>
                  <a:srgbClr val="4472C4">
                    <a:lumMod val="50000"/>
                  </a:srgbClr>
                </a:solidFill>
              </a:rPr>
              <a:t>une</a:t>
            </a:r>
            <a:r>
              <a:rPr lang="en-US" sz="2000" dirty="0">
                <a:solidFill>
                  <a:srgbClr val="4472C4">
                    <a:lumMod val="50000"/>
                  </a:srgbClr>
                </a:solidFill>
              </a:rPr>
              <a:t> nouvelle </a:t>
            </a:r>
            <a:r>
              <a:rPr lang="en-US" sz="2000" dirty="0" err="1">
                <a:solidFill>
                  <a:srgbClr val="4472C4">
                    <a:lumMod val="50000"/>
                  </a:srgbClr>
                </a:solidFill>
              </a:rPr>
              <a:t>élève</a:t>
            </a:r>
            <a:r>
              <a:rPr lang="en-US" sz="2000" dirty="0">
                <a:solidFill>
                  <a:srgbClr val="4472C4">
                    <a:lumMod val="50000"/>
                  </a:srgbClr>
                </a:solidFill>
              </a:rPr>
              <a:t>. </a:t>
            </a:r>
          </a:p>
          <a:p>
            <a:pPr lvl="0"/>
            <a:endParaRPr lang="en-US" sz="2000" dirty="0">
              <a:solidFill>
                <a:srgbClr val="4472C4">
                  <a:lumMod val="50000"/>
                </a:srgbClr>
              </a:solidFill>
            </a:endParaRPr>
          </a:p>
          <a:p>
            <a:pPr lvl="0"/>
            <a:r>
              <a:rPr lang="en-US" sz="2000" dirty="0">
                <a:solidFill>
                  <a:srgbClr val="4472C4">
                    <a:lumMod val="50000"/>
                  </a:srgbClr>
                </a:solidFill>
              </a:rPr>
              <a:t>Il y a quoi ? Il </a:t>
            </a:r>
            <a:r>
              <a:rPr lang="en-US" sz="2000" dirty="0" err="1">
                <a:solidFill>
                  <a:srgbClr val="4472C4">
                    <a:lumMod val="50000"/>
                  </a:srgbClr>
                </a:solidFill>
              </a:rPr>
              <a:t>n’y</a:t>
            </a:r>
            <a:r>
              <a:rPr lang="en-US" sz="2000" dirty="0">
                <a:solidFill>
                  <a:srgbClr val="4472C4">
                    <a:lumMod val="50000"/>
                  </a:srgbClr>
                </a:solidFill>
              </a:rPr>
              <a:t> a pas quoi ?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5" name="Picture 2" descr="School Design, Building, Learning, Architecture">
            <a:extLst>
              <a:ext uri="{FF2B5EF4-FFF2-40B4-BE49-F238E27FC236}">
                <a16:creationId xmlns:a16="http://schemas.microsoft.com/office/drawing/2014/main" id="{ABAC337E-7CB0-4252-ABDF-A52BC6AE4A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9530" y="2662759"/>
            <a:ext cx="4877226" cy="24386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ree&#10;&#10;Description automatically generated">
            <a:extLst>
              <a:ext uri="{FF2B5EF4-FFF2-40B4-BE49-F238E27FC236}">
                <a16:creationId xmlns:a16="http://schemas.microsoft.com/office/drawing/2014/main" id="{F98653CE-E759-4CD9-ACB5-2CFF929ACB8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80391" y="945515"/>
            <a:ext cx="1212230" cy="1212230"/>
          </a:xfrm>
          <a:prstGeom prst="rect">
            <a:avLst/>
          </a:prstGeom>
        </p:spPr>
      </p:pic>
      <p:pic>
        <p:nvPicPr>
          <p:cNvPr id="39" name="Picture 38" descr="A close up of a logo&#10;&#10;Description automatically generated">
            <a:extLst>
              <a:ext uri="{FF2B5EF4-FFF2-40B4-BE49-F238E27FC236}">
                <a16:creationId xmlns:a16="http://schemas.microsoft.com/office/drawing/2014/main" id="{5C9A8DDD-40E9-4FF9-BFA8-FDDA7C83BC4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16313" y="950989"/>
            <a:ext cx="1206756" cy="1206756"/>
          </a:xfrm>
          <a:prstGeom prst="rect">
            <a:avLst/>
          </a:prstGeom>
        </p:spPr>
      </p:pic>
      <p:pic>
        <p:nvPicPr>
          <p:cNvPr id="2054" name="Picture 6" descr="Computer, Desktop, Workstation, Office, Hardware">
            <a:extLst>
              <a:ext uri="{FF2B5EF4-FFF2-40B4-BE49-F238E27FC236}">
                <a16:creationId xmlns:a16="http://schemas.microsoft.com/office/drawing/2014/main" id="{9DE93D1B-8117-4C7F-AB12-BB1DA0F1B24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83594" y="2389099"/>
            <a:ext cx="558235" cy="45622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Computer, Desktop, Workstation, Office, Hardware">
            <a:extLst>
              <a:ext uri="{FF2B5EF4-FFF2-40B4-BE49-F238E27FC236}">
                <a16:creationId xmlns:a16="http://schemas.microsoft.com/office/drawing/2014/main" id="{AED475CB-21B1-4EC7-9088-AF594AE043F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6561" y="2389099"/>
            <a:ext cx="558235" cy="4562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cd, Monitor, Screen, Flat, Display, Computer, Tv">
            <a:extLst>
              <a:ext uri="{FF2B5EF4-FFF2-40B4-BE49-F238E27FC236}">
                <a16:creationId xmlns:a16="http://schemas.microsoft.com/office/drawing/2014/main" id="{B5B60289-64CF-426F-BBA7-1A9C7F2DA0F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22085" y="2931585"/>
            <a:ext cx="636838" cy="48367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Dog, Puppy, Cute, Cartoon, Character, Doggie">
            <a:extLst>
              <a:ext uri="{FF2B5EF4-FFF2-40B4-BE49-F238E27FC236}">
                <a16:creationId xmlns:a16="http://schemas.microsoft.com/office/drawing/2014/main" id="{549477C6-5A56-4424-A6F1-6096320FD69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07282" y="3442162"/>
            <a:ext cx="535744" cy="50226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Bicycle Clip Art">
            <a:extLst>
              <a:ext uri="{FF2B5EF4-FFF2-40B4-BE49-F238E27FC236}">
                <a16:creationId xmlns:a16="http://schemas.microsoft.com/office/drawing/2014/main" id="{EC210B55-11BC-43A8-AD7A-D7C4BFA17CF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926468" y="4037462"/>
            <a:ext cx="535744" cy="37859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6" descr="Bicycle Clip Art">
            <a:extLst>
              <a:ext uri="{FF2B5EF4-FFF2-40B4-BE49-F238E27FC236}">
                <a16:creationId xmlns:a16="http://schemas.microsoft.com/office/drawing/2014/main" id="{097AB35B-F687-45E9-AFF5-8766140DBD1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89788" y="4037462"/>
            <a:ext cx="535744" cy="37859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A picture containing shirt&#10;&#10;Description automatically generated">
            <a:extLst>
              <a:ext uri="{FF2B5EF4-FFF2-40B4-BE49-F238E27FC236}">
                <a16:creationId xmlns:a16="http://schemas.microsoft.com/office/drawing/2014/main" id="{23C9847E-69A6-4B86-9C60-1E95EFE68A6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09914" y="4389140"/>
            <a:ext cx="558235" cy="558235"/>
          </a:xfrm>
          <a:prstGeom prst="rect">
            <a:avLst/>
          </a:prstGeom>
        </p:spPr>
      </p:pic>
      <p:pic>
        <p:nvPicPr>
          <p:cNvPr id="46" name="Picture 45" descr="A picture containing shirt&#10;&#10;Description automatically generated">
            <a:extLst>
              <a:ext uri="{FF2B5EF4-FFF2-40B4-BE49-F238E27FC236}">
                <a16:creationId xmlns:a16="http://schemas.microsoft.com/office/drawing/2014/main" id="{92541D58-826B-463E-8DAB-33FD6DBD910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13720" y="4421583"/>
            <a:ext cx="558235" cy="558235"/>
          </a:xfrm>
          <a:prstGeom prst="rect">
            <a:avLst/>
          </a:prstGeom>
        </p:spPr>
      </p:pic>
      <p:pic>
        <p:nvPicPr>
          <p:cNvPr id="2068" name="Picture 20" descr="Iphone, Iphone 6S, Smartphone, Mobile, Apple">
            <a:extLst>
              <a:ext uri="{FF2B5EF4-FFF2-40B4-BE49-F238E27FC236}">
                <a16:creationId xmlns:a16="http://schemas.microsoft.com/office/drawing/2014/main" id="{9B6F2339-D6D7-4B0A-BF8F-D3489C39EA8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302968">
            <a:off x="7114497" y="5054651"/>
            <a:ext cx="241618" cy="48323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0" descr="Iphone, Iphone 6S, Smartphone, Mobile, Apple">
            <a:extLst>
              <a:ext uri="{FF2B5EF4-FFF2-40B4-BE49-F238E27FC236}">
                <a16:creationId xmlns:a16="http://schemas.microsoft.com/office/drawing/2014/main" id="{745F81DD-7743-4761-902A-008FFC090B4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302968">
            <a:off x="7522741" y="5034119"/>
            <a:ext cx="241618" cy="48323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A close up of a logo&#10;&#10;Description automatically generated">
            <a:extLst>
              <a:ext uri="{FF2B5EF4-FFF2-40B4-BE49-F238E27FC236}">
                <a16:creationId xmlns:a16="http://schemas.microsoft.com/office/drawing/2014/main" id="{ED6B183F-2232-468A-9489-74A48648CD4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894277" y="4171152"/>
            <a:ext cx="1840031" cy="1840031"/>
          </a:xfrm>
          <a:prstGeom prst="rect">
            <a:avLst/>
          </a:prstGeom>
        </p:spPr>
      </p:pic>
      <p:sp>
        <p:nvSpPr>
          <p:cNvPr id="42" name="Action Button: Custom 16">
            <a:hlinkClick r:id="" action="ppaction://noaction" highlightClick="1">
              <a:snd r:embed="rId21" name="negation 1. ordinateurs.wav"/>
            </a:hlinkClick>
            <a:extLst>
              <a:ext uri="{FF2B5EF4-FFF2-40B4-BE49-F238E27FC236}">
                <a16:creationId xmlns:a16="http://schemas.microsoft.com/office/drawing/2014/main" id="{97709005-59FA-4927-BD9C-5BF58AF62710}"/>
              </a:ext>
            </a:extLst>
          </p:cNvPr>
          <p:cNvSpPr/>
          <p:nvPr/>
        </p:nvSpPr>
        <p:spPr>
          <a:xfrm>
            <a:off x="5984109" y="2318557"/>
            <a:ext cx="396000" cy="396000"/>
          </a:xfrm>
          <a:prstGeom prst="actionButtonBlank">
            <a:avLst/>
          </a:prstGeom>
          <a:solidFill>
            <a:srgbClr val="EF403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3" name="Action Button: Custom 16">
            <a:hlinkClick r:id="" action="ppaction://noaction" highlightClick="1">
              <a:snd r:embed="rId22" name="negation 2. télé.wav"/>
            </a:hlinkClick>
            <a:extLst>
              <a:ext uri="{FF2B5EF4-FFF2-40B4-BE49-F238E27FC236}">
                <a16:creationId xmlns:a16="http://schemas.microsoft.com/office/drawing/2014/main" id="{89C36E41-C03E-4EE0-B61F-682EC638380B}"/>
              </a:ext>
            </a:extLst>
          </p:cNvPr>
          <p:cNvSpPr/>
          <p:nvPr/>
        </p:nvSpPr>
        <p:spPr>
          <a:xfrm>
            <a:off x="5976358" y="2855641"/>
            <a:ext cx="396000" cy="396000"/>
          </a:xfrm>
          <a:prstGeom prst="actionButtonBlank">
            <a:avLst/>
          </a:prstGeom>
          <a:solidFill>
            <a:srgbClr val="EF403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5" name="Action Button: Custom 16">
            <a:hlinkClick r:id="" action="ppaction://noaction" highlightClick="1">
              <a:snd r:embed="rId23" name="negation 4. chien.wav"/>
            </a:hlinkClick>
            <a:extLst>
              <a:ext uri="{FF2B5EF4-FFF2-40B4-BE49-F238E27FC236}">
                <a16:creationId xmlns:a16="http://schemas.microsoft.com/office/drawing/2014/main" id="{1671F617-5373-4960-9E4C-C97507B1AF3B}"/>
              </a:ext>
            </a:extLst>
          </p:cNvPr>
          <p:cNvSpPr/>
          <p:nvPr/>
        </p:nvSpPr>
        <p:spPr>
          <a:xfrm>
            <a:off x="5976358" y="3394334"/>
            <a:ext cx="396000" cy="396000"/>
          </a:xfrm>
          <a:prstGeom prst="actionButtonBlank">
            <a:avLst/>
          </a:prstGeom>
          <a:solidFill>
            <a:srgbClr val="EF403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8" name="Action Button: Custom 16">
            <a:hlinkClick r:id="" action="ppaction://noaction" highlightClick="1">
              <a:snd r:embed="rId24" name="negation 5. vélos.wav"/>
            </a:hlinkClick>
            <a:extLst>
              <a:ext uri="{FF2B5EF4-FFF2-40B4-BE49-F238E27FC236}">
                <a16:creationId xmlns:a16="http://schemas.microsoft.com/office/drawing/2014/main" id="{D3EAD74E-80DD-4824-B40D-7EBB6DC999E7}"/>
              </a:ext>
            </a:extLst>
          </p:cNvPr>
          <p:cNvSpPr/>
          <p:nvPr/>
        </p:nvSpPr>
        <p:spPr>
          <a:xfrm>
            <a:off x="5984109" y="3945444"/>
            <a:ext cx="396000" cy="396000"/>
          </a:xfrm>
          <a:prstGeom prst="actionButtonBlank">
            <a:avLst/>
          </a:prstGeom>
          <a:solidFill>
            <a:srgbClr val="EF403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0" name="Action Button: Custom 16">
            <a:hlinkClick r:id="" action="ppaction://noaction" highlightClick="1">
              <a:snd r:embed="rId25" name="negation 7. parents.wav"/>
            </a:hlinkClick>
            <a:extLst>
              <a:ext uri="{FF2B5EF4-FFF2-40B4-BE49-F238E27FC236}">
                <a16:creationId xmlns:a16="http://schemas.microsoft.com/office/drawing/2014/main" id="{7041D81D-BF69-469A-87A5-CB6D41E9D409}"/>
              </a:ext>
            </a:extLst>
          </p:cNvPr>
          <p:cNvSpPr/>
          <p:nvPr/>
        </p:nvSpPr>
        <p:spPr>
          <a:xfrm>
            <a:off x="5984109" y="4478802"/>
            <a:ext cx="396000" cy="396000"/>
          </a:xfrm>
          <a:prstGeom prst="actionButtonBlank">
            <a:avLst/>
          </a:prstGeom>
          <a:solidFill>
            <a:srgbClr val="EF403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1" name="Action Button: Custom 16">
            <a:hlinkClick r:id="" action="ppaction://noaction" highlightClick="1">
              <a:snd r:embed="rId26" name="negation 8. portable.wav"/>
            </a:hlinkClick>
            <a:extLst>
              <a:ext uri="{FF2B5EF4-FFF2-40B4-BE49-F238E27FC236}">
                <a16:creationId xmlns:a16="http://schemas.microsoft.com/office/drawing/2014/main" id="{9437BD83-CDAF-444E-B8BB-FD41B5294278}"/>
              </a:ext>
            </a:extLst>
          </p:cNvPr>
          <p:cNvSpPr/>
          <p:nvPr/>
        </p:nvSpPr>
        <p:spPr>
          <a:xfrm>
            <a:off x="5976066" y="5009461"/>
            <a:ext cx="396000" cy="396000"/>
          </a:xfrm>
          <a:prstGeom prst="actionButtonBlank">
            <a:avLst/>
          </a:prstGeom>
          <a:solidFill>
            <a:srgbClr val="EF403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5" grpId="0" animBg="1"/>
      <p:bldP spid="48" grpId="0" animBg="1"/>
      <p:bldP spid="50" grpId="0" animBg="1"/>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62"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8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dirty="0">
                <a:solidFill>
                  <a:prstClr val="white"/>
                </a:solidFill>
                <a:latin typeface="Century Gothic" panose="020B0502020202020204" pitchFamily="34" charset="0"/>
              </a:rPr>
              <a:t>1.1</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dirty="0">
                <a:solidFill>
                  <a:prstClr val="white"/>
                </a:solidFill>
                <a:ea typeface="+mj-ea"/>
                <a:cs typeface="+mj-cs"/>
              </a:rPr>
              <a:t>1</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2</a:t>
            </a:r>
            <a:br>
              <a:rPr lang="en-GB" dirty="0">
                <a:solidFill>
                  <a:prstClr val="white"/>
                </a:solidFill>
                <a:ea typeface="+mj-ea"/>
                <a:cs typeface="+mj-cs"/>
              </a:rPr>
            </a:br>
            <a:r>
              <a:rPr kumimoji="0" lang="fi-FI" sz="12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Kirsten Somerville /  Natalie Finlayson</a:t>
            </a:r>
            <a:br>
              <a:rPr kumimoji="0" lang="fi-FI" sz="16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br>
            <a:r>
              <a:rPr kumimoji="0" lang="en-GB" sz="13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800" dirty="0">
                <a:solidFill>
                  <a:prstClr val="white"/>
                </a:solidFill>
                <a:latin typeface="Century Gothic" panose="020B0502020202020204" pitchFamily="34" charset="0"/>
              </a:rPr>
              <a:t>Date updated: 20.08.23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algn="l"/>
            <a:r>
              <a:rPr lang="en-GB" sz="2000" dirty="0">
                <a:solidFill>
                  <a:prstClr val="white"/>
                </a:solidFill>
              </a:rPr>
              <a:t>alphabet</a:t>
            </a:r>
            <a:br>
              <a:rPr lang="en-GB" sz="2000" dirty="0">
                <a:solidFill>
                  <a:prstClr val="white"/>
                </a:solidFill>
              </a:rPr>
            </a:br>
            <a:r>
              <a:rPr lang="en-GB" sz="2000" dirty="0">
                <a:solidFill>
                  <a:prstClr val="white"/>
                </a:solidFill>
              </a:rPr>
              <a:t>il(s)/</a:t>
            </a:r>
            <a:r>
              <a:rPr lang="en-GB" sz="2000" dirty="0" err="1">
                <a:solidFill>
                  <a:prstClr val="white"/>
                </a:solidFill>
              </a:rPr>
              <a:t>elle</a:t>
            </a:r>
            <a:r>
              <a:rPr lang="en-GB" sz="2000" dirty="0">
                <a:solidFill>
                  <a:prstClr val="white"/>
                </a:solidFill>
              </a:rPr>
              <a:t>(s) meaning  'it'/'they'</a:t>
            </a:r>
          </a:p>
          <a:p>
            <a:pPr algn="l"/>
            <a:r>
              <a:rPr lang="en-GB" sz="2000" dirty="0">
                <a:solidFill>
                  <a:prstClr val="white"/>
                </a:solidFill>
              </a:rPr>
              <a:t>possessive adjectives (1</a:t>
            </a:r>
            <a:r>
              <a:rPr lang="en-GB" sz="2000" baseline="30000" dirty="0">
                <a:solidFill>
                  <a:prstClr val="white"/>
                </a:solidFill>
              </a:rPr>
              <a:t>st</a:t>
            </a:r>
            <a:r>
              <a:rPr lang="en-GB" sz="2000" dirty="0">
                <a:solidFill>
                  <a:prstClr val="white"/>
                </a:solidFill>
              </a:rPr>
              <a:t>, 2</a:t>
            </a:r>
            <a:r>
              <a:rPr lang="en-GB" sz="2000" baseline="30000" dirty="0">
                <a:solidFill>
                  <a:prstClr val="white"/>
                </a:solidFill>
              </a:rPr>
              <a:t>nd</a:t>
            </a:r>
            <a:r>
              <a:rPr lang="en-GB" sz="2000" dirty="0">
                <a:solidFill>
                  <a:prstClr val="white"/>
                </a:solidFill>
              </a:rPr>
              <a:t>  singular)</a:t>
            </a:r>
          </a:p>
          <a:p>
            <a:pPr algn="l"/>
            <a:r>
              <a:rPr lang="en-GB" sz="2000" dirty="0">
                <a:solidFill>
                  <a:prstClr val="white"/>
                </a:solidFill>
              </a:rPr>
              <a:t>Y7 SSCs revisited</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703512"/>
            <a:ext cx="8605216" cy="844550"/>
          </a:xfrm>
        </p:spPr>
        <p:txBody>
          <a:bodyPr>
            <a:normAutofit fontScale="77500" lnSpcReduction="20000"/>
          </a:bodyPr>
          <a:lstStyle/>
          <a:p>
            <a:r>
              <a:rPr lang="en-GB" sz="4400" dirty="0"/>
              <a:t>Talking about how to say and write new words in French</a:t>
            </a:r>
          </a:p>
        </p:txBody>
      </p:sp>
      <p:pic>
        <p:nvPicPr>
          <p:cNvPr id="12" name="Picture 11">
            <a:extLst>
              <a:ext uri="{FF2B5EF4-FFF2-40B4-BE49-F238E27FC236}">
                <a16:creationId xmlns:a16="http://schemas.microsoft.com/office/drawing/2014/main" id="{69BFD14D-E5C7-4257-B8F3-2170F7E1B7C2}"/>
              </a:ext>
            </a:extLst>
          </p:cNvPr>
          <p:cNvPicPr>
            <a:picLocks noChangeAspect="1"/>
          </p:cNvPicPr>
          <p:nvPr/>
        </p:nvPicPr>
        <p:blipFill>
          <a:blip r:embed="rId5"/>
          <a:stretch>
            <a:fillRect/>
          </a:stretch>
        </p:blipFill>
        <p:spPr>
          <a:xfrm>
            <a:off x="8845572" y="5050452"/>
            <a:ext cx="1759013" cy="1751891"/>
          </a:xfrm>
          <a:prstGeom prst="rect">
            <a:avLst/>
          </a:prstGeom>
        </p:spPr>
      </p:pic>
      <p:pic>
        <p:nvPicPr>
          <p:cNvPr id="13" name="Picture 12">
            <a:extLst>
              <a:ext uri="{FF2B5EF4-FFF2-40B4-BE49-F238E27FC236}">
                <a16:creationId xmlns:a16="http://schemas.microsoft.com/office/drawing/2014/main" id="{CCC5E306-64E4-45A9-9437-8B7480B32EEE}"/>
              </a:ext>
            </a:extLst>
          </p:cNvPr>
          <p:cNvPicPr>
            <a:picLocks noChangeAspect="1"/>
          </p:cNvPicPr>
          <p:nvPr/>
        </p:nvPicPr>
        <p:blipFill>
          <a:blip r:embed="rId6"/>
          <a:stretch>
            <a:fillRect/>
          </a:stretch>
        </p:blipFill>
        <p:spPr>
          <a:xfrm>
            <a:off x="8950317" y="2335013"/>
            <a:ext cx="2765621" cy="2614434"/>
          </a:xfrm>
          <a:prstGeom prst="rect">
            <a:avLst/>
          </a:prstGeom>
        </p:spPr>
      </p:pic>
      <p:pic>
        <p:nvPicPr>
          <p:cNvPr id="14" name="Picture 13">
            <a:extLst>
              <a:ext uri="{FF2B5EF4-FFF2-40B4-BE49-F238E27FC236}">
                <a16:creationId xmlns:a16="http://schemas.microsoft.com/office/drawing/2014/main" id="{1EAA0D4A-7E8C-4509-BB21-E02483BF8067}"/>
              </a:ext>
            </a:extLst>
          </p:cNvPr>
          <p:cNvPicPr>
            <a:picLocks noChangeAspect="1"/>
          </p:cNvPicPr>
          <p:nvPr/>
        </p:nvPicPr>
        <p:blipFill>
          <a:blip r:embed="rId7"/>
          <a:stretch>
            <a:fillRect/>
          </a:stretch>
        </p:blipFill>
        <p:spPr>
          <a:xfrm>
            <a:off x="9349421" y="1539215"/>
            <a:ext cx="2714172" cy="1591597"/>
          </a:xfrm>
          <a:prstGeom prst="rect">
            <a:avLst/>
          </a:prstGeom>
        </p:spPr>
      </p:pic>
      <p:pic>
        <p:nvPicPr>
          <p:cNvPr id="15" name="Picture 14">
            <a:extLst>
              <a:ext uri="{FF2B5EF4-FFF2-40B4-BE49-F238E27FC236}">
                <a16:creationId xmlns:a16="http://schemas.microsoft.com/office/drawing/2014/main" id="{5A987C5D-D69E-4E42-829A-9353776DE6F3}"/>
              </a:ext>
            </a:extLst>
          </p:cNvPr>
          <p:cNvPicPr>
            <a:picLocks noChangeAspect="1"/>
          </p:cNvPicPr>
          <p:nvPr/>
        </p:nvPicPr>
        <p:blipFill>
          <a:blip r:embed="rId8"/>
          <a:stretch>
            <a:fillRect/>
          </a:stretch>
        </p:blipFill>
        <p:spPr>
          <a:xfrm>
            <a:off x="7052101" y="5050451"/>
            <a:ext cx="1323452" cy="1751891"/>
          </a:xfrm>
          <a:prstGeom prst="rect">
            <a:avLst/>
          </a:prstGeom>
        </p:spPr>
      </p:pic>
      <p:pic>
        <p:nvPicPr>
          <p:cNvPr id="16" name="Picture 15">
            <a:extLst>
              <a:ext uri="{FF2B5EF4-FFF2-40B4-BE49-F238E27FC236}">
                <a16:creationId xmlns:a16="http://schemas.microsoft.com/office/drawing/2014/main" id="{C877949D-CE84-467C-8B22-1373208E9AA2}"/>
              </a:ext>
            </a:extLst>
          </p:cNvPr>
          <p:cNvPicPr>
            <a:picLocks noChangeAspect="1"/>
          </p:cNvPicPr>
          <p:nvPr/>
        </p:nvPicPr>
        <p:blipFill>
          <a:blip r:embed="rId9"/>
          <a:stretch>
            <a:fillRect/>
          </a:stretch>
        </p:blipFill>
        <p:spPr>
          <a:xfrm>
            <a:off x="5516528" y="2533940"/>
            <a:ext cx="2843054" cy="2516511"/>
          </a:xfrm>
          <a:prstGeom prst="rect">
            <a:avLst/>
          </a:prstGeom>
        </p:spPr>
      </p:pic>
    </p:spTree>
    <p:extLst>
      <p:ext uri="{BB962C8B-B14F-4D97-AF65-F5344CB8AC3E}">
        <p14:creationId xmlns:p14="http://schemas.microsoft.com/office/powerpoint/2010/main" val="688083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a:hlinkClick r:id="" action="ppaction://noaction">
              <a:snd r:embed="rId4" name="slide26.wav"/>
            </a:hlinkClick>
            <a:extLst>
              <a:ext uri="{FF2B5EF4-FFF2-40B4-BE49-F238E27FC236}">
                <a16:creationId xmlns:a16="http://schemas.microsoft.com/office/drawing/2014/main" id="{BADDD176-7D94-4520-9136-94F25A9F0CBE}"/>
              </a:ext>
            </a:extLst>
          </p:cNvPr>
          <p:cNvSpPr txBox="1"/>
          <p:nvPr/>
        </p:nvSpPr>
        <p:spPr>
          <a:xfrm>
            <a:off x="0" y="1788019"/>
            <a:ext cx="12192000"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200" b="1" i="0" u="none" strike="noStrike" kern="1200" cap="none" spc="0" normalizeH="0" baseline="0" noProof="0" dirty="0" err="1">
                <a:ln>
                  <a:noFill/>
                </a:ln>
                <a:solidFill>
                  <a:srgbClr val="EF4034"/>
                </a:solidFill>
                <a:effectLst/>
                <a:uLnTx/>
                <a:uFillTx/>
                <a:latin typeface="Century Gothic" panose="020B0502020202020204" pitchFamily="34" charset="0"/>
                <a:ea typeface="+mn-ea"/>
                <a:cs typeface="Calibri" panose="020F0502020204030204" pitchFamily="34" charset="0"/>
              </a:rPr>
              <a:t>Comment</a:t>
            </a:r>
            <a:r>
              <a:rPr kumimoji="0" lang="es-ES" sz="8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s-ES" sz="8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ça</a:t>
            </a:r>
            <a:r>
              <a:rPr kumimoji="0" lang="es-ES" sz="8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r>
              <a:rPr kumimoji="0" lang="es-ES" sz="8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s’écrit</a:t>
            </a:r>
            <a:r>
              <a:rPr kumimoji="0" lang="es-ES" sz="8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endParaRPr kumimoji="0" lang="fr-FR" sz="8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
        <p:nvSpPr>
          <p:cNvPr id="24" name="TextBox 23">
            <a:extLst>
              <a:ext uri="{FF2B5EF4-FFF2-40B4-BE49-F238E27FC236}">
                <a16:creationId xmlns:a16="http://schemas.microsoft.com/office/drawing/2014/main" id="{9EC4D290-9E26-42AA-B83D-1C0EDFEC7503}"/>
              </a:ext>
            </a:extLst>
          </p:cNvPr>
          <p:cNvSpPr txBox="1"/>
          <p:nvPr/>
        </p:nvSpPr>
        <p:spPr>
          <a:xfrm>
            <a:off x="0" y="3191365"/>
            <a:ext cx="12192000"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HK" sz="4400" b="1" i="0" u="none" strike="noStrike" kern="1200" cap="none" spc="0" normalizeH="0" baseline="0" noProof="0" dirty="0">
                <a:ln>
                  <a:noFill/>
                </a:ln>
                <a:solidFill>
                  <a:srgbClr val="EF4034"/>
                </a:solidFill>
                <a:effectLst/>
                <a:uLnTx/>
                <a:uFillTx/>
                <a:latin typeface="Century Gothic" panose="020B0502020202020204" pitchFamily="34" charset="0"/>
                <a:ea typeface="+mn-ea"/>
                <a:cs typeface="Calibri" panose="020F0502020204030204" pitchFamily="34" charset="0"/>
              </a:rPr>
              <a:t>How</a:t>
            </a:r>
            <a:r>
              <a:rPr kumimoji="0" lang="en-HK" sz="4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n-HK"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write/spell that?</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5" name="Picture 24">
            <a:extLst>
              <a:ext uri="{FF2B5EF4-FFF2-40B4-BE49-F238E27FC236}">
                <a16:creationId xmlns:a16="http://schemas.microsoft.com/office/drawing/2014/main" id="{97CBE22F-A330-4558-A093-D9E1FF3D31A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602" y="4594710"/>
            <a:ext cx="1813175" cy="1730306"/>
          </a:xfrm>
          <a:prstGeom prst="rect">
            <a:avLst/>
          </a:prstGeom>
        </p:spPr>
      </p:pic>
      <p:grpSp>
        <p:nvGrpSpPr>
          <p:cNvPr id="10" name="Group 9">
            <a:extLst>
              <a:ext uri="{FF2B5EF4-FFF2-40B4-BE49-F238E27FC236}">
                <a16:creationId xmlns:a16="http://schemas.microsoft.com/office/drawing/2014/main" id="{2850F0F3-B7E8-42AF-A18E-CF8531F5896F}"/>
              </a:ext>
            </a:extLst>
          </p:cNvPr>
          <p:cNvGrpSpPr/>
          <p:nvPr/>
        </p:nvGrpSpPr>
        <p:grpSpPr>
          <a:xfrm>
            <a:off x="2261268" y="4374855"/>
            <a:ext cx="1269332" cy="999289"/>
            <a:chOff x="2261268" y="4374855"/>
            <a:chExt cx="1269332" cy="999289"/>
          </a:xfrm>
        </p:grpSpPr>
        <p:sp>
          <p:nvSpPr>
            <p:cNvPr id="15" name="Speech Bubble: Rectangle with Corners Rounded 14">
              <a:extLst>
                <a:ext uri="{FF2B5EF4-FFF2-40B4-BE49-F238E27FC236}">
                  <a16:creationId xmlns:a16="http://schemas.microsoft.com/office/drawing/2014/main" id="{E1025A63-5CD8-43CD-80E7-5B1B369F3B3A}"/>
                </a:ext>
              </a:extLst>
            </p:cNvPr>
            <p:cNvSpPr/>
            <p:nvPr/>
          </p:nvSpPr>
          <p:spPr>
            <a:xfrm>
              <a:off x="2261268" y="4374855"/>
              <a:ext cx="1269332" cy="999289"/>
            </a:xfrm>
            <a:prstGeom prst="wedgeRoundRectCallout">
              <a:avLst>
                <a:gd name="adj1" fmla="val -60333"/>
                <a:gd name="adj2" fmla="val 17998"/>
                <a:gd name="adj3" fmla="val 16667"/>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Action Button: Sound 12">
              <a:hlinkClick r:id="" action="ppaction://noaction" highlightClick="1">
                <a:snd r:embed="rId3" name="Comment ça s’écrit.wav"/>
              </a:hlinkClick>
              <a:extLst>
                <a:ext uri="{FF2B5EF4-FFF2-40B4-BE49-F238E27FC236}">
                  <a16:creationId xmlns:a16="http://schemas.microsoft.com/office/drawing/2014/main" id="{4389FF11-C365-4AB3-9716-429B8356832D}"/>
                </a:ext>
              </a:extLst>
            </p:cNvPr>
            <p:cNvSpPr/>
            <p:nvPr/>
          </p:nvSpPr>
          <p:spPr>
            <a:xfrm>
              <a:off x="2697934" y="4676499"/>
              <a:ext cx="396000" cy="396000"/>
            </a:xfrm>
            <a:prstGeom prst="actionButtonSound">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43515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omment ça s’écri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397BF8-69C8-4751-AEC3-5E22961CEC7E}"/>
              </a:ext>
            </a:extLst>
          </p:cNvPr>
          <p:cNvSpPr>
            <a:spLocks noGrp="1"/>
          </p:cNvSpPr>
          <p:nvPr>
            <p:ph type="title"/>
          </p:nvPr>
        </p:nvSpPr>
        <p:spPr>
          <a:xfrm>
            <a:off x="0" y="213557"/>
            <a:ext cx="2571078" cy="647577"/>
          </a:xfrm>
        </p:spPr>
        <p:txBody>
          <a:bodyPr>
            <a:normAutofit/>
          </a:bodyPr>
          <a:lstStyle/>
          <a:p>
            <a:r>
              <a:rPr lang="en-GB" sz="2800" dirty="0" err="1"/>
              <a:t>L’alphabet</a:t>
            </a:r>
            <a:endParaRPr lang="en-GB" sz="2800" dirty="0"/>
          </a:p>
        </p:txBody>
      </p:sp>
      <p:sp>
        <p:nvSpPr>
          <p:cNvPr id="4" name="TextBox 3">
            <a:hlinkClick r:id="" action="ppaction://noaction">
              <a:snd r:embed="rId3" name="A.wav"/>
            </a:hlinkClick>
            <a:extLst>
              <a:ext uri="{FF2B5EF4-FFF2-40B4-BE49-F238E27FC236}">
                <a16:creationId xmlns:a16="http://schemas.microsoft.com/office/drawing/2014/main" id="{AA0B4270-3B9D-451D-939E-B20D786631E7}"/>
              </a:ext>
            </a:extLst>
          </p:cNvPr>
          <p:cNvSpPr txBox="1"/>
          <p:nvPr/>
        </p:nvSpPr>
        <p:spPr>
          <a:xfrm>
            <a:off x="587336" y="1566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a:t>
            </a:r>
          </a:p>
        </p:txBody>
      </p:sp>
      <p:sp>
        <p:nvSpPr>
          <p:cNvPr id="5" name="TextBox 4">
            <a:hlinkClick r:id="" action="ppaction://noaction">
              <a:snd r:embed="rId4" name="B.wav"/>
            </a:hlinkClick>
            <a:extLst>
              <a:ext uri="{FF2B5EF4-FFF2-40B4-BE49-F238E27FC236}">
                <a16:creationId xmlns:a16="http://schemas.microsoft.com/office/drawing/2014/main" id="{8C795250-F359-468C-AD46-E3430B31E8BA}"/>
              </a:ext>
            </a:extLst>
          </p:cNvPr>
          <p:cNvSpPr txBox="1"/>
          <p:nvPr/>
        </p:nvSpPr>
        <p:spPr>
          <a:xfrm>
            <a:off x="2202776" y="1566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B</a:t>
            </a:r>
          </a:p>
        </p:txBody>
      </p:sp>
      <p:sp>
        <p:nvSpPr>
          <p:cNvPr id="6" name="TextBox 5">
            <a:hlinkClick r:id="" action="ppaction://noaction">
              <a:snd r:embed="rId5" name="C.wav"/>
            </a:hlinkClick>
            <a:extLst>
              <a:ext uri="{FF2B5EF4-FFF2-40B4-BE49-F238E27FC236}">
                <a16:creationId xmlns:a16="http://schemas.microsoft.com/office/drawing/2014/main" id="{EE7ABA15-66B6-4636-9EF6-B93B0A3E9D03}"/>
              </a:ext>
            </a:extLst>
          </p:cNvPr>
          <p:cNvSpPr txBox="1"/>
          <p:nvPr/>
        </p:nvSpPr>
        <p:spPr>
          <a:xfrm>
            <a:off x="3818216" y="1566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a:t>
            </a:r>
          </a:p>
        </p:txBody>
      </p:sp>
      <p:sp>
        <p:nvSpPr>
          <p:cNvPr id="7" name="TextBox 6">
            <a:hlinkClick r:id="" action="ppaction://noaction">
              <a:snd r:embed="rId6" name="D.wav"/>
            </a:hlinkClick>
            <a:extLst>
              <a:ext uri="{FF2B5EF4-FFF2-40B4-BE49-F238E27FC236}">
                <a16:creationId xmlns:a16="http://schemas.microsoft.com/office/drawing/2014/main" id="{C30B39CE-E478-4DB8-A827-7AD87AFDC738}"/>
              </a:ext>
            </a:extLst>
          </p:cNvPr>
          <p:cNvSpPr txBox="1"/>
          <p:nvPr/>
        </p:nvSpPr>
        <p:spPr>
          <a:xfrm>
            <a:off x="5433656" y="1566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D</a:t>
            </a:r>
          </a:p>
        </p:txBody>
      </p:sp>
      <p:sp>
        <p:nvSpPr>
          <p:cNvPr id="8" name="TextBox 7">
            <a:hlinkClick r:id="" action="ppaction://noaction">
              <a:snd r:embed="rId7" name="E.wav"/>
            </a:hlinkClick>
            <a:extLst>
              <a:ext uri="{FF2B5EF4-FFF2-40B4-BE49-F238E27FC236}">
                <a16:creationId xmlns:a16="http://schemas.microsoft.com/office/drawing/2014/main" id="{431C16E3-00EE-45CE-8A74-0ECD72F98962}"/>
              </a:ext>
            </a:extLst>
          </p:cNvPr>
          <p:cNvSpPr txBox="1"/>
          <p:nvPr/>
        </p:nvSpPr>
        <p:spPr>
          <a:xfrm>
            <a:off x="7049096" y="1566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a:t>
            </a:r>
          </a:p>
        </p:txBody>
      </p:sp>
      <p:sp>
        <p:nvSpPr>
          <p:cNvPr id="9" name="TextBox 8">
            <a:hlinkClick r:id="" action="ppaction://noaction">
              <a:snd r:embed="rId8" name="F.wav"/>
            </a:hlinkClick>
            <a:extLst>
              <a:ext uri="{FF2B5EF4-FFF2-40B4-BE49-F238E27FC236}">
                <a16:creationId xmlns:a16="http://schemas.microsoft.com/office/drawing/2014/main" id="{28267331-7DFD-4575-AC93-80138F3D0773}"/>
              </a:ext>
            </a:extLst>
          </p:cNvPr>
          <p:cNvSpPr txBox="1"/>
          <p:nvPr/>
        </p:nvSpPr>
        <p:spPr>
          <a:xfrm>
            <a:off x="8664536" y="1566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F</a:t>
            </a:r>
          </a:p>
        </p:txBody>
      </p:sp>
      <p:sp>
        <p:nvSpPr>
          <p:cNvPr id="10" name="TextBox 9">
            <a:hlinkClick r:id="" action="ppaction://noaction">
              <a:snd r:embed="rId9" name="G.wav"/>
            </a:hlinkClick>
            <a:extLst>
              <a:ext uri="{FF2B5EF4-FFF2-40B4-BE49-F238E27FC236}">
                <a16:creationId xmlns:a16="http://schemas.microsoft.com/office/drawing/2014/main" id="{00E267A0-E0E9-4E54-A68F-BF25D1F5BB5C}"/>
              </a:ext>
            </a:extLst>
          </p:cNvPr>
          <p:cNvSpPr txBox="1"/>
          <p:nvPr/>
        </p:nvSpPr>
        <p:spPr>
          <a:xfrm>
            <a:off x="10279976" y="1566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a:t>
            </a:r>
          </a:p>
        </p:txBody>
      </p:sp>
      <p:sp>
        <p:nvSpPr>
          <p:cNvPr id="11" name="TextBox 10">
            <a:hlinkClick r:id="" action="ppaction://noaction">
              <a:snd r:embed="rId10" name="H.wav"/>
            </a:hlinkClick>
            <a:extLst>
              <a:ext uri="{FF2B5EF4-FFF2-40B4-BE49-F238E27FC236}">
                <a16:creationId xmlns:a16="http://schemas.microsoft.com/office/drawing/2014/main" id="{43033985-7E3A-43C7-BBBB-AE0DE0949431}"/>
              </a:ext>
            </a:extLst>
          </p:cNvPr>
          <p:cNvSpPr txBox="1"/>
          <p:nvPr/>
        </p:nvSpPr>
        <p:spPr>
          <a:xfrm>
            <a:off x="585666" y="27612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H</a:t>
            </a:r>
          </a:p>
        </p:txBody>
      </p:sp>
      <p:sp>
        <p:nvSpPr>
          <p:cNvPr id="12" name="TextBox 11">
            <a:hlinkClick r:id="" action="ppaction://noaction">
              <a:snd r:embed="rId11" name="I.wav"/>
            </a:hlinkClick>
            <a:extLst>
              <a:ext uri="{FF2B5EF4-FFF2-40B4-BE49-F238E27FC236}">
                <a16:creationId xmlns:a16="http://schemas.microsoft.com/office/drawing/2014/main" id="{4D73CBA1-CD31-4EDF-BB01-32E43F5C35ED}"/>
              </a:ext>
            </a:extLst>
          </p:cNvPr>
          <p:cNvSpPr txBox="1"/>
          <p:nvPr/>
        </p:nvSpPr>
        <p:spPr>
          <a:xfrm>
            <a:off x="2201106" y="27612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a:t>
            </a:r>
          </a:p>
        </p:txBody>
      </p:sp>
      <p:sp>
        <p:nvSpPr>
          <p:cNvPr id="13" name="TextBox 12">
            <a:hlinkClick r:id="" action="ppaction://noaction">
              <a:snd r:embed="rId12" name="J.wav"/>
            </a:hlinkClick>
            <a:extLst>
              <a:ext uri="{FF2B5EF4-FFF2-40B4-BE49-F238E27FC236}">
                <a16:creationId xmlns:a16="http://schemas.microsoft.com/office/drawing/2014/main" id="{9772364A-0D3F-4C2A-8669-0F26D8DF5C7A}"/>
              </a:ext>
            </a:extLst>
          </p:cNvPr>
          <p:cNvSpPr txBox="1"/>
          <p:nvPr/>
        </p:nvSpPr>
        <p:spPr>
          <a:xfrm>
            <a:off x="3816546" y="27612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J</a:t>
            </a:r>
          </a:p>
        </p:txBody>
      </p:sp>
      <p:sp>
        <p:nvSpPr>
          <p:cNvPr id="14" name="TextBox 13">
            <a:hlinkClick r:id="" action="ppaction://noaction">
              <a:snd r:embed="rId13" name="K.wav"/>
            </a:hlinkClick>
            <a:extLst>
              <a:ext uri="{FF2B5EF4-FFF2-40B4-BE49-F238E27FC236}">
                <a16:creationId xmlns:a16="http://schemas.microsoft.com/office/drawing/2014/main" id="{40961DEB-9297-4E1F-9014-AA31FD6B1FA2}"/>
              </a:ext>
            </a:extLst>
          </p:cNvPr>
          <p:cNvSpPr txBox="1"/>
          <p:nvPr/>
        </p:nvSpPr>
        <p:spPr>
          <a:xfrm>
            <a:off x="5431986" y="27612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K</a:t>
            </a:r>
          </a:p>
        </p:txBody>
      </p:sp>
      <p:sp>
        <p:nvSpPr>
          <p:cNvPr id="15" name="TextBox 14">
            <a:hlinkClick r:id="" action="ppaction://noaction">
              <a:snd r:embed="rId14" name="L.wav"/>
            </a:hlinkClick>
            <a:extLst>
              <a:ext uri="{FF2B5EF4-FFF2-40B4-BE49-F238E27FC236}">
                <a16:creationId xmlns:a16="http://schemas.microsoft.com/office/drawing/2014/main" id="{A3D39F18-B54D-48CD-B9CC-E068F4061B30}"/>
              </a:ext>
            </a:extLst>
          </p:cNvPr>
          <p:cNvSpPr txBox="1"/>
          <p:nvPr/>
        </p:nvSpPr>
        <p:spPr>
          <a:xfrm>
            <a:off x="7047426" y="27612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L</a:t>
            </a:r>
          </a:p>
        </p:txBody>
      </p:sp>
      <p:sp>
        <p:nvSpPr>
          <p:cNvPr id="16" name="TextBox 15">
            <a:hlinkClick r:id="" action="ppaction://noaction">
              <a:snd r:embed="rId15" name="M.wav"/>
            </a:hlinkClick>
            <a:extLst>
              <a:ext uri="{FF2B5EF4-FFF2-40B4-BE49-F238E27FC236}">
                <a16:creationId xmlns:a16="http://schemas.microsoft.com/office/drawing/2014/main" id="{76EAE0A6-512B-406C-BF04-ADBAE9F01D42}"/>
              </a:ext>
            </a:extLst>
          </p:cNvPr>
          <p:cNvSpPr txBox="1"/>
          <p:nvPr/>
        </p:nvSpPr>
        <p:spPr>
          <a:xfrm>
            <a:off x="8664536" y="27612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a:t>
            </a:r>
          </a:p>
        </p:txBody>
      </p:sp>
      <p:sp>
        <p:nvSpPr>
          <p:cNvPr id="17" name="TextBox 16">
            <a:hlinkClick r:id="" action="ppaction://noaction">
              <a:snd r:embed="rId16" name="N.wav"/>
            </a:hlinkClick>
            <a:extLst>
              <a:ext uri="{FF2B5EF4-FFF2-40B4-BE49-F238E27FC236}">
                <a16:creationId xmlns:a16="http://schemas.microsoft.com/office/drawing/2014/main" id="{D507FDD4-402E-4007-8C37-F06FCCC893EC}"/>
              </a:ext>
            </a:extLst>
          </p:cNvPr>
          <p:cNvSpPr txBox="1"/>
          <p:nvPr/>
        </p:nvSpPr>
        <p:spPr>
          <a:xfrm>
            <a:off x="10278306" y="27612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N</a:t>
            </a:r>
          </a:p>
        </p:txBody>
      </p:sp>
      <p:sp>
        <p:nvSpPr>
          <p:cNvPr id="18" name="TextBox 17">
            <a:hlinkClick r:id="" action="ppaction://noaction">
              <a:snd r:embed="rId17" name="O.wav"/>
            </a:hlinkClick>
            <a:extLst>
              <a:ext uri="{FF2B5EF4-FFF2-40B4-BE49-F238E27FC236}">
                <a16:creationId xmlns:a16="http://schemas.microsoft.com/office/drawing/2014/main" id="{9F71F93D-FA04-4732-87C1-087192EF05CB}"/>
              </a:ext>
            </a:extLst>
          </p:cNvPr>
          <p:cNvSpPr txBox="1"/>
          <p:nvPr/>
        </p:nvSpPr>
        <p:spPr>
          <a:xfrm>
            <a:off x="605207" y="3978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a:t>
            </a:r>
          </a:p>
        </p:txBody>
      </p:sp>
      <p:sp>
        <p:nvSpPr>
          <p:cNvPr id="19" name="TextBox 18">
            <a:hlinkClick r:id="" action="ppaction://noaction">
              <a:snd r:embed="rId18" name="P.wav"/>
            </a:hlinkClick>
            <a:extLst>
              <a:ext uri="{FF2B5EF4-FFF2-40B4-BE49-F238E27FC236}">
                <a16:creationId xmlns:a16="http://schemas.microsoft.com/office/drawing/2014/main" id="{F8610E4D-F7D5-4831-A0A0-031C14BE755F}"/>
              </a:ext>
            </a:extLst>
          </p:cNvPr>
          <p:cNvSpPr txBox="1"/>
          <p:nvPr/>
        </p:nvSpPr>
        <p:spPr>
          <a:xfrm>
            <a:off x="2201106" y="3978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P</a:t>
            </a:r>
          </a:p>
        </p:txBody>
      </p:sp>
      <p:sp>
        <p:nvSpPr>
          <p:cNvPr id="20" name="TextBox 19">
            <a:hlinkClick r:id="" action="ppaction://noaction">
              <a:snd r:embed="rId19" name="Q.wav"/>
            </a:hlinkClick>
            <a:extLst>
              <a:ext uri="{FF2B5EF4-FFF2-40B4-BE49-F238E27FC236}">
                <a16:creationId xmlns:a16="http://schemas.microsoft.com/office/drawing/2014/main" id="{A215887B-33D6-4EBA-A8F3-92C2BBA7FB59}"/>
              </a:ext>
            </a:extLst>
          </p:cNvPr>
          <p:cNvSpPr txBox="1"/>
          <p:nvPr/>
        </p:nvSpPr>
        <p:spPr>
          <a:xfrm>
            <a:off x="3814876" y="3978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Q</a:t>
            </a:r>
          </a:p>
        </p:txBody>
      </p:sp>
      <p:sp>
        <p:nvSpPr>
          <p:cNvPr id="21" name="TextBox 20">
            <a:hlinkClick r:id="" action="ppaction://noaction">
              <a:snd r:embed="rId20" name="R.wav"/>
            </a:hlinkClick>
            <a:extLst>
              <a:ext uri="{FF2B5EF4-FFF2-40B4-BE49-F238E27FC236}">
                <a16:creationId xmlns:a16="http://schemas.microsoft.com/office/drawing/2014/main" id="{35AF9ADA-C8FC-4650-9718-0088A2803EC0}"/>
              </a:ext>
            </a:extLst>
          </p:cNvPr>
          <p:cNvSpPr txBox="1"/>
          <p:nvPr/>
        </p:nvSpPr>
        <p:spPr>
          <a:xfrm>
            <a:off x="5431986" y="3978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R</a:t>
            </a:r>
          </a:p>
        </p:txBody>
      </p:sp>
      <p:sp>
        <p:nvSpPr>
          <p:cNvPr id="22" name="TextBox 21">
            <a:hlinkClick r:id="" action="ppaction://noaction">
              <a:snd r:embed="rId21" name="S.wav"/>
            </a:hlinkClick>
            <a:extLst>
              <a:ext uri="{FF2B5EF4-FFF2-40B4-BE49-F238E27FC236}">
                <a16:creationId xmlns:a16="http://schemas.microsoft.com/office/drawing/2014/main" id="{65BF34C9-FB37-4195-A7AE-A67CAB29FC47}"/>
              </a:ext>
            </a:extLst>
          </p:cNvPr>
          <p:cNvSpPr txBox="1"/>
          <p:nvPr/>
        </p:nvSpPr>
        <p:spPr>
          <a:xfrm>
            <a:off x="7040190" y="3978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a:t>
            </a:r>
          </a:p>
        </p:txBody>
      </p:sp>
      <p:sp>
        <p:nvSpPr>
          <p:cNvPr id="23" name="TextBox 22">
            <a:hlinkClick r:id="" action="ppaction://noaction">
              <a:snd r:embed="rId22" name="T.wav"/>
            </a:hlinkClick>
            <a:extLst>
              <a:ext uri="{FF2B5EF4-FFF2-40B4-BE49-F238E27FC236}">
                <a16:creationId xmlns:a16="http://schemas.microsoft.com/office/drawing/2014/main" id="{883F541A-711D-4F78-8965-CFC797560897}"/>
              </a:ext>
            </a:extLst>
          </p:cNvPr>
          <p:cNvSpPr txBox="1"/>
          <p:nvPr/>
        </p:nvSpPr>
        <p:spPr>
          <a:xfrm>
            <a:off x="8670493" y="3978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T</a:t>
            </a:r>
          </a:p>
        </p:txBody>
      </p:sp>
      <p:sp>
        <p:nvSpPr>
          <p:cNvPr id="24" name="TextBox 23">
            <a:hlinkClick r:id="" action="ppaction://noaction" highlightClick="1">
              <a:snd r:embed="rId23" name="U.wav"/>
            </a:hlinkClick>
            <a:extLst>
              <a:ext uri="{FF2B5EF4-FFF2-40B4-BE49-F238E27FC236}">
                <a16:creationId xmlns:a16="http://schemas.microsoft.com/office/drawing/2014/main" id="{4DDD6D68-6F6F-4546-9E79-44EF5885530E}"/>
              </a:ext>
            </a:extLst>
          </p:cNvPr>
          <p:cNvSpPr txBox="1"/>
          <p:nvPr/>
        </p:nvSpPr>
        <p:spPr>
          <a:xfrm>
            <a:off x="10270057" y="3978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a:t>
            </a:r>
          </a:p>
        </p:txBody>
      </p:sp>
      <p:sp>
        <p:nvSpPr>
          <p:cNvPr id="25" name="TextBox 24">
            <a:hlinkClick r:id="" action="ppaction://noaction">
              <a:snd r:embed="rId24" name="V.wav"/>
            </a:hlinkClick>
            <a:extLst>
              <a:ext uri="{FF2B5EF4-FFF2-40B4-BE49-F238E27FC236}">
                <a16:creationId xmlns:a16="http://schemas.microsoft.com/office/drawing/2014/main" id="{DA4A62A4-B3C9-45D4-BC9A-01357B2018F9}"/>
              </a:ext>
            </a:extLst>
          </p:cNvPr>
          <p:cNvSpPr txBox="1"/>
          <p:nvPr/>
        </p:nvSpPr>
        <p:spPr>
          <a:xfrm>
            <a:off x="2208342" y="52164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a:t>
            </a:r>
          </a:p>
        </p:txBody>
      </p:sp>
      <p:sp>
        <p:nvSpPr>
          <p:cNvPr id="26" name="TextBox 25">
            <a:hlinkClick r:id="" action="ppaction://noaction">
              <a:snd r:embed="rId25" name="W.wav"/>
            </a:hlinkClick>
            <a:extLst>
              <a:ext uri="{FF2B5EF4-FFF2-40B4-BE49-F238E27FC236}">
                <a16:creationId xmlns:a16="http://schemas.microsoft.com/office/drawing/2014/main" id="{BF772BEA-E410-412F-A498-8C014271C146}"/>
              </a:ext>
            </a:extLst>
          </p:cNvPr>
          <p:cNvSpPr txBox="1"/>
          <p:nvPr/>
        </p:nvSpPr>
        <p:spPr>
          <a:xfrm>
            <a:off x="3822112" y="52164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W</a:t>
            </a:r>
          </a:p>
        </p:txBody>
      </p:sp>
      <p:sp>
        <p:nvSpPr>
          <p:cNvPr id="27" name="TextBox 26">
            <a:hlinkClick r:id="" action="ppaction://noaction">
              <a:snd r:embed="rId26" name="X.wav"/>
            </a:hlinkClick>
            <a:extLst>
              <a:ext uri="{FF2B5EF4-FFF2-40B4-BE49-F238E27FC236}">
                <a16:creationId xmlns:a16="http://schemas.microsoft.com/office/drawing/2014/main" id="{9AA61599-142B-4597-84D5-BE50546DAD8E}"/>
              </a:ext>
            </a:extLst>
          </p:cNvPr>
          <p:cNvSpPr txBox="1"/>
          <p:nvPr/>
        </p:nvSpPr>
        <p:spPr>
          <a:xfrm>
            <a:off x="5439222" y="52164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X</a:t>
            </a:r>
          </a:p>
        </p:txBody>
      </p:sp>
      <p:sp>
        <p:nvSpPr>
          <p:cNvPr id="28" name="TextBox 27">
            <a:hlinkClick r:id="" action="ppaction://noaction">
              <a:snd r:embed="rId27" name="Y.wav"/>
            </a:hlinkClick>
            <a:extLst>
              <a:ext uri="{FF2B5EF4-FFF2-40B4-BE49-F238E27FC236}">
                <a16:creationId xmlns:a16="http://schemas.microsoft.com/office/drawing/2014/main" id="{7BEE3B48-A9A0-4CB2-AF28-EE506E821916}"/>
              </a:ext>
            </a:extLst>
          </p:cNvPr>
          <p:cNvSpPr txBox="1"/>
          <p:nvPr/>
        </p:nvSpPr>
        <p:spPr>
          <a:xfrm>
            <a:off x="7056332" y="52164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Y</a:t>
            </a:r>
          </a:p>
        </p:txBody>
      </p:sp>
      <p:sp>
        <p:nvSpPr>
          <p:cNvPr id="29" name="TextBox 28">
            <a:hlinkClick r:id="" action="ppaction://noaction">
              <a:snd r:embed="rId28" name="Z.wav"/>
            </a:hlinkClick>
            <a:extLst>
              <a:ext uri="{FF2B5EF4-FFF2-40B4-BE49-F238E27FC236}">
                <a16:creationId xmlns:a16="http://schemas.microsoft.com/office/drawing/2014/main" id="{9B77FAFD-1AE1-4BDB-AA62-93BFF9010A8F}"/>
              </a:ext>
            </a:extLst>
          </p:cNvPr>
          <p:cNvSpPr txBox="1"/>
          <p:nvPr/>
        </p:nvSpPr>
        <p:spPr>
          <a:xfrm>
            <a:off x="8664536" y="52164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Z</a:t>
            </a:r>
          </a:p>
        </p:txBody>
      </p:sp>
      <p:sp>
        <p:nvSpPr>
          <p:cNvPr id="30" name="Action Button: Sound 29">
            <a:hlinkClick r:id="" action="ppaction://noaction" highlightClick="1">
              <a:snd r:embed="rId29" name="alphabet.wav"/>
            </a:hlinkClick>
            <a:extLst>
              <a:ext uri="{FF2B5EF4-FFF2-40B4-BE49-F238E27FC236}">
                <a16:creationId xmlns:a16="http://schemas.microsoft.com/office/drawing/2014/main" id="{F36D56DB-1556-4F37-9E51-00F905847611}"/>
              </a:ext>
            </a:extLst>
          </p:cNvPr>
          <p:cNvSpPr/>
          <p:nvPr/>
        </p:nvSpPr>
        <p:spPr>
          <a:xfrm>
            <a:off x="863150" y="5271898"/>
            <a:ext cx="720000" cy="720000"/>
          </a:xfrm>
          <a:prstGeom prst="actionButtonSound">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1" name="Picture 4" descr="clipart speaking - Clip Art Library">
            <a:extLst>
              <a:ext uri="{FF2B5EF4-FFF2-40B4-BE49-F238E27FC236}">
                <a16:creationId xmlns:a16="http://schemas.microsoft.com/office/drawing/2014/main" id="{A411FDF1-8944-49B4-8F6F-6A398A70623C}"/>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0494431" y="5265916"/>
            <a:ext cx="834419" cy="720000"/>
          </a:xfrm>
          <a:prstGeom prst="rect">
            <a:avLst/>
          </a:prstGeom>
          <a:noFill/>
          <a:extLst>
            <a:ext uri="{909E8E84-426E-40DD-AFC4-6F175D3DCCD1}">
              <a14:hiddenFill xmlns:a14="http://schemas.microsoft.com/office/drawing/2010/main">
                <a:solidFill>
                  <a:srgbClr val="FFFFFF"/>
                </a:solidFill>
              </a14:hiddenFill>
            </a:ext>
          </a:extLst>
        </p:spPr>
      </p:pic>
      <p:sp>
        <p:nvSpPr>
          <p:cNvPr id="32" name="Rounded Rectangle 46">
            <a:extLst>
              <a:ext uri="{FF2B5EF4-FFF2-40B4-BE49-F238E27FC236}">
                <a16:creationId xmlns:a16="http://schemas.microsoft.com/office/drawing/2014/main" id="{9BB5828A-5E87-4753-896E-4FFE81672AC7}"/>
              </a:ext>
            </a:extLst>
          </p:cNvPr>
          <p:cNvSpPr/>
          <p:nvPr/>
        </p:nvSpPr>
        <p:spPr>
          <a:xfrm>
            <a:off x="9501809" y="249869"/>
            <a:ext cx="2408111"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1398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800" b="1" dirty="0" err="1">
                <a:solidFill>
                  <a:schemeClr val="bg1"/>
                </a:solidFill>
              </a:rPr>
              <a:t>C’est</a:t>
            </a:r>
            <a:r>
              <a:rPr lang="en-GB" sz="2800" b="1" dirty="0">
                <a:solidFill>
                  <a:schemeClr val="bg1"/>
                </a:solidFill>
              </a:rPr>
              <a:t> quelle </a:t>
            </a:r>
            <a:r>
              <a:rPr lang="en-GB" sz="2800" b="1" dirty="0" err="1">
                <a:solidFill>
                  <a:schemeClr val="bg1"/>
                </a:solidFill>
              </a:rPr>
              <a:t>lettre</a:t>
            </a:r>
            <a:r>
              <a:rPr lang="en-GB" sz="28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Les mots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ont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lettre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commun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quelle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lettre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9" name="TextBox 8">
            <a:extLst>
              <a:ext uri="{FF2B5EF4-FFF2-40B4-BE49-F238E27FC236}">
                <a16:creationId xmlns:a16="http://schemas.microsoft.com/office/drawing/2014/main" id="{0CE1B3DC-F2D8-4B1E-A153-9F85D8689972}"/>
              </a:ext>
            </a:extLst>
          </p:cNvPr>
          <p:cNvSpPr txBox="1"/>
          <p:nvPr/>
        </p:nvSpPr>
        <p:spPr>
          <a:xfrm>
            <a:off x="180000" y="2077394"/>
            <a:ext cx="2835667" cy="3785652"/>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p:txBody>
      </p:sp>
      <p:sp>
        <p:nvSpPr>
          <p:cNvPr id="24" name="TextBox 23">
            <a:extLst>
              <a:ext uri="{FF2B5EF4-FFF2-40B4-BE49-F238E27FC236}">
                <a16:creationId xmlns:a16="http://schemas.microsoft.com/office/drawing/2014/main" id="{C312135B-AE5C-4EB6-A764-613C9E3FDA1D}"/>
              </a:ext>
            </a:extLst>
          </p:cNvPr>
          <p:cNvSpPr txBox="1"/>
          <p:nvPr/>
        </p:nvSpPr>
        <p:spPr>
          <a:xfrm>
            <a:off x="3164835" y="2077394"/>
            <a:ext cx="2835667" cy="3785652"/>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p:txBody>
      </p:sp>
      <p:sp>
        <p:nvSpPr>
          <p:cNvPr id="39" name="TextBox 38">
            <a:extLst>
              <a:ext uri="{FF2B5EF4-FFF2-40B4-BE49-F238E27FC236}">
                <a16:creationId xmlns:a16="http://schemas.microsoft.com/office/drawing/2014/main" id="{BC262987-B75B-408D-9834-6034A04EF5D6}"/>
              </a:ext>
            </a:extLst>
          </p:cNvPr>
          <p:cNvSpPr txBox="1"/>
          <p:nvPr/>
        </p:nvSpPr>
        <p:spPr>
          <a:xfrm>
            <a:off x="6143247" y="2077394"/>
            <a:ext cx="2835667" cy="3785652"/>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p:txBody>
      </p:sp>
      <p:sp>
        <p:nvSpPr>
          <p:cNvPr id="56" name="TextBox 55">
            <a:extLst>
              <a:ext uri="{FF2B5EF4-FFF2-40B4-BE49-F238E27FC236}">
                <a16:creationId xmlns:a16="http://schemas.microsoft.com/office/drawing/2014/main" id="{AB934C68-3C7D-4E3D-92E2-11AF5BE33CE8}"/>
              </a:ext>
            </a:extLst>
          </p:cNvPr>
          <p:cNvSpPr txBox="1"/>
          <p:nvPr/>
        </p:nvSpPr>
        <p:spPr>
          <a:xfrm>
            <a:off x="9121660" y="2077394"/>
            <a:ext cx="2835667" cy="3785652"/>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p:txBody>
      </p:sp>
      <p:sp>
        <p:nvSpPr>
          <p:cNvPr id="87" name="TextBox 86">
            <a:extLst>
              <a:ext uri="{FF2B5EF4-FFF2-40B4-BE49-F238E27FC236}">
                <a16:creationId xmlns:a16="http://schemas.microsoft.com/office/drawing/2014/main" id="{D313A224-B9C2-44E2-8E0E-F1F3A7356BA6}"/>
              </a:ext>
            </a:extLst>
          </p:cNvPr>
          <p:cNvSpPr txBox="1"/>
          <p:nvPr/>
        </p:nvSpPr>
        <p:spPr>
          <a:xfrm>
            <a:off x="1244049" y="2224375"/>
            <a:ext cx="720000" cy="769441"/>
          </a:xfrm>
          <a:prstGeom prst="rect">
            <a:avLst/>
          </a:prstGeom>
          <a:solidFill>
            <a:srgbClr val="EE6000"/>
          </a:solidFill>
          <a:ln>
            <a:solidFill>
              <a:schemeClr val="accent5">
                <a:lumMod val="50000"/>
              </a:schemeClr>
            </a:solidFill>
          </a:ln>
        </p:spPr>
        <p:txBody>
          <a:bodyPr wrap="square" rtlCol="0" anchor="ctr">
            <a:spAutoFit/>
          </a:bodyPr>
          <a:lstStyle/>
          <a:p>
            <a:pPr algn="ctr"/>
            <a:r>
              <a:rPr lang="en-GB" sz="4400" b="1" dirty="0">
                <a:solidFill>
                  <a:schemeClr val="bg1"/>
                </a:solidFill>
              </a:rPr>
              <a:t>A</a:t>
            </a:r>
          </a:p>
        </p:txBody>
      </p:sp>
      <p:sp>
        <p:nvSpPr>
          <p:cNvPr id="88" name="TextBox 87">
            <a:extLst>
              <a:ext uri="{FF2B5EF4-FFF2-40B4-BE49-F238E27FC236}">
                <a16:creationId xmlns:a16="http://schemas.microsoft.com/office/drawing/2014/main" id="{6812CE08-3F1F-4082-8E1C-F70CB676B6F2}"/>
              </a:ext>
            </a:extLst>
          </p:cNvPr>
          <p:cNvSpPr txBox="1"/>
          <p:nvPr/>
        </p:nvSpPr>
        <p:spPr>
          <a:xfrm>
            <a:off x="1192290" y="2207797"/>
            <a:ext cx="820800" cy="820800"/>
          </a:xfrm>
          <a:prstGeom prst="rect">
            <a:avLst/>
          </a:prstGeom>
          <a:solidFill>
            <a:srgbClr val="EE6000"/>
          </a:solidFill>
          <a:ln>
            <a:solidFill>
              <a:schemeClr val="accent5">
                <a:lumMod val="50000"/>
              </a:schemeClr>
            </a:solidFill>
          </a:ln>
        </p:spPr>
        <p:txBody>
          <a:bodyPr wrap="square" rtlCol="0" anchor="ctr">
            <a:spAutoFit/>
          </a:bodyPr>
          <a:lstStyle/>
          <a:p>
            <a:pPr algn="ctr"/>
            <a:r>
              <a:rPr lang="en-GB" sz="4400" b="1" dirty="0">
                <a:solidFill>
                  <a:schemeClr val="bg1"/>
                </a:solidFill>
              </a:rPr>
              <a:t>?</a:t>
            </a:r>
          </a:p>
        </p:txBody>
      </p:sp>
      <p:sp>
        <p:nvSpPr>
          <p:cNvPr id="89" name="TextBox 88">
            <a:extLst>
              <a:ext uri="{FF2B5EF4-FFF2-40B4-BE49-F238E27FC236}">
                <a16:creationId xmlns:a16="http://schemas.microsoft.com/office/drawing/2014/main" id="{F11DDAB6-AF05-434C-92B2-05FB74E7D304}"/>
              </a:ext>
            </a:extLst>
          </p:cNvPr>
          <p:cNvSpPr txBox="1"/>
          <p:nvPr/>
        </p:nvSpPr>
        <p:spPr>
          <a:xfrm>
            <a:off x="4221546" y="2223575"/>
            <a:ext cx="720000" cy="769441"/>
          </a:xfrm>
          <a:prstGeom prst="rect">
            <a:avLst/>
          </a:prstGeom>
          <a:solidFill>
            <a:srgbClr val="EE6000"/>
          </a:solidFill>
          <a:ln>
            <a:solidFill>
              <a:schemeClr val="accent5">
                <a:lumMod val="50000"/>
              </a:schemeClr>
            </a:solidFill>
          </a:ln>
        </p:spPr>
        <p:txBody>
          <a:bodyPr wrap="square" rtlCol="0" anchor="ctr">
            <a:spAutoFit/>
          </a:bodyPr>
          <a:lstStyle/>
          <a:p>
            <a:pPr algn="ctr"/>
            <a:r>
              <a:rPr lang="en-GB" sz="4400" b="1" dirty="0">
                <a:solidFill>
                  <a:schemeClr val="bg1"/>
                </a:solidFill>
              </a:rPr>
              <a:t>R</a:t>
            </a:r>
          </a:p>
        </p:txBody>
      </p:sp>
      <p:sp>
        <p:nvSpPr>
          <p:cNvPr id="90" name="TextBox 89">
            <a:extLst>
              <a:ext uri="{FF2B5EF4-FFF2-40B4-BE49-F238E27FC236}">
                <a16:creationId xmlns:a16="http://schemas.microsoft.com/office/drawing/2014/main" id="{2DC4D17A-4F04-4A43-954E-E57375715B2E}"/>
              </a:ext>
            </a:extLst>
          </p:cNvPr>
          <p:cNvSpPr txBox="1"/>
          <p:nvPr/>
        </p:nvSpPr>
        <p:spPr>
          <a:xfrm>
            <a:off x="4171146" y="2207797"/>
            <a:ext cx="820800" cy="820800"/>
          </a:xfrm>
          <a:prstGeom prst="rect">
            <a:avLst/>
          </a:prstGeom>
          <a:solidFill>
            <a:srgbClr val="EE6000"/>
          </a:solidFill>
          <a:ln>
            <a:solidFill>
              <a:schemeClr val="accent5">
                <a:lumMod val="50000"/>
              </a:schemeClr>
            </a:solidFill>
          </a:ln>
        </p:spPr>
        <p:txBody>
          <a:bodyPr wrap="square" rtlCol="0" anchor="ctr">
            <a:spAutoFit/>
          </a:bodyPr>
          <a:lstStyle/>
          <a:p>
            <a:pPr algn="ctr"/>
            <a:r>
              <a:rPr lang="en-GB" sz="4400" b="1" dirty="0">
                <a:solidFill>
                  <a:schemeClr val="bg1"/>
                </a:solidFill>
              </a:rPr>
              <a:t>?</a:t>
            </a:r>
          </a:p>
        </p:txBody>
      </p:sp>
      <p:sp>
        <p:nvSpPr>
          <p:cNvPr id="91" name="TextBox 90">
            <a:extLst>
              <a:ext uri="{FF2B5EF4-FFF2-40B4-BE49-F238E27FC236}">
                <a16:creationId xmlns:a16="http://schemas.microsoft.com/office/drawing/2014/main" id="{7123F2DF-77D5-428A-BCE2-4356DB7423AD}"/>
              </a:ext>
            </a:extLst>
          </p:cNvPr>
          <p:cNvSpPr txBox="1"/>
          <p:nvPr/>
        </p:nvSpPr>
        <p:spPr>
          <a:xfrm>
            <a:off x="7199958" y="2223575"/>
            <a:ext cx="720000" cy="769441"/>
          </a:xfrm>
          <a:prstGeom prst="rect">
            <a:avLst/>
          </a:prstGeom>
          <a:solidFill>
            <a:srgbClr val="EE6000"/>
          </a:solidFill>
          <a:ln>
            <a:solidFill>
              <a:schemeClr val="accent5">
                <a:lumMod val="50000"/>
              </a:schemeClr>
            </a:solidFill>
          </a:ln>
        </p:spPr>
        <p:txBody>
          <a:bodyPr wrap="square" rtlCol="0" anchor="ctr">
            <a:spAutoFit/>
          </a:bodyPr>
          <a:lstStyle/>
          <a:p>
            <a:pPr algn="ctr"/>
            <a:r>
              <a:rPr lang="en-GB" sz="4400" b="1" dirty="0">
                <a:solidFill>
                  <a:schemeClr val="bg1"/>
                </a:solidFill>
              </a:rPr>
              <a:t>T</a:t>
            </a:r>
          </a:p>
        </p:txBody>
      </p:sp>
      <p:sp>
        <p:nvSpPr>
          <p:cNvPr id="92" name="TextBox 91">
            <a:extLst>
              <a:ext uri="{FF2B5EF4-FFF2-40B4-BE49-F238E27FC236}">
                <a16:creationId xmlns:a16="http://schemas.microsoft.com/office/drawing/2014/main" id="{540B0F0E-9BC8-42AA-AFAA-1F7FEA42FA90}"/>
              </a:ext>
            </a:extLst>
          </p:cNvPr>
          <p:cNvSpPr txBox="1"/>
          <p:nvPr/>
        </p:nvSpPr>
        <p:spPr>
          <a:xfrm>
            <a:off x="7149558" y="2207797"/>
            <a:ext cx="820800" cy="820800"/>
          </a:xfrm>
          <a:prstGeom prst="rect">
            <a:avLst/>
          </a:prstGeom>
          <a:solidFill>
            <a:srgbClr val="EE6000"/>
          </a:solidFill>
          <a:ln>
            <a:solidFill>
              <a:schemeClr val="accent5">
                <a:lumMod val="50000"/>
              </a:schemeClr>
            </a:solidFill>
          </a:ln>
        </p:spPr>
        <p:txBody>
          <a:bodyPr wrap="square" rtlCol="0" anchor="ctr">
            <a:spAutoFit/>
          </a:bodyPr>
          <a:lstStyle/>
          <a:p>
            <a:pPr algn="ctr"/>
            <a:r>
              <a:rPr lang="en-GB" sz="4400" b="1" dirty="0">
                <a:solidFill>
                  <a:schemeClr val="bg1"/>
                </a:solidFill>
              </a:rPr>
              <a:t>?</a:t>
            </a:r>
          </a:p>
        </p:txBody>
      </p:sp>
      <p:sp>
        <p:nvSpPr>
          <p:cNvPr id="93" name="TextBox 92">
            <a:extLst>
              <a:ext uri="{FF2B5EF4-FFF2-40B4-BE49-F238E27FC236}">
                <a16:creationId xmlns:a16="http://schemas.microsoft.com/office/drawing/2014/main" id="{C36F04C8-5AA5-4ABE-AD9B-840E2167169D}"/>
              </a:ext>
            </a:extLst>
          </p:cNvPr>
          <p:cNvSpPr txBox="1"/>
          <p:nvPr/>
        </p:nvSpPr>
        <p:spPr>
          <a:xfrm>
            <a:off x="10207489" y="2223575"/>
            <a:ext cx="720000" cy="769441"/>
          </a:xfrm>
          <a:prstGeom prst="rect">
            <a:avLst/>
          </a:prstGeom>
          <a:solidFill>
            <a:srgbClr val="EE6000"/>
          </a:solidFill>
          <a:ln>
            <a:solidFill>
              <a:schemeClr val="accent5">
                <a:lumMod val="50000"/>
              </a:schemeClr>
            </a:solidFill>
          </a:ln>
        </p:spPr>
        <p:txBody>
          <a:bodyPr wrap="square" rtlCol="0" anchor="ctr">
            <a:spAutoFit/>
          </a:bodyPr>
          <a:lstStyle/>
          <a:p>
            <a:pPr algn="ctr"/>
            <a:r>
              <a:rPr lang="en-GB" sz="4400" b="1" dirty="0">
                <a:solidFill>
                  <a:schemeClr val="bg1"/>
                </a:solidFill>
              </a:rPr>
              <a:t>O</a:t>
            </a:r>
          </a:p>
        </p:txBody>
      </p:sp>
      <p:sp>
        <p:nvSpPr>
          <p:cNvPr id="94" name="TextBox 93">
            <a:extLst>
              <a:ext uri="{FF2B5EF4-FFF2-40B4-BE49-F238E27FC236}">
                <a16:creationId xmlns:a16="http://schemas.microsoft.com/office/drawing/2014/main" id="{2EEF8773-297F-4035-BA65-5BFECA89EB42}"/>
              </a:ext>
            </a:extLst>
          </p:cNvPr>
          <p:cNvSpPr txBox="1"/>
          <p:nvPr/>
        </p:nvSpPr>
        <p:spPr>
          <a:xfrm>
            <a:off x="10127971" y="2207797"/>
            <a:ext cx="820800" cy="820800"/>
          </a:xfrm>
          <a:prstGeom prst="rect">
            <a:avLst/>
          </a:prstGeom>
          <a:solidFill>
            <a:srgbClr val="EE6000"/>
          </a:solidFill>
          <a:ln>
            <a:solidFill>
              <a:schemeClr val="accent5">
                <a:lumMod val="50000"/>
              </a:schemeClr>
            </a:solidFill>
          </a:ln>
        </p:spPr>
        <p:txBody>
          <a:bodyPr wrap="square" rtlCol="0" anchor="ctr">
            <a:spAutoFit/>
          </a:bodyPr>
          <a:lstStyle/>
          <a:p>
            <a:pPr algn="ctr"/>
            <a:r>
              <a:rPr lang="en-GB" sz="4400" b="1" dirty="0">
                <a:solidFill>
                  <a:schemeClr val="bg1"/>
                </a:solidFill>
              </a:rPr>
              <a:t>?</a:t>
            </a:r>
          </a:p>
        </p:txBody>
      </p:sp>
      <p:graphicFrame>
        <p:nvGraphicFramePr>
          <p:cNvPr id="3" name="Table 2">
            <a:extLst>
              <a:ext uri="{FF2B5EF4-FFF2-40B4-BE49-F238E27FC236}">
                <a16:creationId xmlns:a16="http://schemas.microsoft.com/office/drawing/2014/main" id="{6182A91D-46B8-4F2C-BA2B-9EF0DECC283B}"/>
              </a:ext>
            </a:extLst>
          </p:cNvPr>
          <p:cNvGraphicFramePr>
            <a:graphicFrameLocks noGrp="1"/>
          </p:cNvGraphicFramePr>
          <p:nvPr/>
        </p:nvGraphicFramePr>
        <p:xfrm>
          <a:off x="157833" y="3273144"/>
          <a:ext cx="2880000" cy="237744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323460779"/>
                    </a:ext>
                  </a:extLst>
                </a:gridCol>
                <a:gridCol w="360000">
                  <a:extLst>
                    <a:ext uri="{9D8B030D-6E8A-4147-A177-3AD203B41FA5}">
                      <a16:colId xmlns:a16="http://schemas.microsoft.com/office/drawing/2014/main" val="10675559"/>
                    </a:ext>
                  </a:extLst>
                </a:gridCol>
                <a:gridCol w="360000">
                  <a:extLst>
                    <a:ext uri="{9D8B030D-6E8A-4147-A177-3AD203B41FA5}">
                      <a16:colId xmlns:a16="http://schemas.microsoft.com/office/drawing/2014/main" val="3082779692"/>
                    </a:ext>
                  </a:extLst>
                </a:gridCol>
                <a:gridCol w="360000">
                  <a:extLst>
                    <a:ext uri="{9D8B030D-6E8A-4147-A177-3AD203B41FA5}">
                      <a16:colId xmlns:a16="http://schemas.microsoft.com/office/drawing/2014/main" val="864321701"/>
                    </a:ext>
                  </a:extLst>
                </a:gridCol>
                <a:gridCol w="360000">
                  <a:extLst>
                    <a:ext uri="{9D8B030D-6E8A-4147-A177-3AD203B41FA5}">
                      <a16:colId xmlns:a16="http://schemas.microsoft.com/office/drawing/2014/main" val="4260505481"/>
                    </a:ext>
                  </a:extLst>
                </a:gridCol>
                <a:gridCol w="360000">
                  <a:extLst>
                    <a:ext uri="{9D8B030D-6E8A-4147-A177-3AD203B41FA5}">
                      <a16:colId xmlns:a16="http://schemas.microsoft.com/office/drawing/2014/main" val="2587376736"/>
                    </a:ext>
                  </a:extLst>
                </a:gridCol>
                <a:gridCol w="360000">
                  <a:extLst>
                    <a:ext uri="{9D8B030D-6E8A-4147-A177-3AD203B41FA5}">
                      <a16:colId xmlns:a16="http://schemas.microsoft.com/office/drawing/2014/main" val="830195625"/>
                    </a:ext>
                  </a:extLst>
                </a:gridCol>
                <a:gridCol w="360000">
                  <a:extLst>
                    <a:ext uri="{9D8B030D-6E8A-4147-A177-3AD203B41FA5}">
                      <a16:colId xmlns:a16="http://schemas.microsoft.com/office/drawing/2014/main" val="857714147"/>
                    </a:ext>
                  </a:extLst>
                </a:gridCol>
              </a:tblGrid>
              <a:tr h="370840">
                <a:tc>
                  <a:txBody>
                    <a:bodyPr/>
                    <a:lstStyle/>
                    <a:p>
                      <a:pPr algn="ctr"/>
                      <a:r>
                        <a:rPr lang="en-GB" sz="2000" b="1" dirty="0">
                          <a:solidFill>
                            <a:srgbClr val="EE6000"/>
                          </a:solidFill>
                        </a:rPr>
                        <a:t>A</a:t>
                      </a: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EE6000"/>
                          </a:solidFill>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78184574"/>
                  </a:ext>
                </a:extLst>
              </a:tr>
              <a:tr h="370840">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271026"/>
                  </a:ext>
                </a:extLst>
              </a:tr>
              <a:tr h="370840">
                <a:tc>
                  <a:txBody>
                    <a:bodyPr/>
                    <a:lstStyle/>
                    <a:p>
                      <a:pPr algn="ctr"/>
                      <a:r>
                        <a:rPr lang="en-GB" sz="2000" b="1" dirty="0">
                          <a:solidFill>
                            <a:srgbClr val="115076"/>
                          </a:solidFill>
                        </a:rPr>
                        <a:t>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EE6000"/>
                          </a:solidFill>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EE6000"/>
                          </a:solidFill>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97480584"/>
                  </a:ext>
                </a:extLst>
              </a:tr>
              <a:tr h="370840">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08033475"/>
                  </a:ext>
                </a:extLst>
              </a:tr>
              <a:tr h="370840">
                <a:tc>
                  <a:txBody>
                    <a:bodyPr/>
                    <a:lstStyle/>
                    <a:p>
                      <a:pPr algn="ctr"/>
                      <a:r>
                        <a:rPr lang="en-GB" sz="2000" b="1" dirty="0">
                          <a:solidFill>
                            <a:srgbClr val="115076"/>
                          </a:solidFill>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EE6000"/>
                          </a:solidFill>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4757139"/>
                  </a:ext>
                </a:extLst>
              </a:tr>
              <a:tr h="370840">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10245472"/>
                  </a:ext>
                </a:extLst>
              </a:tr>
            </a:tbl>
          </a:graphicData>
        </a:graphic>
      </p:graphicFrame>
      <p:graphicFrame>
        <p:nvGraphicFramePr>
          <p:cNvPr id="163" name="Table 162">
            <a:extLst>
              <a:ext uri="{FF2B5EF4-FFF2-40B4-BE49-F238E27FC236}">
                <a16:creationId xmlns:a16="http://schemas.microsoft.com/office/drawing/2014/main" id="{0A1B2BAC-7EBF-41BF-AE68-C184064B6CBB}"/>
              </a:ext>
            </a:extLst>
          </p:cNvPr>
          <p:cNvGraphicFramePr>
            <a:graphicFrameLocks noGrp="1"/>
          </p:cNvGraphicFramePr>
          <p:nvPr/>
        </p:nvGraphicFramePr>
        <p:xfrm>
          <a:off x="9125927" y="3267801"/>
          <a:ext cx="2880000" cy="237744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323460779"/>
                    </a:ext>
                  </a:extLst>
                </a:gridCol>
                <a:gridCol w="360000">
                  <a:extLst>
                    <a:ext uri="{9D8B030D-6E8A-4147-A177-3AD203B41FA5}">
                      <a16:colId xmlns:a16="http://schemas.microsoft.com/office/drawing/2014/main" val="10675559"/>
                    </a:ext>
                  </a:extLst>
                </a:gridCol>
                <a:gridCol w="360000">
                  <a:extLst>
                    <a:ext uri="{9D8B030D-6E8A-4147-A177-3AD203B41FA5}">
                      <a16:colId xmlns:a16="http://schemas.microsoft.com/office/drawing/2014/main" val="3082779692"/>
                    </a:ext>
                  </a:extLst>
                </a:gridCol>
                <a:gridCol w="360000">
                  <a:extLst>
                    <a:ext uri="{9D8B030D-6E8A-4147-A177-3AD203B41FA5}">
                      <a16:colId xmlns:a16="http://schemas.microsoft.com/office/drawing/2014/main" val="864321701"/>
                    </a:ext>
                  </a:extLst>
                </a:gridCol>
                <a:gridCol w="360000">
                  <a:extLst>
                    <a:ext uri="{9D8B030D-6E8A-4147-A177-3AD203B41FA5}">
                      <a16:colId xmlns:a16="http://schemas.microsoft.com/office/drawing/2014/main" val="4260505481"/>
                    </a:ext>
                  </a:extLst>
                </a:gridCol>
                <a:gridCol w="360000">
                  <a:extLst>
                    <a:ext uri="{9D8B030D-6E8A-4147-A177-3AD203B41FA5}">
                      <a16:colId xmlns:a16="http://schemas.microsoft.com/office/drawing/2014/main" val="2587376736"/>
                    </a:ext>
                  </a:extLst>
                </a:gridCol>
                <a:gridCol w="360000">
                  <a:extLst>
                    <a:ext uri="{9D8B030D-6E8A-4147-A177-3AD203B41FA5}">
                      <a16:colId xmlns:a16="http://schemas.microsoft.com/office/drawing/2014/main" val="830195625"/>
                    </a:ext>
                  </a:extLst>
                </a:gridCol>
                <a:gridCol w="360000">
                  <a:extLst>
                    <a:ext uri="{9D8B030D-6E8A-4147-A177-3AD203B41FA5}">
                      <a16:colId xmlns:a16="http://schemas.microsoft.com/office/drawing/2014/main" val="857714147"/>
                    </a:ext>
                  </a:extLst>
                </a:gridCol>
              </a:tblGrid>
              <a:tr h="370840">
                <a:tc>
                  <a:txBody>
                    <a:bodyPr/>
                    <a:lstStyle/>
                    <a:p>
                      <a:pPr algn="ctr"/>
                      <a:r>
                        <a:rPr lang="en-GB" sz="2000" b="1" dirty="0">
                          <a:solidFill>
                            <a:srgbClr val="115076"/>
                          </a:solidFill>
                        </a:rPr>
                        <a:t>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EE6000"/>
                          </a:solidFill>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EE6000"/>
                          </a:solidFill>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78184574"/>
                  </a:ext>
                </a:extLst>
              </a:tr>
              <a:tr h="370840">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271026"/>
                  </a:ext>
                </a:extLst>
              </a:tr>
              <a:tr h="370840">
                <a:tc>
                  <a:txBody>
                    <a:bodyPr/>
                    <a:lstStyle/>
                    <a:p>
                      <a:pPr algn="ctr"/>
                      <a:r>
                        <a:rPr lang="en-GB" sz="2000" b="1" dirty="0">
                          <a:solidFill>
                            <a:srgbClr val="115076"/>
                          </a:solidFill>
                        </a:rPr>
                        <a:t>É</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EE6000"/>
                          </a:solidFill>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97480584"/>
                  </a:ext>
                </a:extLst>
              </a:tr>
              <a:tr h="370840">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08033475"/>
                  </a:ext>
                </a:extLst>
              </a:tr>
              <a:tr h="370840">
                <a:tc>
                  <a:txBody>
                    <a:bodyPr/>
                    <a:lstStyle/>
                    <a:p>
                      <a:pPr algn="ctr"/>
                      <a:r>
                        <a:rPr lang="en-GB" sz="2000" b="1" dirty="0">
                          <a:solidFill>
                            <a:srgbClr val="EE6000"/>
                          </a:solidFill>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Z</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4757139"/>
                  </a:ext>
                </a:extLst>
              </a:tr>
              <a:tr h="370840">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10245472"/>
                  </a:ext>
                </a:extLst>
              </a:tr>
            </a:tbl>
          </a:graphicData>
        </a:graphic>
      </p:graphicFrame>
      <p:graphicFrame>
        <p:nvGraphicFramePr>
          <p:cNvPr id="164" name="Table 163">
            <a:extLst>
              <a:ext uri="{FF2B5EF4-FFF2-40B4-BE49-F238E27FC236}">
                <a16:creationId xmlns:a16="http://schemas.microsoft.com/office/drawing/2014/main" id="{5CC6E969-5BA2-4AB9-A04C-CA97F9306A3A}"/>
              </a:ext>
            </a:extLst>
          </p:cNvPr>
          <p:cNvGraphicFramePr>
            <a:graphicFrameLocks noGrp="1"/>
          </p:cNvGraphicFramePr>
          <p:nvPr/>
        </p:nvGraphicFramePr>
        <p:xfrm>
          <a:off x="3164835" y="3273144"/>
          <a:ext cx="2880000" cy="237744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323460779"/>
                    </a:ext>
                  </a:extLst>
                </a:gridCol>
                <a:gridCol w="360000">
                  <a:extLst>
                    <a:ext uri="{9D8B030D-6E8A-4147-A177-3AD203B41FA5}">
                      <a16:colId xmlns:a16="http://schemas.microsoft.com/office/drawing/2014/main" val="10675559"/>
                    </a:ext>
                  </a:extLst>
                </a:gridCol>
                <a:gridCol w="360000">
                  <a:extLst>
                    <a:ext uri="{9D8B030D-6E8A-4147-A177-3AD203B41FA5}">
                      <a16:colId xmlns:a16="http://schemas.microsoft.com/office/drawing/2014/main" val="3082779692"/>
                    </a:ext>
                  </a:extLst>
                </a:gridCol>
                <a:gridCol w="360000">
                  <a:extLst>
                    <a:ext uri="{9D8B030D-6E8A-4147-A177-3AD203B41FA5}">
                      <a16:colId xmlns:a16="http://schemas.microsoft.com/office/drawing/2014/main" val="864321701"/>
                    </a:ext>
                  </a:extLst>
                </a:gridCol>
                <a:gridCol w="360000">
                  <a:extLst>
                    <a:ext uri="{9D8B030D-6E8A-4147-A177-3AD203B41FA5}">
                      <a16:colId xmlns:a16="http://schemas.microsoft.com/office/drawing/2014/main" val="4260505481"/>
                    </a:ext>
                  </a:extLst>
                </a:gridCol>
                <a:gridCol w="360000">
                  <a:extLst>
                    <a:ext uri="{9D8B030D-6E8A-4147-A177-3AD203B41FA5}">
                      <a16:colId xmlns:a16="http://schemas.microsoft.com/office/drawing/2014/main" val="2587376736"/>
                    </a:ext>
                  </a:extLst>
                </a:gridCol>
                <a:gridCol w="360000">
                  <a:extLst>
                    <a:ext uri="{9D8B030D-6E8A-4147-A177-3AD203B41FA5}">
                      <a16:colId xmlns:a16="http://schemas.microsoft.com/office/drawing/2014/main" val="830195625"/>
                    </a:ext>
                  </a:extLst>
                </a:gridCol>
                <a:gridCol w="360000">
                  <a:extLst>
                    <a:ext uri="{9D8B030D-6E8A-4147-A177-3AD203B41FA5}">
                      <a16:colId xmlns:a16="http://schemas.microsoft.com/office/drawing/2014/main" val="857714147"/>
                    </a:ext>
                  </a:extLst>
                </a:gridCol>
              </a:tblGrid>
              <a:tr h="370840">
                <a:tc>
                  <a:txBody>
                    <a:bodyPr/>
                    <a:lstStyle/>
                    <a:p>
                      <a:pPr algn="ctr"/>
                      <a:r>
                        <a:rPr lang="en-GB" sz="2000" b="1" dirty="0">
                          <a:solidFill>
                            <a:srgbClr val="115076"/>
                          </a:solidFill>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EE6000"/>
                          </a:solidFill>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78184574"/>
                  </a:ext>
                </a:extLst>
              </a:tr>
              <a:tr h="370840">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271026"/>
                  </a:ext>
                </a:extLst>
              </a:tr>
              <a:tr h="370840">
                <a:tc>
                  <a:txBody>
                    <a:bodyPr/>
                    <a:lstStyle/>
                    <a:p>
                      <a:pPr algn="ctr"/>
                      <a:r>
                        <a:rPr lang="en-GB" sz="2000" b="1" dirty="0">
                          <a:solidFill>
                            <a:srgbClr val="115076"/>
                          </a:solidFill>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EE6000"/>
                          </a:solidFill>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97480584"/>
                  </a:ext>
                </a:extLst>
              </a:tr>
              <a:tr h="370840">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08033475"/>
                  </a:ext>
                </a:extLst>
              </a:tr>
              <a:tr h="370840">
                <a:tc>
                  <a:txBody>
                    <a:bodyPr/>
                    <a:lstStyle/>
                    <a:p>
                      <a:pPr algn="ctr"/>
                      <a:r>
                        <a:rPr lang="en-GB" sz="2000" b="1" dirty="0">
                          <a:solidFill>
                            <a:srgbClr val="115076"/>
                          </a:solidFill>
                        </a:rPr>
                        <a:t>É</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EE6000"/>
                          </a:solidFill>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EE6000"/>
                          </a:solidFill>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4757139"/>
                  </a:ext>
                </a:extLst>
              </a:tr>
              <a:tr h="370840">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10245472"/>
                  </a:ext>
                </a:extLst>
              </a:tr>
            </a:tbl>
          </a:graphicData>
        </a:graphic>
      </p:graphicFrame>
      <p:graphicFrame>
        <p:nvGraphicFramePr>
          <p:cNvPr id="165" name="Table 164">
            <a:extLst>
              <a:ext uri="{FF2B5EF4-FFF2-40B4-BE49-F238E27FC236}">
                <a16:creationId xmlns:a16="http://schemas.microsoft.com/office/drawing/2014/main" id="{55173104-56E4-410B-9CF8-D4375163459E}"/>
              </a:ext>
            </a:extLst>
          </p:cNvPr>
          <p:cNvGraphicFramePr>
            <a:graphicFrameLocks noGrp="1"/>
          </p:cNvGraphicFramePr>
          <p:nvPr/>
        </p:nvGraphicFramePr>
        <p:xfrm>
          <a:off x="6124197" y="3273144"/>
          <a:ext cx="2880000" cy="2377440"/>
        </p:xfrm>
        <a:graphic>
          <a:graphicData uri="http://schemas.openxmlformats.org/drawingml/2006/table">
            <a:tbl>
              <a:tblPr firstRow="1" bandRow="1">
                <a:tableStyleId>{5940675A-B579-460E-94D1-54222C63F5DA}</a:tableStyleId>
              </a:tblPr>
              <a:tblGrid>
                <a:gridCol w="371853">
                  <a:extLst>
                    <a:ext uri="{9D8B030D-6E8A-4147-A177-3AD203B41FA5}">
                      <a16:colId xmlns:a16="http://schemas.microsoft.com/office/drawing/2014/main" val="1323460779"/>
                    </a:ext>
                  </a:extLst>
                </a:gridCol>
                <a:gridCol w="348147">
                  <a:extLst>
                    <a:ext uri="{9D8B030D-6E8A-4147-A177-3AD203B41FA5}">
                      <a16:colId xmlns:a16="http://schemas.microsoft.com/office/drawing/2014/main" val="10675559"/>
                    </a:ext>
                  </a:extLst>
                </a:gridCol>
                <a:gridCol w="360000">
                  <a:extLst>
                    <a:ext uri="{9D8B030D-6E8A-4147-A177-3AD203B41FA5}">
                      <a16:colId xmlns:a16="http://schemas.microsoft.com/office/drawing/2014/main" val="3082779692"/>
                    </a:ext>
                  </a:extLst>
                </a:gridCol>
                <a:gridCol w="360000">
                  <a:extLst>
                    <a:ext uri="{9D8B030D-6E8A-4147-A177-3AD203B41FA5}">
                      <a16:colId xmlns:a16="http://schemas.microsoft.com/office/drawing/2014/main" val="864321701"/>
                    </a:ext>
                  </a:extLst>
                </a:gridCol>
                <a:gridCol w="360000">
                  <a:extLst>
                    <a:ext uri="{9D8B030D-6E8A-4147-A177-3AD203B41FA5}">
                      <a16:colId xmlns:a16="http://schemas.microsoft.com/office/drawing/2014/main" val="4260505481"/>
                    </a:ext>
                  </a:extLst>
                </a:gridCol>
                <a:gridCol w="360000">
                  <a:extLst>
                    <a:ext uri="{9D8B030D-6E8A-4147-A177-3AD203B41FA5}">
                      <a16:colId xmlns:a16="http://schemas.microsoft.com/office/drawing/2014/main" val="2587376736"/>
                    </a:ext>
                  </a:extLst>
                </a:gridCol>
                <a:gridCol w="360000">
                  <a:extLst>
                    <a:ext uri="{9D8B030D-6E8A-4147-A177-3AD203B41FA5}">
                      <a16:colId xmlns:a16="http://schemas.microsoft.com/office/drawing/2014/main" val="830195625"/>
                    </a:ext>
                  </a:extLst>
                </a:gridCol>
                <a:gridCol w="360000">
                  <a:extLst>
                    <a:ext uri="{9D8B030D-6E8A-4147-A177-3AD203B41FA5}">
                      <a16:colId xmlns:a16="http://schemas.microsoft.com/office/drawing/2014/main" val="857714147"/>
                    </a:ext>
                  </a:extLst>
                </a:gridCol>
              </a:tblGrid>
              <a:tr h="370840">
                <a:tc>
                  <a:txBody>
                    <a:bodyPr/>
                    <a:lstStyle/>
                    <a:p>
                      <a:pPr algn="ctr"/>
                      <a:r>
                        <a:rPr lang="en-GB" sz="2000" b="1" dirty="0">
                          <a:solidFill>
                            <a:srgbClr val="115076"/>
                          </a:solidFill>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EE6000"/>
                          </a:solidFill>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78184574"/>
                  </a:ext>
                </a:extLst>
              </a:tr>
              <a:tr h="370840">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271026"/>
                  </a:ext>
                </a:extLst>
              </a:tr>
              <a:tr h="370840">
                <a:tc>
                  <a:txBody>
                    <a:bodyPr/>
                    <a:lstStyle/>
                    <a:p>
                      <a:pPr algn="ctr"/>
                      <a:r>
                        <a:rPr lang="en-GB" sz="2000" b="1" dirty="0">
                          <a:solidFill>
                            <a:srgbClr val="EE6000"/>
                          </a:solidFill>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97480584"/>
                  </a:ext>
                </a:extLst>
              </a:tr>
              <a:tr h="370840">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08033475"/>
                  </a:ext>
                </a:extLst>
              </a:tr>
              <a:tr h="370840">
                <a:tc>
                  <a:txBody>
                    <a:bodyPr/>
                    <a:lstStyle/>
                    <a:p>
                      <a:pPr algn="ctr"/>
                      <a:r>
                        <a:rPr lang="en-GB" sz="2000" b="1" dirty="0">
                          <a:solidFill>
                            <a:srgbClr val="115076"/>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EE6000"/>
                          </a:solidFill>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4757139"/>
                  </a:ext>
                </a:extLst>
              </a:tr>
              <a:tr h="370840">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10245472"/>
                  </a:ext>
                </a:extLst>
              </a:tr>
            </a:tbl>
          </a:graphicData>
        </a:graphic>
      </p:graphicFrame>
      <p:sp>
        <p:nvSpPr>
          <p:cNvPr id="167" name="Rectangle 166">
            <a:extLst>
              <a:ext uri="{FF2B5EF4-FFF2-40B4-BE49-F238E27FC236}">
                <a16:creationId xmlns:a16="http://schemas.microsoft.com/office/drawing/2014/main" id="{BC1F825A-C8B4-42DA-AC7C-5624A0B426B0}"/>
              </a:ext>
            </a:extLst>
          </p:cNvPr>
          <p:cNvSpPr/>
          <p:nvPr/>
        </p:nvSpPr>
        <p:spPr>
          <a:xfrm>
            <a:off x="594673"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68" name="Rectangle 167">
            <a:extLst>
              <a:ext uri="{FF2B5EF4-FFF2-40B4-BE49-F238E27FC236}">
                <a16:creationId xmlns:a16="http://schemas.microsoft.com/office/drawing/2014/main" id="{7341C533-9E77-476C-BA2F-92F0D082A8C7}"/>
              </a:ext>
            </a:extLst>
          </p:cNvPr>
          <p:cNvSpPr/>
          <p:nvPr/>
        </p:nvSpPr>
        <p:spPr>
          <a:xfrm>
            <a:off x="952448"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70" name="Rectangle 169">
            <a:extLst>
              <a:ext uri="{FF2B5EF4-FFF2-40B4-BE49-F238E27FC236}">
                <a16:creationId xmlns:a16="http://schemas.microsoft.com/office/drawing/2014/main" id="{480B3ECB-5BB0-4616-9933-BAFC021D0BCE}"/>
              </a:ext>
            </a:extLst>
          </p:cNvPr>
          <p:cNvSpPr/>
          <p:nvPr/>
        </p:nvSpPr>
        <p:spPr>
          <a:xfrm>
            <a:off x="1607051"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71" name="Rectangle 170">
            <a:extLst>
              <a:ext uri="{FF2B5EF4-FFF2-40B4-BE49-F238E27FC236}">
                <a16:creationId xmlns:a16="http://schemas.microsoft.com/office/drawing/2014/main" id="{41CADAE8-A9C7-468D-9064-9FFFDFBE7E7A}"/>
              </a:ext>
            </a:extLst>
          </p:cNvPr>
          <p:cNvSpPr/>
          <p:nvPr/>
        </p:nvSpPr>
        <p:spPr>
          <a:xfrm>
            <a:off x="1951359"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73" name="Rectangle 172">
            <a:extLst>
              <a:ext uri="{FF2B5EF4-FFF2-40B4-BE49-F238E27FC236}">
                <a16:creationId xmlns:a16="http://schemas.microsoft.com/office/drawing/2014/main" id="{99DE9FE8-32B4-4E51-802A-55CF64478A74}"/>
              </a:ext>
            </a:extLst>
          </p:cNvPr>
          <p:cNvSpPr/>
          <p:nvPr/>
        </p:nvSpPr>
        <p:spPr>
          <a:xfrm>
            <a:off x="2311359"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74" name="Rectangle 173">
            <a:extLst>
              <a:ext uri="{FF2B5EF4-FFF2-40B4-BE49-F238E27FC236}">
                <a16:creationId xmlns:a16="http://schemas.microsoft.com/office/drawing/2014/main" id="{9786F17B-E76B-4BC3-BF43-9E965CCA5589}"/>
              </a:ext>
            </a:extLst>
          </p:cNvPr>
          <p:cNvSpPr/>
          <p:nvPr/>
        </p:nvSpPr>
        <p:spPr>
          <a:xfrm>
            <a:off x="2634104"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75" name="Rectangle 174">
            <a:extLst>
              <a:ext uri="{FF2B5EF4-FFF2-40B4-BE49-F238E27FC236}">
                <a16:creationId xmlns:a16="http://schemas.microsoft.com/office/drawing/2014/main" id="{1FD2B94B-BBEC-487F-B6D1-1D7A28CF1A0F}"/>
              </a:ext>
            </a:extLst>
          </p:cNvPr>
          <p:cNvSpPr/>
          <p:nvPr/>
        </p:nvSpPr>
        <p:spPr>
          <a:xfrm>
            <a:off x="237684" y="409652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76" name="Rectangle 175">
            <a:extLst>
              <a:ext uri="{FF2B5EF4-FFF2-40B4-BE49-F238E27FC236}">
                <a16:creationId xmlns:a16="http://schemas.microsoft.com/office/drawing/2014/main" id="{0A06BB23-C7B3-4B02-AF6B-B3D3EE5F19A6}"/>
              </a:ext>
            </a:extLst>
          </p:cNvPr>
          <p:cNvSpPr/>
          <p:nvPr/>
        </p:nvSpPr>
        <p:spPr>
          <a:xfrm>
            <a:off x="952448" y="409652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77" name="Rectangle 176">
            <a:extLst>
              <a:ext uri="{FF2B5EF4-FFF2-40B4-BE49-F238E27FC236}">
                <a16:creationId xmlns:a16="http://schemas.microsoft.com/office/drawing/2014/main" id="{235EA0B9-7442-483F-BA34-3A55A12CE22B}"/>
              </a:ext>
            </a:extLst>
          </p:cNvPr>
          <p:cNvSpPr/>
          <p:nvPr/>
        </p:nvSpPr>
        <p:spPr>
          <a:xfrm>
            <a:off x="1607051" y="409652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78" name="Rectangle 177">
            <a:extLst>
              <a:ext uri="{FF2B5EF4-FFF2-40B4-BE49-F238E27FC236}">
                <a16:creationId xmlns:a16="http://schemas.microsoft.com/office/drawing/2014/main" id="{EE1825FA-8E59-4645-81D9-5795CB57BD86}"/>
              </a:ext>
            </a:extLst>
          </p:cNvPr>
          <p:cNvSpPr/>
          <p:nvPr/>
        </p:nvSpPr>
        <p:spPr>
          <a:xfrm>
            <a:off x="1950852" y="409652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79" name="Rectangle 178">
            <a:extLst>
              <a:ext uri="{FF2B5EF4-FFF2-40B4-BE49-F238E27FC236}">
                <a16:creationId xmlns:a16="http://schemas.microsoft.com/office/drawing/2014/main" id="{D8EC1CC4-9301-4730-BFB5-B5B46DE459AA}"/>
              </a:ext>
            </a:extLst>
          </p:cNvPr>
          <p:cNvSpPr/>
          <p:nvPr/>
        </p:nvSpPr>
        <p:spPr>
          <a:xfrm>
            <a:off x="2311359" y="409652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80" name="Rectangle 179">
            <a:extLst>
              <a:ext uri="{FF2B5EF4-FFF2-40B4-BE49-F238E27FC236}">
                <a16:creationId xmlns:a16="http://schemas.microsoft.com/office/drawing/2014/main" id="{79AD59F5-4F99-45A8-B4A7-55F129283C98}"/>
              </a:ext>
            </a:extLst>
          </p:cNvPr>
          <p:cNvSpPr/>
          <p:nvPr/>
        </p:nvSpPr>
        <p:spPr>
          <a:xfrm>
            <a:off x="2634104" y="409652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81" name="Rectangle 180">
            <a:extLst>
              <a:ext uri="{FF2B5EF4-FFF2-40B4-BE49-F238E27FC236}">
                <a16:creationId xmlns:a16="http://schemas.microsoft.com/office/drawing/2014/main" id="{E2875141-40D9-4E64-AAA2-F1A9606BC3DE}"/>
              </a:ext>
            </a:extLst>
          </p:cNvPr>
          <p:cNvSpPr/>
          <p:nvPr/>
        </p:nvSpPr>
        <p:spPr>
          <a:xfrm>
            <a:off x="234673" y="4873552"/>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82" name="Rectangle 181">
            <a:extLst>
              <a:ext uri="{FF2B5EF4-FFF2-40B4-BE49-F238E27FC236}">
                <a16:creationId xmlns:a16="http://schemas.microsoft.com/office/drawing/2014/main" id="{B0A86F65-FD3A-4715-BFDB-A5BCE1352646}"/>
              </a:ext>
            </a:extLst>
          </p:cNvPr>
          <p:cNvSpPr/>
          <p:nvPr/>
        </p:nvSpPr>
        <p:spPr>
          <a:xfrm>
            <a:off x="594673" y="4868209"/>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83" name="Rectangle 182">
            <a:extLst>
              <a:ext uri="{FF2B5EF4-FFF2-40B4-BE49-F238E27FC236}">
                <a16:creationId xmlns:a16="http://schemas.microsoft.com/office/drawing/2014/main" id="{3CE8EF39-957A-49F4-9766-93585746CA9D}"/>
              </a:ext>
            </a:extLst>
          </p:cNvPr>
          <p:cNvSpPr/>
          <p:nvPr/>
        </p:nvSpPr>
        <p:spPr>
          <a:xfrm>
            <a:off x="948021" y="4868209"/>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84" name="Rectangle 183">
            <a:extLst>
              <a:ext uri="{FF2B5EF4-FFF2-40B4-BE49-F238E27FC236}">
                <a16:creationId xmlns:a16="http://schemas.microsoft.com/office/drawing/2014/main" id="{CC07100F-D57D-45EB-A836-A0E9913BE467}"/>
              </a:ext>
            </a:extLst>
          </p:cNvPr>
          <p:cNvSpPr/>
          <p:nvPr/>
        </p:nvSpPr>
        <p:spPr>
          <a:xfrm>
            <a:off x="1625170" y="4878460"/>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85" name="Rectangle 184">
            <a:extLst>
              <a:ext uri="{FF2B5EF4-FFF2-40B4-BE49-F238E27FC236}">
                <a16:creationId xmlns:a16="http://schemas.microsoft.com/office/drawing/2014/main" id="{28BFC412-0D03-4112-9A98-35361EC00AFE}"/>
              </a:ext>
            </a:extLst>
          </p:cNvPr>
          <p:cNvSpPr/>
          <p:nvPr/>
        </p:nvSpPr>
        <p:spPr>
          <a:xfrm>
            <a:off x="1964049" y="4878460"/>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86" name="Rectangle 185">
            <a:extLst>
              <a:ext uri="{FF2B5EF4-FFF2-40B4-BE49-F238E27FC236}">
                <a16:creationId xmlns:a16="http://schemas.microsoft.com/office/drawing/2014/main" id="{A395F3F9-F71D-471E-A209-5B8FB07CC17F}"/>
              </a:ext>
            </a:extLst>
          </p:cNvPr>
          <p:cNvSpPr/>
          <p:nvPr/>
        </p:nvSpPr>
        <p:spPr>
          <a:xfrm>
            <a:off x="3211716" y="3259002"/>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87" name="Rectangle 186">
            <a:extLst>
              <a:ext uri="{FF2B5EF4-FFF2-40B4-BE49-F238E27FC236}">
                <a16:creationId xmlns:a16="http://schemas.microsoft.com/office/drawing/2014/main" id="{811D1DC8-9127-4A33-9A30-498961D782AA}"/>
              </a:ext>
            </a:extLst>
          </p:cNvPr>
          <p:cNvSpPr/>
          <p:nvPr/>
        </p:nvSpPr>
        <p:spPr>
          <a:xfrm>
            <a:off x="3509179" y="3259002"/>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88" name="Rectangle 187">
            <a:extLst>
              <a:ext uri="{FF2B5EF4-FFF2-40B4-BE49-F238E27FC236}">
                <a16:creationId xmlns:a16="http://schemas.microsoft.com/office/drawing/2014/main" id="{EB3260B3-F7C1-4CA4-AC23-F82F5A9199AB}"/>
              </a:ext>
            </a:extLst>
          </p:cNvPr>
          <p:cNvSpPr/>
          <p:nvPr/>
        </p:nvSpPr>
        <p:spPr>
          <a:xfrm>
            <a:off x="3871312"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89" name="Rectangle 188">
            <a:extLst>
              <a:ext uri="{FF2B5EF4-FFF2-40B4-BE49-F238E27FC236}">
                <a16:creationId xmlns:a16="http://schemas.microsoft.com/office/drawing/2014/main" id="{6F4134CE-1B42-4CCB-A36A-55CD96E7B9F1}"/>
              </a:ext>
            </a:extLst>
          </p:cNvPr>
          <p:cNvSpPr/>
          <p:nvPr/>
        </p:nvSpPr>
        <p:spPr>
          <a:xfrm>
            <a:off x="4217119"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90" name="Rectangle 189">
            <a:extLst>
              <a:ext uri="{FF2B5EF4-FFF2-40B4-BE49-F238E27FC236}">
                <a16:creationId xmlns:a16="http://schemas.microsoft.com/office/drawing/2014/main" id="{0EB7D8C3-1237-47BE-8EC4-379E99BFDAB2}"/>
              </a:ext>
            </a:extLst>
          </p:cNvPr>
          <p:cNvSpPr/>
          <p:nvPr/>
        </p:nvSpPr>
        <p:spPr>
          <a:xfrm>
            <a:off x="4577789"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91" name="Rectangle 190">
            <a:extLst>
              <a:ext uri="{FF2B5EF4-FFF2-40B4-BE49-F238E27FC236}">
                <a16:creationId xmlns:a16="http://schemas.microsoft.com/office/drawing/2014/main" id="{12887E15-5263-4627-8B28-43B268E80477}"/>
              </a:ext>
            </a:extLst>
          </p:cNvPr>
          <p:cNvSpPr/>
          <p:nvPr/>
        </p:nvSpPr>
        <p:spPr>
          <a:xfrm>
            <a:off x="5322818"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92" name="Rectangle 191">
            <a:extLst>
              <a:ext uri="{FF2B5EF4-FFF2-40B4-BE49-F238E27FC236}">
                <a16:creationId xmlns:a16="http://schemas.microsoft.com/office/drawing/2014/main" id="{2B1CF674-F2DE-4EBD-B8DF-30190FE04E4B}"/>
              </a:ext>
            </a:extLst>
          </p:cNvPr>
          <p:cNvSpPr/>
          <p:nvPr/>
        </p:nvSpPr>
        <p:spPr>
          <a:xfrm>
            <a:off x="3228622" y="4101864"/>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94" name="Rectangle 193">
            <a:extLst>
              <a:ext uri="{FF2B5EF4-FFF2-40B4-BE49-F238E27FC236}">
                <a16:creationId xmlns:a16="http://schemas.microsoft.com/office/drawing/2014/main" id="{9F879DC2-E85B-4952-8B96-96B27716A6EF}"/>
              </a:ext>
            </a:extLst>
          </p:cNvPr>
          <p:cNvSpPr/>
          <p:nvPr/>
        </p:nvSpPr>
        <p:spPr>
          <a:xfrm>
            <a:off x="3588622" y="4090393"/>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95" name="Rectangle 194">
            <a:extLst>
              <a:ext uri="{FF2B5EF4-FFF2-40B4-BE49-F238E27FC236}">
                <a16:creationId xmlns:a16="http://schemas.microsoft.com/office/drawing/2014/main" id="{27D5FE30-D99E-4AE5-9565-32F3C21BC3AC}"/>
              </a:ext>
            </a:extLst>
          </p:cNvPr>
          <p:cNvSpPr/>
          <p:nvPr/>
        </p:nvSpPr>
        <p:spPr>
          <a:xfrm>
            <a:off x="4217119" y="4101864"/>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96" name="Rectangle 195">
            <a:extLst>
              <a:ext uri="{FF2B5EF4-FFF2-40B4-BE49-F238E27FC236}">
                <a16:creationId xmlns:a16="http://schemas.microsoft.com/office/drawing/2014/main" id="{0C34CFD5-1C99-4F4C-BE52-92AA87B3EBAE}"/>
              </a:ext>
            </a:extLst>
          </p:cNvPr>
          <p:cNvSpPr/>
          <p:nvPr/>
        </p:nvSpPr>
        <p:spPr>
          <a:xfrm>
            <a:off x="4577789" y="4090393"/>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97" name="Rectangle 196">
            <a:extLst>
              <a:ext uri="{FF2B5EF4-FFF2-40B4-BE49-F238E27FC236}">
                <a16:creationId xmlns:a16="http://schemas.microsoft.com/office/drawing/2014/main" id="{EFBD4910-9053-47D3-BBDD-A4196752507F}"/>
              </a:ext>
            </a:extLst>
          </p:cNvPr>
          <p:cNvSpPr/>
          <p:nvPr/>
        </p:nvSpPr>
        <p:spPr>
          <a:xfrm>
            <a:off x="4959850" y="4101864"/>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98" name="Rectangle 197">
            <a:extLst>
              <a:ext uri="{FF2B5EF4-FFF2-40B4-BE49-F238E27FC236}">
                <a16:creationId xmlns:a16="http://schemas.microsoft.com/office/drawing/2014/main" id="{F93BE7E5-2671-4998-822D-A7830F3A421A}"/>
              </a:ext>
            </a:extLst>
          </p:cNvPr>
          <p:cNvSpPr/>
          <p:nvPr/>
        </p:nvSpPr>
        <p:spPr>
          <a:xfrm>
            <a:off x="5319850" y="4090144"/>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99" name="Rectangle 198">
            <a:extLst>
              <a:ext uri="{FF2B5EF4-FFF2-40B4-BE49-F238E27FC236}">
                <a16:creationId xmlns:a16="http://schemas.microsoft.com/office/drawing/2014/main" id="{543D4E9A-78A5-4AC1-9E92-AC66571A2C20}"/>
              </a:ext>
            </a:extLst>
          </p:cNvPr>
          <p:cNvSpPr/>
          <p:nvPr/>
        </p:nvSpPr>
        <p:spPr>
          <a:xfrm>
            <a:off x="3228622" y="4868209"/>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00" name="Rectangle 199">
            <a:extLst>
              <a:ext uri="{FF2B5EF4-FFF2-40B4-BE49-F238E27FC236}">
                <a16:creationId xmlns:a16="http://schemas.microsoft.com/office/drawing/2014/main" id="{294DE0C1-0632-4F1E-BD6D-A4FD5F711B7E}"/>
              </a:ext>
            </a:extLst>
          </p:cNvPr>
          <p:cNvSpPr/>
          <p:nvPr/>
        </p:nvSpPr>
        <p:spPr>
          <a:xfrm>
            <a:off x="3588622" y="4868209"/>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01" name="Rectangle 200">
            <a:extLst>
              <a:ext uri="{FF2B5EF4-FFF2-40B4-BE49-F238E27FC236}">
                <a16:creationId xmlns:a16="http://schemas.microsoft.com/office/drawing/2014/main" id="{58DD62E3-3F8D-4617-A493-DA1AF1749952}"/>
              </a:ext>
            </a:extLst>
          </p:cNvPr>
          <p:cNvSpPr/>
          <p:nvPr/>
        </p:nvSpPr>
        <p:spPr>
          <a:xfrm>
            <a:off x="4217119" y="4848910"/>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02" name="Rectangle 201">
            <a:extLst>
              <a:ext uri="{FF2B5EF4-FFF2-40B4-BE49-F238E27FC236}">
                <a16:creationId xmlns:a16="http://schemas.microsoft.com/office/drawing/2014/main" id="{6D4CA508-7657-4D1D-B087-5B341DC6A1B7}"/>
              </a:ext>
            </a:extLst>
          </p:cNvPr>
          <p:cNvSpPr/>
          <p:nvPr/>
        </p:nvSpPr>
        <p:spPr>
          <a:xfrm>
            <a:off x="4959850" y="4848910"/>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03" name="Rectangle 202">
            <a:extLst>
              <a:ext uri="{FF2B5EF4-FFF2-40B4-BE49-F238E27FC236}">
                <a16:creationId xmlns:a16="http://schemas.microsoft.com/office/drawing/2014/main" id="{EB756633-BECF-4D03-94F2-FE3B533565D7}"/>
              </a:ext>
            </a:extLst>
          </p:cNvPr>
          <p:cNvSpPr/>
          <p:nvPr/>
        </p:nvSpPr>
        <p:spPr>
          <a:xfrm>
            <a:off x="6235269" y="3280480"/>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04" name="Rectangle 203">
            <a:extLst>
              <a:ext uri="{FF2B5EF4-FFF2-40B4-BE49-F238E27FC236}">
                <a16:creationId xmlns:a16="http://schemas.microsoft.com/office/drawing/2014/main" id="{A49AC91D-245F-4132-A579-37B29AAC86D0}"/>
              </a:ext>
            </a:extLst>
          </p:cNvPr>
          <p:cNvSpPr/>
          <p:nvPr/>
        </p:nvSpPr>
        <p:spPr>
          <a:xfrm>
            <a:off x="6524053"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05" name="Rectangle 204">
            <a:extLst>
              <a:ext uri="{FF2B5EF4-FFF2-40B4-BE49-F238E27FC236}">
                <a16:creationId xmlns:a16="http://schemas.microsoft.com/office/drawing/2014/main" id="{AAFA999A-C8B2-4B1F-B09D-23C3FC8A770E}"/>
              </a:ext>
            </a:extLst>
          </p:cNvPr>
          <p:cNvSpPr/>
          <p:nvPr/>
        </p:nvSpPr>
        <p:spPr>
          <a:xfrm>
            <a:off x="6884053"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06" name="Rectangle 205">
            <a:extLst>
              <a:ext uri="{FF2B5EF4-FFF2-40B4-BE49-F238E27FC236}">
                <a16:creationId xmlns:a16="http://schemas.microsoft.com/office/drawing/2014/main" id="{CAD6E748-7E1C-4B0A-A7CE-4ADE511C7A2B}"/>
              </a:ext>
            </a:extLst>
          </p:cNvPr>
          <p:cNvSpPr/>
          <p:nvPr/>
        </p:nvSpPr>
        <p:spPr>
          <a:xfrm>
            <a:off x="7557848"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07" name="Rectangle 206">
            <a:extLst>
              <a:ext uri="{FF2B5EF4-FFF2-40B4-BE49-F238E27FC236}">
                <a16:creationId xmlns:a16="http://schemas.microsoft.com/office/drawing/2014/main" id="{BADF339C-A421-49E6-A4BF-B947CC3C83C4}"/>
              </a:ext>
            </a:extLst>
          </p:cNvPr>
          <p:cNvSpPr/>
          <p:nvPr/>
        </p:nvSpPr>
        <p:spPr>
          <a:xfrm>
            <a:off x="9843835" y="4058355"/>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08" name="Rectangle 207">
            <a:extLst>
              <a:ext uri="{FF2B5EF4-FFF2-40B4-BE49-F238E27FC236}">
                <a16:creationId xmlns:a16="http://schemas.microsoft.com/office/drawing/2014/main" id="{C56A412C-2C06-4E1B-97AF-01BEDF3FB0E2}"/>
              </a:ext>
            </a:extLst>
          </p:cNvPr>
          <p:cNvSpPr/>
          <p:nvPr/>
        </p:nvSpPr>
        <p:spPr>
          <a:xfrm>
            <a:off x="7908381"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09" name="Rectangle 208">
            <a:extLst>
              <a:ext uri="{FF2B5EF4-FFF2-40B4-BE49-F238E27FC236}">
                <a16:creationId xmlns:a16="http://schemas.microsoft.com/office/drawing/2014/main" id="{90CF71A0-630D-4DF3-BE2E-5F8ED9A6FC33}"/>
              </a:ext>
            </a:extLst>
          </p:cNvPr>
          <p:cNvSpPr/>
          <p:nvPr/>
        </p:nvSpPr>
        <p:spPr>
          <a:xfrm>
            <a:off x="8231643"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10" name="Rectangle 209">
            <a:extLst>
              <a:ext uri="{FF2B5EF4-FFF2-40B4-BE49-F238E27FC236}">
                <a16:creationId xmlns:a16="http://schemas.microsoft.com/office/drawing/2014/main" id="{B6237B16-C40E-46FB-BD3F-092F532F76D0}"/>
              </a:ext>
            </a:extLst>
          </p:cNvPr>
          <p:cNvSpPr/>
          <p:nvPr/>
        </p:nvSpPr>
        <p:spPr>
          <a:xfrm>
            <a:off x="8544780"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11" name="Rectangle 210">
            <a:extLst>
              <a:ext uri="{FF2B5EF4-FFF2-40B4-BE49-F238E27FC236}">
                <a16:creationId xmlns:a16="http://schemas.microsoft.com/office/drawing/2014/main" id="{7CA2D9F7-C747-462F-92D0-76D572C7907D}"/>
              </a:ext>
            </a:extLst>
          </p:cNvPr>
          <p:cNvSpPr/>
          <p:nvPr/>
        </p:nvSpPr>
        <p:spPr>
          <a:xfrm>
            <a:off x="6543132" y="4087954"/>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12" name="Rectangle 211">
            <a:extLst>
              <a:ext uri="{FF2B5EF4-FFF2-40B4-BE49-F238E27FC236}">
                <a16:creationId xmlns:a16="http://schemas.microsoft.com/office/drawing/2014/main" id="{D8176F7D-6F5B-4363-A6BC-FF928E38012D}"/>
              </a:ext>
            </a:extLst>
          </p:cNvPr>
          <p:cNvSpPr/>
          <p:nvPr/>
        </p:nvSpPr>
        <p:spPr>
          <a:xfrm>
            <a:off x="6843023" y="4088203"/>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13" name="Rectangle 212">
            <a:extLst>
              <a:ext uri="{FF2B5EF4-FFF2-40B4-BE49-F238E27FC236}">
                <a16:creationId xmlns:a16="http://schemas.microsoft.com/office/drawing/2014/main" id="{FBB59F14-9BB7-4B24-B045-C62799F811FB}"/>
              </a:ext>
            </a:extLst>
          </p:cNvPr>
          <p:cNvSpPr/>
          <p:nvPr/>
        </p:nvSpPr>
        <p:spPr>
          <a:xfrm>
            <a:off x="7186529" y="4087954"/>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14" name="Rectangle 213">
            <a:extLst>
              <a:ext uri="{FF2B5EF4-FFF2-40B4-BE49-F238E27FC236}">
                <a16:creationId xmlns:a16="http://schemas.microsoft.com/office/drawing/2014/main" id="{E53ADD09-5F4D-4798-952E-5DF3718E8830}"/>
              </a:ext>
            </a:extLst>
          </p:cNvPr>
          <p:cNvSpPr/>
          <p:nvPr/>
        </p:nvSpPr>
        <p:spPr>
          <a:xfrm>
            <a:off x="7530035" y="4087954"/>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15" name="Rectangle 214">
            <a:extLst>
              <a:ext uri="{FF2B5EF4-FFF2-40B4-BE49-F238E27FC236}">
                <a16:creationId xmlns:a16="http://schemas.microsoft.com/office/drawing/2014/main" id="{7C104856-6D2B-4D0A-89B7-47DCD7C65B68}"/>
              </a:ext>
            </a:extLst>
          </p:cNvPr>
          <p:cNvSpPr/>
          <p:nvPr/>
        </p:nvSpPr>
        <p:spPr>
          <a:xfrm>
            <a:off x="6180502" y="4848910"/>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16" name="Rectangle 215">
            <a:extLst>
              <a:ext uri="{FF2B5EF4-FFF2-40B4-BE49-F238E27FC236}">
                <a16:creationId xmlns:a16="http://schemas.microsoft.com/office/drawing/2014/main" id="{050C1F05-220B-4287-8024-1D6990F05E8A}"/>
              </a:ext>
            </a:extLst>
          </p:cNvPr>
          <p:cNvSpPr/>
          <p:nvPr/>
        </p:nvSpPr>
        <p:spPr>
          <a:xfrm>
            <a:off x="9149447"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17" name="Rectangle 216">
            <a:extLst>
              <a:ext uri="{FF2B5EF4-FFF2-40B4-BE49-F238E27FC236}">
                <a16:creationId xmlns:a16="http://schemas.microsoft.com/office/drawing/2014/main" id="{F5AEE61F-EDCD-4705-A4AC-5F2387CCCE2C}"/>
              </a:ext>
            </a:extLst>
          </p:cNvPr>
          <p:cNvSpPr/>
          <p:nvPr/>
        </p:nvSpPr>
        <p:spPr>
          <a:xfrm>
            <a:off x="9847489"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18" name="Rectangle 217">
            <a:extLst>
              <a:ext uri="{FF2B5EF4-FFF2-40B4-BE49-F238E27FC236}">
                <a16:creationId xmlns:a16="http://schemas.microsoft.com/office/drawing/2014/main" id="{1046DECE-9BF0-46C0-9E58-1A2319D422E6}"/>
              </a:ext>
            </a:extLst>
          </p:cNvPr>
          <p:cNvSpPr/>
          <p:nvPr/>
        </p:nvSpPr>
        <p:spPr>
          <a:xfrm>
            <a:off x="10213654"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19" name="Rectangle 218">
            <a:extLst>
              <a:ext uri="{FF2B5EF4-FFF2-40B4-BE49-F238E27FC236}">
                <a16:creationId xmlns:a16="http://schemas.microsoft.com/office/drawing/2014/main" id="{628554D0-E358-47D2-9243-5AD362A97548}"/>
              </a:ext>
            </a:extLst>
          </p:cNvPr>
          <p:cNvSpPr/>
          <p:nvPr/>
        </p:nvSpPr>
        <p:spPr>
          <a:xfrm>
            <a:off x="10905490"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20" name="Rectangle 219">
            <a:extLst>
              <a:ext uri="{FF2B5EF4-FFF2-40B4-BE49-F238E27FC236}">
                <a16:creationId xmlns:a16="http://schemas.microsoft.com/office/drawing/2014/main" id="{7ED5CE17-0963-4DC3-8E4D-C43628390E97}"/>
              </a:ext>
            </a:extLst>
          </p:cNvPr>
          <p:cNvSpPr/>
          <p:nvPr/>
        </p:nvSpPr>
        <p:spPr>
          <a:xfrm>
            <a:off x="11267388"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21" name="Rectangle 220">
            <a:extLst>
              <a:ext uri="{FF2B5EF4-FFF2-40B4-BE49-F238E27FC236}">
                <a16:creationId xmlns:a16="http://schemas.microsoft.com/office/drawing/2014/main" id="{81550BF6-5E3C-4DCB-B30B-2EB977EF6934}"/>
              </a:ext>
            </a:extLst>
          </p:cNvPr>
          <p:cNvSpPr/>
          <p:nvPr/>
        </p:nvSpPr>
        <p:spPr>
          <a:xfrm>
            <a:off x="9149447" y="4087954"/>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22" name="Rectangle 221">
            <a:extLst>
              <a:ext uri="{FF2B5EF4-FFF2-40B4-BE49-F238E27FC236}">
                <a16:creationId xmlns:a16="http://schemas.microsoft.com/office/drawing/2014/main" id="{F6D43064-45F3-4269-A829-D56AE502689B}"/>
              </a:ext>
            </a:extLst>
          </p:cNvPr>
          <p:cNvSpPr/>
          <p:nvPr/>
        </p:nvSpPr>
        <p:spPr>
          <a:xfrm>
            <a:off x="9509447" y="409652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23" name="Rectangle 222">
            <a:extLst>
              <a:ext uri="{FF2B5EF4-FFF2-40B4-BE49-F238E27FC236}">
                <a16:creationId xmlns:a16="http://schemas.microsoft.com/office/drawing/2014/main" id="{C0C9FAE4-D4EF-43F9-8EC4-AB66EB7F8A16}"/>
              </a:ext>
            </a:extLst>
          </p:cNvPr>
          <p:cNvSpPr/>
          <p:nvPr/>
        </p:nvSpPr>
        <p:spPr>
          <a:xfrm>
            <a:off x="10232458" y="4087705"/>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24" name="Rectangle 223">
            <a:extLst>
              <a:ext uri="{FF2B5EF4-FFF2-40B4-BE49-F238E27FC236}">
                <a16:creationId xmlns:a16="http://schemas.microsoft.com/office/drawing/2014/main" id="{B8AFF69F-ABBA-48F2-911B-FE74347178A7}"/>
              </a:ext>
            </a:extLst>
          </p:cNvPr>
          <p:cNvSpPr/>
          <p:nvPr/>
        </p:nvSpPr>
        <p:spPr>
          <a:xfrm>
            <a:off x="10596056" y="4087705"/>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25" name="Rectangle 224">
            <a:extLst>
              <a:ext uri="{FF2B5EF4-FFF2-40B4-BE49-F238E27FC236}">
                <a16:creationId xmlns:a16="http://schemas.microsoft.com/office/drawing/2014/main" id="{5EAE2228-C64D-4BFC-9C50-F28652AD696E}"/>
              </a:ext>
            </a:extLst>
          </p:cNvPr>
          <p:cNvSpPr/>
          <p:nvPr/>
        </p:nvSpPr>
        <p:spPr>
          <a:xfrm>
            <a:off x="10948771" y="409652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26" name="Rectangle 225">
            <a:extLst>
              <a:ext uri="{FF2B5EF4-FFF2-40B4-BE49-F238E27FC236}">
                <a16:creationId xmlns:a16="http://schemas.microsoft.com/office/drawing/2014/main" id="{0E96375C-379A-4970-BA24-B245CDE2EA67}"/>
              </a:ext>
            </a:extLst>
          </p:cNvPr>
          <p:cNvSpPr/>
          <p:nvPr/>
        </p:nvSpPr>
        <p:spPr>
          <a:xfrm>
            <a:off x="11264832" y="409652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27" name="Rectangle 226">
            <a:extLst>
              <a:ext uri="{FF2B5EF4-FFF2-40B4-BE49-F238E27FC236}">
                <a16:creationId xmlns:a16="http://schemas.microsoft.com/office/drawing/2014/main" id="{F5304353-294B-4567-BDA9-266DA9C8F422}"/>
              </a:ext>
            </a:extLst>
          </p:cNvPr>
          <p:cNvSpPr/>
          <p:nvPr/>
        </p:nvSpPr>
        <p:spPr>
          <a:xfrm>
            <a:off x="9487489" y="4867960"/>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28" name="Rectangle 227">
            <a:extLst>
              <a:ext uri="{FF2B5EF4-FFF2-40B4-BE49-F238E27FC236}">
                <a16:creationId xmlns:a16="http://schemas.microsoft.com/office/drawing/2014/main" id="{4AF48C05-4A8C-4BA9-98C4-C8916817D0D3}"/>
              </a:ext>
            </a:extLst>
          </p:cNvPr>
          <p:cNvSpPr/>
          <p:nvPr/>
        </p:nvSpPr>
        <p:spPr>
          <a:xfrm>
            <a:off x="9847489" y="4867960"/>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29" name="Rectangle 228">
            <a:extLst>
              <a:ext uri="{FF2B5EF4-FFF2-40B4-BE49-F238E27FC236}">
                <a16:creationId xmlns:a16="http://schemas.microsoft.com/office/drawing/2014/main" id="{BD1539BB-0130-48EA-B1BF-5E33C3660C1D}"/>
              </a:ext>
            </a:extLst>
          </p:cNvPr>
          <p:cNvSpPr/>
          <p:nvPr/>
        </p:nvSpPr>
        <p:spPr>
          <a:xfrm>
            <a:off x="10213654" y="4867960"/>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30" name="Rectangle 229">
            <a:extLst>
              <a:ext uri="{FF2B5EF4-FFF2-40B4-BE49-F238E27FC236}">
                <a16:creationId xmlns:a16="http://schemas.microsoft.com/office/drawing/2014/main" id="{8889E177-868B-471A-9EBF-68059FF40E4A}"/>
              </a:ext>
            </a:extLst>
          </p:cNvPr>
          <p:cNvSpPr/>
          <p:nvPr/>
        </p:nvSpPr>
        <p:spPr>
          <a:xfrm>
            <a:off x="1249911" y="3259002"/>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31" name="Rectangle 230">
            <a:extLst>
              <a:ext uri="{FF2B5EF4-FFF2-40B4-BE49-F238E27FC236}">
                <a16:creationId xmlns:a16="http://schemas.microsoft.com/office/drawing/2014/main" id="{27B62B53-172A-4DC8-93B0-7F945C7602F4}"/>
              </a:ext>
            </a:extLst>
          </p:cNvPr>
          <p:cNvSpPr/>
          <p:nvPr/>
        </p:nvSpPr>
        <p:spPr>
          <a:xfrm>
            <a:off x="511600" y="4039489"/>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32" name="Rectangle 231">
            <a:extLst>
              <a:ext uri="{FF2B5EF4-FFF2-40B4-BE49-F238E27FC236}">
                <a16:creationId xmlns:a16="http://schemas.microsoft.com/office/drawing/2014/main" id="{1C5E3A38-695C-490F-A844-700D1D4E944E}"/>
              </a:ext>
            </a:extLst>
          </p:cNvPr>
          <p:cNvSpPr/>
          <p:nvPr/>
        </p:nvSpPr>
        <p:spPr>
          <a:xfrm>
            <a:off x="1252822" y="409652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33" name="Rectangle 232">
            <a:extLst>
              <a:ext uri="{FF2B5EF4-FFF2-40B4-BE49-F238E27FC236}">
                <a16:creationId xmlns:a16="http://schemas.microsoft.com/office/drawing/2014/main" id="{99FD154C-5E5D-46B9-B34C-3B9D3FECF8AD}"/>
              </a:ext>
            </a:extLst>
          </p:cNvPr>
          <p:cNvSpPr/>
          <p:nvPr/>
        </p:nvSpPr>
        <p:spPr>
          <a:xfrm>
            <a:off x="1233277" y="4878460"/>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34" name="Rectangle 233">
            <a:extLst>
              <a:ext uri="{FF2B5EF4-FFF2-40B4-BE49-F238E27FC236}">
                <a16:creationId xmlns:a16="http://schemas.microsoft.com/office/drawing/2014/main" id="{42321A43-059F-4084-A115-D9A64BBDA1BE}"/>
              </a:ext>
            </a:extLst>
          </p:cNvPr>
          <p:cNvSpPr/>
          <p:nvPr/>
        </p:nvSpPr>
        <p:spPr>
          <a:xfrm>
            <a:off x="4947553" y="3259002"/>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35" name="Rectangle 234">
            <a:extLst>
              <a:ext uri="{FF2B5EF4-FFF2-40B4-BE49-F238E27FC236}">
                <a16:creationId xmlns:a16="http://schemas.microsoft.com/office/drawing/2014/main" id="{EF4CCA66-605C-4850-A900-6C0C45680C3A}"/>
              </a:ext>
            </a:extLst>
          </p:cNvPr>
          <p:cNvSpPr/>
          <p:nvPr/>
        </p:nvSpPr>
        <p:spPr>
          <a:xfrm>
            <a:off x="3862587" y="409652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36" name="Rectangle 235">
            <a:extLst>
              <a:ext uri="{FF2B5EF4-FFF2-40B4-BE49-F238E27FC236}">
                <a16:creationId xmlns:a16="http://schemas.microsoft.com/office/drawing/2014/main" id="{1410D334-D2E1-45D9-923B-58529AC38538}"/>
              </a:ext>
            </a:extLst>
          </p:cNvPr>
          <p:cNvSpPr/>
          <p:nvPr/>
        </p:nvSpPr>
        <p:spPr>
          <a:xfrm>
            <a:off x="3862587" y="4818208"/>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37" name="Rectangle 236">
            <a:extLst>
              <a:ext uri="{FF2B5EF4-FFF2-40B4-BE49-F238E27FC236}">
                <a16:creationId xmlns:a16="http://schemas.microsoft.com/office/drawing/2014/main" id="{EBFC2997-67E5-448C-BFEE-4115E29A2A9D}"/>
              </a:ext>
            </a:extLst>
          </p:cNvPr>
          <p:cNvSpPr/>
          <p:nvPr/>
        </p:nvSpPr>
        <p:spPr>
          <a:xfrm>
            <a:off x="4587553" y="4821380"/>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38" name="Rectangle 237">
            <a:extLst>
              <a:ext uri="{FF2B5EF4-FFF2-40B4-BE49-F238E27FC236}">
                <a16:creationId xmlns:a16="http://schemas.microsoft.com/office/drawing/2014/main" id="{228E4587-85A1-4C6B-92DB-60F2A3AC9964}"/>
              </a:ext>
            </a:extLst>
          </p:cNvPr>
          <p:cNvSpPr/>
          <p:nvPr/>
        </p:nvSpPr>
        <p:spPr>
          <a:xfrm>
            <a:off x="7196001" y="3259002"/>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39" name="Rectangle 238">
            <a:extLst>
              <a:ext uri="{FF2B5EF4-FFF2-40B4-BE49-F238E27FC236}">
                <a16:creationId xmlns:a16="http://schemas.microsoft.com/office/drawing/2014/main" id="{0D871371-0BC2-476A-B56C-A47002978DC7}"/>
              </a:ext>
            </a:extLst>
          </p:cNvPr>
          <p:cNvSpPr/>
          <p:nvPr/>
        </p:nvSpPr>
        <p:spPr>
          <a:xfrm>
            <a:off x="6186775" y="4058355"/>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40" name="Rectangle 239">
            <a:extLst>
              <a:ext uri="{FF2B5EF4-FFF2-40B4-BE49-F238E27FC236}">
                <a16:creationId xmlns:a16="http://schemas.microsoft.com/office/drawing/2014/main" id="{C3E81D22-1AD6-4725-865D-114D5A054120}"/>
              </a:ext>
            </a:extLst>
          </p:cNvPr>
          <p:cNvSpPr/>
          <p:nvPr/>
        </p:nvSpPr>
        <p:spPr>
          <a:xfrm>
            <a:off x="6511615" y="4856308"/>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41" name="Rectangle 240">
            <a:extLst>
              <a:ext uri="{FF2B5EF4-FFF2-40B4-BE49-F238E27FC236}">
                <a16:creationId xmlns:a16="http://schemas.microsoft.com/office/drawing/2014/main" id="{7C5A8BCD-81B9-4601-83A2-4FB2EDB68F67}"/>
              </a:ext>
            </a:extLst>
          </p:cNvPr>
          <p:cNvSpPr/>
          <p:nvPr/>
        </p:nvSpPr>
        <p:spPr>
          <a:xfrm>
            <a:off x="9428758" y="3259002"/>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42" name="Rectangle 241">
            <a:extLst>
              <a:ext uri="{FF2B5EF4-FFF2-40B4-BE49-F238E27FC236}">
                <a16:creationId xmlns:a16="http://schemas.microsoft.com/office/drawing/2014/main" id="{25910118-0AED-4F7B-9DFA-55EBD8A20680}"/>
              </a:ext>
            </a:extLst>
          </p:cNvPr>
          <p:cNvSpPr/>
          <p:nvPr/>
        </p:nvSpPr>
        <p:spPr>
          <a:xfrm>
            <a:off x="10533390" y="3259002"/>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43" name="Rectangle 242">
            <a:extLst>
              <a:ext uri="{FF2B5EF4-FFF2-40B4-BE49-F238E27FC236}">
                <a16:creationId xmlns:a16="http://schemas.microsoft.com/office/drawing/2014/main" id="{2959493D-334A-46F9-A7B2-8BBAAA336FBF}"/>
              </a:ext>
            </a:extLst>
          </p:cNvPr>
          <p:cNvSpPr/>
          <p:nvPr/>
        </p:nvSpPr>
        <p:spPr>
          <a:xfrm>
            <a:off x="204612" y="3259002"/>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44" name="Rectangle 243">
            <a:extLst>
              <a:ext uri="{FF2B5EF4-FFF2-40B4-BE49-F238E27FC236}">
                <a16:creationId xmlns:a16="http://schemas.microsoft.com/office/drawing/2014/main" id="{10DBB077-65C4-4B9A-913D-C0642113B6AD}"/>
              </a:ext>
            </a:extLst>
          </p:cNvPr>
          <p:cNvSpPr/>
          <p:nvPr/>
        </p:nvSpPr>
        <p:spPr>
          <a:xfrm>
            <a:off x="9146942" y="4856308"/>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7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6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7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7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8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7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7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8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4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3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3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3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23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8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9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98"/>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20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191"/>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196"/>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202"/>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187"/>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189"/>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197"/>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194"/>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201"/>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18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195"/>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188"/>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192"/>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199"/>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0" nodeType="clickEffect">
                                  <p:stCondLst>
                                    <p:cond delay="0"/>
                                  </p:stCondLst>
                                  <p:childTnLst>
                                    <p:set>
                                      <p:cBhvr>
                                        <p:cTn id="162" dur="1" fill="hold">
                                          <p:stCondLst>
                                            <p:cond delay="0"/>
                                          </p:stCondLst>
                                        </p:cTn>
                                        <p:tgtEl>
                                          <p:spTgt spid="234"/>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0" nodeType="clickEffect">
                                  <p:stCondLst>
                                    <p:cond delay="0"/>
                                  </p:stCondLst>
                                  <p:childTnLst>
                                    <p:set>
                                      <p:cBhvr>
                                        <p:cTn id="166" dur="1" fill="hold">
                                          <p:stCondLst>
                                            <p:cond delay="0"/>
                                          </p:stCondLst>
                                        </p:cTn>
                                        <p:tgtEl>
                                          <p:spTgt spid="235"/>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0" nodeType="clickEffect">
                                  <p:stCondLst>
                                    <p:cond delay="0"/>
                                  </p:stCondLst>
                                  <p:childTnLst>
                                    <p:set>
                                      <p:cBhvr>
                                        <p:cTn id="170" dur="1" fill="hold">
                                          <p:stCondLst>
                                            <p:cond delay="0"/>
                                          </p:stCondLst>
                                        </p:cTn>
                                        <p:tgtEl>
                                          <p:spTgt spid="236"/>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0" nodeType="clickEffect">
                                  <p:stCondLst>
                                    <p:cond delay="0"/>
                                  </p:stCondLst>
                                  <p:childTnLst>
                                    <p:set>
                                      <p:cBhvr>
                                        <p:cTn id="174" dur="1" fill="hold">
                                          <p:stCondLst>
                                            <p:cond delay="0"/>
                                          </p:stCondLst>
                                        </p:cTn>
                                        <p:tgtEl>
                                          <p:spTgt spid="237"/>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0" nodeType="clickEffect">
                                  <p:stCondLst>
                                    <p:cond delay="0"/>
                                  </p:stCondLst>
                                  <p:childTnLst>
                                    <p:set>
                                      <p:cBhvr>
                                        <p:cTn id="178" dur="1" fill="hold">
                                          <p:stCondLst>
                                            <p:cond delay="0"/>
                                          </p:stCondLst>
                                        </p:cTn>
                                        <p:tgtEl>
                                          <p:spTgt spid="90"/>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0" nodeType="clickEffect">
                                  <p:stCondLst>
                                    <p:cond delay="0"/>
                                  </p:stCondLst>
                                  <p:childTnLst>
                                    <p:set>
                                      <p:cBhvr>
                                        <p:cTn id="182" dur="1" fill="hold">
                                          <p:stCondLst>
                                            <p:cond delay="0"/>
                                          </p:stCondLst>
                                        </p:cTn>
                                        <p:tgtEl>
                                          <p:spTgt spid="210"/>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205"/>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213"/>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0" nodeType="clickEffect">
                                  <p:stCondLst>
                                    <p:cond delay="0"/>
                                  </p:stCondLst>
                                  <p:childTnLst>
                                    <p:set>
                                      <p:cBhvr>
                                        <p:cTn id="194" dur="1" fill="hold">
                                          <p:stCondLst>
                                            <p:cond delay="0"/>
                                          </p:stCondLst>
                                        </p:cTn>
                                        <p:tgtEl>
                                          <p:spTgt spid="206"/>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0" nodeType="clickEffect">
                                  <p:stCondLst>
                                    <p:cond delay="0"/>
                                  </p:stCondLst>
                                  <p:childTnLst>
                                    <p:set>
                                      <p:cBhvr>
                                        <p:cTn id="198" dur="1" fill="hold">
                                          <p:stCondLst>
                                            <p:cond delay="0"/>
                                          </p:stCondLst>
                                        </p:cTn>
                                        <p:tgtEl>
                                          <p:spTgt spid="214"/>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xit" presetSubtype="0" fill="hold" grpId="0" nodeType="clickEffect">
                                  <p:stCondLst>
                                    <p:cond delay="0"/>
                                  </p:stCondLst>
                                  <p:childTnLst>
                                    <p:set>
                                      <p:cBhvr>
                                        <p:cTn id="202" dur="1" fill="hold">
                                          <p:stCondLst>
                                            <p:cond delay="0"/>
                                          </p:stCondLst>
                                        </p:cTn>
                                        <p:tgtEl>
                                          <p:spTgt spid="209"/>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 presetClass="exit" presetSubtype="0" fill="hold" grpId="0" nodeType="clickEffect">
                                  <p:stCondLst>
                                    <p:cond delay="0"/>
                                  </p:stCondLst>
                                  <p:childTnLst>
                                    <p:set>
                                      <p:cBhvr>
                                        <p:cTn id="206" dur="1" fill="hold">
                                          <p:stCondLst>
                                            <p:cond delay="0"/>
                                          </p:stCondLst>
                                        </p:cTn>
                                        <p:tgtEl>
                                          <p:spTgt spid="211"/>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 presetClass="exit" presetSubtype="0" fill="hold" grpId="0" nodeType="clickEffect">
                                  <p:stCondLst>
                                    <p:cond delay="0"/>
                                  </p:stCondLst>
                                  <p:childTnLst>
                                    <p:set>
                                      <p:cBhvr>
                                        <p:cTn id="210" dur="1" fill="hold">
                                          <p:stCondLst>
                                            <p:cond delay="0"/>
                                          </p:stCondLst>
                                        </p:cTn>
                                        <p:tgtEl>
                                          <p:spTgt spid="203"/>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1" presetClass="exit" presetSubtype="0" fill="hold" grpId="0" nodeType="clickEffect">
                                  <p:stCondLst>
                                    <p:cond delay="0"/>
                                  </p:stCondLst>
                                  <p:childTnLst>
                                    <p:set>
                                      <p:cBhvr>
                                        <p:cTn id="214" dur="1" fill="hold">
                                          <p:stCondLst>
                                            <p:cond delay="0"/>
                                          </p:stCondLst>
                                        </p:cTn>
                                        <p:tgtEl>
                                          <p:spTgt spid="208"/>
                                        </p:tgtEl>
                                        <p:attrNameLst>
                                          <p:attrName>style.visibility</p:attrName>
                                        </p:attrNameLst>
                                      </p:cBhvr>
                                      <p:to>
                                        <p:strVal val="hidden"/>
                                      </p:to>
                                    </p:set>
                                  </p:childTnLst>
                                </p:cTn>
                              </p:par>
                            </p:childTnLst>
                          </p:cTn>
                        </p:par>
                      </p:childTnLst>
                    </p:cTn>
                  </p:par>
                  <p:par>
                    <p:cTn id="215" fill="hold">
                      <p:stCondLst>
                        <p:cond delay="indefinite"/>
                      </p:stCondLst>
                      <p:childTnLst>
                        <p:par>
                          <p:cTn id="216" fill="hold">
                            <p:stCondLst>
                              <p:cond delay="0"/>
                            </p:stCondLst>
                            <p:childTnLst>
                              <p:par>
                                <p:cTn id="217" presetID="1" presetClass="exit" presetSubtype="0" fill="hold" grpId="0" nodeType="clickEffect">
                                  <p:stCondLst>
                                    <p:cond delay="0"/>
                                  </p:stCondLst>
                                  <p:childTnLst>
                                    <p:set>
                                      <p:cBhvr>
                                        <p:cTn id="218" dur="1" fill="hold">
                                          <p:stCondLst>
                                            <p:cond delay="0"/>
                                          </p:stCondLst>
                                        </p:cTn>
                                        <p:tgtEl>
                                          <p:spTgt spid="215"/>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 presetClass="exit" presetSubtype="0" fill="hold" grpId="0" nodeType="clickEffect">
                                  <p:stCondLst>
                                    <p:cond delay="0"/>
                                  </p:stCondLst>
                                  <p:childTnLst>
                                    <p:set>
                                      <p:cBhvr>
                                        <p:cTn id="222" dur="1" fill="hold">
                                          <p:stCondLst>
                                            <p:cond delay="0"/>
                                          </p:stCondLst>
                                        </p:cTn>
                                        <p:tgtEl>
                                          <p:spTgt spid="212"/>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xit" presetSubtype="0" fill="hold" grpId="0" nodeType="clickEffect">
                                  <p:stCondLst>
                                    <p:cond delay="0"/>
                                  </p:stCondLst>
                                  <p:childTnLst>
                                    <p:set>
                                      <p:cBhvr>
                                        <p:cTn id="226" dur="1" fill="hold">
                                          <p:stCondLst>
                                            <p:cond delay="0"/>
                                          </p:stCondLst>
                                        </p:cTn>
                                        <p:tgtEl>
                                          <p:spTgt spid="204"/>
                                        </p:tgtEl>
                                        <p:attrNameLst>
                                          <p:attrName>style.visibility</p:attrName>
                                        </p:attrNameLst>
                                      </p:cBhvr>
                                      <p:to>
                                        <p:strVal val="hidden"/>
                                      </p:to>
                                    </p:set>
                                  </p:childTnLst>
                                </p:cTn>
                              </p:par>
                            </p:childTnLst>
                          </p:cTn>
                        </p:par>
                      </p:childTnLst>
                    </p:cTn>
                  </p:par>
                  <p:par>
                    <p:cTn id="227" fill="hold">
                      <p:stCondLst>
                        <p:cond delay="indefinite"/>
                      </p:stCondLst>
                      <p:childTnLst>
                        <p:par>
                          <p:cTn id="228" fill="hold">
                            <p:stCondLst>
                              <p:cond delay="0"/>
                            </p:stCondLst>
                            <p:childTnLst>
                              <p:par>
                                <p:cTn id="229" presetID="1" presetClass="exit" presetSubtype="0" fill="hold" grpId="0" nodeType="clickEffect">
                                  <p:stCondLst>
                                    <p:cond delay="0"/>
                                  </p:stCondLst>
                                  <p:childTnLst>
                                    <p:set>
                                      <p:cBhvr>
                                        <p:cTn id="230" dur="1" fill="hold">
                                          <p:stCondLst>
                                            <p:cond delay="0"/>
                                          </p:stCondLst>
                                        </p:cTn>
                                        <p:tgtEl>
                                          <p:spTgt spid="238"/>
                                        </p:tgtEl>
                                        <p:attrNameLst>
                                          <p:attrName>style.visibility</p:attrName>
                                        </p:attrNameLst>
                                      </p:cBhvr>
                                      <p:to>
                                        <p:strVal val="hidden"/>
                                      </p:to>
                                    </p:set>
                                  </p:childTnLst>
                                </p:cTn>
                              </p:par>
                            </p:childTnLst>
                          </p:cTn>
                        </p:par>
                      </p:childTnLst>
                    </p:cTn>
                  </p:par>
                  <p:par>
                    <p:cTn id="231" fill="hold">
                      <p:stCondLst>
                        <p:cond delay="indefinite"/>
                      </p:stCondLst>
                      <p:childTnLst>
                        <p:par>
                          <p:cTn id="232" fill="hold">
                            <p:stCondLst>
                              <p:cond delay="0"/>
                            </p:stCondLst>
                            <p:childTnLst>
                              <p:par>
                                <p:cTn id="233" presetID="1" presetClass="exit" presetSubtype="0" fill="hold" grpId="0" nodeType="clickEffect">
                                  <p:stCondLst>
                                    <p:cond delay="0"/>
                                  </p:stCondLst>
                                  <p:childTnLst>
                                    <p:set>
                                      <p:cBhvr>
                                        <p:cTn id="234" dur="1" fill="hold">
                                          <p:stCondLst>
                                            <p:cond delay="0"/>
                                          </p:stCondLst>
                                        </p:cTn>
                                        <p:tgtEl>
                                          <p:spTgt spid="239"/>
                                        </p:tgtEl>
                                        <p:attrNameLst>
                                          <p:attrName>style.visibility</p:attrName>
                                        </p:attrNameLst>
                                      </p:cBhvr>
                                      <p:to>
                                        <p:strVal val="hidden"/>
                                      </p:to>
                                    </p:set>
                                  </p:childTnLst>
                                </p:cTn>
                              </p:par>
                            </p:childTnLst>
                          </p:cTn>
                        </p:par>
                      </p:childTnLst>
                    </p:cTn>
                  </p:par>
                  <p:par>
                    <p:cTn id="235" fill="hold">
                      <p:stCondLst>
                        <p:cond delay="indefinite"/>
                      </p:stCondLst>
                      <p:childTnLst>
                        <p:par>
                          <p:cTn id="236" fill="hold">
                            <p:stCondLst>
                              <p:cond delay="0"/>
                            </p:stCondLst>
                            <p:childTnLst>
                              <p:par>
                                <p:cTn id="237" presetID="1" presetClass="exit" presetSubtype="0" fill="hold" grpId="0" nodeType="clickEffect">
                                  <p:stCondLst>
                                    <p:cond delay="0"/>
                                  </p:stCondLst>
                                  <p:childTnLst>
                                    <p:set>
                                      <p:cBhvr>
                                        <p:cTn id="238" dur="1" fill="hold">
                                          <p:stCondLst>
                                            <p:cond delay="0"/>
                                          </p:stCondLst>
                                        </p:cTn>
                                        <p:tgtEl>
                                          <p:spTgt spid="240"/>
                                        </p:tgtEl>
                                        <p:attrNameLst>
                                          <p:attrName>style.visibility</p:attrName>
                                        </p:attrNameLst>
                                      </p:cBhvr>
                                      <p:to>
                                        <p:strVal val="hidden"/>
                                      </p:to>
                                    </p:set>
                                  </p:childTnLst>
                                </p:cTn>
                              </p:par>
                            </p:childTnLst>
                          </p:cTn>
                        </p:par>
                      </p:childTnLst>
                    </p:cTn>
                  </p:par>
                  <p:par>
                    <p:cTn id="239" fill="hold">
                      <p:stCondLst>
                        <p:cond delay="indefinite"/>
                      </p:stCondLst>
                      <p:childTnLst>
                        <p:par>
                          <p:cTn id="240" fill="hold">
                            <p:stCondLst>
                              <p:cond delay="0"/>
                            </p:stCondLst>
                            <p:childTnLst>
                              <p:par>
                                <p:cTn id="241" presetID="1" presetClass="exit" presetSubtype="0" fill="hold" grpId="0" nodeType="clickEffect">
                                  <p:stCondLst>
                                    <p:cond delay="0"/>
                                  </p:stCondLst>
                                  <p:childTnLst>
                                    <p:set>
                                      <p:cBhvr>
                                        <p:cTn id="242" dur="1" fill="hold">
                                          <p:stCondLst>
                                            <p:cond delay="0"/>
                                          </p:stCondLst>
                                        </p:cTn>
                                        <p:tgtEl>
                                          <p:spTgt spid="92"/>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1" presetClass="exit" presetSubtype="0" fill="hold" grpId="0" nodeType="clickEffect">
                                  <p:stCondLst>
                                    <p:cond delay="0"/>
                                  </p:stCondLst>
                                  <p:childTnLst>
                                    <p:set>
                                      <p:cBhvr>
                                        <p:cTn id="246" dur="1" fill="hold">
                                          <p:stCondLst>
                                            <p:cond delay="0"/>
                                          </p:stCondLst>
                                        </p:cTn>
                                        <p:tgtEl>
                                          <p:spTgt spid="217"/>
                                        </p:tgtEl>
                                        <p:attrNameLst>
                                          <p:attrName>style.visibility</p:attrName>
                                        </p:attrNameLst>
                                      </p:cBhvr>
                                      <p:to>
                                        <p:strVal val="hidden"/>
                                      </p:to>
                                    </p:set>
                                  </p:childTnLst>
                                </p:cTn>
                              </p:par>
                            </p:childTnLst>
                          </p:cTn>
                        </p:par>
                      </p:childTnLst>
                    </p:cTn>
                  </p:par>
                  <p:par>
                    <p:cTn id="247" fill="hold">
                      <p:stCondLst>
                        <p:cond delay="indefinite"/>
                      </p:stCondLst>
                      <p:childTnLst>
                        <p:par>
                          <p:cTn id="248" fill="hold">
                            <p:stCondLst>
                              <p:cond delay="0"/>
                            </p:stCondLst>
                            <p:childTnLst>
                              <p:par>
                                <p:cTn id="249" presetID="1" presetClass="exit" presetSubtype="0" fill="hold" grpId="0" nodeType="clickEffect">
                                  <p:stCondLst>
                                    <p:cond delay="0"/>
                                  </p:stCondLst>
                                  <p:childTnLst>
                                    <p:set>
                                      <p:cBhvr>
                                        <p:cTn id="250" dur="1" fill="hold">
                                          <p:stCondLst>
                                            <p:cond delay="0"/>
                                          </p:stCondLst>
                                        </p:cTn>
                                        <p:tgtEl>
                                          <p:spTgt spid="224"/>
                                        </p:tgtEl>
                                        <p:attrNameLst>
                                          <p:attrName>style.visibility</p:attrName>
                                        </p:attrNameLst>
                                      </p:cBhvr>
                                      <p:to>
                                        <p:strVal val="hidden"/>
                                      </p:to>
                                    </p:set>
                                  </p:childTnLst>
                                </p:cTn>
                              </p:par>
                            </p:childTnLst>
                          </p:cTn>
                        </p:par>
                      </p:childTnLst>
                    </p:cTn>
                  </p:par>
                  <p:par>
                    <p:cTn id="251" fill="hold">
                      <p:stCondLst>
                        <p:cond delay="indefinite"/>
                      </p:stCondLst>
                      <p:childTnLst>
                        <p:par>
                          <p:cTn id="252" fill="hold">
                            <p:stCondLst>
                              <p:cond delay="0"/>
                            </p:stCondLst>
                            <p:childTnLst>
                              <p:par>
                                <p:cTn id="253" presetID="1" presetClass="exit" presetSubtype="0" fill="hold" grpId="0" nodeType="clickEffect">
                                  <p:stCondLst>
                                    <p:cond delay="0"/>
                                  </p:stCondLst>
                                  <p:childTnLst>
                                    <p:set>
                                      <p:cBhvr>
                                        <p:cTn id="254" dur="1" fill="hold">
                                          <p:stCondLst>
                                            <p:cond delay="0"/>
                                          </p:stCondLst>
                                        </p:cTn>
                                        <p:tgtEl>
                                          <p:spTgt spid="229"/>
                                        </p:tgtEl>
                                        <p:attrNameLst>
                                          <p:attrName>style.visibility</p:attrName>
                                        </p:attrNameLst>
                                      </p:cBhvr>
                                      <p:to>
                                        <p:strVal val="hidden"/>
                                      </p:to>
                                    </p:set>
                                  </p:childTnLst>
                                </p:cTn>
                              </p:par>
                            </p:childTnLst>
                          </p:cTn>
                        </p:par>
                      </p:childTnLst>
                    </p:cTn>
                  </p:par>
                  <p:par>
                    <p:cTn id="255" fill="hold">
                      <p:stCondLst>
                        <p:cond delay="indefinite"/>
                      </p:stCondLst>
                      <p:childTnLst>
                        <p:par>
                          <p:cTn id="256" fill="hold">
                            <p:stCondLst>
                              <p:cond delay="0"/>
                            </p:stCondLst>
                            <p:childTnLst>
                              <p:par>
                                <p:cTn id="257" presetID="1" presetClass="exit" presetSubtype="0" fill="hold" grpId="0" nodeType="clickEffect">
                                  <p:stCondLst>
                                    <p:cond delay="0"/>
                                  </p:stCondLst>
                                  <p:childTnLst>
                                    <p:set>
                                      <p:cBhvr>
                                        <p:cTn id="258" dur="1" fill="hold">
                                          <p:stCondLst>
                                            <p:cond delay="0"/>
                                          </p:stCondLst>
                                        </p:cTn>
                                        <p:tgtEl>
                                          <p:spTgt spid="216"/>
                                        </p:tgtEl>
                                        <p:attrNameLst>
                                          <p:attrName>style.visibility</p:attrName>
                                        </p:attrNameLst>
                                      </p:cBhvr>
                                      <p:to>
                                        <p:strVal val="hidden"/>
                                      </p:to>
                                    </p:set>
                                  </p:childTnLst>
                                </p:cTn>
                              </p:par>
                            </p:childTnLst>
                          </p:cTn>
                        </p:par>
                      </p:childTnLst>
                    </p:cTn>
                  </p:par>
                  <p:par>
                    <p:cTn id="259" fill="hold">
                      <p:stCondLst>
                        <p:cond delay="indefinite"/>
                      </p:stCondLst>
                      <p:childTnLst>
                        <p:par>
                          <p:cTn id="260" fill="hold">
                            <p:stCondLst>
                              <p:cond delay="0"/>
                            </p:stCondLst>
                            <p:childTnLst>
                              <p:par>
                                <p:cTn id="261" presetID="1" presetClass="exit" presetSubtype="0" fill="hold" grpId="0" nodeType="clickEffect">
                                  <p:stCondLst>
                                    <p:cond delay="0"/>
                                  </p:stCondLst>
                                  <p:childTnLst>
                                    <p:set>
                                      <p:cBhvr>
                                        <p:cTn id="262" dur="1" fill="hold">
                                          <p:stCondLst>
                                            <p:cond delay="0"/>
                                          </p:stCondLst>
                                        </p:cTn>
                                        <p:tgtEl>
                                          <p:spTgt spid="226"/>
                                        </p:tgtEl>
                                        <p:attrNameLst>
                                          <p:attrName>style.visibility</p:attrName>
                                        </p:attrNameLst>
                                      </p:cBhvr>
                                      <p:to>
                                        <p:strVal val="hidden"/>
                                      </p:to>
                                    </p:set>
                                  </p:childTnLst>
                                </p:cTn>
                              </p:par>
                            </p:childTnLst>
                          </p:cTn>
                        </p:par>
                      </p:childTnLst>
                    </p:cTn>
                  </p:par>
                  <p:par>
                    <p:cTn id="263" fill="hold">
                      <p:stCondLst>
                        <p:cond delay="indefinite"/>
                      </p:stCondLst>
                      <p:childTnLst>
                        <p:par>
                          <p:cTn id="264" fill="hold">
                            <p:stCondLst>
                              <p:cond delay="0"/>
                            </p:stCondLst>
                            <p:childTnLst>
                              <p:par>
                                <p:cTn id="265" presetID="1" presetClass="exit" presetSubtype="0" fill="hold" grpId="0" nodeType="clickEffect">
                                  <p:stCondLst>
                                    <p:cond delay="0"/>
                                  </p:stCondLst>
                                  <p:childTnLst>
                                    <p:set>
                                      <p:cBhvr>
                                        <p:cTn id="266" dur="1" fill="hold">
                                          <p:stCondLst>
                                            <p:cond delay="0"/>
                                          </p:stCondLst>
                                        </p:cTn>
                                        <p:tgtEl>
                                          <p:spTgt spid="227"/>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1" presetClass="exit" presetSubtype="0" fill="hold" grpId="0" nodeType="clickEffect">
                                  <p:stCondLst>
                                    <p:cond delay="0"/>
                                  </p:stCondLst>
                                  <p:childTnLst>
                                    <p:set>
                                      <p:cBhvr>
                                        <p:cTn id="270" dur="1" fill="hold">
                                          <p:stCondLst>
                                            <p:cond delay="0"/>
                                          </p:stCondLst>
                                        </p:cTn>
                                        <p:tgtEl>
                                          <p:spTgt spid="220"/>
                                        </p:tgtEl>
                                        <p:attrNameLst>
                                          <p:attrName>style.visibility</p:attrName>
                                        </p:attrNameLst>
                                      </p:cBhvr>
                                      <p:to>
                                        <p:strVal val="hidden"/>
                                      </p:to>
                                    </p:set>
                                  </p:childTnLst>
                                </p:cTn>
                              </p:par>
                            </p:childTnLst>
                          </p:cTn>
                        </p:par>
                      </p:childTnLst>
                    </p:cTn>
                  </p:par>
                  <p:par>
                    <p:cTn id="271" fill="hold">
                      <p:stCondLst>
                        <p:cond delay="indefinite"/>
                      </p:stCondLst>
                      <p:childTnLst>
                        <p:par>
                          <p:cTn id="272" fill="hold">
                            <p:stCondLst>
                              <p:cond delay="0"/>
                            </p:stCondLst>
                            <p:childTnLst>
                              <p:par>
                                <p:cTn id="273" presetID="1" presetClass="exit" presetSubtype="0" fill="hold" grpId="0" nodeType="clickEffect">
                                  <p:stCondLst>
                                    <p:cond delay="0"/>
                                  </p:stCondLst>
                                  <p:childTnLst>
                                    <p:set>
                                      <p:cBhvr>
                                        <p:cTn id="274" dur="1" fill="hold">
                                          <p:stCondLst>
                                            <p:cond delay="0"/>
                                          </p:stCondLst>
                                        </p:cTn>
                                        <p:tgtEl>
                                          <p:spTgt spid="222"/>
                                        </p:tgtEl>
                                        <p:attrNameLst>
                                          <p:attrName>style.visibility</p:attrName>
                                        </p:attrNameLst>
                                      </p:cBhvr>
                                      <p:to>
                                        <p:strVal val="hidden"/>
                                      </p:to>
                                    </p:set>
                                  </p:childTnLst>
                                </p:cTn>
                              </p:par>
                            </p:childTnLst>
                          </p:cTn>
                        </p:par>
                      </p:childTnLst>
                    </p:cTn>
                  </p:par>
                  <p:par>
                    <p:cTn id="275" fill="hold">
                      <p:stCondLst>
                        <p:cond delay="indefinite"/>
                      </p:stCondLst>
                      <p:childTnLst>
                        <p:par>
                          <p:cTn id="276" fill="hold">
                            <p:stCondLst>
                              <p:cond delay="0"/>
                            </p:stCondLst>
                            <p:childTnLst>
                              <p:par>
                                <p:cTn id="277" presetID="1" presetClass="exit" presetSubtype="0" fill="hold" grpId="0" nodeType="clickEffect">
                                  <p:stCondLst>
                                    <p:cond delay="0"/>
                                  </p:stCondLst>
                                  <p:childTnLst>
                                    <p:set>
                                      <p:cBhvr>
                                        <p:cTn id="278" dur="1" fill="hold">
                                          <p:stCondLst>
                                            <p:cond delay="0"/>
                                          </p:stCondLst>
                                        </p:cTn>
                                        <p:tgtEl>
                                          <p:spTgt spid="219"/>
                                        </p:tgtEl>
                                        <p:attrNameLst>
                                          <p:attrName>style.visibility</p:attrName>
                                        </p:attrNameLst>
                                      </p:cBhvr>
                                      <p:to>
                                        <p:strVal val="hidden"/>
                                      </p:to>
                                    </p:set>
                                  </p:childTnLst>
                                </p:cTn>
                              </p:par>
                            </p:childTnLst>
                          </p:cTn>
                        </p:par>
                      </p:childTnLst>
                    </p:cTn>
                  </p:par>
                  <p:par>
                    <p:cTn id="279" fill="hold">
                      <p:stCondLst>
                        <p:cond delay="indefinite"/>
                      </p:stCondLst>
                      <p:childTnLst>
                        <p:par>
                          <p:cTn id="280" fill="hold">
                            <p:stCondLst>
                              <p:cond delay="0"/>
                            </p:stCondLst>
                            <p:childTnLst>
                              <p:par>
                                <p:cTn id="281" presetID="1" presetClass="exit" presetSubtype="0" fill="hold" grpId="0" nodeType="clickEffect">
                                  <p:stCondLst>
                                    <p:cond delay="0"/>
                                  </p:stCondLst>
                                  <p:childTnLst>
                                    <p:set>
                                      <p:cBhvr>
                                        <p:cTn id="282" dur="1" fill="hold">
                                          <p:stCondLst>
                                            <p:cond delay="0"/>
                                          </p:stCondLst>
                                        </p:cTn>
                                        <p:tgtEl>
                                          <p:spTgt spid="225"/>
                                        </p:tgtEl>
                                        <p:attrNameLst>
                                          <p:attrName>style.visibility</p:attrName>
                                        </p:attrNameLst>
                                      </p:cBhvr>
                                      <p:to>
                                        <p:strVal val="hidden"/>
                                      </p:to>
                                    </p:set>
                                  </p:childTnLst>
                                </p:cTn>
                              </p:par>
                            </p:childTnLst>
                          </p:cTn>
                        </p:par>
                      </p:childTnLst>
                    </p:cTn>
                  </p:par>
                  <p:par>
                    <p:cTn id="283" fill="hold">
                      <p:stCondLst>
                        <p:cond delay="indefinite"/>
                      </p:stCondLst>
                      <p:childTnLst>
                        <p:par>
                          <p:cTn id="284" fill="hold">
                            <p:stCondLst>
                              <p:cond delay="0"/>
                            </p:stCondLst>
                            <p:childTnLst>
                              <p:par>
                                <p:cTn id="285" presetID="1" presetClass="exit" presetSubtype="0" fill="hold" grpId="0" nodeType="clickEffect">
                                  <p:stCondLst>
                                    <p:cond delay="0"/>
                                  </p:stCondLst>
                                  <p:childTnLst>
                                    <p:set>
                                      <p:cBhvr>
                                        <p:cTn id="286" dur="1" fill="hold">
                                          <p:stCondLst>
                                            <p:cond delay="0"/>
                                          </p:stCondLst>
                                        </p:cTn>
                                        <p:tgtEl>
                                          <p:spTgt spid="221"/>
                                        </p:tgtEl>
                                        <p:attrNameLst>
                                          <p:attrName>style.visibility</p:attrName>
                                        </p:attrNameLst>
                                      </p:cBhvr>
                                      <p:to>
                                        <p:strVal val="hidden"/>
                                      </p:to>
                                    </p:set>
                                  </p:childTnLst>
                                </p:cTn>
                              </p:par>
                            </p:childTnLst>
                          </p:cTn>
                        </p:par>
                      </p:childTnLst>
                    </p:cTn>
                  </p:par>
                  <p:par>
                    <p:cTn id="287" fill="hold">
                      <p:stCondLst>
                        <p:cond delay="indefinite"/>
                      </p:stCondLst>
                      <p:childTnLst>
                        <p:par>
                          <p:cTn id="288" fill="hold">
                            <p:stCondLst>
                              <p:cond delay="0"/>
                            </p:stCondLst>
                            <p:childTnLst>
                              <p:par>
                                <p:cTn id="289" presetID="1" presetClass="exit" presetSubtype="0" fill="hold" grpId="0" nodeType="clickEffect">
                                  <p:stCondLst>
                                    <p:cond delay="0"/>
                                  </p:stCondLst>
                                  <p:childTnLst>
                                    <p:set>
                                      <p:cBhvr>
                                        <p:cTn id="290" dur="1" fill="hold">
                                          <p:stCondLst>
                                            <p:cond delay="0"/>
                                          </p:stCondLst>
                                        </p:cTn>
                                        <p:tgtEl>
                                          <p:spTgt spid="218"/>
                                        </p:tgtEl>
                                        <p:attrNameLst>
                                          <p:attrName>style.visibility</p:attrName>
                                        </p:attrNameLst>
                                      </p:cBhvr>
                                      <p:to>
                                        <p:strVal val="hidden"/>
                                      </p:to>
                                    </p:set>
                                  </p:childTnLst>
                                </p:cTn>
                              </p:par>
                            </p:childTnLst>
                          </p:cTn>
                        </p:par>
                      </p:childTnLst>
                    </p:cTn>
                  </p:par>
                  <p:par>
                    <p:cTn id="291" fill="hold">
                      <p:stCondLst>
                        <p:cond delay="indefinite"/>
                      </p:stCondLst>
                      <p:childTnLst>
                        <p:par>
                          <p:cTn id="292" fill="hold">
                            <p:stCondLst>
                              <p:cond delay="0"/>
                            </p:stCondLst>
                            <p:childTnLst>
                              <p:par>
                                <p:cTn id="293" presetID="1" presetClass="exit" presetSubtype="0" fill="hold" grpId="0" nodeType="clickEffect">
                                  <p:stCondLst>
                                    <p:cond delay="0"/>
                                  </p:stCondLst>
                                  <p:childTnLst>
                                    <p:set>
                                      <p:cBhvr>
                                        <p:cTn id="294" dur="1" fill="hold">
                                          <p:stCondLst>
                                            <p:cond delay="0"/>
                                          </p:stCondLst>
                                        </p:cTn>
                                        <p:tgtEl>
                                          <p:spTgt spid="223"/>
                                        </p:tgtEl>
                                        <p:attrNameLst>
                                          <p:attrName>style.visibility</p:attrName>
                                        </p:attrNameLst>
                                      </p:cBhvr>
                                      <p:to>
                                        <p:strVal val="hidden"/>
                                      </p:to>
                                    </p:set>
                                  </p:childTnLst>
                                </p:cTn>
                              </p:par>
                            </p:childTnLst>
                          </p:cTn>
                        </p:par>
                      </p:childTnLst>
                    </p:cTn>
                  </p:par>
                  <p:par>
                    <p:cTn id="295" fill="hold">
                      <p:stCondLst>
                        <p:cond delay="indefinite"/>
                      </p:stCondLst>
                      <p:childTnLst>
                        <p:par>
                          <p:cTn id="296" fill="hold">
                            <p:stCondLst>
                              <p:cond delay="0"/>
                            </p:stCondLst>
                            <p:childTnLst>
                              <p:par>
                                <p:cTn id="297" presetID="1" presetClass="exit" presetSubtype="0" fill="hold" grpId="0" nodeType="clickEffect">
                                  <p:stCondLst>
                                    <p:cond delay="0"/>
                                  </p:stCondLst>
                                  <p:childTnLst>
                                    <p:set>
                                      <p:cBhvr>
                                        <p:cTn id="298" dur="1" fill="hold">
                                          <p:stCondLst>
                                            <p:cond delay="0"/>
                                          </p:stCondLst>
                                        </p:cTn>
                                        <p:tgtEl>
                                          <p:spTgt spid="228"/>
                                        </p:tgtEl>
                                        <p:attrNameLst>
                                          <p:attrName>style.visibility</p:attrName>
                                        </p:attrNameLst>
                                      </p:cBhvr>
                                      <p:to>
                                        <p:strVal val="hidden"/>
                                      </p:to>
                                    </p:set>
                                  </p:childTnLst>
                                </p:cTn>
                              </p:par>
                            </p:childTnLst>
                          </p:cTn>
                        </p:par>
                      </p:childTnLst>
                    </p:cTn>
                  </p:par>
                  <p:par>
                    <p:cTn id="299" fill="hold">
                      <p:stCondLst>
                        <p:cond delay="indefinite"/>
                      </p:stCondLst>
                      <p:childTnLst>
                        <p:par>
                          <p:cTn id="300" fill="hold">
                            <p:stCondLst>
                              <p:cond delay="0"/>
                            </p:stCondLst>
                            <p:childTnLst>
                              <p:par>
                                <p:cTn id="301" presetID="1" presetClass="exit" presetSubtype="0" fill="hold" grpId="0" nodeType="clickEffect">
                                  <p:stCondLst>
                                    <p:cond delay="0"/>
                                  </p:stCondLst>
                                  <p:childTnLst>
                                    <p:set>
                                      <p:cBhvr>
                                        <p:cTn id="302" dur="1" fill="hold">
                                          <p:stCondLst>
                                            <p:cond delay="0"/>
                                          </p:stCondLst>
                                        </p:cTn>
                                        <p:tgtEl>
                                          <p:spTgt spid="241"/>
                                        </p:tgtEl>
                                        <p:attrNameLst>
                                          <p:attrName>style.visibility</p:attrName>
                                        </p:attrNameLst>
                                      </p:cBhvr>
                                      <p:to>
                                        <p:strVal val="hidden"/>
                                      </p:to>
                                    </p:set>
                                  </p:childTnLst>
                                </p:cTn>
                              </p:par>
                            </p:childTnLst>
                          </p:cTn>
                        </p:par>
                      </p:childTnLst>
                    </p:cTn>
                  </p:par>
                  <p:par>
                    <p:cTn id="303" fill="hold">
                      <p:stCondLst>
                        <p:cond delay="indefinite"/>
                      </p:stCondLst>
                      <p:childTnLst>
                        <p:par>
                          <p:cTn id="304" fill="hold">
                            <p:stCondLst>
                              <p:cond delay="0"/>
                            </p:stCondLst>
                            <p:childTnLst>
                              <p:par>
                                <p:cTn id="305" presetID="1" presetClass="exit" presetSubtype="0" fill="hold" grpId="0" nodeType="clickEffect">
                                  <p:stCondLst>
                                    <p:cond delay="0"/>
                                  </p:stCondLst>
                                  <p:childTnLst>
                                    <p:set>
                                      <p:cBhvr>
                                        <p:cTn id="306" dur="1" fill="hold">
                                          <p:stCondLst>
                                            <p:cond delay="0"/>
                                          </p:stCondLst>
                                        </p:cTn>
                                        <p:tgtEl>
                                          <p:spTgt spid="242"/>
                                        </p:tgtEl>
                                        <p:attrNameLst>
                                          <p:attrName>style.visibility</p:attrName>
                                        </p:attrNameLst>
                                      </p:cBhvr>
                                      <p:to>
                                        <p:strVal val="hidden"/>
                                      </p:to>
                                    </p:set>
                                  </p:childTnLst>
                                </p:cTn>
                              </p:par>
                            </p:childTnLst>
                          </p:cTn>
                        </p:par>
                      </p:childTnLst>
                    </p:cTn>
                  </p:par>
                  <p:par>
                    <p:cTn id="307" fill="hold">
                      <p:stCondLst>
                        <p:cond delay="indefinite"/>
                      </p:stCondLst>
                      <p:childTnLst>
                        <p:par>
                          <p:cTn id="308" fill="hold">
                            <p:stCondLst>
                              <p:cond delay="0"/>
                            </p:stCondLst>
                            <p:childTnLst>
                              <p:par>
                                <p:cTn id="309" presetID="1" presetClass="exit" presetSubtype="0" fill="hold" grpId="0" nodeType="clickEffect">
                                  <p:stCondLst>
                                    <p:cond delay="0"/>
                                  </p:stCondLst>
                                  <p:childTnLst>
                                    <p:set>
                                      <p:cBhvr>
                                        <p:cTn id="310" dur="1" fill="hold">
                                          <p:stCondLst>
                                            <p:cond delay="0"/>
                                          </p:stCondLst>
                                        </p:cTn>
                                        <p:tgtEl>
                                          <p:spTgt spid="207"/>
                                        </p:tgtEl>
                                        <p:attrNameLst>
                                          <p:attrName>style.visibility</p:attrName>
                                        </p:attrNameLst>
                                      </p:cBhvr>
                                      <p:to>
                                        <p:strVal val="hidden"/>
                                      </p:to>
                                    </p:set>
                                  </p:childTnLst>
                                </p:cTn>
                              </p:par>
                            </p:childTnLst>
                          </p:cTn>
                        </p:par>
                      </p:childTnLst>
                    </p:cTn>
                  </p:par>
                  <p:par>
                    <p:cTn id="311" fill="hold">
                      <p:stCondLst>
                        <p:cond delay="indefinite"/>
                      </p:stCondLst>
                      <p:childTnLst>
                        <p:par>
                          <p:cTn id="312" fill="hold">
                            <p:stCondLst>
                              <p:cond delay="0"/>
                            </p:stCondLst>
                            <p:childTnLst>
                              <p:par>
                                <p:cTn id="313" presetID="1" presetClass="exit" presetSubtype="0" fill="hold" grpId="0" nodeType="clickEffect">
                                  <p:stCondLst>
                                    <p:cond delay="0"/>
                                  </p:stCondLst>
                                  <p:childTnLst>
                                    <p:set>
                                      <p:cBhvr>
                                        <p:cTn id="314" dur="1" fill="hold">
                                          <p:stCondLst>
                                            <p:cond delay="0"/>
                                          </p:stCondLst>
                                        </p:cTn>
                                        <p:tgtEl>
                                          <p:spTgt spid="244"/>
                                        </p:tgtEl>
                                        <p:attrNameLst>
                                          <p:attrName>style.visibility</p:attrName>
                                        </p:attrNameLst>
                                      </p:cBhvr>
                                      <p:to>
                                        <p:strVal val="hidden"/>
                                      </p:to>
                                    </p:set>
                                  </p:childTnLst>
                                </p:cTn>
                              </p:par>
                            </p:childTnLst>
                          </p:cTn>
                        </p:par>
                      </p:childTnLst>
                    </p:cTn>
                  </p:par>
                  <p:par>
                    <p:cTn id="315" fill="hold">
                      <p:stCondLst>
                        <p:cond delay="indefinite"/>
                      </p:stCondLst>
                      <p:childTnLst>
                        <p:par>
                          <p:cTn id="316" fill="hold">
                            <p:stCondLst>
                              <p:cond delay="0"/>
                            </p:stCondLst>
                            <p:childTnLst>
                              <p:par>
                                <p:cTn id="317" presetID="1" presetClass="exit" presetSubtype="0" fill="hold" grpId="0" nodeType="clickEffect">
                                  <p:stCondLst>
                                    <p:cond delay="0"/>
                                  </p:stCondLst>
                                  <p:childTnLst>
                                    <p:set>
                                      <p:cBhvr>
                                        <p:cTn id="318" dur="1" fill="hold">
                                          <p:stCondLst>
                                            <p:cond delay="0"/>
                                          </p:stCondLst>
                                        </p:cTn>
                                        <p:tgtEl>
                                          <p:spTgt spid="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90" grpId="0" animBg="1"/>
      <p:bldP spid="92" grpId="0" animBg="1"/>
      <p:bldP spid="94" grpId="0" animBg="1"/>
      <p:bldP spid="167" grpId="0" animBg="1"/>
      <p:bldP spid="168" grpId="0" animBg="1"/>
      <p:bldP spid="170" grpId="0" animBg="1"/>
      <p:bldP spid="171"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FAAADD95-6FBF-47A5-A465-B7CCBD0B7B59}"/>
              </a:ext>
            </a:extLst>
          </p:cNvPr>
          <p:cNvGraphicFramePr>
            <a:graphicFrameLocks noGrp="1"/>
          </p:cNvGraphicFramePr>
          <p:nvPr>
            <p:extLst>
              <p:ext uri="{D42A27DB-BD31-4B8C-83A1-F6EECF244321}">
                <p14:modId xmlns:p14="http://schemas.microsoft.com/office/powerpoint/2010/main" val="1143704953"/>
              </p:ext>
            </p:extLst>
          </p:nvPr>
        </p:nvGraphicFramePr>
        <p:xfrm>
          <a:off x="1598095" y="861134"/>
          <a:ext cx="9783495" cy="5475123"/>
        </p:xfrm>
        <a:graphic>
          <a:graphicData uri="http://schemas.openxmlformats.org/drawingml/2006/table">
            <a:tbl>
              <a:tblPr firstRow="1" bandRow="1">
                <a:tableStyleId>{5940675A-B579-460E-94D1-54222C63F5DA}</a:tableStyleId>
              </a:tblPr>
              <a:tblGrid>
                <a:gridCol w="1087055">
                  <a:extLst>
                    <a:ext uri="{9D8B030D-6E8A-4147-A177-3AD203B41FA5}">
                      <a16:colId xmlns:a16="http://schemas.microsoft.com/office/drawing/2014/main" val="1480941230"/>
                    </a:ext>
                  </a:extLst>
                </a:gridCol>
                <a:gridCol w="1087055">
                  <a:extLst>
                    <a:ext uri="{9D8B030D-6E8A-4147-A177-3AD203B41FA5}">
                      <a16:colId xmlns:a16="http://schemas.microsoft.com/office/drawing/2014/main" val="3401515269"/>
                    </a:ext>
                  </a:extLst>
                </a:gridCol>
                <a:gridCol w="1087055">
                  <a:extLst>
                    <a:ext uri="{9D8B030D-6E8A-4147-A177-3AD203B41FA5}">
                      <a16:colId xmlns:a16="http://schemas.microsoft.com/office/drawing/2014/main" val="4156245609"/>
                    </a:ext>
                  </a:extLst>
                </a:gridCol>
                <a:gridCol w="1087055">
                  <a:extLst>
                    <a:ext uri="{9D8B030D-6E8A-4147-A177-3AD203B41FA5}">
                      <a16:colId xmlns:a16="http://schemas.microsoft.com/office/drawing/2014/main" val="385054930"/>
                    </a:ext>
                  </a:extLst>
                </a:gridCol>
                <a:gridCol w="1087055">
                  <a:extLst>
                    <a:ext uri="{9D8B030D-6E8A-4147-A177-3AD203B41FA5}">
                      <a16:colId xmlns:a16="http://schemas.microsoft.com/office/drawing/2014/main" val="74537027"/>
                    </a:ext>
                  </a:extLst>
                </a:gridCol>
                <a:gridCol w="1087055">
                  <a:extLst>
                    <a:ext uri="{9D8B030D-6E8A-4147-A177-3AD203B41FA5}">
                      <a16:colId xmlns:a16="http://schemas.microsoft.com/office/drawing/2014/main" val="58398581"/>
                    </a:ext>
                  </a:extLst>
                </a:gridCol>
                <a:gridCol w="1087055">
                  <a:extLst>
                    <a:ext uri="{9D8B030D-6E8A-4147-A177-3AD203B41FA5}">
                      <a16:colId xmlns:a16="http://schemas.microsoft.com/office/drawing/2014/main" val="893132700"/>
                    </a:ext>
                  </a:extLst>
                </a:gridCol>
                <a:gridCol w="1087055">
                  <a:extLst>
                    <a:ext uri="{9D8B030D-6E8A-4147-A177-3AD203B41FA5}">
                      <a16:colId xmlns:a16="http://schemas.microsoft.com/office/drawing/2014/main" val="4194622540"/>
                    </a:ext>
                  </a:extLst>
                </a:gridCol>
                <a:gridCol w="1087055">
                  <a:extLst>
                    <a:ext uri="{9D8B030D-6E8A-4147-A177-3AD203B41FA5}">
                      <a16:colId xmlns:a16="http://schemas.microsoft.com/office/drawing/2014/main" val="761217358"/>
                    </a:ext>
                  </a:extLst>
                </a:gridCol>
              </a:tblGrid>
              <a:tr h="608347">
                <a:tc>
                  <a:txBody>
                    <a:bodyPr/>
                    <a:lstStyle/>
                    <a:p>
                      <a:endParaRPr lang="en-GB"/>
                    </a:p>
                  </a:txBody>
                  <a:tcPr>
                    <a:solidFill>
                      <a:srgbClr val="FBFDFF"/>
                    </a:solidFill>
                  </a:tcPr>
                </a:tc>
                <a:tc>
                  <a:txBody>
                    <a:bodyPr/>
                    <a:lstStyle/>
                    <a:p>
                      <a:pPr algn="ctr"/>
                      <a:r>
                        <a:rPr lang="en-GB" sz="2800" b="1" dirty="0">
                          <a:solidFill>
                            <a:srgbClr val="0055A5"/>
                          </a:solidFill>
                        </a:rPr>
                        <a:t>H</a:t>
                      </a:r>
                    </a:p>
                  </a:txBody>
                  <a:tcPr anchor="ctr">
                    <a:solidFill>
                      <a:srgbClr val="FBFDFF"/>
                    </a:solidFill>
                  </a:tcPr>
                </a:tc>
                <a:tc>
                  <a:txBody>
                    <a:bodyPr/>
                    <a:lstStyle/>
                    <a:p>
                      <a:pPr algn="ctr"/>
                      <a:r>
                        <a:rPr lang="en-GB" sz="2800" b="1" dirty="0">
                          <a:solidFill>
                            <a:srgbClr val="0055A5"/>
                          </a:solidFill>
                        </a:rPr>
                        <a:t>L</a:t>
                      </a:r>
                    </a:p>
                  </a:txBody>
                  <a:tcPr anchor="ctr">
                    <a:solidFill>
                      <a:srgbClr val="FBFDFF"/>
                    </a:solidFill>
                  </a:tcPr>
                </a:tc>
                <a:tc>
                  <a:txBody>
                    <a:bodyPr/>
                    <a:lstStyle/>
                    <a:p>
                      <a:pPr algn="ctr"/>
                      <a:r>
                        <a:rPr lang="en-GB" sz="2800" b="1" dirty="0">
                          <a:solidFill>
                            <a:srgbClr val="0055A5"/>
                          </a:solidFill>
                        </a:rPr>
                        <a:t>D</a:t>
                      </a:r>
                    </a:p>
                  </a:txBody>
                  <a:tcPr anchor="ctr">
                    <a:solidFill>
                      <a:srgbClr val="FBFDFF"/>
                    </a:solidFill>
                  </a:tcPr>
                </a:tc>
                <a:tc>
                  <a:txBody>
                    <a:bodyPr/>
                    <a:lstStyle/>
                    <a:p>
                      <a:pPr algn="ctr"/>
                      <a:r>
                        <a:rPr lang="en-GB" sz="2800" b="1" dirty="0">
                          <a:solidFill>
                            <a:srgbClr val="0055A5"/>
                          </a:solidFill>
                        </a:rPr>
                        <a:t>Q</a:t>
                      </a:r>
                    </a:p>
                  </a:txBody>
                  <a:tcPr anchor="ctr">
                    <a:solidFill>
                      <a:srgbClr val="FBFDFF"/>
                    </a:solidFill>
                  </a:tcPr>
                </a:tc>
                <a:tc>
                  <a:txBody>
                    <a:bodyPr/>
                    <a:lstStyle/>
                    <a:p>
                      <a:pPr algn="ctr"/>
                      <a:r>
                        <a:rPr lang="en-GB" sz="2800" b="1" dirty="0">
                          <a:solidFill>
                            <a:srgbClr val="0055A5"/>
                          </a:solidFill>
                        </a:rPr>
                        <a:t>C</a:t>
                      </a:r>
                    </a:p>
                  </a:txBody>
                  <a:tcPr anchor="ctr">
                    <a:solidFill>
                      <a:srgbClr val="FBFDFF"/>
                    </a:solidFill>
                  </a:tcPr>
                </a:tc>
                <a:tc>
                  <a:txBody>
                    <a:bodyPr/>
                    <a:lstStyle/>
                    <a:p>
                      <a:pPr algn="ctr"/>
                      <a:r>
                        <a:rPr lang="en-GB" sz="2800" b="1" dirty="0">
                          <a:solidFill>
                            <a:srgbClr val="0055A5"/>
                          </a:solidFill>
                        </a:rPr>
                        <a:t>P</a:t>
                      </a:r>
                    </a:p>
                  </a:txBody>
                  <a:tcPr anchor="ctr">
                    <a:solidFill>
                      <a:srgbClr val="FBFDFF"/>
                    </a:solidFill>
                  </a:tcPr>
                </a:tc>
                <a:tc>
                  <a:txBody>
                    <a:bodyPr/>
                    <a:lstStyle/>
                    <a:p>
                      <a:pPr algn="ctr"/>
                      <a:r>
                        <a:rPr lang="en-GB" sz="2800" b="1" dirty="0">
                          <a:solidFill>
                            <a:srgbClr val="0055A5"/>
                          </a:solidFill>
                        </a:rPr>
                        <a:t>F</a:t>
                      </a:r>
                    </a:p>
                  </a:txBody>
                  <a:tcPr anchor="ctr">
                    <a:solidFill>
                      <a:srgbClr val="FBFDFF"/>
                    </a:solidFill>
                  </a:tcPr>
                </a:tc>
                <a:tc>
                  <a:txBody>
                    <a:bodyPr/>
                    <a:lstStyle/>
                    <a:p>
                      <a:pPr algn="ctr"/>
                      <a:r>
                        <a:rPr lang="en-GB" sz="2800" b="1" dirty="0">
                          <a:solidFill>
                            <a:srgbClr val="0055A5"/>
                          </a:solidFill>
                        </a:rPr>
                        <a:t>V</a:t>
                      </a:r>
                    </a:p>
                  </a:txBody>
                  <a:tcPr anchor="ctr">
                    <a:solidFill>
                      <a:srgbClr val="FBFDFF"/>
                    </a:solidFill>
                  </a:tcPr>
                </a:tc>
                <a:extLst>
                  <a:ext uri="{0D108BD9-81ED-4DB2-BD59-A6C34878D82A}">
                    <a16:rowId xmlns:a16="http://schemas.microsoft.com/office/drawing/2014/main" val="666569300"/>
                  </a:ext>
                </a:extLst>
              </a:tr>
              <a:tr h="608347">
                <a:tc>
                  <a:txBody>
                    <a:bodyPr/>
                    <a:lstStyle/>
                    <a:p>
                      <a:pPr algn="ctr"/>
                      <a:r>
                        <a:rPr lang="en-GB" sz="2800" b="1" dirty="0">
                          <a:solidFill>
                            <a:srgbClr val="0055A5"/>
                          </a:solidFill>
                        </a:rPr>
                        <a:t>1</a:t>
                      </a:r>
                    </a:p>
                  </a:txBody>
                  <a:tcPr anchor="ct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extLst>
                  <a:ext uri="{0D108BD9-81ED-4DB2-BD59-A6C34878D82A}">
                    <a16:rowId xmlns:a16="http://schemas.microsoft.com/office/drawing/2014/main" val="3258576187"/>
                  </a:ext>
                </a:extLst>
              </a:tr>
              <a:tr h="608347">
                <a:tc>
                  <a:txBody>
                    <a:bodyPr/>
                    <a:lstStyle/>
                    <a:p>
                      <a:pPr algn="ctr"/>
                      <a:r>
                        <a:rPr lang="en-GB" sz="2800" b="1" dirty="0">
                          <a:solidFill>
                            <a:srgbClr val="0055A5"/>
                          </a:solidFill>
                        </a:rPr>
                        <a:t>2</a:t>
                      </a:r>
                    </a:p>
                  </a:txBody>
                  <a:tcPr anchor="ct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extLst>
                  <a:ext uri="{0D108BD9-81ED-4DB2-BD59-A6C34878D82A}">
                    <a16:rowId xmlns:a16="http://schemas.microsoft.com/office/drawing/2014/main" val="3082868538"/>
                  </a:ext>
                </a:extLst>
              </a:tr>
              <a:tr h="608347">
                <a:tc>
                  <a:txBody>
                    <a:bodyPr/>
                    <a:lstStyle/>
                    <a:p>
                      <a:pPr algn="ctr"/>
                      <a:r>
                        <a:rPr lang="en-GB" sz="2800" b="1" dirty="0">
                          <a:solidFill>
                            <a:srgbClr val="0055A5"/>
                          </a:solidFill>
                        </a:rPr>
                        <a:t>3</a:t>
                      </a:r>
                    </a:p>
                  </a:txBody>
                  <a:tcPr anchor="ctr">
                    <a:solidFill>
                      <a:srgbClr val="FBFDFF"/>
                    </a:solidFill>
                  </a:tcPr>
                </a:tc>
                <a:tc>
                  <a:txBody>
                    <a:bodyPr/>
                    <a:lstStyle/>
                    <a:p>
                      <a:endParaRPr lang="en-GB" dirty="0"/>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extLst>
                  <a:ext uri="{0D108BD9-81ED-4DB2-BD59-A6C34878D82A}">
                    <a16:rowId xmlns:a16="http://schemas.microsoft.com/office/drawing/2014/main" val="1147611463"/>
                  </a:ext>
                </a:extLst>
              </a:tr>
              <a:tr h="608347">
                <a:tc>
                  <a:txBody>
                    <a:bodyPr/>
                    <a:lstStyle/>
                    <a:p>
                      <a:pPr algn="ctr"/>
                      <a:r>
                        <a:rPr lang="en-GB" sz="2800" b="1" dirty="0">
                          <a:solidFill>
                            <a:srgbClr val="0055A5"/>
                          </a:solidFill>
                        </a:rPr>
                        <a:t>4</a:t>
                      </a:r>
                    </a:p>
                  </a:txBody>
                  <a:tcPr anchor="ctr">
                    <a:solidFill>
                      <a:srgbClr val="FBFDFF"/>
                    </a:solidFill>
                  </a:tcPr>
                </a:tc>
                <a:tc>
                  <a:txBody>
                    <a:bodyPr/>
                    <a:lstStyle/>
                    <a:p>
                      <a:endParaRPr lang="en-GB" dirty="0"/>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extLst>
                  <a:ext uri="{0D108BD9-81ED-4DB2-BD59-A6C34878D82A}">
                    <a16:rowId xmlns:a16="http://schemas.microsoft.com/office/drawing/2014/main" val="2934457447"/>
                  </a:ext>
                </a:extLst>
              </a:tr>
              <a:tr h="608347">
                <a:tc>
                  <a:txBody>
                    <a:bodyPr/>
                    <a:lstStyle/>
                    <a:p>
                      <a:pPr algn="ctr"/>
                      <a:r>
                        <a:rPr lang="en-GB" sz="2800" b="1" dirty="0">
                          <a:solidFill>
                            <a:srgbClr val="0055A5"/>
                          </a:solidFill>
                        </a:rPr>
                        <a:t>5</a:t>
                      </a:r>
                    </a:p>
                  </a:txBody>
                  <a:tcPr anchor="ct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extLst>
                  <a:ext uri="{0D108BD9-81ED-4DB2-BD59-A6C34878D82A}">
                    <a16:rowId xmlns:a16="http://schemas.microsoft.com/office/drawing/2014/main" val="3588397292"/>
                  </a:ext>
                </a:extLst>
              </a:tr>
              <a:tr h="608347">
                <a:tc>
                  <a:txBody>
                    <a:bodyPr/>
                    <a:lstStyle/>
                    <a:p>
                      <a:pPr algn="ctr"/>
                      <a:r>
                        <a:rPr lang="en-GB" sz="2800" b="1" dirty="0">
                          <a:solidFill>
                            <a:srgbClr val="0055A5"/>
                          </a:solidFill>
                        </a:rPr>
                        <a:t>6</a:t>
                      </a:r>
                    </a:p>
                  </a:txBody>
                  <a:tcPr anchor="ct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tc>
                  <a:txBody>
                    <a:bodyPr/>
                    <a:lstStyle/>
                    <a:p>
                      <a:endParaRPr lang="en-GB"/>
                    </a:p>
                  </a:txBody>
                  <a:tcPr>
                    <a:solidFill>
                      <a:srgbClr val="FBFDFF"/>
                    </a:solidFill>
                  </a:tcPr>
                </a:tc>
                <a:extLst>
                  <a:ext uri="{0D108BD9-81ED-4DB2-BD59-A6C34878D82A}">
                    <a16:rowId xmlns:a16="http://schemas.microsoft.com/office/drawing/2014/main" val="3539312930"/>
                  </a:ext>
                </a:extLst>
              </a:tr>
              <a:tr h="608347">
                <a:tc>
                  <a:txBody>
                    <a:bodyPr/>
                    <a:lstStyle/>
                    <a:p>
                      <a:pPr algn="ctr"/>
                      <a:r>
                        <a:rPr lang="en-GB" sz="2800" b="1" dirty="0">
                          <a:solidFill>
                            <a:srgbClr val="0055A5"/>
                          </a:solidFill>
                        </a:rPr>
                        <a:t>7</a:t>
                      </a:r>
                    </a:p>
                  </a:txBody>
                  <a:tcPr anchor="ctr">
                    <a:solidFill>
                      <a:srgbClr val="FBFDFF"/>
                    </a:solidFill>
                  </a:tcPr>
                </a:tc>
                <a:tc>
                  <a:txBody>
                    <a:bodyPr/>
                    <a:lstStyle/>
                    <a:p>
                      <a:endParaRPr lang="en-GB" dirty="0"/>
                    </a:p>
                  </a:txBody>
                  <a:tcPr>
                    <a:solidFill>
                      <a:srgbClr val="FBFDFF"/>
                    </a:solidFill>
                  </a:tcPr>
                </a:tc>
                <a:tc>
                  <a:txBody>
                    <a:bodyPr/>
                    <a:lstStyle/>
                    <a:p>
                      <a:endParaRPr lang="en-GB" dirty="0"/>
                    </a:p>
                  </a:txBody>
                  <a:tcPr>
                    <a:solidFill>
                      <a:srgbClr val="FBFDFF"/>
                    </a:solidFill>
                  </a:tcPr>
                </a:tc>
                <a:tc>
                  <a:txBody>
                    <a:bodyPr/>
                    <a:lstStyle/>
                    <a:p>
                      <a:endParaRPr lang="en-GB" dirty="0"/>
                    </a:p>
                  </a:txBody>
                  <a:tcPr>
                    <a:solidFill>
                      <a:srgbClr val="FBFDFF"/>
                    </a:solidFill>
                  </a:tcPr>
                </a:tc>
                <a:tc>
                  <a:txBody>
                    <a:bodyPr/>
                    <a:lstStyle/>
                    <a:p>
                      <a:endParaRPr lang="en-GB" dirty="0"/>
                    </a:p>
                  </a:txBody>
                  <a:tcPr>
                    <a:solidFill>
                      <a:srgbClr val="FBFDFF"/>
                    </a:solidFill>
                  </a:tcPr>
                </a:tc>
                <a:tc>
                  <a:txBody>
                    <a:bodyPr/>
                    <a:lstStyle/>
                    <a:p>
                      <a:endParaRPr lang="en-GB" dirty="0"/>
                    </a:p>
                  </a:txBody>
                  <a:tcPr>
                    <a:solidFill>
                      <a:srgbClr val="FBFDFF"/>
                    </a:solidFill>
                  </a:tcPr>
                </a:tc>
                <a:tc>
                  <a:txBody>
                    <a:bodyPr/>
                    <a:lstStyle/>
                    <a:p>
                      <a:endParaRPr lang="en-GB" dirty="0"/>
                    </a:p>
                  </a:txBody>
                  <a:tcPr>
                    <a:solidFill>
                      <a:srgbClr val="FBFDFF"/>
                    </a:solidFill>
                  </a:tcPr>
                </a:tc>
                <a:tc>
                  <a:txBody>
                    <a:bodyPr/>
                    <a:lstStyle/>
                    <a:p>
                      <a:endParaRPr lang="en-GB" dirty="0"/>
                    </a:p>
                  </a:txBody>
                  <a:tcPr>
                    <a:solidFill>
                      <a:srgbClr val="FBFDFF"/>
                    </a:solidFill>
                  </a:tcPr>
                </a:tc>
                <a:tc>
                  <a:txBody>
                    <a:bodyPr/>
                    <a:lstStyle/>
                    <a:p>
                      <a:endParaRPr lang="en-GB" dirty="0"/>
                    </a:p>
                  </a:txBody>
                  <a:tcPr>
                    <a:solidFill>
                      <a:srgbClr val="FBFDFF"/>
                    </a:solidFill>
                  </a:tcPr>
                </a:tc>
                <a:extLst>
                  <a:ext uri="{0D108BD9-81ED-4DB2-BD59-A6C34878D82A}">
                    <a16:rowId xmlns:a16="http://schemas.microsoft.com/office/drawing/2014/main" val="829676065"/>
                  </a:ext>
                </a:extLst>
              </a:tr>
              <a:tr h="608347">
                <a:tc>
                  <a:txBody>
                    <a:bodyPr/>
                    <a:lstStyle/>
                    <a:p>
                      <a:pPr algn="ctr"/>
                      <a:r>
                        <a:rPr lang="en-GB" sz="2800" b="1" dirty="0">
                          <a:solidFill>
                            <a:srgbClr val="0055A5"/>
                          </a:solidFill>
                        </a:rPr>
                        <a:t>8</a:t>
                      </a:r>
                    </a:p>
                  </a:txBody>
                  <a:tcPr anchor="ctr">
                    <a:solidFill>
                      <a:srgbClr val="FBFDFF"/>
                    </a:solidFill>
                  </a:tcPr>
                </a:tc>
                <a:tc>
                  <a:txBody>
                    <a:bodyPr/>
                    <a:lstStyle/>
                    <a:p>
                      <a:endParaRPr lang="en-GB" dirty="0"/>
                    </a:p>
                  </a:txBody>
                  <a:tcPr>
                    <a:solidFill>
                      <a:srgbClr val="FBFDFF"/>
                    </a:solidFill>
                  </a:tcPr>
                </a:tc>
                <a:tc>
                  <a:txBody>
                    <a:bodyPr/>
                    <a:lstStyle/>
                    <a:p>
                      <a:endParaRPr lang="en-GB" dirty="0"/>
                    </a:p>
                  </a:txBody>
                  <a:tcPr>
                    <a:solidFill>
                      <a:srgbClr val="FBFDFF"/>
                    </a:solidFill>
                  </a:tcPr>
                </a:tc>
                <a:tc>
                  <a:txBody>
                    <a:bodyPr/>
                    <a:lstStyle/>
                    <a:p>
                      <a:endParaRPr lang="en-GB" dirty="0"/>
                    </a:p>
                  </a:txBody>
                  <a:tcPr>
                    <a:solidFill>
                      <a:srgbClr val="FBFDFF"/>
                    </a:solidFill>
                  </a:tcPr>
                </a:tc>
                <a:tc>
                  <a:txBody>
                    <a:bodyPr/>
                    <a:lstStyle/>
                    <a:p>
                      <a:endParaRPr lang="en-GB" dirty="0"/>
                    </a:p>
                  </a:txBody>
                  <a:tcPr>
                    <a:solidFill>
                      <a:srgbClr val="FBFDFF"/>
                    </a:solidFill>
                  </a:tcPr>
                </a:tc>
                <a:tc>
                  <a:txBody>
                    <a:bodyPr/>
                    <a:lstStyle/>
                    <a:p>
                      <a:endParaRPr lang="en-GB" dirty="0"/>
                    </a:p>
                  </a:txBody>
                  <a:tcPr>
                    <a:solidFill>
                      <a:srgbClr val="FBFDFF"/>
                    </a:solidFill>
                  </a:tcPr>
                </a:tc>
                <a:tc>
                  <a:txBody>
                    <a:bodyPr/>
                    <a:lstStyle/>
                    <a:p>
                      <a:endParaRPr lang="en-GB" dirty="0"/>
                    </a:p>
                  </a:txBody>
                  <a:tcPr>
                    <a:solidFill>
                      <a:srgbClr val="FBFDFF"/>
                    </a:solidFill>
                  </a:tcPr>
                </a:tc>
                <a:tc>
                  <a:txBody>
                    <a:bodyPr/>
                    <a:lstStyle/>
                    <a:p>
                      <a:endParaRPr lang="en-GB" dirty="0"/>
                    </a:p>
                  </a:txBody>
                  <a:tcPr>
                    <a:solidFill>
                      <a:srgbClr val="FBFDFF"/>
                    </a:solidFill>
                  </a:tcPr>
                </a:tc>
                <a:tc>
                  <a:txBody>
                    <a:bodyPr/>
                    <a:lstStyle/>
                    <a:p>
                      <a:endParaRPr lang="en-GB" dirty="0"/>
                    </a:p>
                  </a:txBody>
                  <a:tcPr>
                    <a:solidFill>
                      <a:srgbClr val="FBFDFF"/>
                    </a:solidFill>
                  </a:tcPr>
                </a:tc>
                <a:extLst>
                  <a:ext uri="{0D108BD9-81ED-4DB2-BD59-A6C34878D82A}">
                    <a16:rowId xmlns:a16="http://schemas.microsoft.com/office/drawing/2014/main" val="1442674298"/>
                  </a:ext>
                </a:extLst>
              </a:tr>
            </a:tbl>
          </a:graphicData>
        </a:graphic>
      </p:graphicFrame>
      <p:sp>
        <p:nvSpPr>
          <p:cNvPr id="4" name="Title 3"/>
          <p:cNvSpPr>
            <a:spLocks noGrp="1"/>
          </p:cNvSpPr>
          <p:nvPr>
            <p:ph type="title"/>
          </p:nvPr>
        </p:nvSpPr>
        <p:spPr/>
        <p:txBody>
          <a:bodyPr>
            <a:normAutofit/>
          </a:bodyPr>
          <a:lstStyle/>
          <a:p>
            <a:r>
              <a:rPr lang="en-GB" sz="2800" b="1" dirty="0" err="1">
                <a:solidFill>
                  <a:schemeClr val="bg1"/>
                </a:solidFill>
              </a:rPr>
              <a:t>Trouve</a:t>
            </a:r>
            <a:r>
              <a:rPr lang="en-GB" sz="2800" b="1" dirty="0">
                <a:solidFill>
                  <a:schemeClr val="bg1"/>
                </a:solidFill>
              </a:rPr>
              <a:t> les </a:t>
            </a:r>
            <a:r>
              <a:rPr lang="en-GB" sz="2800" b="1" dirty="0" err="1">
                <a:solidFill>
                  <a:schemeClr val="bg1"/>
                </a:solidFill>
              </a:rPr>
              <a:t>paires</a:t>
            </a:r>
            <a:r>
              <a:rPr lang="en-GB" sz="28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266" name="Picture 2" descr="Free Grocery Shopping Images, Download Free Clip Art, Free Clip ...">
            <a:extLst>
              <a:ext uri="{FF2B5EF4-FFF2-40B4-BE49-F238E27FC236}">
                <a16:creationId xmlns:a16="http://schemas.microsoft.com/office/drawing/2014/main" id="{9315768C-6BB7-4AB9-B0B7-5E2A2D1AB607}"/>
              </a:ext>
            </a:extLst>
          </p:cNvPr>
          <p:cNvPicPr>
            <a:picLocks noChangeAspect="1" noChangeArrowheads="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a:off x="2968344" y="3292416"/>
            <a:ext cx="581489" cy="59867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grey hair clip art - Clip Art Library">
            <a:extLst>
              <a:ext uri="{FF2B5EF4-FFF2-40B4-BE49-F238E27FC236}">
                <a16:creationId xmlns:a16="http://schemas.microsoft.com/office/drawing/2014/main" id="{3CBF28EF-9493-4B3E-A367-A1B66FC90E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5206" y="2743924"/>
            <a:ext cx="445487" cy="47223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76B3C0B-21D6-47C9-94B3-9AE8DD9AF634}"/>
              </a:ext>
            </a:extLst>
          </p:cNvPr>
          <p:cNvGrpSpPr/>
          <p:nvPr/>
        </p:nvGrpSpPr>
        <p:grpSpPr>
          <a:xfrm>
            <a:off x="2899336" y="2133938"/>
            <a:ext cx="626300" cy="529252"/>
            <a:chOff x="7775422" y="1980012"/>
            <a:chExt cx="1080000" cy="1098802"/>
          </a:xfrm>
        </p:grpSpPr>
        <p:pic>
          <p:nvPicPr>
            <p:cNvPr id="11288" name="Picture 24" descr="Clothes line Laundry room Silhouette - Silhouette png download ...">
              <a:extLst>
                <a:ext uri="{FF2B5EF4-FFF2-40B4-BE49-F238E27FC236}">
                  <a16:creationId xmlns:a16="http://schemas.microsoft.com/office/drawing/2014/main" id="{ED4D0510-D4DF-4A77-9993-7F99039F29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422" y="1980012"/>
              <a:ext cx="1080000" cy="53451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4" descr="Clothes line Laundry room Silhouette - Silhouette png download ...">
              <a:extLst>
                <a:ext uri="{FF2B5EF4-FFF2-40B4-BE49-F238E27FC236}">
                  <a16:creationId xmlns:a16="http://schemas.microsoft.com/office/drawing/2014/main" id="{BFD6C178-4E96-4C45-B449-00FE9EB741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422" y="2272469"/>
              <a:ext cx="1080000" cy="53451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4" descr="Clothes line Laundry room Silhouette - Silhouette png download ...">
              <a:extLst>
                <a:ext uri="{FF2B5EF4-FFF2-40B4-BE49-F238E27FC236}">
                  <a16:creationId xmlns:a16="http://schemas.microsoft.com/office/drawing/2014/main" id="{25357C21-1482-4E42-9275-CA7B7E132C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422" y="2544299"/>
              <a:ext cx="1080000" cy="534515"/>
            </a:xfrm>
            <a:prstGeom prst="rect">
              <a:avLst/>
            </a:prstGeom>
            <a:noFill/>
            <a:extLst>
              <a:ext uri="{909E8E84-426E-40DD-AFC4-6F175D3DCCD1}">
                <a14:hiddenFill xmlns:a14="http://schemas.microsoft.com/office/drawing/2010/main">
                  <a:solidFill>
                    <a:srgbClr val="FFFFFF"/>
                  </a:solidFill>
                </a14:hiddenFill>
              </a:ext>
            </a:extLst>
          </p:spPr>
        </p:pic>
      </p:grpSp>
      <p:pic>
        <p:nvPicPr>
          <p:cNvPr id="11292" name="Picture 28" descr="Free Transparent Fruit Cliparts, Download Free Clip Art, Free Clip ...">
            <a:extLst>
              <a:ext uri="{FF2B5EF4-FFF2-40B4-BE49-F238E27FC236}">
                <a16:creationId xmlns:a16="http://schemas.microsoft.com/office/drawing/2014/main" id="{441BE9FE-3A2E-44B1-9AA0-BAE4A9272C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0261" y="5191435"/>
            <a:ext cx="559040" cy="486365"/>
          </a:xfrm>
          <a:prstGeom prst="rect">
            <a:avLst/>
          </a:prstGeom>
          <a:noFill/>
          <a:extLst>
            <a:ext uri="{909E8E84-426E-40DD-AFC4-6F175D3DCCD1}">
              <a14:hiddenFill xmlns:a14="http://schemas.microsoft.com/office/drawing/2010/main">
                <a:solidFill>
                  <a:srgbClr val="FFFFFF"/>
                </a:solidFill>
              </a14:hiddenFill>
            </a:ext>
          </a:extLst>
        </p:spPr>
      </p:pic>
      <p:pic>
        <p:nvPicPr>
          <p:cNvPr id="11294" name="Picture 30" descr="Free Cliparts Twelve, Download Free Clip Art, Free Clip Art on ...">
            <a:extLst>
              <a:ext uri="{FF2B5EF4-FFF2-40B4-BE49-F238E27FC236}">
                <a16:creationId xmlns:a16="http://schemas.microsoft.com/office/drawing/2014/main" id="{0E356243-1F9F-47F4-BF07-B539350D81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92542" y="1553952"/>
            <a:ext cx="533094" cy="427193"/>
          </a:xfrm>
          <a:prstGeom prst="rect">
            <a:avLst/>
          </a:prstGeom>
          <a:noFill/>
          <a:extLst>
            <a:ext uri="{909E8E84-426E-40DD-AFC4-6F175D3DCCD1}">
              <a14:hiddenFill xmlns:a14="http://schemas.microsoft.com/office/drawing/2010/main">
                <a:solidFill>
                  <a:srgbClr val="FFFFFF"/>
                </a:solidFill>
              </a14:hiddenFill>
            </a:ext>
          </a:extLst>
        </p:spPr>
      </p:pic>
      <p:pic>
        <p:nvPicPr>
          <p:cNvPr id="11298" name="Picture 34" descr="Free People Speaking Cliparts, Download Free Clip Art, Free Clip ...">
            <a:extLst>
              <a:ext uri="{FF2B5EF4-FFF2-40B4-BE49-F238E27FC236}">
                <a16:creationId xmlns:a16="http://schemas.microsoft.com/office/drawing/2014/main" id="{EB71F14C-CC99-49A0-A7AA-694BF7D345D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65647" y="3997768"/>
            <a:ext cx="528268" cy="456149"/>
          </a:xfrm>
          <a:prstGeom prst="rect">
            <a:avLst/>
          </a:prstGeom>
          <a:noFill/>
          <a:extLst>
            <a:ext uri="{909E8E84-426E-40DD-AFC4-6F175D3DCCD1}">
              <a14:hiddenFill xmlns:a14="http://schemas.microsoft.com/office/drawing/2010/main">
                <a:solidFill>
                  <a:srgbClr val="FFFFFF"/>
                </a:solidFill>
              </a14:hiddenFill>
            </a:ext>
          </a:extLst>
        </p:spPr>
      </p:pic>
      <p:pic>
        <p:nvPicPr>
          <p:cNvPr id="11300" name="Picture 36" descr="Little Girl Reading A Book Clip Art - Girl Reading Clipart - Clip ...">
            <a:extLst>
              <a:ext uri="{FF2B5EF4-FFF2-40B4-BE49-F238E27FC236}">
                <a16:creationId xmlns:a16="http://schemas.microsoft.com/office/drawing/2014/main" id="{97CD3A7A-3F50-42C1-B8B3-78907DBFAAD5}"/>
              </a:ext>
            </a:extLst>
          </p:cNvPr>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835982" y="5754263"/>
            <a:ext cx="787598" cy="549398"/>
          </a:xfrm>
          <a:prstGeom prst="rect">
            <a:avLst/>
          </a:prstGeom>
          <a:noFill/>
          <a:extLst>
            <a:ext uri="{909E8E84-426E-40DD-AFC4-6F175D3DCCD1}">
              <a14:hiddenFill xmlns:a14="http://schemas.microsoft.com/office/drawing/2010/main">
                <a:solidFill>
                  <a:srgbClr val="FFFFFF"/>
                </a:solidFill>
              </a14:hiddenFill>
            </a:ext>
          </a:extLst>
        </p:spPr>
      </p:pic>
      <p:pic>
        <p:nvPicPr>
          <p:cNvPr id="11304" name="Picture 40" descr="four clipart - Clip Art Library">
            <a:extLst>
              <a:ext uri="{FF2B5EF4-FFF2-40B4-BE49-F238E27FC236}">
                <a16:creationId xmlns:a16="http://schemas.microsoft.com/office/drawing/2014/main" id="{6D0D7D20-5EF4-4FD8-9115-E609B77064C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31127" y="4581671"/>
            <a:ext cx="362717" cy="48201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0" descr="Free Cliparts Twelve, Download Free Clip Art, Free Clip Art on ...">
            <a:extLst>
              <a:ext uri="{FF2B5EF4-FFF2-40B4-BE49-F238E27FC236}">
                <a16:creationId xmlns:a16="http://schemas.microsoft.com/office/drawing/2014/main" id="{C5076DBE-1E18-4A67-92E2-AD5A4A0D13B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91233" y="1553952"/>
            <a:ext cx="533094" cy="42719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30" descr="Free Cliparts Twelve, Download Free Clip Art, Free Clip Art on ...">
            <a:extLst>
              <a:ext uri="{FF2B5EF4-FFF2-40B4-BE49-F238E27FC236}">
                <a16:creationId xmlns:a16="http://schemas.microsoft.com/office/drawing/2014/main" id="{0CCE515E-D5A7-4624-B782-C705C1CA6E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77924" y="1548775"/>
            <a:ext cx="533094" cy="42719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0" descr="Free Cliparts Twelve, Download Free Clip Art, Free Clip Art on ...">
            <a:extLst>
              <a:ext uri="{FF2B5EF4-FFF2-40B4-BE49-F238E27FC236}">
                <a16:creationId xmlns:a16="http://schemas.microsoft.com/office/drawing/2014/main" id="{654DE3EA-538F-4FFA-A724-04B831F737F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33106" y="1524402"/>
            <a:ext cx="533094" cy="42719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30" descr="Free Cliparts Twelve, Download Free Clip Art, Free Clip Art on ...">
            <a:extLst>
              <a:ext uri="{FF2B5EF4-FFF2-40B4-BE49-F238E27FC236}">
                <a16:creationId xmlns:a16="http://schemas.microsoft.com/office/drawing/2014/main" id="{9ED60BDE-8663-4803-A5EE-8A1F7DE7FBC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35401" y="1525307"/>
            <a:ext cx="533094" cy="42719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30" descr="Free Cliparts Twelve, Download Free Clip Art, Free Clip Art on ...">
            <a:extLst>
              <a:ext uri="{FF2B5EF4-FFF2-40B4-BE49-F238E27FC236}">
                <a16:creationId xmlns:a16="http://schemas.microsoft.com/office/drawing/2014/main" id="{3CD901EE-F7EF-4A18-80C3-27C42346EE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90583" y="1552062"/>
            <a:ext cx="533094" cy="42719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0" descr="Free Cliparts Twelve, Download Free Clip Art, Free Clip Art on ...">
            <a:extLst>
              <a:ext uri="{FF2B5EF4-FFF2-40B4-BE49-F238E27FC236}">
                <a16:creationId xmlns:a16="http://schemas.microsoft.com/office/drawing/2014/main" id="{F4582922-20D5-4633-A0A0-02EBE2EA0E1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97651" y="1543094"/>
            <a:ext cx="533094" cy="42719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30" descr="Free Cliparts Twelve, Download Free Clip Art, Free Clip Art on ...">
            <a:extLst>
              <a:ext uri="{FF2B5EF4-FFF2-40B4-BE49-F238E27FC236}">
                <a16:creationId xmlns:a16="http://schemas.microsoft.com/office/drawing/2014/main" id="{41FA25C9-790A-493E-BB0C-6F1A280809F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14196" y="1543093"/>
            <a:ext cx="533094" cy="427193"/>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71122A2D-A08A-40FF-9DA0-CE68DA799005}"/>
              </a:ext>
            </a:extLst>
          </p:cNvPr>
          <p:cNvGrpSpPr/>
          <p:nvPr/>
        </p:nvGrpSpPr>
        <p:grpSpPr>
          <a:xfrm>
            <a:off x="3998027" y="2126449"/>
            <a:ext cx="626300" cy="529252"/>
            <a:chOff x="7775422" y="1980012"/>
            <a:chExt cx="1080000" cy="1098802"/>
          </a:xfrm>
        </p:grpSpPr>
        <p:pic>
          <p:nvPicPr>
            <p:cNvPr id="63" name="Picture 24" descr="Clothes line Laundry room Silhouette - Silhouette png download ...">
              <a:extLst>
                <a:ext uri="{FF2B5EF4-FFF2-40B4-BE49-F238E27FC236}">
                  <a16:creationId xmlns:a16="http://schemas.microsoft.com/office/drawing/2014/main" id="{15078ACC-1331-4EA8-BC72-F12F6009BCB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422" y="1980012"/>
              <a:ext cx="1080000" cy="53451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4" descr="Clothes line Laundry room Silhouette - Silhouette png download ...">
              <a:extLst>
                <a:ext uri="{FF2B5EF4-FFF2-40B4-BE49-F238E27FC236}">
                  <a16:creationId xmlns:a16="http://schemas.microsoft.com/office/drawing/2014/main" id="{921405B4-880C-497B-8724-B6D0367930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422" y="2272469"/>
              <a:ext cx="1080000" cy="53451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4" descr="Clothes line Laundry room Silhouette - Silhouette png download ...">
              <a:extLst>
                <a:ext uri="{FF2B5EF4-FFF2-40B4-BE49-F238E27FC236}">
                  <a16:creationId xmlns:a16="http://schemas.microsoft.com/office/drawing/2014/main" id="{BEDFF37E-002D-410A-8D59-F669EA9066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422" y="2544299"/>
              <a:ext cx="1080000" cy="5345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8" name="Group 67">
            <a:extLst>
              <a:ext uri="{FF2B5EF4-FFF2-40B4-BE49-F238E27FC236}">
                <a16:creationId xmlns:a16="http://schemas.microsoft.com/office/drawing/2014/main" id="{73B98DB4-AF70-48BE-83B9-1D4E8F60B8F3}"/>
              </a:ext>
            </a:extLst>
          </p:cNvPr>
          <p:cNvGrpSpPr/>
          <p:nvPr/>
        </p:nvGrpSpPr>
        <p:grpSpPr>
          <a:xfrm>
            <a:off x="5150635" y="2119279"/>
            <a:ext cx="626300" cy="529252"/>
            <a:chOff x="7775422" y="1980012"/>
            <a:chExt cx="1080000" cy="1098802"/>
          </a:xfrm>
        </p:grpSpPr>
        <p:pic>
          <p:nvPicPr>
            <p:cNvPr id="69" name="Picture 24" descr="Clothes line Laundry room Silhouette - Silhouette png download ...">
              <a:extLst>
                <a:ext uri="{FF2B5EF4-FFF2-40B4-BE49-F238E27FC236}">
                  <a16:creationId xmlns:a16="http://schemas.microsoft.com/office/drawing/2014/main" id="{31472D2D-7C82-4171-B35F-F570FB4E9E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422" y="1980012"/>
              <a:ext cx="1080000" cy="53451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4" descr="Clothes line Laundry room Silhouette - Silhouette png download ...">
              <a:extLst>
                <a:ext uri="{FF2B5EF4-FFF2-40B4-BE49-F238E27FC236}">
                  <a16:creationId xmlns:a16="http://schemas.microsoft.com/office/drawing/2014/main" id="{288298AB-DEAB-4A18-8026-10A82767A3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422" y="2272469"/>
              <a:ext cx="1080000" cy="53451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4" descr="Clothes line Laundry room Silhouette - Silhouette png download ...">
              <a:extLst>
                <a:ext uri="{FF2B5EF4-FFF2-40B4-BE49-F238E27FC236}">
                  <a16:creationId xmlns:a16="http://schemas.microsoft.com/office/drawing/2014/main" id="{049C117A-C132-4971-9F0E-E4CEADA9D2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422" y="2544299"/>
              <a:ext cx="1080000" cy="5345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 name="Group 71">
            <a:extLst>
              <a:ext uri="{FF2B5EF4-FFF2-40B4-BE49-F238E27FC236}">
                <a16:creationId xmlns:a16="http://schemas.microsoft.com/office/drawing/2014/main" id="{CAEACFF1-6DE2-49BC-A9D6-52765BCE39F2}"/>
              </a:ext>
            </a:extLst>
          </p:cNvPr>
          <p:cNvGrpSpPr/>
          <p:nvPr/>
        </p:nvGrpSpPr>
        <p:grpSpPr>
          <a:xfrm>
            <a:off x="6234753" y="2112109"/>
            <a:ext cx="626300" cy="529252"/>
            <a:chOff x="7775422" y="1980012"/>
            <a:chExt cx="1080000" cy="1098802"/>
          </a:xfrm>
        </p:grpSpPr>
        <p:pic>
          <p:nvPicPr>
            <p:cNvPr id="73" name="Picture 24" descr="Clothes line Laundry room Silhouette - Silhouette png download ...">
              <a:extLst>
                <a:ext uri="{FF2B5EF4-FFF2-40B4-BE49-F238E27FC236}">
                  <a16:creationId xmlns:a16="http://schemas.microsoft.com/office/drawing/2014/main" id="{A47F68ED-5209-482D-864E-F0BEE42E93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422" y="1980012"/>
              <a:ext cx="1080000" cy="53451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4" descr="Clothes line Laundry room Silhouette - Silhouette png download ...">
              <a:extLst>
                <a:ext uri="{FF2B5EF4-FFF2-40B4-BE49-F238E27FC236}">
                  <a16:creationId xmlns:a16="http://schemas.microsoft.com/office/drawing/2014/main" id="{75E47C1A-F956-4FA5-9BEF-572EA8B3BD7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422" y="2272469"/>
              <a:ext cx="1080000" cy="53451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4" descr="Clothes line Laundry room Silhouette - Silhouette png download ...">
              <a:extLst>
                <a:ext uri="{FF2B5EF4-FFF2-40B4-BE49-F238E27FC236}">
                  <a16:creationId xmlns:a16="http://schemas.microsoft.com/office/drawing/2014/main" id="{18C5B5B3-0EB3-4C9F-9A07-C86BB5A66A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422" y="2544299"/>
              <a:ext cx="1080000" cy="5345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6" name="Group 75">
            <a:extLst>
              <a:ext uri="{FF2B5EF4-FFF2-40B4-BE49-F238E27FC236}">
                <a16:creationId xmlns:a16="http://schemas.microsoft.com/office/drawing/2014/main" id="{839176C6-2665-4733-9BEA-DD314C97FB93}"/>
              </a:ext>
            </a:extLst>
          </p:cNvPr>
          <p:cNvGrpSpPr/>
          <p:nvPr/>
        </p:nvGrpSpPr>
        <p:grpSpPr>
          <a:xfrm>
            <a:off x="7332776" y="2118785"/>
            <a:ext cx="626300" cy="529252"/>
            <a:chOff x="7775422" y="1980012"/>
            <a:chExt cx="1080000" cy="1098802"/>
          </a:xfrm>
        </p:grpSpPr>
        <p:pic>
          <p:nvPicPr>
            <p:cNvPr id="77" name="Picture 24" descr="Clothes line Laundry room Silhouette - Silhouette png download ...">
              <a:extLst>
                <a:ext uri="{FF2B5EF4-FFF2-40B4-BE49-F238E27FC236}">
                  <a16:creationId xmlns:a16="http://schemas.microsoft.com/office/drawing/2014/main" id="{5AA5439F-D2E8-4D19-A1D1-A2C193A5D8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422" y="1980012"/>
              <a:ext cx="1080000" cy="534515"/>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4" descr="Clothes line Laundry room Silhouette - Silhouette png download ...">
              <a:extLst>
                <a:ext uri="{FF2B5EF4-FFF2-40B4-BE49-F238E27FC236}">
                  <a16:creationId xmlns:a16="http://schemas.microsoft.com/office/drawing/2014/main" id="{0AFD14C2-4BBF-41C1-BEB6-DFCD45FBA9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422" y="2272469"/>
              <a:ext cx="1080000" cy="53451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4" descr="Clothes line Laundry room Silhouette - Silhouette png download ...">
              <a:extLst>
                <a:ext uri="{FF2B5EF4-FFF2-40B4-BE49-F238E27FC236}">
                  <a16:creationId xmlns:a16="http://schemas.microsoft.com/office/drawing/2014/main" id="{2D5674B0-8D9D-4246-A28E-CF004F7811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422" y="2544299"/>
              <a:ext cx="1080000" cy="5345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0" name="Group 79">
            <a:extLst>
              <a:ext uri="{FF2B5EF4-FFF2-40B4-BE49-F238E27FC236}">
                <a16:creationId xmlns:a16="http://schemas.microsoft.com/office/drawing/2014/main" id="{9EFEC80F-8DDD-491A-BBB5-D14656FC5E2F}"/>
              </a:ext>
            </a:extLst>
          </p:cNvPr>
          <p:cNvGrpSpPr/>
          <p:nvPr/>
        </p:nvGrpSpPr>
        <p:grpSpPr>
          <a:xfrm>
            <a:off x="8347634" y="2119665"/>
            <a:ext cx="626300" cy="529252"/>
            <a:chOff x="7775422" y="1980012"/>
            <a:chExt cx="1080000" cy="1098802"/>
          </a:xfrm>
        </p:grpSpPr>
        <p:pic>
          <p:nvPicPr>
            <p:cNvPr id="81" name="Picture 24" descr="Clothes line Laundry room Silhouette - Silhouette png download ...">
              <a:extLst>
                <a:ext uri="{FF2B5EF4-FFF2-40B4-BE49-F238E27FC236}">
                  <a16:creationId xmlns:a16="http://schemas.microsoft.com/office/drawing/2014/main" id="{F58542A0-6E2E-4064-9691-8FA4D0C801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422" y="1980012"/>
              <a:ext cx="1080000" cy="53451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4" descr="Clothes line Laundry room Silhouette - Silhouette png download ...">
              <a:extLst>
                <a:ext uri="{FF2B5EF4-FFF2-40B4-BE49-F238E27FC236}">
                  <a16:creationId xmlns:a16="http://schemas.microsoft.com/office/drawing/2014/main" id="{DB4F1CC7-1C25-4E7A-AD04-7AF4A29ACF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422" y="2272469"/>
              <a:ext cx="1080000" cy="534515"/>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4" descr="Clothes line Laundry room Silhouette - Silhouette png download ...">
              <a:extLst>
                <a:ext uri="{FF2B5EF4-FFF2-40B4-BE49-F238E27FC236}">
                  <a16:creationId xmlns:a16="http://schemas.microsoft.com/office/drawing/2014/main" id="{039989EC-90C9-4825-8B2D-5688C702AB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422" y="2544299"/>
              <a:ext cx="1080000" cy="5345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4" name="Group 83">
            <a:extLst>
              <a:ext uri="{FF2B5EF4-FFF2-40B4-BE49-F238E27FC236}">
                <a16:creationId xmlns:a16="http://schemas.microsoft.com/office/drawing/2014/main" id="{5508AB2D-1A9F-476B-BD46-CAD31FFDF373}"/>
              </a:ext>
            </a:extLst>
          </p:cNvPr>
          <p:cNvGrpSpPr/>
          <p:nvPr/>
        </p:nvGrpSpPr>
        <p:grpSpPr>
          <a:xfrm>
            <a:off x="9497466" y="2111615"/>
            <a:ext cx="626300" cy="529252"/>
            <a:chOff x="7775422" y="1980012"/>
            <a:chExt cx="1080000" cy="1098802"/>
          </a:xfrm>
        </p:grpSpPr>
        <p:pic>
          <p:nvPicPr>
            <p:cNvPr id="85" name="Picture 24" descr="Clothes line Laundry room Silhouette - Silhouette png download ...">
              <a:extLst>
                <a:ext uri="{FF2B5EF4-FFF2-40B4-BE49-F238E27FC236}">
                  <a16:creationId xmlns:a16="http://schemas.microsoft.com/office/drawing/2014/main" id="{877D0788-7902-48CB-864E-38918924C42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422" y="1980012"/>
              <a:ext cx="1080000" cy="53451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4" descr="Clothes line Laundry room Silhouette - Silhouette png download ...">
              <a:extLst>
                <a:ext uri="{FF2B5EF4-FFF2-40B4-BE49-F238E27FC236}">
                  <a16:creationId xmlns:a16="http://schemas.microsoft.com/office/drawing/2014/main" id="{45E3BEC5-292F-4C71-A47D-DCC04B0FEF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422" y="2272469"/>
              <a:ext cx="1080000" cy="534515"/>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4" descr="Clothes line Laundry room Silhouette - Silhouette png download ...">
              <a:extLst>
                <a:ext uri="{FF2B5EF4-FFF2-40B4-BE49-F238E27FC236}">
                  <a16:creationId xmlns:a16="http://schemas.microsoft.com/office/drawing/2014/main" id="{69637C21-4320-4ADD-9CE3-EC2929719B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422" y="2544299"/>
              <a:ext cx="1080000" cy="5345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8" name="Group 87">
            <a:extLst>
              <a:ext uri="{FF2B5EF4-FFF2-40B4-BE49-F238E27FC236}">
                <a16:creationId xmlns:a16="http://schemas.microsoft.com/office/drawing/2014/main" id="{223690EE-E34B-4200-A377-EC4232C24CA0}"/>
              </a:ext>
            </a:extLst>
          </p:cNvPr>
          <p:cNvGrpSpPr/>
          <p:nvPr/>
        </p:nvGrpSpPr>
        <p:grpSpPr>
          <a:xfrm>
            <a:off x="10593905" y="2104445"/>
            <a:ext cx="626300" cy="529252"/>
            <a:chOff x="7775422" y="1980012"/>
            <a:chExt cx="1080000" cy="1098802"/>
          </a:xfrm>
        </p:grpSpPr>
        <p:pic>
          <p:nvPicPr>
            <p:cNvPr id="89" name="Picture 24" descr="Clothes line Laundry room Silhouette - Silhouette png download ...">
              <a:extLst>
                <a:ext uri="{FF2B5EF4-FFF2-40B4-BE49-F238E27FC236}">
                  <a16:creationId xmlns:a16="http://schemas.microsoft.com/office/drawing/2014/main" id="{94209C2F-6E3C-4DD4-8085-2616EDF79A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422" y="1980012"/>
              <a:ext cx="1080000" cy="534515"/>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4" descr="Clothes line Laundry room Silhouette - Silhouette png download ...">
              <a:extLst>
                <a:ext uri="{FF2B5EF4-FFF2-40B4-BE49-F238E27FC236}">
                  <a16:creationId xmlns:a16="http://schemas.microsoft.com/office/drawing/2014/main" id="{9EC74F76-5455-488B-8B8C-D81942B899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422" y="2272469"/>
              <a:ext cx="1080000" cy="534515"/>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4" descr="Clothes line Laundry room Silhouette - Silhouette png download ...">
              <a:extLst>
                <a:ext uri="{FF2B5EF4-FFF2-40B4-BE49-F238E27FC236}">
                  <a16:creationId xmlns:a16="http://schemas.microsoft.com/office/drawing/2014/main" id="{0AD4B460-C55E-4646-8B31-6A01334E55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422" y="2544299"/>
              <a:ext cx="1080000" cy="534515"/>
            </a:xfrm>
            <a:prstGeom prst="rect">
              <a:avLst/>
            </a:prstGeom>
            <a:noFill/>
            <a:extLst>
              <a:ext uri="{909E8E84-426E-40DD-AFC4-6F175D3DCCD1}">
                <a14:hiddenFill xmlns:a14="http://schemas.microsoft.com/office/drawing/2010/main">
                  <a:solidFill>
                    <a:srgbClr val="FFFFFF"/>
                  </a:solidFill>
                </a14:hiddenFill>
              </a:ext>
            </a:extLst>
          </p:spPr>
        </p:pic>
      </p:grpSp>
      <p:pic>
        <p:nvPicPr>
          <p:cNvPr id="92" name="Picture 4" descr="grey hair clip art - Clip Art Library">
            <a:extLst>
              <a:ext uri="{FF2B5EF4-FFF2-40B4-BE49-F238E27FC236}">
                <a16:creationId xmlns:a16="http://schemas.microsoft.com/office/drawing/2014/main" id="{9AA58335-CA86-45B8-9ACE-65842A39F1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433" y="2735252"/>
            <a:ext cx="445487" cy="472235"/>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 descr="grey hair clip art - Clip Art Library">
            <a:extLst>
              <a:ext uri="{FF2B5EF4-FFF2-40B4-BE49-F238E27FC236}">
                <a16:creationId xmlns:a16="http://schemas.microsoft.com/office/drawing/2014/main" id="{6B0E1A04-832E-42ED-928A-2837A1413F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3564" y="2735252"/>
            <a:ext cx="445487" cy="472235"/>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4" descr="grey hair clip art - Clip Art Library">
            <a:extLst>
              <a:ext uri="{FF2B5EF4-FFF2-40B4-BE49-F238E27FC236}">
                <a16:creationId xmlns:a16="http://schemas.microsoft.com/office/drawing/2014/main" id="{11D7C31B-1110-4B5F-877D-8EFA3DB13F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0713" y="2747878"/>
            <a:ext cx="445487" cy="472235"/>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 descr="grey hair clip art - Clip Art Library">
            <a:extLst>
              <a:ext uri="{FF2B5EF4-FFF2-40B4-BE49-F238E27FC236}">
                <a16:creationId xmlns:a16="http://schemas.microsoft.com/office/drawing/2014/main" id="{C05A8351-7D92-46D6-ACD4-6F0A0DAB8F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3008" y="2735252"/>
            <a:ext cx="445487" cy="47223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4" descr="grey hair clip art - Clip Art Library">
            <a:extLst>
              <a:ext uri="{FF2B5EF4-FFF2-40B4-BE49-F238E27FC236}">
                <a16:creationId xmlns:a16="http://schemas.microsoft.com/office/drawing/2014/main" id="{B9DEBA10-39C8-4D2A-A9AF-DF9E55B810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7766" y="2735251"/>
            <a:ext cx="445487" cy="47223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 descr="grey hair clip art - Clip Art Library">
            <a:extLst>
              <a:ext uri="{FF2B5EF4-FFF2-40B4-BE49-F238E27FC236}">
                <a16:creationId xmlns:a16="http://schemas.microsoft.com/office/drawing/2014/main" id="{C6CCEBF1-9DDE-4AAE-9F2C-15FE755A3A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4915" y="2759602"/>
            <a:ext cx="445487" cy="47223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4" descr="grey hair clip art - Clip Art Library">
            <a:extLst>
              <a:ext uri="{FF2B5EF4-FFF2-40B4-BE49-F238E27FC236}">
                <a16:creationId xmlns:a16="http://schemas.microsoft.com/office/drawing/2014/main" id="{17EC1D48-2D34-455E-96F4-6151C158CC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51915" y="2755185"/>
            <a:ext cx="445487" cy="472235"/>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Free Grocery Shopping Images, Download Free Clip Art, Free Clip ...">
            <a:extLst>
              <a:ext uri="{FF2B5EF4-FFF2-40B4-BE49-F238E27FC236}">
                <a16:creationId xmlns:a16="http://schemas.microsoft.com/office/drawing/2014/main" id="{D4127661-39CA-49A7-898C-BC78214445EC}"/>
              </a:ext>
            </a:extLst>
          </p:cNvPr>
          <p:cNvPicPr>
            <a:picLocks noChangeAspect="1" noChangeArrowheads="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a:off x="4095782" y="3304653"/>
            <a:ext cx="581489" cy="59867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Free Grocery Shopping Images, Download Free Clip Art, Free Clip ...">
            <a:extLst>
              <a:ext uri="{FF2B5EF4-FFF2-40B4-BE49-F238E27FC236}">
                <a16:creationId xmlns:a16="http://schemas.microsoft.com/office/drawing/2014/main" id="{16999948-022F-49BB-9E46-A91260BD939C}"/>
              </a:ext>
            </a:extLst>
          </p:cNvPr>
          <p:cNvPicPr>
            <a:picLocks noChangeAspect="1" noChangeArrowheads="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a:off x="5189293" y="3304653"/>
            <a:ext cx="581489" cy="598673"/>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Free Grocery Shopping Images, Download Free Clip Art, Free Clip ...">
            <a:extLst>
              <a:ext uri="{FF2B5EF4-FFF2-40B4-BE49-F238E27FC236}">
                <a16:creationId xmlns:a16="http://schemas.microsoft.com/office/drawing/2014/main" id="{4AB8F077-5149-4353-9744-5B7F44CFBFCB}"/>
              </a:ext>
            </a:extLst>
          </p:cNvPr>
          <p:cNvPicPr>
            <a:picLocks noChangeAspect="1" noChangeArrowheads="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a:off x="6264186" y="3304653"/>
            <a:ext cx="581489" cy="598673"/>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 descr="Free Grocery Shopping Images, Download Free Clip Art, Free Clip ...">
            <a:extLst>
              <a:ext uri="{FF2B5EF4-FFF2-40B4-BE49-F238E27FC236}">
                <a16:creationId xmlns:a16="http://schemas.microsoft.com/office/drawing/2014/main" id="{AF07FBF1-E6A3-428B-BCB7-0E25C2BE3CFF}"/>
              </a:ext>
            </a:extLst>
          </p:cNvPr>
          <p:cNvPicPr>
            <a:picLocks noChangeAspect="1" noChangeArrowheads="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a:off x="7332776" y="3295641"/>
            <a:ext cx="581489" cy="598673"/>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Free Grocery Shopping Images, Download Free Clip Art, Free Clip ...">
            <a:extLst>
              <a:ext uri="{FF2B5EF4-FFF2-40B4-BE49-F238E27FC236}">
                <a16:creationId xmlns:a16="http://schemas.microsoft.com/office/drawing/2014/main" id="{1E549F0A-AD4C-4EF7-B062-E4CAD0706087}"/>
              </a:ext>
            </a:extLst>
          </p:cNvPr>
          <p:cNvPicPr>
            <a:picLocks noChangeAspect="1" noChangeArrowheads="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a:off x="8426287" y="3272437"/>
            <a:ext cx="581489" cy="59867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Free Grocery Shopping Images, Download Free Clip Art, Free Clip ...">
            <a:extLst>
              <a:ext uri="{FF2B5EF4-FFF2-40B4-BE49-F238E27FC236}">
                <a16:creationId xmlns:a16="http://schemas.microsoft.com/office/drawing/2014/main" id="{D429072D-F2FA-49FF-884E-44EAAC863E28}"/>
              </a:ext>
            </a:extLst>
          </p:cNvPr>
          <p:cNvPicPr>
            <a:picLocks noChangeAspect="1" noChangeArrowheads="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a:off x="9476259" y="3272437"/>
            <a:ext cx="581489" cy="598673"/>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 descr="Free Grocery Shopping Images, Download Free Clip Art, Free Clip ...">
            <a:extLst>
              <a:ext uri="{FF2B5EF4-FFF2-40B4-BE49-F238E27FC236}">
                <a16:creationId xmlns:a16="http://schemas.microsoft.com/office/drawing/2014/main" id="{91FB0DD3-18C3-4170-9EDE-384B586E06B8}"/>
              </a:ext>
            </a:extLst>
          </p:cNvPr>
          <p:cNvPicPr>
            <a:picLocks noChangeAspect="1" noChangeArrowheads="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a:off x="10581301" y="3292704"/>
            <a:ext cx="581489" cy="598673"/>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34" descr="Free People Speaking Cliparts, Download Free Clip Art, Free Clip ...">
            <a:extLst>
              <a:ext uri="{FF2B5EF4-FFF2-40B4-BE49-F238E27FC236}">
                <a16:creationId xmlns:a16="http://schemas.microsoft.com/office/drawing/2014/main" id="{5FACBF4E-60D5-4C43-8548-C3618DFF16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53551" y="3987369"/>
            <a:ext cx="528268" cy="456149"/>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34" descr="Free People Speaking Cliparts, Download Free Clip Art, Free Clip ...">
            <a:extLst>
              <a:ext uri="{FF2B5EF4-FFF2-40B4-BE49-F238E27FC236}">
                <a16:creationId xmlns:a16="http://schemas.microsoft.com/office/drawing/2014/main" id="{74689766-D075-48AE-BC0C-04595DFC492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50635" y="3999560"/>
            <a:ext cx="528268" cy="456149"/>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34" descr="Free People Speaking Cliparts, Download Free Clip Art, Free Clip ...">
            <a:extLst>
              <a:ext uri="{FF2B5EF4-FFF2-40B4-BE49-F238E27FC236}">
                <a16:creationId xmlns:a16="http://schemas.microsoft.com/office/drawing/2014/main" id="{CEF0F2A4-4003-41DB-A260-7894E232A5D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3769" y="4000230"/>
            <a:ext cx="528268" cy="456149"/>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4" descr="Free People Speaking Cliparts, Download Free Clip Art, Free Clip ...">
            <a:extLst>
              <a:ext uri="{FF2B5EF4-FFF2-40B4-BE49-F238E27FC236}">
                <a16:creationId xmlns:a16="http://schemas.microsoft.com/office/drawing/2014/main" id="{A596CFB0-FCAA-4B88-A019-AD2226197BF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32776" y="3981889"/>
            <a:ext cx="528268" cy="456149"/>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34" descr="Free People Speaking Cliparts, Download Free Clip Art, Free Clip ...">
            <a:extLst>
              <a:ext uri="{FF2B5EF4-FFF2-40B4-BE49-F238E27FC236}">
                <a16:creationId xmlns:a16="http://schemas.microsoft.com/office/drawing/2014/main" id="{086A14B0-E229-445A-B5B1-FA164F90F4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26287" y="3999560"/>
            <a:ext cx="528268" cy="456149"/>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34" descr="Free People Speaking Cliparts, Download Free Clip Art, Free Clip ...">
            <a:extLst>
              <a:ext uri="{FF2B5EF4-FFF2-40B4-BE49-F238E27FC236}">
                <a16:creationId xmlns:a16="http://schemas.microsoft.com/office/drawing/2014/main" id="{DC04EDDB-EF22-4E3D-88F4-6CF0394716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93524" y="3988802"/>
            <a:ext cx="528268" cy="456149"/>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34" descr="Free People Speaking Cliparts, Download Free Clip Art, Free Clip ...">
            <a:extLst>
              <a:ext uri="{FF2B5EF4-FFF2-40B4-BE49-F238E27FC236}">
                <a16:creationId xmlns:a16="http://schemas.microsoft.com/office/drawing/2014/main" id="{F837B967-594D-40FB-B43C-57A6CFA187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07911" y="3997768"/>
            <a:ext cx="528268" cy="456149"/>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40" descr="four clipart - Clip Art Library">
            <a:extLst>
              <a:ext uri="{FF2B5EF4-FFF2-40B4-BE49-F238E27FC236}">
                <a16:creationId xmlns:a16="http://schemas.microsoft.com/office/drawing/2014/main" id="{589BE232-E4BB-470C-B812-5E3A5473A8D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08194" y="4581671"/>
            <a:ext cx="362717" cy="48201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40" descr="four clipart - Clip Art Library">
            <a:extLst>
              <a:ext uri="{FF2B5EF4-FFF2-40B4-BE49-F238E27FC236}">
                <a16:creationId xmlns:a16="http://schemas.microsoft.com/office/drawing/2014/main" id="{93AA628E-B7A9-42CE-92E2-C35AB58409B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33410" y="4581671"/>
            <a:ext cx="362717" cy="48201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0" descr="four clipart - Clip Art Library">
            <a:extLst>
              <a:ext uri="{FF2B5EF4-FFF2-40B4-BE49-F238E27FC236}">
                <a16:creationId xmlns:a16="http://schemas.microsoft.com/office/drawing/2014/main" id="{07DE424C-26BD-4CB6-8967-116FCAB0636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08483" y="4602260"/>
            <a:ext cx="362717" cy="482010"/>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40" descr="four clipart - Clip Art Library">
            <a:extLst>
              <a:ext uri="{FF2B5EF4-FFF2-40B4-BE49-F238E27FC236}">
                <a16:creationId xmlns:a16="http://schemas.microsoft.com/office/drawing/2014/main" id="{C8C0AE78-6C63-466A-972C-46E691D690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15551" y="4581671"/>
            <a:ext cx="362717" cy="482010"/>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40" descr="four clipart - Clip Art Library">
            <a:extLst>
              <a:ext uri="{FF2B5EF4-FFF2-40B4-BE49-F238E27FC236}">
                <a16:creationId xmlns:a16="http://schemas.microsoft.com/office/drawing/2014/main" id="{2863ECE7-32F7-4ED8-BFDA-B9350E09832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99150" y="4574113"/>
            <a:ext cx="362717" cy="48201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40" descr="four clipart - Clip Art Library">
            <a:extLst>
              <a:ext uri="{FF2B5EF4-FFF2-40B4-BE49-F238E27FC236}">
                <a16:creationId xmlns:a16="http://schemas.microsoft.com/office/drawing/2014/main" id="{179B6823-B031-477E-B2FF-D5977A81742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568651" y="4566063"/>
            <a:ext cx="362717" cy="48201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40" descr="four clipart - Clip Art Library">
            <a:extLst>
              <a:ext uri="{FF2B5EF4-FFF2-40B4-BE49-F238E27FC236}">
                <a16:creationId xmlns:a16="http://schemas.microsoft.com/office/drawing/2014/main" id="{54A1BA22-078B-40CA-B6F8-C92EEC1EA44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78971" y="4583154"/>
            <a:ext cx="362717" cy="48201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8" descr="Free Transparent Fruit Cliparts, Download Free Clip Art, Free Clip ...">
            <a:extLst>
              <a:ext uri="{FF2B5EF4-FFF2-40B4-BE49-F238E27FC236}">
                <a16:creationId xmlns:a16="http://schemas.microsoft.com/office/drawing/2014/main" id="{73A4BA33-DE4E-4FC1-8873-2348189844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1656" y="5201834"/>
            <a:ext cx="559040" cy="486365"/>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8" descr="Free Transparent Fruit Cliparts, Download Free Clip Art, Free Clip ...">
            <a:extLst>
              <a:ext uri="{FF2B5EF4-FFF2-40B4-BE49-F238E27FC236}">
                <a16:creationId xmlns:a16="http://schemas.microsoft.com/office/drawing/2014/main" id="{5048AE21-5D9D-4E12-97C8-0FFF59901D7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7087" y="5189643"/>
            <a:ext cx="559040" cy="486365"/>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28" descr="Free Transparent Fruit Cliparts, Download Free Clip Art, Free Clip ...">
            <a:extLst>
              <a:ext uri="{FF2B5EF4-FFF2-40B4-BE49-F238E27FC236}">
                <a16:creationId xmlns:a16="http://schemas.microsoft.com/office/drawing/2014/main" id="{B43DB0B6-90D8-48D4-8E37-2C13661112A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8791" y="5201834"/>
            <a:ext cx="559040" cy="486365"/>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28" descr="Free Transparent Fruit Cliparts, Download Free Clip Art, Free Clip ...">
            <a:extLst>
              <a:ext uri="{FF2B5EF4-FFF2-40B4-BE49-F238E27FC236}">
                <a16:creationId xmlns:a16="http://schemas.microsoft.com/office/drawing/2014/main" id="{E1972824-AF4F-4518-9A88-931AC971C9A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2004" y="5178562"/>
            <a:ext cx="559040" cy="486365"/>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8" descr="Free Transparent Fruit Cliparts, Download Free Clip Art, Free Clip ...">
            <a:extLst>
              <a:ext uri="{FF2B5EF4-FFF2-40B4-BE49-F238E27FC236}">
                <a16:creationId xmlns:a16="http://schemas.microsoft.com/office/drawing/2014/main" id="{F3331DD0-E1DF-40C4-814B-4634437767B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26617" y="5201834"/>
            <a:ext cx="559040" cy="486365"/>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8" descr="Free Transparent Fruit Cliparts, Download Free Clip Art, Free Clip ...">
            <a:extLst>
              <a:ext uri="{FF2B5EF4-FFF2-40B4-BE49-F238E27FC236}">
                <a16:creationId xmlns:a16="http://schemas.microsoft.com/office/drawing/2014/main" id="{EED944C0-222D-4DBC-BA6C-CD704375C86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39217" y="5189643"/>
            <a:ext cx="559040" cy="486365"/>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8" descr="Free Transparent Fruit Cliparts, Download Free Clip Art, Free Clip ...">
            <a:extLst>
              <a:ext uri="{FF2B5EF4-FFF2-40B4-BE49-F238E27FC236}">
                <a16:creationId xmlns:a16="http://schemas.microsoft.com/office/drawing/2014/main" id="{60B3676C-94AB-46EA-81F5-331B194D333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90371" y="5204835"/>
            <a:ext cx="559040" cy="486365"/>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36" descr="Little Girl Reading A Book Clip Art - Girl Reading Clipart - Clip ...">
            <a:extLst>
              <a:ext uri="{FF2B5EF4-FFF2-40B4-BE49-F238E27FC236}">
                <a16:creationId xmlns:a16="http://schemas.microsoft.com/office/drawing/2014/main" id="{E2424D85-0659-45AB-A449-A023C9D4D556}"/>
              </a:ext>
            </a:extLst>
          </p:cNvPr>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917377" y="5754263"/>
            <a:ext cx="787598" cy="549398"/>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36" descr="Little Girl Reading A Book Clip Art - Girl Reading Clipart - Clip ...">
            <a:extLst>
              <a:ext uri="{FF2B5EF4-FFF2-40B4-BE49-F238E27FC236}">
                <a16:creationId xmlns:a16="http://schemas.microsoft.com/office/drawing/2014/main" id="{7D8F8615-28FB-4BA6-9E3A-B413A2548D9C}"/>
              </a:ext>
            </a:extLst>
          </p:cNvPr>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998772" y="5732453"/>
            <a:ext cx="787598" cy="549398"/>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36" descr="Little Girl Reading A Book Clip Art - Girl Reading Clipart - Clip ...">
            <a:extLst>
              <a:ext uri="{FF2B5EF4-FFF2-40B4-BE49-F238E27FC236}">
                <a16:creationId xmlns:a16="http://schemas.microsoft.com/office/drawing/2014/main" id="{73977457-11DD-4750-B88F-813F48F5A81D}"/>
              </a:ext>
            </a:extLst>
          </p:cNvPr>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096042" y="5734199"/>
            <a:ext cx="787598" cy="549398"/>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36" descr="Little Girl Reading A Book Clip Art - Girl Reading Clipart - Clip ...">
            <a:extLst>
              <a:ext uri="{FF2B5EF4-FFF2-40B4-BE49-F238E27FC236}">
                <a16:creationId xmlns:a16="http://schemas.microsoft.com/office/drawing/2014/main" id="{4B948A36-D0D9-4FB0-AB16-11A0772AF82C}"/>
              </a:ext>
            </a:extLst>
          </p:cNvPr>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7203110" y="5745521"/>
            <a:ext cx="787598" cy="549398"/>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36" descr="Little Girl Reading A Book Clip Art - Girl Reading Clipart - Clip ...">
            <a:extLst>
              <a:ext uri="{FF2B5EF4-FFF2-40B4-BE49-F238E27FC236}">
                <a16:creationId xmlns:a16="http://schemas.microsoft.com/office/drawing/2014/main" id="{837C36FE-C29D-4D3F-AD55-F2B0DDB1D775}"/>
              </a:ext>
            </a:extLst>
          </p:cNvPr>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284505" y="5745201"/>
            <a:ext cx="787598" cy="549398"/>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36" descr="Little Girl Reading A Book Clip Art - Girl Reading Clipart - Clip ...">
            <a:extLst>
              <a:ext uri="{FF2B5EF4-FFF2-40B4-BE49-F238E27FC236}">
                <a16:creationId xmlns:a16="http://schemas.microsoft.com/office/drawing/2014/main" id="{8757958B-8C58-4A5E-860F-8D4CEBEE77CE}"/>
              </a:ext>
            </a:extLst>
          </p:cNvPr>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9336168" y="5745204"/>
            <a:ext cx="787598" cy="549398"/>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36" descr="Little Girl Reading A Book Clip Art - Girl Reading Clipart - Clip ...">
            <a:extLst>
              <a:ext uri="{FF2B5EF4-FFF2-40B4-BE49-F238E27FC236}">
                <a16:creationId xmlns:a16="http://schemas.microsoft.com/office/drawing/2014/main" id="{9598F0AA-6263-4202-9579-B34BC2FECD31}"/>
              </a:ext>
            </a:extLst>
          </p:cNvPr>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432607" y="5745201"/>
            <a:ext cx="787598" cy="5493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612CB9A-40E6-4D64-AA75-8D7E821DDC9B}"/>
              </a:ext>
            </a:extLst>
          </p:cNvPr>
          <p:cNvSpPr/>
          <p:nvPr/>
        </p:nvSpPr>
        <p:spPr>
          <a:xfrm>
            <a:off x="4873215" y="1475127"/>
            <a:ext cx="1070214" cy="5986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t>douze</a:t>
            </a:r>
            <a:endParaRPr lang="en-GB" b="1" dirty="0"/>
          </a:p>
        </p:txBody>
      </p:sp>
      <p:sp>
        <p:nvSpPr>
          <p:cNvPr id="134" name="Rectangle 133">
            <a:extLst>
              <a:ext uri="{FF2B5EF4-FFF2-40B4-BE49-F238E27FC236}">
                <a16:creationId xmlns:a16="http://schemas.microsoft.com/office/drawing/2014/main" id="{60FD7A44-C113-46D2-BC7E-9AA0A470EB90}"/>
              </a:ext>
            </a:extLst>
          </p:cNvPr>
          <p:cNvSpPr/>
          <p:nvPr/>
        </p:nvSpPr>
        <p:spPr>
          <a:xfrm>
            <a:off x="10306873" y="2091228"/>
            <a:ext cx="1070214" cy="5986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135" name="TextBox 134">
            <a:extLst>
              <a:ext uri="{FF2B5EF4-FFF2-40B4-BE49-F238E27FC236}">
                <a16:creationId xmlns:a16="http://schemas.microsoft.com/office/drawing/2014/main" id="{E7BC2482-1152-4DDA-AC25-97B80BF9CDD4}"/>
              </a:ext>
            </a:extLst>
          </p:cNvPr>
          <p:cNvSpPr txBox="1"/>
          <p:nvPr/>
        </p:nvSpPr>
        <p:spPr>
          <a:xfrm rot="20651896">
            <a:off x="10161043" y="2165649"/>
            <a:ext cx="1398571" cy="3539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err="1">
                <a:ln>
                  <a:noFill/>
                </a:ln>
                <a:solidFill>
                  <a:srgbClr val="FFFFFF"/>
                </a:solidFill>
                <a:effectLst/>
                <a:uLnTx/>
                <a:uFillTx/>
                <a:latin typeface="Century Gothic"/>
                <a:ea typeface="+mn-ea"/>
                <a:cs typeface="+mn-cs"/>
              </a:rPr>
              <a:t>vêtements</a:t>
            </a:r>
            <a:endParaRPr kumimoji="0" lang="en-GB" sz="17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36" name="Rectangle 135">
            <a:extLst>
              <a:ext uri="{FF2B5EF4-FFF2-40B4-BE49-F238E27FC236}">
                <a16:creationId xmlns:a16="http://schemas.microsoft.com/office/drawing/2014/main" id="{1597AA1C-A93D-4808-9231-8F6D2FCFA5F5}"/>
              </a:ext>
            </a:extLst>
          </p:cNvPr>
          <p:cNvSpPr/>
          <p:nvPr/>
        </p:nvSpPr>
        <p:spPr>
          <a:xfrm>
            <a:off x="2687245" y="2690823"/>
            <a:ext cx="1085061" cy="5986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homme</a:t>
            </a:r>
          </a:p>
        </p:txBody>
      </p:sp>
      <p:sp>
        <p:nvSpPr>
          <p:cNvPr id="137" name="Rectangle 136">
            <a:extLst>
              <a:ext uri="{FF2B5EF4-FFF2-40B4-BE49-F238E27FC236}">
                <a16:creationId xmlns:a16="http://schemas.microsoft.com/office/drawing/2014/main" id="{6430472C-69DD-45C1-AC4A-B753D5EA55A1}"/>
              </a:ext>
            </a:extLst>
          </p:cNvPr>
          <p:cNvSpPr/>
          <p:nvPr/>
        </p:nvSpPr>
        <p:spPr>
          <a:xfrm>
            <a:off x="7046417" y="3296541"/>
            <a:ext cx="1070214" cy="5986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courses</a:t>
            </a:r>
          </a:p>
        </p:txBody>
      </p:sp>
      <p:sp>
        <p:nvSpPr>
          <p:cNvPr id="138" name="Rectangle 137">
            <a:extLst>
              <a:ext uri="{FF2B5EF4-FFF2-40B4-BE49-F238E27FC236}">
                <a16:creationId xmlns:a16="http://schemas.microsoft.com/office/drawing/2014/main" id="{B848DF34-7552-463C-A7B7-61F7A2E01086}"/>
              </a:ext>
            </a:extLst>
          </p:cNvPr>
          <p:cNvSpPr/>
          <p:nvPr/>
        </p:nvSpPr>
        <p:spPr>
          <a:xfrm>
            <a:off x="8127571" y="3899379"/>
            <a:ext cx="1081348" cy="5986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t>parler</a:t>
            </a:r>
            <a:endParaRPr lang="en-GB" b="1" dirty="0"/>
          </a:p>
        </p:txBody>
      </p:sp>
      <p:sp>
        <p:nvSpPr>
          <p:cNvPr id="139" name="Rectangle 138">
            <a:extLst>
              <a:ext uri="{FF2B5EF4-FFF2-40B4-BE49-F238E27FC236}">
                <a16:creationId xmlns:a16="http://schemas.microsoft.com/office/drawing/2014/main" id="{CBDB6DCB-3266-473C-8A0D-2F608F8F961A}"/>
              </a:ext>
            </a:extLst>
          </p:cNvPr>
          <p:cNvSpPr/>
          <p:nvPr/>
        </p:nvSpPr>
        <p:spPr>
          <a:xfrm>
            <a:off x="5954734" y="4518621"/>
            <a:ext cx="1070214" cy="5986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quatre</a:t>
            </a:r>
          </a:p>
        </p:txBody>
      </p:sp>
      <p:sp>
        <p:nvSpPr>
          <p:cNvPr id="140" name="Rectangle 139">
            <a:extLst>
              <a:ext uri="{FF2B5EF4-FFF2-40B4-BE49-F238E27FC236}">
                <a16:creationId xmlns:a16="http://schemas.microsoft.com/office/drawing/2014/main" id="{AB6B57B8-F124-4046-8122-ADDC00823C17}"/>
              </a:ext>
            </a:extLst>
          </p:cNvPr>
          <p:cNvSpPr/>
          <p:nvPr/>
        </p:nvSpPr>
        <p:spPr>
          <a:xfrm>
            <a:off x="9208919" y="5124290"/>
            <a:ext cx="1070214" cy="5986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fruit</a:t>
            </a:r>
          </a:p>
        </p:txBody>
      </p:sp>
      <p:sp>
        <p:nvSpPr>
          <p:cNvPr id="141" name="Rectangle 140">
            <a:extLst>
              <a:ext uri="{FF2B5EF4-FFF2-40B4-BE49-F238E27FC236}">
                <a16:creationId xmlns:a16="http://schemas.microsoft.com/office/drawing/2014/main" id="{C77E37F5-1650-42FA-868F-8BD3A4CF1989}"/>
              </a:ext>
            </a:extLst>
          </p:cNvPr>
          <p:cNvSpPr/>
          <p:nvPr/>
        </p:nvSpPr>
        <p:spPr>
          <a:xfrm>
            <a:off x="3772306" y="5732920"/>
            <a:ext cx="1086334" cy="5986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lire</a:t>
            </a:r>
          </a:p>
        </p:txBody>
      </p:sp>
    </p:spTree>
    <p:extLst>
      <p:ext uri="{BB962C8B-B14F-4D97-AF65-F5344CB8AC3E}">
        <p14:creationId xmlns:p14="http://schemas.microsoft.com/office/powerpoint/2010/main" val="25804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4"/>
                                        </p:tgtEl>
                                        <p:attrNameLst>
                                          <p:attrName>style.visibility</p:attrName>
                                        </p:attrNameLst>
                                      </p:cBhvr>
                                      <p:to>
                                        <p:strVal val="visible"/>
                                      </p:to>
                                    </p:set>
                                    <p:animEffect transition="in" filter="fade">
                                      <p:cBhvr>
                                        <p:cTn id="12" dur="500"/>
                                        <p:tgtEl>
                                          <p:spTgt spid="13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5"/>
                                        </p:tgtEl>
                                        <p:attrNameLst>
                                          <p:attrName>style.visibility</p:attrName>
                                        </p:attrNameLst>
                                      </p:cBhvr>
                                      <p:to>
                                        <p:strVal val="visible"/>
                                      </p:to>
                                    </p:set>
                                    <p:animEffect transition="in" filter="fade">
                                      <p:cBhvr>
                                        <p:cTn id="15" dur="500"/>
                                        <p:tgtEl>
                                          <p:spTgt spid="1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6"/>
                                        </p:tgtEl>
                                        <p:attrNameLst>
                                          <p:attrName>style.visibility</p:attrName>
                                        </p:attrNameLst>
                                      </p:cBhvr>
                                      <p:to>
                                        <p:strVal val="visible"/>
                                      </p:to>
                                    </p:set>
                                    <p:animEffect transition="in" filter="fade">
                                      <p:cBhvr>
                                        <p:cTn id="20" dur="500"/>
                                        <p:tgtEl>
                                          <p:spTgt spid="1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7"/>
                                        </p:tgtEl>
                                        <p:attrNameLst>
                                          <p:attrName>style.visibility</p:attrName>
                                        </p:attrNameLst>
                                      </p:cBhvr>
                                      <p:to>
                                        <p:strVal val="visible"/>
                                      </p:to>
                                    </p:set>
                                    <p:animEffect transition="in" filter="fade">
                                      <p:cBhvr>
                                        <p:cTn id="25" dur="500"/>
                                        <p:tgtEl>
                                          <p:spTgt spid="13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8"/>
                                        </p:tgtEl>
                                        <p:attrNameLst>
                                          <p:attrName>style.visibility</p:attrName>
                                        </p:attrNameLst>
                                      </p:cBhvr>
                                      <p:to>
                                        <p:strVal val="visible"/>
                                      </p:to>
                                    </p:set>
                                    <p:animEffect transition="in" filter="fade">
                                      <p:cBhvr>
                                        <p:cTn id="30" dur="500"/>
                                        <p:tgtEl>
                                          <p:spTgt spid="13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9"/>
                                        </p:tgtEl>
                                        <p:attrNameLst>
                                          <p:attrName>style.visibility</p:attrName>
                                        </p:attrNameLst>
                                      </p:cBhvr>
                                      <p:to>
                                        <p:strVal val="visible"/>
                                      </p:to>
                                    </p:set>
                                    <p:animEffect transition="in" filter="fade">
                                      <p:cBhvr>
                                        <p:cTn id="35" dur="500"/>
                                        <p:tgtEl>
                                          <p:spTgt spid="1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0"/>
                                        </p:tgtEl>
                                        <p:attrNameLst>
                                          <p:attrName>style.visibility</p:attrName>
                                        </p:attrNameLst>
                                      </p:cBhvr>
                                      <p:to>
                                        <p:strVal val="visible"/>
                                      </p:to>
                                    </p:set>
                                    <p:animEffect transition="in" filter="fade">
                                      <p:cBhvr>
                                        <p:cTn id="40" dur="500"/>
                                        <p:tgtEl>
                                          <p:spTgt spid="14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1"/>
                                        </p:tgtEl>
                                        <p:attrNameLst>
                                          <p:attrName>style.visibility</p:attrName>
                                        </p:attrNameLst>
                                      </p:cBhvr>
                                      <p:to>
                                        <p:strVal val="visible"/>
                                      </p:to>
                                    </p:set>
                                    <p:animEffect transition="in" filter="fade">
                                      <p:cBhvr>
                                        <p:cTn id="45"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4" grpId="0" animBg="1"/>
      <p:bldP spid="135" grpId="0"/>
      <p:bldP spid="136" grpId="0" animBg="1"/>
      <p:bldP spid="137" grpId="0" animBg="1"/>
      <p:bldP spid="138" grpId="0" animBg="1"/>
      <p:bldP spid="139" grpId="0" animBg="1"/>
      <p:bldP spid="140" grpId="0" animBg="1"/>
      <p:bldP spid="1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626733" cy="647577"/>
          </a:xfrm>
        </p:spPr>
        <p:txBody>
          <a:bodyPr>
            <a:normAutofit/>
          </a:bodyPr>
          <a:lstStyle/>
          <a:p>
            <a:r>
              <a:rPr lang="en-GB" sz="2800" b="1" dirty="0" err="1">
                <a:solidFill>
                  <a:schemeClr val="bg1"/>
                </a:solidFill>
              </a:rPr>
              <a:t>C’est</a:t>
            </a:r>
            <a:r>
              <a:rPr lang="en-GB" sz="2800" b="1" dirty="0">
                <a:solidFill>
                  <a:schemeClr val="bg1"/>
                </a:solidFill>
              </a:rPr>
              <a:t> </a:t>
            </a:r>
            <a:r>
              <a:rPr lang="en-GB" sz="2800" b="1" dirty="0" err="1">
                <a:solidFill>
                  <a:schemeClr val="bg1"/>
                </a:solidFill>
              </a:rPr>
              <a:t>où</a:t>
            </a:r>
            <a:r>
              <a:rPr lang="en-GB" sz="2800" b="1" dirty="0">
                <a:solidFill>
                  <a:schemeClr val="bg1"/>
                </a:solidFill>
              </a:rPr>
              <a:t>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8724900" y="249869"/>
            <a:ext cx="3185021"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2012000" cy="446276"/>
          </a:xfrm>
          <a:prstGeom prst="rect">
            <a:avLst/>
          </a:prstGeom>
          <a:noFill/>
        </p:spPr>
        <p:txBody>
          <a:bodyPr wrap="square" rtlCol="0">
            <a:spAutoFit/>
          </a:bodyPr>
          <a:lstStyle/>
          <a:p>
            <a:pPr lvl="0">
              <a:defRPr/>
            </a:pPr>
            <a:r>
              <a:rPr lang="en-GB" sz="2300" dirty="0" err="1">
                <a:solidFill>
                  <a:srgbClr val="002060"/>
                </a:solidFill>
                <a:latin typeface="Century Gothic" panose="020F0302020204030204"/>
              </a:rPr>
              <a:t>Noura</a:t>
            </a:r>
            <a:r>
              <a:rPr lang="en-GB" sz="2300" dirty="0">
                <a:solidFill>
                  <a:srgbClr val="002060"/>
                </a:solidFill>
                <a:latin typeface="Century Gothic" panose="020F0302020204030204"/>
              </a:rPr>
              <a:t> </a:t>
            </a:r>
            <a:r>
              <a:rPr lang="en-GB" sz="2300" dirty="0" err="1">
                <a:solidFill>
                  <a:srgbClr val="002060"/>
                </a:solidFill>
                <a:latin typeface="Century Gothic" panose="020F0302020204030204"/>
              </a:rPr>
              <a:t>étudie</a:t>
            </a:r>
            <a:r>
              <a:rPr lang="en-GB" sz="2300" dirty="0">
                <a:solidFill>
                  <a:srgbClr val="002060"/>
                </a:solidFill>
                <a:latin typeface="Century Gothic" panose="020F0302020204030204"/>
              </a:rPr>
              <a:t> les pays </a:t>
            </a:r>
            <a:r>
              <a:rPr lang="en-GB" sz="2300" dirty="0" err="1">
                <a:solidFill>
                  <a:srgbClr val="002060"/>
                </a:solidFill>
              </a:rPr>
              <a:t>où</a:t>
            </a:r>
            <a:r>
              <a:rPr lang="en-GB" sz="2300" dirty="0">
                <a:solidFill>
                  <a:srgbClr val="002060"/>
                </a:solidFill>
              </a:rPr>
              <a:t> on </a:t>
            </a:r>
            <a:r>
              <a:rPr lang="en-GB" sz="2300" dirty="0" err="1">
                <a:solidFill>
                  <a:srgbClr val="002060"/>
                </a:solidFill>
              </a:rPr>
              <a:t>parle</a:t>
            </a:r>
            <a:r>
              <a:rPr lang="en-GB" sz="2300" dirty="0">
                <a:solidFill>
                  <a:srgbClr val="002060"/>
                </a:solidFill>
              </a:rPr>
              <a:t> </a:t>
            </a:r>
            <a:r>
              <a:rPr lang="en-GB" sz="2300" dirty="0" err="1">
                <a:solidFill>
                  <a:srgbClr val="002060"/>
                </a:solidFill>
                <a:latin typeface="Century Gothic" panose="020F0302020204030204"/>
              </a:rPr>
              <a:t>français</a:t>
            </a:r>
            <a:r>
              <a:rPr lang="en-GB" sz="2300" dirty="0">
                <a:solidFill>
                  <a:srgbClr val="002060"/>
                </a:solidFill>
                <a:latin typeface="Century Gothic" panose="020F0302020204030204"/>
              </a:rPr>
              <a:t>. Elle </a:t>
            </a:r>
            <a:r>
              <a:rPr lang="en-GB" sz="2300" dirty="0" err="1">
                <a:solidFill>
                  <a:srgbClr val="002060"/>
                </a:solidFill>
                <a:latin typeface="Century Gothic" panose="020F0302020204030204"/>
              </a:rPr>
              <a:t>demande</a:t>
            </a:r>
            <a:r>
              <a:rPr lang="en-GB" sz="2300" dirty="0">
                <a:solidFill>
                  <a:srgbClr val="002060"/>
                </a:solidFill>
                <a:latin typeface="Century Gothic" panose="020F0302020204030204"/>
              </a:rPr>
              <a:t> le nom des </a:t>
            </a:r>
            <a:r>
              <a:rPr lang="en-GB" sz="2300" dirty="0" err="1">
                <a:solidFill>
                  <a:srgbClr val="002060"/>
                </a:solidFill>
                <a:latin typeface="Century Gothic" panose="020F0302020204030204"/>
              </a:rPr>
              <a:t>villes</a:t>
            </a:r>
            <a:r>
              <a:rPr lang="en-GB" sz="2300" dirty="0">
                <a:solidFill>
                  <a:srgbClr val="002060"/>
                </a:solidFill>
                <a:latin typeface="Century Gothic" panose="020F0302020204030204"/>
              </a:rPr>
              <a:t> à </a:t>
            </a:r>
            <a:r>
              <a:rPr lang="en-GB" sz="2300" dirty="0" err="1">
                <a:solidFill>
                  <a:srgbClr val="002060"/>
                </a:solidFill>
                <a:latin typeface="Century Gothic" panose="020F0302020204030204"/>
              </a:rPr>
              <a:t>Léa</a:t>
            </a:r>
            <a:r>
              <a:rPr lang="en-GB" sz="2300" dirty="0">
                <a:solidFill>
                  <a:srgbClr val="002060"/>
                </a:solidFill>
                <a:latin typeface="Century Gothic" panose="020F0302020204030204"/>
              </a:rPr>
              <a:t>.</a:t>
            </a:r>
            <a:endParaRPr kumimoji="0" lang="en-US" sz="23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12290" name="Picture 2" descr="europe map vector svg - Clip Art Library">
            <a:extLst>
              <a:ext uri="{FF2B5EF4-FFF2-40B4-BE49-F238E27FC236}">
                <a16:creationId xmlns:a16="http://schemas.microsoft.com/office/drawing/2014/main" id="{6DE98790-E556-47FE-9AE0-BF1211DCEE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4921" y="1883038"/>
            <a:ext cx="4575000" cy="4320000"/>
          </a:xfrm>
          <a:prstGeom prst="rect">
            <a:avLst/>
          </a:prstGeom>
          <a:noFill/>
          <a:extLst>
            <a:ext uri="{909E8E84-426E-40DD-AFC4-6F175D3DCCD1}">
              <a14:hiddenFill xmlns:a14="http://schemas.microsoft.com/office/drawing/2010/main">
                <a:solidFill>
                  <a:srgbClr val="FFFFFF"/>
                </a:solidFill>
              </a14:hiddenFill>
            </a:ext>
          </a:extLst>
        </p:spPr>
      </p:pic>
      <p:sp>
        <p:nvSpPr>
          <p:cNvPr id="9" name="Action Button: Custom 16">
            <a:hlinkClick r:id="" action="ppaction://noaction" highlightClick="1">
              <a:snd r:embed="rId4" name="33. 1. tournai.wav"/>
            </a:hlinkClick>
            <a:extLst>
              <a:ext uri="{FF2B5EF4-FFF2-40B4-BE49-F238E27FC236}">
                <a16:creationId xmlns:a16="http://schemas.microsoft.com/office/drawing/2014/main" id="{E259ABBC-16FA-4702-AE9C-E0DFAE6A740C}"/>
              </a:ext>
            </a:extLst>
          </p:cNvPr>
          <p:cNvSpPr/>
          <p:nvPr/>
        </p:nvSpPr>
        <p:spPr>
          <a:xfrm>
            <a:off x="822079" y="2132060"/>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33. 2. roumelange.wav"/>
            </a:hlinkClick>
            <a:extLst>
              <a:ext uri="{FF2B5EF4-FFF2-40B4-BE49-F238E27FC236}">
                <a16:creationId xmlns:a16="http://schemas.microsoft.com/office/drawing/2014/main" id="{5081E677-4D7F-47D1-9D9B-698238916370}"/>
              </a:ext>
            </a:extLst>
          </p:cNvPr>
          <p:cNvSpPr/>
          <p:nvPr/>
        </p:nvSpPr>
        <p:spPr>
          <a:xfrm>
            <a:off x="822079" y="3101879"/>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33. 3. montreux.wav"/>
            </a:hlinkClick>
            <a:extLst>
              <a:ext uri="{FF2B5EF4-FFF2-40B4-BE49-F238E27FC236}">
                <a16:creationId xmlns:a16="http://schemas.microsoft.com/office/drawing/2014/main" id="{B2EFA576-E161-4DC7-A4B3-71744D3064B5}"/>
              </a:ext>
            </a:extLst>
          </p:cNvPr>
          <p:cNvSpPr/>
          <p:nvPr/>
        </p:nvSpPr>
        <p:spPr>
          <a:xfrm>
            <a:off x="822079" y="4071699"/>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TextBox 12">
            <a:extLst>
              <a:ext uri="{FF2B5EF4-FFF2-40B4-BE49-F238E27FC236}">
                <a16:creationId xmlns:a16="http://schemas.microsoft.com/office/drawing/2014/main" id="{62EABB12-2234-49D4-BB7B-FB31C5EA3035}"/>
              </a:ext>
            </a:extLst>
          </p:cNvPr>
          <p:cNvSpPr txBox="1"/>
          <p:nvPr/>
        </p:nvSpPr>
        <p:spPr>
          <a:xfrm>
            <a:off x="1369658" y="2207695"/>
            <a:ext cx="1257075" cy="461665"/>
          </a:xfrm>
          <a:prstGeom prst="rect">
            <a:avLst/>
          </a:prstGeom>
          <a:noFill/>
        </p:spPr>
        <p:txBody>
          <a:bodyPr wrap="none" rtlCol="0">
            <a:spAutoFit/>
          </a:bodyPr>
          <a:lstStyle/>
          <a:p>
            <a:pPr algn="l"/>
            <a:r>
              <a:rPr lang="en-GB" sz="2400" dirty="0">
                <a:solidFill>
                  <a:srgbClr val="002060"/>
                </a:solidFill>
              </a:rPr>
              <a:t>Tournai</a:t>
            </a:r>
          </a:p>
        </p:txBody>
      </p:sp>
      <p:sp>
        <p:nvSpPr>
          <p:cNvPr id="14" name="TextBox 13">
            <a:extLst>
              <a:ext uri="{FF2B5EF4-FFF2-40B4-BE49-F238E27FC236}">
                <a16:creationId xmlns:a16="http://schemas.microsoft.com/office/drawing/2014/main" id="{6D909A39-9CBC-43D2-8B85-434465A2963E}"/>
              </a:ext>
            </a:extLst>
          </p:cNvPr>
          <p:cNvSpPr txBox="1"/>
          <p:nvPr/>
        </p:nvSpPr>
        <p:spPr>
          <a:xfrm>
            <a:off x="1344042" y="3176908"/>
            <a:ext cx="1914307" cy="461665"/>
          </a:xfrm>
          <a:prstGeom prst="rect">
            <a:avLst/>
          </a:prstGeom>
          <a:noFill/>
        </p:spPr>
        <p:txBody>
          <a:bodyPr wrap="none" rtlCol="0">
            <a:spAutoFit/>
          </a:bodyPr>
          <a:lstStyle/>
          <a:p>
            <a:pPr algn="l"/>
            <a:r>
              <a:rPr lang="en-GB" sz="2400" dirty="0" err="1">
                <a:solidFill>
                  <a:srgbClr val="002060"/>
                </a:solidFill>
              </a:rPr>
              <a:t>Rumelange</a:t>
            </a:r>
            <a:endParaRPr lang="en-GB" sz="2400" dirty="0">
              <a:solidFill>
                <a:srgbClr val="002060"/>
              </a:solidFill>
            </a:endParaRPr>
          </a:p>
        </p:txBody>
      </p:sp>
      <p:sp>
        <p:nvSpPr>
          <p:cNvPr id="15" name="TextBox 14">
            <a:extLst>
              <a:ext uri="{FF2B5EF4-FFF2-40B4-BE49-F238E27FC236}">
                <a16:creationId xmlns:a16="http://schemas.microsoft.com/office/drawing/2014/main" id="{8825B2DD-BA05-4E28-AC65-7E8CD797BBA0}"/>
              </a:ext>
            </a:extLst>
          </p:cNvPr>
          <p:cNvSpPr txBox="1"/>
          <p:nvPr/>
        </p:nvSpPr>
        <p:spPr>
          <a:xfrm>
            <a:off x="1381201" y="4150034"/>
            <a:ext cx="1588897" cy="461665"/>
          </a:xfrm>
          <a:prstGeom prst="rect">
            <a:avLst/>
          </a:prstGeom>
          <a:noFill/>
        </p:spPr>
        <p:txBody>
          <a:bodyPr wrap="none" rtlCol="0">
            <a:spAutoFit/>
          </a:bodyPr>
          <a:lstStyle/>
          <a:p>
            <a:pPr algn="l"/>
            <a:r>
              <a:rPr lang="en-GB" sz="2400" dirty="0">
                <a:solidFill>
                  <a:srgbClr val="002060"/>
                </a:solidFill>
              </a:rPr>
              <a:t>Montreux</a:t>
            </a:r>
          </a:p>
        </p:txBody>
      </p:sp>
      <p:pic>
        <p:nvPicPr>
          <p:cNvPr id="16" name="Picture 4" descr="google maps marker - Clip Art Library">
            <a:extLst>
              <a:ext uri="{FF2B5EF4-FFF2-40B4-BE49-F238E27FC236}">
                <a16:creationId xmlns:a16="http://schemas.microsoft.com/office/drawing/2014/main" id="{2184A912-4E14-48B2-8656-FE078B4F796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67983" y="3970034"/>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google maps marker - Clip Art Library">
            <a:extLst>
              <a:ext uri="{FF2B5EF4-FFF2-40B4-BE49-F238E27FC236}">
                <a16:creationId xmlns:a16="http://schemas.microsoft.com/office/drawing/2014/main" id="{1573E42B-CF45-4CCB-8789-215D926A342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37627" y="4057126"/>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google maps marker - Clip Art Library">
            <a:extLst>
              <a:ext uri="{FF2B5EF4-FFF2-40B4-BE49-F238E27FC236}">
                <a16:creationId xmlns:a16="http://schemas.microsoft.com/office/drawing/2014/main" id="{596E5DBB-B2AB-451E-BE74-765F44CF10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11002" y="4431699"/>
            <a:ext cx="225455" cy="36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7C4B85A-C0A0-42FC-AE5A-6FC8EECCC805}"/>
              </a:ext>
            </a:extLst>
          </p:cNvPr>
          <p:cNvSpPr txBox="1"/>
          <p:nvPr/>
        </p:nvSpPr>
        <p:spPr>
          <a:xfrm>
            <a:off x="8917953" y="3564442"/>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chemeClr val="accent5">
                    <a:lumMod val="50000"/>
                  </a:schemeClr>
                </a:solidFill>
              </a:rPr>
              <a:t>1</a:t>
            </a:r>
          </a:p>
        </p:txBody>
      </p:sp>
      <p:sp>
        <p:nvSpPr>
          <p:cNvPr id="20" name="TextBox 19">
            <a:extLst>
              <a:ext uri="{FF2B5EF4-FFF2-40B4-BE49-F238E27FC236}">
                <a16:creationId xmlns:a16="http://schemas.microsoft.com/office/drawing/2014/main" id="{00084BE7-124E-4728-9DCA-AF3050D07E46}"/>
              </a:ext>
            </a:extLst>
          </p:cNvPr>
          <p:cNvSpPr txBox="1"/>
          <p:nvPr/>
        </p:nvSpPr>
        <p:spPr>
          <a:xfrm>
            <a:off x="9106936" y="3996283"/>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chemeClr val="accent5">
                    <a:lumMod val="50000"/>
                  </a:schemeClr>
                </a:solidFill>
              </a:rPr>
              <a:t>2</a:t>
            </a:r>
          </a:p>
        </p:txBody>
      </p:sp>
      <p:sp>
        <p:nvSpPr>
          <p:cNvPr id="21" name="TextBox 20">
            <a:extLst>
              <a:ext uri="{FF2B5EF4-FFF2-40B4-BE49-F238E27FC236}">
                <a16:creationId xmlns:a16="http://schemas.microsoft.com/office/drawing/2014/main" id="{D3B80CBD-CF37-4B3E-A8D6-11236EA829FB}"/>
              </a:ext>
            </a:extLst>
          </p:cNvPr>
          <p:cNvSpPr txBox="1"/>
          <p:nvPr/>
        </p:nvSpPr>
        <p:spPr>
          <a:xfrm>
            <a:off x="9042579" y="4432168"/>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chemeClr val="accent5">
                    <a:lumMod val="50000"/>
                  </a:schemeClr>
                </a:solidFill>
              </a:rPr>
              <a:t>3</a:t>
            </a:r>
          </a:p>
        </p:txBody>
      </p:sp>
      <p:sp>
        <p:nvSpPr>
          <p:cNvPr id="24" name="TextBox 23">
            <a:extLst>
              <a:ext uri="{FF2B5EF4-FFF2-40B4-BE49-F238E27FC236}">
                <a16:creationId xmlns:a16="http://schemas.microsoft.com/office/drawing/2014/main" id="{C4F06D44-88AC-49D6-9911-466B93149089}"/>
              </a:ext>
            </a:extLst>
          </p:cNvPr>
          <p:cNvSpPr txBox="1"/>
          <p:nvPr/>
        </p:nvSpPr>
        <p:spPr>
          <a:xfrm>
            <a:off x="2633058" y="2207694"/>
            <a:ext cx="1617751" cy="461665"/>
          </a:xfrm>
          <a:prstGeom prst="rect">
            <a:avLst/>
          </a:prstGeom>
          <a:noFill/>
        </p:spPr>
        <p:txBody>
          <a:bodyPr wrap="none" rtlCol="0">
            <a:spAutoFit/>
          </a:bodyPr>
          <a:lstStyle/>
          <a:p>
            <a:pPr algn="l"/>
            <a:r>
              <a:rPr lang="en-GB" sz="2400" b="1" dirty="0">
                <a:solidFill>
                  <a:srgbClr val="002060"/>
                </a:solidFill>
              </a:rPr>
              <a:t>(Belgium)</a:t>
            </a:r>
          </a:p>
        </p:txBody>
      </p:sp>
      <p:sp>
        <p:nvSpPr>
          <p:cNvPr id="25" name="TextBox 24">
            <a:extLst>
              <a:ext uri="{FF2B5EF4-FFF2-40B4-BE49-F238E27FC236}">
                <a16:creationId xmlns:a16="http://schemas.microsoft.com/office/drawing/2014/main" id="{33BE8767-4F5D-4F6C-87D9-CFD2C9C5D2B8}"/>
              </a:ext>
            </a:extLst>
          </p:cNvPr>
          <p:cNvSpPr txBox="1"/>
          <p:nvPr/>
        </p:nvSpPr>
        <p:spPr>
          <a:xfrm>
            <a:off x="3281391" y="3182919"/>
            <a:ext cx="2282997" cy="461665"/>
          </a:xfrm>
          <a:prstGeom prst="rect">
            <a:avLst/>
          </a:prstGeom>
          <a:noFill/>
        </p:spPr>
        <p:txBody>
          <a:bodyPr wrap="none" rtlCol="0">
            <a:spAutoFit/>
          </a:bodyPr>
          <a:lstStyle/>
          <a:p>
            <a:pPr algn="l"/>
            <a:r>
              <a:rPr lang="en-GB" sz="2400" b="1" dirty="0">
                <a:solidFill>
                  <a:srgbClr val="002060"/>
                </a:solidFill>
              </a:rPr>
              <a:t>(Luxembourg)</a:t>
            </a:r>
          </a:p>
        </p:txBody>
      </p:sp>
      <p:sp>
        <p:nvSpPr>
          <p:cNvPr id="26" name="TextBox 25">
            <a:extLst>
              <a:ext uri="{FF2B5EF4-FFF2-40B4-BE49-F238E27FC236}">
                <a16:creationId xmlns:a16="http://schemas.microsoft.com/office/drawing/2014/main" id="{90BB40BD-8BF3-4926-92BD-84446B26ECED}"/>
              </a:ext>
            </a:extLst>
          </p:cNvPr>
          <p:cNvSpPr txBox="1"/>
          <p:nvPr/>
        </p:nvSpPr>
        <p:spPr>
          <a:xfrm>
            <a:off x="2970098" y="4150034"/>
            <a:ext cx="2093843" cy="461665"/>
          </a:xfrm>
          <a:prstGeom prst="rect">
            <a:avLst/>
          </a:prstGeom>
          <a:noFill/>
        </p:spPr>
        <p:txBody>
          <a:bodyPr wrap="none" rtlCol="0">
            <a:spAutoFit/>
          </a:bodyPr>
          <a:lstStyle/>
          <a:p>
            <a:pPr algn="l"/>
            <a:r>
              <a:rPr lang="en-GB" sz="2400" b="1" dirty="0">
                <a:solidFill>
                  <a:srgbClr val="002060"/>
                </a:solidFill>
              </a:rPr>
              <a:t>(Switzerland)</a:t>
            </a:r>
          </a:p>
        </p:txBody>
      </p:sp>
      <p:pic>
        <p:nvPicPr>
          <p:cNvPr id="19" name="Picture 18">
            <a:extLst>
              <a:ext uri="{FF2B5EF4-FFF2-40B4-BE49-F238E27FC236}">
                <a16:creationId xmlns:a16="http://schemas.microsoft.com/office/drawing/2014/main" id="{88FE04E6-0E57-47AF-9E5D-D12015CBD5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1072" y="90627"/>
            <a:ext cx="1080000" cy="1080000"/>
          </a:xfrm>
          <a:prstGeom prst="rect">
            <a:avLst/>
          </a:prstGeom>
        </p:spPr>
      </p:pic>
      <p:pic>
        <p:nvPicPr>
          <p:cNvPr id="28" name="Picture 27">
            <a:extLst>
              <a:ext uri="{FF2B5EF4-FFF2-40B4-BE49-F238E27FC236}">
                <a16:creationId xmlns:a16="http://schemas.microsoft.com/office/drawing/2014/main" id="{904EF0CD-3DF0-4C5A-A0BC-13CDFC21D3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01072" y="90627"/>
            <a:ext cx="1080000" cy="1080000"/>
          </a:xfrm>
          <a:prstGeom prst="rect">
            <a:avLst/>
          </a:prstGeom>
        </p:spPr>
      </p:pic>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4" grpId="0"/>
      <p:bldP spid="25"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089189" cy="647577"/>
          </a:xfrm>
        </p:spPr>
        <p:txBody>
          <a:bodyPr>
            <a:normAutofit/>
          </a:bodyPr>
          <a:lstStyle/>
          <a:p>
            <a:r>
              <a:rPr lang="en-GB" sz="2800" b="1" dirty="0" err="1">
                <a:solidFill>
                  <a:schemeClr val="bg1"/>
                </a:solidFill>
              </a:rPr>
              <a:t>C’est</a:t>
            </a:r>
            <a:r>
              <a:rPr lang="en-GB" sz="2800" b="1" dirty="0">
                <a:solidFill>
                  <a:schemeClr val="bg1"/>
                </a:solidFill>
              </a:rPr>
              <a:t> </a:t>
            </a:r>
            <a:r>
              <a:rPr lang="en-GB" sz="2800" b="1" dirty="0" err="1">
                <a:solidFill>
                  <a:schemeClr val="bg1"/>
                </a:solidFill>
              </a:rPr>
              <a:t>où</a:t>
            </a:r>
            <a:r>
              <a:rPr lang="en-GB" sz="2800" b="1" dirty="0">
                <a:solidFill>
                  <a:schemeClr val="bg1"/>
                </a:solidFill>
              </a:rPr>
              <a:t> ? (A)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8724900" y="249869"/>
            <a:ext cx="3185021"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2012000" cy="446276"/>
          </a:xfrm>
          <a:prstGeom prst="rect">
            <a:avLst/>
          </a:prstGeom>
          <a:noFill/>
        </p:spPr>
        <p:txBody>
          <a:bodyPr wrap="square" rtlCol="0">
            <a:spAutoFit/>
          </a:bodyPr>
          <a:lstStyle/>
          <a:p>
            <a:pPr lvl="0">
              <a:defRPr/>
            </a:pPr>
            <a:r>
              <a:rPr lang="en-GB" sz="2300" dirty="0" err="1">
                <a:solidFill>
                  <a:srgbClr val="4472C4">
                    <a:lumMod val="50000"/>
                  </a:srgbClr>
                </a:solidFill>
              </a:rPr>
              <a:t>Noura</a:t>
            </a:r>
            <a:r>
              <a:rPr lang="en-GB" sz="2300" dirty="0">
                <a:solidFill>
                  <a:srgbClr val="4472C4">
                    <a:lumMod val="50000"/>
                  </a:srgbClr>
                </a:solidFill>
              </a:rPr>
              <a:t> </a:t>
            </a:r>
            <a:r>
              <a:rPr lang="en-GB" sz="2300" dirty="0" err="1">
                <a:solidFill>
                  <a:srgbClr val="4472C4">
                    <a:lumMod val="50000"/>
                  </a:srgbClr>
                </a:solidFill>
              </a:rPr>
              <a:t>étudie</a:t>
            </a:r>
            <a:r>
              <a:rPr lang="en-GB" sz="2300" dirty="0">
                <a:solidFill>
                  <a:srgbClr val="4472C4">
                    <a:lumMod val="50000"/>
                  </a:srgbClr>
                </a:solidFill>
              </a:rPr>
              <a:t> les pays </a:t>
            </a:r>
            <a:r>
              <a:rPr lang="en-GB" sz="2300" dirty="0" err="1">
                <a:solidFill>
                  <a:srgbClr val="4472C4">
                    <a:lumMod val="50000"/>
                  </a:srgbClr>
                </a:solidFill>
              </a:rPr>
              <a:t>où</a:t>
            </a:r>
            <a:r>
              <a:rPr lang="en-GB" sz="2300" dirty="0">
                <a:solidFill>
                  <a:srgbClr val="4472C4">
                    <a:lumMod val="50000"/>
                  </a:srgbClr>
                </a:solidFill>
              </a:rPr>
              <a:t> on </a:t>
            </a:r>
            <a:r>
              <a:rPr lang="en-GB" sz="2300" dirty="0" err="1">
                <a:solidFill>
                  <a:srgbClr val="4472C4">
                    <a:lumMod val="50000"/>
                  </a:srgbClr>
                </a:solidFill>
              </a:rPr>
              <a:t>parle</a:t>
            </a:r>
            <a:r>
              <a:rPr lang="en-GB" sz="2300" dirty="0">
                <a:solidFill>
                  <a:srgbClr val="4472C4">
                    <a:lumMod val="50000"/>
                  </a:srgbClr>
                </a:solidFill>
              </a:rPr>
              <a:t> </a:t>
            </a:r>
            <a:r>
              <a:rPr lang="en-GB" sz="2300" dirty="0" err="1">
                <a:solidFill>
                  <a:srgbClr val="4472C4">
                    <a:lumMod val="50000"/>
                  </a:srgbClr>
                </a:solidFill>
              </a:rPr>
              <a:t>français</a:t>
            </a:r>
            <a:r>
              <a:rPr lang="en-GB" sz="2300" dirty="0">
                <a:solidFill>
                  <a:srgbClr val="4472C4">
                    <a:lumMod val="50000"/>
                  </a:srgbClr>
                </a:solidFill>
              </a:rPr>
              <a:t>. Elle </a:t>
            </a:r>
            <a:r>
              <a:rPr lang="en-GB" sz="2300" dirty="0" err="1">
                <a:solidFill>
                  <a:srgbClr val="4472C4">
                    <a:lumMod val="50000"/>
                  </a:srgbClr>
                </a:solidFill>
              </a:rPr>
              <a:t>demande</a:t>
            </a:r>
            <a:r>
              <a:rPr lang="en-GB" sz="2300" dirty="0">
                <a:solidFill>
                  <a:srgbClr val="4472C4">
                    <a:lumMod val="50000"/>
                  </a:srgbClr>
                </a:solidFill>
              </a:rPr>
              <a:t> le nom des </a:t>
            </a:r>
            <a:r>
              <a:rPr lang="en-GB" sz="2300" dirty="0" err="1">
                <a:solidFill>
                  <a:srgbClr val="4472C4">
                    <a:lumMod val="50000"/>
                  </a:srgbClr>
                </a:solidFill>
              </a:rPr>
              <a:t>villes</a:t>
            </a:r>
            <a:r>
              <a:rPr lang="en-GB" sz="2300" dirty="0">
                <a:solidFill>
                  <a:srgbClr val="4472C4">
                    <a:lumMod val="50000"/>
                  </a:srgbClr>
                </a:solidFill>
              </a:rPr>
              <a:t> à </a:t>
            </a:r>
            <a:r>
              <a:rPr lang="en-GB" sz="2300" dirty="0" err="1">
                <a:solidFill>
                  <a:srgbClr val="4472C4">
                    <a:lumMod val="50000"/>
                  </a:srgbClr>
                </a:solidFill>
              </a:rPr>
              <a:t>Léa</a:t>
            </a:r>
            <a:r>
              <a:rPr lang="en-GB" sz="2300" dirty="0">
                <a:solidFill>
                  <a:srgbClr val="4472C4">
                    <a:lumMod val="50000"/>
                  </a:srgbClr>
                </a:solidFill>
              </a:rPr>
              <a:t>.</a:t>
            </a:r>
            <a:endParaRPr lang="en-US" sz="2300" dirty="0">
              <a:solidFill>
                <a:srgbClr val="4472C4">
                  <a:lumMod val="50000"/>
                </a:srgbClr>
              </a:solidFill>
            </a:endParaRPr>
          </a:p>
        </p:txBody>
      </p:sp>
      <p:sp>
        <p:nvSpPr>
          <p:cNvPr id="9" name="Action Button: Custom 16">
            <a:hlinkClick r:id="" action="ppaction://noaction" highlightClick="1">
              <a:snd r:embed="rId3" name="34. 1. sousse.wav"/>
            </a:hlinkClick>
            <a:extLst>
              <a:ext uri="{FF2B5EF4-FFF2-40B4-BE49-F238E27FC236}">
                <a16:creationId xmlns:a16="http://schemas.microsoft.com/office/drawing/2014/main" id="{E259ABBC-16FA-4702-AE9C-E0DFAE6A740C}"/>
              </a:ext>
            </a:extLst>
          </p:cNvPr>
          <p:cNvSpPr/>
          <p:nvPr/>
        </p:nvSpPr>
        <p:spPr>
          <a:xfrm>
            <a:off x="822079" y="2132060"/>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4" name="34. 2. ballou.wav"/>
            </a:hlinkClick>
            <a:extLst>
              <a:ext uri="{FF2B5EF4-FFF2-40B4-BE49-F238E27FC236}">
                <a16:creationId xmlns:a16="http://schemas.microsoft.com/office/drawing/2014/main" id="{5081E677-4D7F-47D1-9D9B-698238916370}"/>
              </a:ext>
            </a:extLst>
          </p:cNvPr>
          <p:cNvSpPr/>
          <p:nvPr/>
        </p:nvSpPr>
        <p:spPr>
          <a:xfrm>
            <a:off x="822079" y="3101879"/>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5" name="34. 3. bamako.wav"/>
            </a:hlinkClick>
            <a:extLst>
              <a:ext uri="{FF2B5EF4-FFF2-40B4-BE49-F238E27FC236}">
                <a16:creationId xmlns:a16="http://schemas.microsoft.com/office/drawing/2014/main" id="{B2EFA576-E161-4DC7-A4B3-71744D3064B5}"/>
              </a:ext>
            </a:extLst>
          </p:cNvPr>
          <p:cNvSpPr/>
          <p:nvPr/>
        </p:nvSpPr>
        <p:spPr>
          <a:xfrm>
            <a:off x="822079" y="4071699"/>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TextBox 12">
            <a:extLst>
              <a:ext uri="{FF2B5EF4-FFF2-40B4-BE49-F238E27FC236}">
                <a16:creationId xmlns:a16="http://schemas.microsoft.com/office/drawing/2014/main" id="{62EABB12-2234-49D4-BB7B-FB31C5EA3035}"/>
              </a:ext>
            </a:extLst>
          </p:cNvPr>
          <p:cNvSpPr txBox="1"/>
          <p:nvPr/>
        </p:nvSpPr>
        <p:spPr>
          <a:xfrm>
            <a:off x="1369658" y="2207695"/>
            <a:ext cx="1168910" cy="461665"/>
          </a:xfrm>
          <a:prstGeom prst="rect">
            <a:avLst/>
          </a:prstGeom>
          <a:noFill/>
        </p:spPr>
        <p:txBody>
          <a:bodyPr wrap="none" rtlCol="0">
            <a:spAutoFit/>
          </a:bodyPr>
          <a:lstStyle/>
          <a:p>
            <a:pPr algn="l"/>
            <a:r>
              <a:rPr lang="en-GB" sz="2400" dirty="0">
                <a:solidFill>
                  <a:srgbClr val="002060"/>
                </a:solidFill>
              </a:rPr>
              <a:t>Sousse</a:t>
            </a:r>
          </a:p>
        </p:txBody>
      </p:sp>
      <p:sp>
        <p:nvSpPr>
          <p:cNvPr id="14" name="TextBox 13">
            <a:extLst>
              <a:ext uri="{FF2B5EF4-FFF2-40B4-BE49-F238E27FC236}">
                <a16:creationId xmlns:a16="http://schemas.microsoft.com/office/drawing/2014/main" id="{6D909A39-9CBC-43D2-8B85-434465A2963E}"/>
              </a:ext>
            </a:extLst>
          </p:cNvPr>
          <p:cNvSpPr txBox="1"/>
          <p:nvPr/>
        </p:nvSpPr>
        <p:spPr>
          <a:xfrm>
            <a:off x="1344042" y="3176908"/>
            <a:ext cx="1082348" cy="461665"/>
          </a:xfrm>
          <a:prstGeom prst="rect">
            <a:avLst/>
          </a:prstGeom>
          <a:noFill/>
        </p:spPr>
        <p:txBody>
          <a:bodyPr wrap="none" rtlCol="0">
            <a:spAutoFit/>
          </a:bodyPr>
          <a:lstStyle/>
          <a:p>
            <a:pPr algn="l"/>
            <a:r>
              <a:rPr lang="en-GB" sz="2400" dirty="0">
                <a:solidFill>
                  <a:srgbClr val="002060"/>
                </a:solidFill>
              </a:rPr>
              <a:t>Ballou</a:t>
            </a:r>
          </a:p>
        </p:txBody>
      </p:sp>
      <p:sp>
        <p:nvSpPr>
          <p:cNvPr id="15" name="TextBox 14">
            <a:extLst>
              <a:ext uri="{FF2B5EF4-FFF2-40B4-BE49-F238E27FC236}">
                <a16:creationId xmlns:a16="http://schemas.microsoft.com/office/drawing/2014/main" id="{8825B2DD-BA05-4E28-AC65-7E8CD797BBA0}"/>
              </a:ext>
            </a:extLst>
          </p:cNvPr>
          <p:cNvSpPr txBox="1"/>
          <p:nvPr/>
        </p:nvSpPr>
        <p:spPr>
          <a:xfrm>
            <a:off x="1381201" y="4150034"/>
            <a:ext cx="1425390" cy="461665"/>
          </a:xfrm>
          <a:prstGeom prst="rect">
            <a:avLst/>
          </a:prstGeom>
          <a:noFill/>
        </p:spPr>
        <p:txBody>
          <a:bodyPr wrap="none" rtlCol="0">
            <a:spAutoFit/>
          </a:bodyPr>
          <a:lstStyle/>
          <a:p>
            <a:pPr algn="l"/>
            <a:r>
              <a:rPr lang="en-GB" sz="2400" dirty="0">
                <a:solidFill>
                  <a:srgbClr val="002060"/>
                </a:solidFill>
              </a:rPr>
              <a:t>Bamako</a:t>
            </a:r>
          </a:p>
        </p:txBody>
      </p:sp>
      <p:sp>
        <p:nvSpPr>
          <p:cNvPr id="24" name="TextBox 23">
            <a:extLst>
              <a:ext uri="{FF2B5EF4-FFF2-40B4-BE49-F238E27FC236}">
                <a16:creationId xmlns:a16="http://schemas.microsoft.com/office/drawing/2014/main" id="{C4F06D44-88AC-49D6-9911-466B93149089}"/>
              </a:ext>
            </a:extLst>
          </p:cNvPr>
          <p:cNvSpPr txBox="1"/>
          <p:nvPr/>
        </p:nvSpPr>
        <p:spPr>
          <a:xfrm>
            <a:off x="2538568" y="2207694"/>
            <a:ext cx="1402948" cy="461665"/>
          </a:xfrm>
          <a:prstGeom prst="rect">
            <a:avLst/>
          </a:prstGeom>
          <a:noFill/>
        </p:spPr>
        <p:txBody>
          <a:bodyPr wrap="none" rtlCol="0">
            <a:spAutoFit/>
          </a:bodyPr>
          <a:lstStyle/>
          <a:p>
            <a:pPr algn="l"/>
            <a:r>
              <a:rPr lang="en-GB" sz="2400" b="1" dirty="0">
                <a:solidFill>
                  <a:srgbClr val="002060"/>
                </a:solidFill>
              </a:rPr>
              <a:t>(Tunisia)</a:t>
            </a:r>
          </a:p>
        </p:txBody>
      </p:sp>
      <p:sp>
        <p:nvSpPr>
          <p:cNvPr id="25" name="TextBox 24">
            <a:extLst>
              <a:ext uri="{FF2B5EF4-FFF2-40B4-BE49-F238E27FC236}">
                <a16:creationId xmlns:a16="http://schemas.microsoft.com/office/drawing/2014/main" id="{33BE8767-4F5D-4F6C-87D9-CFD2C9C5D2B8}"/>
              </a:ext>
            </a:extLst>
          </p:cNvPr>
          <p:cNvSpPr txBox="1"/>
          <p:nvPr/>
        </p:nvSpPr>
        <p:spPr>
          <a:xfrm>
            <a:off x="2426390" y="3176908"/>
            <a:ext cx="1638590" cy="461665"/>
          </a:xfrm>
          <a:prstGeom prst="rect">
            <a:avLst/>
          </a:prstGeom>
          <a:noFill/>
        </p:spPr>
        <p:txBody>
          <a:bodyPr wrap="none" rtlCol="0">
            <a:spAutoFit/>
          </a:bodyPr>
          <a:lstStyle/>
          <a:p>
            <a:pPr algn="l"/>
            <a:r>
              <a:rPr lang="en-GB" sz="2400" b="1" dirty="0">
                <a:solidFill>
                  <a:srgbClr val="002060"/>
                </a:solidFill>
              </a:rPr>
              <a:t>(Senegal)</a:t>
            </a:r>
          </a:p>
        </p:txBody>
      </p:sp>
      <p:sp>
        <p:nvSpPr>
          <p:cNvPr id="26" name="TextBox 25">
            <a:extLst>
              <a:ext uri="{FF2B5EF4-FFF2-40B4-BE49-F238E27FC236}">
                <a16:creationId xmlns:a16="http://schemas.microsoft.com/office/drawing/2014/main" id="{90BB40BD-8BF3-4926-92BD-84446B26ECED}"/>
              </a:ext>
            </a:extLst>
          </p:cNvPr>
          <p:cNvSpPr txBox="1"/>
          <p:nvPr/>
        </p:nvSpPr>
        <p:spPr>
          <a:xfrm>
            <a:off x="2811381" y="4150034"/>
            <a:ext cx="1047082" cy="461665"/>
          </a:xfrm>
          <a:prstGeom prst="rect">
            <a:avLst/>
          </a:prstGeom>
          <a:noFill/>
        </p:spPr>
        <p:txBody>
          <a:bodyPr wrap="none" rtlCol="0">
            <a:spAutoFit/>
          </a:bodyPr>
          <a:lstStyle/>
          <a:p>
            <a:pPr algn="l"/>
            <a:r>
              <a:rPr lang="en-GB" sz="2400" b="1" dirty="0">
                <a:solidFill>
                  <a:srgbClr val="002060"/>
                </a:solidFill>
              </a:rPr>
              <a:t>(Mali)</a:t>
            </a:r>
          </a:p>
        </p:txBody>
      </p:sp>
      <p:pic>
        <p:nvPicPr>
          <p:cNvPr id="13314" name="Picture 2" descr="Africa Clipart | Free Download Clip Art | Free ClipArt | on Feline ...">
            <a:extLst>
              <a:ext uri="{FF2B5EF4-FFF2-40B4-BE49-F238E27FC236}">
                <a16:creationId xmlns:a16="http://schemas.microsoft.com/office/drawing/2014/main" id="{B3DAFC61-FDDE-463C-8FCD-6A1ABBABC3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9686" y="1888133"/>
            <a:ext cx="4517053" cy="432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google maps marker - Clip Art Library">
            <a:extLst>
              <a:ext uri="{FF2B5EF4-FFF2-40B4-BE49-F238E27FC236}">
                <a16:creationId xmlns:a16="http://schemas.microsoft.com/office/drawing/2014/main" id="{4B4C2C36-B282-4594-A501-6D67E76E462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01233" y="2989934"/>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google maps marker - Clip Art Library">
            <a:extLst>
              <a:ext uri="{FF2B5EF4-FFF2-40B4-BE49-F238E27FC236}">
                <a16:creationId xmlns:a16="http://schemas.microsoft.com/office/drawing/2014/main" id="{198F54FD-0B51-4F42-AC45-D551B44CC91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6854" y="2921879"/>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google maps marker - Clip Art Library">
            <a:extLst>
              <a:ext uri="{FF2B5EF4-FFF2-40B4-BE49-F238E27FC236}">
                <a16:creationId xmlns:a16="http://schemas.microsoft.com/office/drawing/2014/main" id="{36975FFB-E8EA-4748-B16D-3EB541EBC6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85277" y="1708133"/>
            <a:ext cx="225455" cy="3600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6158F5F9-1EC4-46C3-BC4C-6F25F493070B}"/>
              </a:ext>
            </a:extLst>
          </p:cNvPr>
          <p:cNvSpPr txBox="1"/>
          <p:nvPr/>
        </p:nvSpPr>
        <p:spPr>
          <a:xfrm>
            <a:off x="9214686" y="1731950"/>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chemeClr val="accent5">
                    <a:lumMod val="50000"/>
                  </a:schemeClr>
                </a:solidFill>
              </a:rPr>
              <a:t>1</a:t>
            </a:r>
          </a:p>
        </p:txBody>
      </p:sp>
      <p:sp>
        <p:nvSpPr>
          <p:cNvPr id="33" name="TextBox 32">
            <a:extLst>
              <a:ext uri="{FF2B5EF4-FFF2-40B4-BE49-F238E27FC236}">
                <a16:creationId xmlns:a16="http://schemas.microsoft.com/office/drawing/2014/main" id="{5144ED39-D180-4B11-B051-39723ABDF9E5}"/>
              </a:ext>
            </a:extLst>
          </p:cNvPr>
          <p:cNvSpPr txBox="1"/>
          <p:nvPr/>
        </p:nvSpPr>
        <p:spPr>
          <a:xfrm>
            <a:off x="7716854" y="2469304"/>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chemeClr val="accent5">
                    <a:lumMod val="50000"/>
                  </a:schemeClr>
                </a:solidFill>
              </a:rPr>
              <a:t>2</a:t>
            </a:r>
          </a:p>
        </p:txBody>
      </p:sp>
      <p:sp>
        <p:nvSpPr>
          <p:cNvPr id="34" name="TextBox 33">
            <a:extLst>
              <a:ext uri="{FF2B5EF4-FFF2-40B4-BE49-F238E27FC236}">
                <a16:creationId xmlns:a16="http://schemas.microsoft.com/office/drawing/2014/main" id="{092F5372-A37E-4DBF-AD5F-E2A57A72A12A}"/>
              </a:ext>
            </a:extLst>
          </p:cNvPr>
          <p:cNvSpPr txBox="1"/>
          <p:nvPr/>
        </p:nvSpPr>
        <p:spPr>
          <a:xfrm>
            <a:off x="8104489" y="2524590"/>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chemeClr val="accent5">
                    <a:lumMod val="50000"/>
                  </a:schemeClr>
                </a:solidFill>
              </a:rPr>
              <a:t>3</a:t>
            </a:r>
          </a:p>
        </p:txBody>
      </p:sp>
      <p:pic>
        <p:nvPicPr>
          <p:cNvPr id="38" name="Picture 37">
            <a:extLst>
              <a:ext uri="{FF2B5EF4-FFF2-40B4-BE49-F238E27FC236}">
                <a16:creationId xmlns:a16="http://schemas.microsoft.com/office/drawing/2014/main" id="{B5BED052-5B12-40E9-B490-442D9E8F97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1072" y="90627"/>
            <a:ext cx="1080000" cy="1080000"/>
          </a:xfrm>
          <a:prstGeom prst="rect">
            <a:avLst/>
          </a:prstGeom>
        </p:spPr>
      </p:pic>
      <p:pic>
        <p:nvPicPr>
          <p:cNvPr id="39" name="Picture 38">
            <a:extLst>
              <a:ext uri="{FF2B5EF4-FFF2-40B4-BE49-F238E27FC236}">
                <a16:creationId xmlns:a16="http://schemas.microsoft.com/office/drawing/2014/main" id="{7C7AE5D7-6223-4959-9E36-5AFA19BAB9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01072" y="90627"/>
            <a:ext cx="1080000" cy="1080000"/>
          </a:xfrm>
          <a:prstGeom prst="rect">
            <a:avLst/>
          </a:prstGeom>
        </p:spPr>
      </p:pic>
    </p:spTree>
    <p:extLst>
      <p:ext uri="{BB962C8B-B14F-4D97-AF65-F5344CB8AC3E}">
        <p14:creationId xmlns:p14="http://schemas.microsoft.com/office/powerpoint/2010/main" val="2101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4" grpId="0"/>
      <p:bldP spid="25"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 name="Table 89">
            <a:extLst>
              <a:ext uri="{FF2B5EF4-FFF2-40B4-BE49-F238E27FC236}">
                <a16:creationId xmlns:a16="http://schemas.microsoft.com/office/drawing/2014/main" id="{67B79646-8588-4487-BC9C-067123662885}"/>
              </a:ext>
            </a:extLst>
          </p:cNvPr>
          <p:cNvGraphicFramePr>
            <a:graphicFrameLocks noGrp="1"/>
          </p:cNvGraphicFramePr>
          <p:nvPr/>
        </p:nvGraphicFramePr>
        <p:xfrm>
          <a:off x="941302" y="25990"/>
          <a:ext cx="10270626" cy="6372372"/>
        </p:xfrm>
        <a:graphic>
          <a:graphicData uri="http://schemas.openxmlformats.org/drawingml/2006/table">
            <a:tbl>
              <a:tblPr firstRow="1" bandRow="1">
                <a:tableStyleId>{5940675A-B579-460E-94D1-54222C63F5DA}</a:tableStyleId>
              </a:tblPr>
              <a:tblGrid>
                <a:gridCol w="1711771">
                  <a:extLst>
                    <a:ext uri="{9D8B030D-6E8A-4147-A177-3AD203B41FA5}">
                      <a16:colId xmlns:a16="http://schemas.microsoft.com/office/drawing/2014/main" val="1988045768"/>
                    </a:ext>
                  </a:extLst>
                </a:gridCol>
                <a:gridCol w="1711771">
                  <a:extLst>
                    <a:ext uri="{9D8B030D-6E8A-4147-A177-3AD203B41FA5}">
                      <a16:colId xmlns:a16="http://schemas.microsoft.com/office/drawing/2014/main" val="694569702"/>
                    </a:ext>
                  </a:extLst>
                </a:gridCol>
                <a:gridCol w="1711771">
                  <a:extLst>
                    <a:ext uri="{9D8B030D-6E8A-4147-A177-3AD203B41FA5}">
                      <a16:colId xmlns:a16="http://schemas.microsoft.com/office/drawing/2014/main" val="2268552234"/>
                    </a:ext>
                  </a:extLst>
                </a:gridCol>
                <a:gridCol w="1711771">
                  <a:extLst>
                    <a:ext uri="{9D8B030D-6E8A-4147-A177-3AD203B41FA5}">
                      <a16:colId xmlns:a16="http://schemas.microsoft.com/office/drawing/2014/main" val="2419153379"/>
                    </a:ext>
                  </a:extLst>
                </a:gridCol>
                <a:gridCol w="1711771">
                  <a:extLst>
                    <a:ext uri="{9D8B030D-6E8A-4147-A177-3AD203B41FA5}">
                      <a16:colId xmlns:a16="http://schemas.microsoft.com/office/drawing/2014/main" val="2309328029"/>
                    </a:ext>
                  </a:extLst>
                </a:gridCol>
                <a:gridCol w="1711771">
                  <a:extLst>
                    <a:ext uri="{9D8B030D-6E8A-4147-A177-3AD203B41FA5}">
                      <a16:colId xmlns:a16="http://schemas.microsoft.com/office/drawing/2014/main" val="654230178"/>
                    </a:ext>
                  </a:extLst>
                </a:gridCol>
              </a:tblGrid>
              <a:tr h="1593093">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044428657"/>
                  </a:ext>
                </a:extLst>
              </a:tr>
              <a:tr h="1593093">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812961732"/>
                  </a:ext>
                </a:extLst>
              </a:tr>
              <a:tr h="1593093">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859905986"/>
                  </a:ext>
                </a:extLst>
              </a:tr>
              <a:tr h="1593093">
                <a:tc>
                  <a:txBody>
                    <a:bodyPr/>
                    <a:lstStyle/>
                    <a:p>
                      <a:endParaRPr lang="en-GB" sz="1800" kern="1200" dirty="0">
                        <a:solidFill>
                          <a:schemeClr val="tx1"/>
                        </a:solidFill>
                        <a:latin typeface="+mn-lt"/>
                        <a:ea typeface="+mn-ea"/>
                        <a:cs typeface="+mn-cs"/>
                      </a:endParaRP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pPr algn="ctr"/>
                      <a:endParaRPr lang="en-GB" sz="22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2264953687"/>
                  </a:ext>
                </a:extLst>
              </a:tr>
            </a:tbl>
          </a:graphicData>
        </a:graphic>
      </p:graphicFrame>
      <p:sp>
        <p:nvSpPr>
          <p:cNvPr id="165" name="TextBox 164">
            <a:hlinkClick r:id="" action="ppaction://noaction">
              <a:snd r:embed="rId38" name="question.wav"/>
            </a:hlinkClick>
            <a:extLst>
              <a:ext uri="{FF2B5EF4-FFF2-40B4-BE49-F238E27FC236}">
                <a16:creationId xmlns:a16="http://schemas.microsoft.com/office/drawing/2014/main" id="{E5FB2508-350C-4C6D-AEBE-4610BC9135CF}"/>
              </a:ext>
            </a:extLst>
          </p:cNvPr>
          <p:cNvSpPr txBox="1"/>
          <p:nvPr/>
        </p:nvSpPr>
        <p:spPr>
          <a:xfrm>
            <a:off x="2837914" y="4744768"/>
            <a:ext cx="1225338" cy="1446550"/>
          </a:xfrm>
          <a:prstGeom prst="rect">
            <a:avLst/>
          </a:prstGeom>
          <a:noFill/>
        </p:spPr>
        <p:txBody>
          <a:bodyPr wrap="square" rtlCol="0">
            <a:spAutoFit/>
          </a:bodyPr>
          <a:lstStyle/>
          <a:p>
            <a:pPr algn="ctr"/>
            <a:r>
              <a:rPr lang="en-GB" sz="8800" dirty="0">
                <a:solidFill>
                  <a:srgbClr val="E65D00"/>
                </a:solidFill>
                <a:latin typeface="Arial Rounded MT Bold" panose="020F0704030504030204" pitchFamily="34" charset="0"/>
              </a:rPr>
              <a:t>?</a:t>
            </a:r>
          </a:p>
        </p:txBody>
      </p:sp>
      <p:pic>
        <p:nvPicPr>
          <p:cNvPr id="89" name="Picture 88">
            <a:extLst>
              <a:ext uri="{FF2B5EF4-FFF2-40B4-BE49-F238E27FC236}">
                <a16:creationId xmlns:a16="http://schemas.microsoft.com/office/drawing/2014/main" id="{9B6C117F-18D7-47F0-A78B-C05AB4408DE2}"/>
              </a:ext>
            </a:extLst>
          </p:cNvPr>
          <p:cNvPicPr>
            <a:picLocks noChangeAspect="1"/>
          </p:cNvPicPr>
          <p:nvPr/>
        </p:nvPicPr>
        <p:blipFill>
          <a:blip r:embed="rId4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270364" y="5128837"/>
            <a:ext cx="754983" cy="754983"/>
          </a:xfrm>
          <a:prstGeom prst="rect">
            <a:avLst/>
          </a:prstGeom>
        </p:spPr>
      </p:pic>
      <p:sp>
        <p:nvSpPr>
          <p:cNvPr id="91" name="TextBox 90">
            <a:extLst>
              <a:ext uri="{FF2B5EF4-FFF2-40B4-BE49-F238E27FC236}">
                <a16:creationId xmlns:a16="http://schemas.microsoft.com/office/drawing/2014/main" id="{A0A68D70-0BB9-4EEA-8FA9-9CFB957EDB38}"/>
              </a:ext>
            </a:extLst>
          </p:cNvPr>
          <p:cNvSpPr txBox="1"/>
          <p:nvPr/>
        </p:nvSpPr>
        <p:spPr>
          <a:xfrm rot="10800000" flipV="1">
            <a:off x="1014101" y="1190338"/>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dans</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92" name="TextBox 91">
            <a:extLst>
              <a:ext uri="{FF2B5EF4-FFF2-40B4-BE49-F238E27FC236}">
                <a16:creationId xmlns:a16="http://schemas.microsoft.com/office/drawing/2014/main" id="{83A6D996-EE6F-49D8-B9F9-D9B452867AD8}"/>
              </a:ext>
            </a:extLst>
          </p:cNvPr>
          <p:cNvSpPr txBox="1"/>
          <p:nvPr/>
        </p:nvSpPr>
        <p:spPr>
          <a:xfrm>
            <a:off x="1837313" y="1181295"/>
            <a:ext cx="5002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93" name="TextBox 92">
            <a:extLst>
              <a:ext uri="{FF2B5EF4-FFF2-40B4-BE49-F238E27FC236}">
                <a16:creationId xmlns:a16="http://schemas.microsoft.com/office/drawing/2014/main" id="{8AEE9D2B-8AE9-4967-A0D9-1B583A07EA95}"/>
              </a:ext>
            </a:extLst>
          </p:cNvPr>
          <p:cNvSpPr txBox="1"/>
          <p:nvPr/>
        </p:nvSpPr>
        <p:spPr>
          <a:xfrm>
            <a:off x="913078" y="0"/>
            <a:ext cx="8956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SFC</a:t>
            </a:r>
          </a:p>
        </p:txBody>
      </p:sp>
      <p:sp>
        <p:nvSpPr>
          <p:cNvPr id="94" name="TextBox 93">
            <a:hlinkClick r:id="" action="ppaction://noaction">
              <a:snd r:embed="rId4" name="a.wav"/>
            </a:hlinkClick>
            <a:extLst>
              <a:ext uri="{FF2B5EF4-FFF2-40B4-BE49-F238E27FC236}">
                <a16:creationId xmlns:a16="http://schemas.microsoft.com/office/drawing/2014/main" id="{316E4085-52B0-4923-89AF-EE964D445367}"/>
              </a:ext>
            </a:extLst>
          </p:cNvPr>
          <p:cNvSpPr txBox="1"/>
          <p:nvPr/>
        </p:nvSpPr>
        <p:spPr>
          <a:xfrm>
            <a:off x="2663297" y="-91762"/>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a:t>
            </a:r>
          </a:p>
        </p:txBody>
      </p:sp>
      <p:sp>
        <p:nvSpPr>
          <p:cNvPr id="95" name="TextBox 94">
            <a:extLst>
              <a:ext uri="{FF2B5EF4-FFF2-40B4-BE49-F238E27FC236}">
                <a16:creationId xmlns:a16="http://schemas.microsoft.com/office/drawing/2014/main" id="{2B0CC2E6-3056-4FC4-8284-B63476B722E3}"/>
              </a:ext>
            </a:extLst>
          </p:cNvPr>
          <p:cNvSpPr txBox="1"/>
          <p:nvPr/>
        </p:nvSpPr>
        <p:spPr>
          <a:xfrm rot="10800000" flipV="1">
            <a:off x="2747191" y="1190529"/>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nim</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l</a:t>
            </a:r>
          </a:p>
        </p:txBody>
      </p:sp>
      <p:sp>
        <p:nvSpPr>
          <p:cNvPr id="96" name="TextBox 95">
            <a:hlinkClick r:id="" action="ppaction://noaction">
              <a:snd r:embed="rId6" name="i.wav"/>
            </a:hlinkClick>
            <a:extLst>
              <a:ext uri="{FF2B5EF4-FFF2-40B4-BE49-F238E27FC236}">
                <a16:creationId xmlns:a16="http://schemas.microsoft.com/office/drawing/2014/main" id="{C62F9957-D252-46F4-9A9C-76F6CDA9269C}"/>
              </a:ext>
            </a:extLst>
          </p:cNvPr>
          <p:cNvSpPr txBox="1"/>
          <p:nvPr/>
        </p:nvSpPr>
        <p:spPr>
          <a:xfrm>
            <a:off x="4403262" y="-66419"/>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i</a:t>
            </a:r>
          </a:p>
        </p:txBody>
      </p:sp>
      <p:sp>
        <p:nvSpPr>
          <p:cNvPr id="97" name="TextBox 96">
            <a:extLst>
              <a:ext uri="{FF2B5EF4-FFF2-40B4-BE49-F238E27FC236}">
                <a16:creationId xmlns:a16="http://schemas.microsoft.com/office/drawing/2014/main" id="{FDA4B4C9-7CE9-4B89-A559-23199760DAEF}"/>
              </a:ext>
            </a:extLst>
          </p:cNvPr>
          <p:cNvSpPr txBox="1"/>
          <p:nvPr/>
        </p:nvSpPr>
        <p:spPr>
          <a:xfrm rot="10800000" flipV="1">
            <a:off x="4477282" y="1181295"/>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m</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i</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d</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i</a:t>
            </a:r>
          </a:p>
        </p:txBody>
      </p:sp>
      <p:sp>
        <p:nvSpPr>
          <p:cNvPr id="98" name="TextBox 97">
            <a:hlinkClick r:id="" action="ppaction://noaction">
              <a:snd r:embed="rId8" name="eu.wav"/>
            </a:hlinkClick>
            <a:extLst>
              <a:ext uri="{FF2B5EF4-FFF2-40B4-BE49-F238E27FC236}">
                <a16:creationId xmlns:a16="http://schemas.microsoft.com/office/drawing/2014/main" id="{055EB6DF-0DD9-4814-9F8D-DC1A410FAF61}"/>
              </a:ext>
            </a:extLst>
          </p:cNvPr>
          <p:cNvSpPr txBox="1"/>
          <p:nvPr/>
        </p:nvSpPr>
        <p:spPr>
          <a:xfrm>
            <a:off x="6076615" y="-103858"/>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eu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99" name="TextBox 98">
            <a:extLst>
              <a:ext uri="{FF2B5EF4-FFF2-40B4-BE49-F238E27FC236}">
                <a16:creationId xmlns:a16="http://schemas.microsoft.com/office/drawing/2014/main" id="{E17C96D2-8BBF-41F1-BD34-220F40C6ADFF}"/>
              </a:ext>
            </a:extLst>
          </p:cNvPr>
          <p:cNvSpPr txBox="1"/>
          <p:nvPr/>
        </p:nvSpPr>
        <p:spPr>
          <a:xfrm rot="10800000" flipV="1">
            <a:off x="6165243" y="1190529"/>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d</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eu</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x</a:t>
            </a:r>
          </a:p>
        </p:txBody>
      </p:sp>
      <p:sp>
        <p:nvSpPr>
          <p:cNvPr id="100" name="TextBox 99">
            <a:hlinkClick r:id="" action="ppaction://noaction">
              <a:snd r:embed="rId10" name="e.wav"/>
            </a:hlinkClick>
            <a:extLst>
              <a:ext uri="{FF2B5EF4-FFF2-40B4-BE49-F238E27FC236}">
                <a16:creationId xmlns:a16="http://schemas.microsoft.com/office/drawing/2014/main" id="{D5DEF101-82F7-4EB2-914B-856A3C593CFC}"/>
              </a:ext>
            </a:extLst>
          </p:cNvPr>
          <p:cNvSpPr txBox="1"/>
          <p:nvPr/>
        </p:nvSpPr>
        <p:spPr>
          <a:xfrm>
            <a:off x="7795499" y="-111178"/>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e</a:t>
            </a:r>
          </a:p>
        </p:txBody>
      </p:sp>
      <p:sp>
        <p:nvSpPr>
          <p:cNvPr id="101" name="TextBox 100">
            <a:extLst>
              <a:ext uri="{FF2B5EF4-FFF2-40B4-BE49-F238E27FC236}">
                <a16:creationId xmlns:a16="http://schemas.microsoft.com/office/drawing/2014/main" id="{F6715E5A-39A3-412B-AE69-ACCEBE9B63E9}"/>
              </a:ext>
            </a:extLst>
          </p:cNvPr>
          <p:cNvSpPr txBox="1"/>
          <p:nvPr/>
        </p:nvSpPr>
        <p:spPr>
          <a:xfrm rot="10800000" flipV="1">
            <a:off x="7919128" y="1181296"/>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panose="020B0604020202020204" pitchFamily="34" charset="0"/>
              </a:rPr>
              <a:t>j</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e</a:t>
            </a:r>
          </a:p>
        </p:txBody>
      </p:sp>
      <p:sp>
        <p:nvSpPr>
          <p:cNvPr id="102" name="TextBox 101">
            <a:hlinkClick r:id="" action="ppaction://noaction">
              <a:snd r:embed="rId12" name="au.wav"/>
            </a:hlinkClick>
            <a:extLst>
              <a:ext uri="{FF2B5EF4-FFF2-40B4-BE49-F238E27FC236}">
                <a16:creationId xmlns:a16="http://schemas.microsoft.com/office/drawing/2014/main" id="{C3E555D1-FE7B-42BF-80BE-F78224D78E4C}"/>
              </a:ext>
            </a:extLst>
          </p:cNvPr>
          <p:cNvSpPr txBox="1"/>
          <p:nvPr/>
        </p:nvSpPr>
        <p:spPr>
          <a:xfrm>
            <a:off x="9499432" y="-111178"/>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au</a:t>
            </a:r>
          </a:p>
        </p:txBody>
      </p:sp>
      <p:sp>
        <p:nvSpPr>
          <p:cNvPr id="103" name="TextBox 102">
            <a:extLst>
              <a:ext uri="{FF2B5EF4-FFF2-40B4-BE49-F238E27FC236}">
                <a16:creationId xmlns:a16="http://schemas.microsoft.com/office/drawing/2014/main" id="{7C671AF4-005E-45B3-88A5-195EAC7FAE0F}"/>
              </a:ext>
            </a:extLst>
          </p:cNvPr>
          <p:cNvSpPr txBox="1"/>
          <p:nvPr/>
        </p:nvSpPr>
        <p:spPr>
          <a:xfrm rot="10800000" flipV="1">
            <a:off x="9645471" y="1186703"/>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g</a:t>
            </a:r>
            <a:r>
              <a:rPr kumimoji="0" lang="en-GB" sz="240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au</a:t>
            </a:r>
            <a:r>
              <a:rPr kumimoji="0" lang="en-GB" sz="240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che</a:t>
            </a:r>
          </a:p>
        </p:txBody>
      </p:sp>
      <p:sp>
        <p:nvSpPr>
          <p:cNvPr id="104" name="TextBox 103">
            <a:hlinkClick r:id="" action="ppaction://noaction">
              <a:snd r:embed="rId16" name="ou.wav"/>
            </a:hlinkClick>
            <a:extLst>
              <a:ext uri="{FF2B5EF4-FFF2-40B4-BE49-F238E27FC236}">
                <a16:creationId xmlns:a16="http://schemas.microsoft.com/office/drawing/2014/main" id="{78B329D3-DA55-4E1F-A33C-78F506643D9E}"/>
              </a:ext>
            </a:extLst>
          </p:cNvPr>
          <p:cNvSpPr txBox="1"/>
          <p:nvPr/>
        </p:nvSpPr>
        <p:spPr>
          <a:xfrm>
            <a:off x="2619855" y="1493066"/>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ou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05" name="TextBox 104">
            <a:extLst>
              <a:ext uri="{FF2B5EF4-FFF2-40B4-BE49-F238E27FC236}">
                <a16:creationId xmlns:a16="http://schemas.microsoft.com/office/drawing/2014/main" id="{A75829A5-EA71-470E-ADE3-5A5AA193D118}"/>
              </a:ext>
            </a:extLst>
          </p:cNvPr>
          <p:cNvSpPr txBox="1"/>
          <p:nvPr/>
        </p:nvSpPr>
        <p:spPr>
          <a:xfrm rot="10800000" flipV="1">
            <a:off x="2769157" y="2755684"/>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n</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ou</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s</a:t>
            </a:r>
          </a:p>
        </p:txBody>
      </p:sp>
      <p:sp>
        <p:nvSpPr>
          <p:cNvPr id="106" name="TextBox 105">
            <a:extLst>
              <a:ext uri="{FF2B5EF4-FFF2-40B4-BE49-F238E27FC236}">
                <a16:creationId xmlns:a16="http://schemas.microsoft.com/office/drawing/2014/main" id="{AFE82A72-36EF-422B-BEF0-9D6AC6688AD8}"/>
              </a:ext>
            </a:extLst>
          </p:cNvPr>
          <p:cNvSpPr txBox="1"/>
          <p:nvPr/>
        </p:nvSpPr>
        <p:spPr>
          <a:xfrm>
            <a:off x="4351897" y="1571173"/>
            <a:ext cx="6641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SFE</a:t>
            </a:r>
          </a:p>
        </p:txBody>
      </p:sp>
      <p:sp>
        <p:nvSpPr>
          <p:cNvPr id="107" name="TextBox 106">
            <a:extLst>
              <a:ext uri="{FF2B5EF4-FFF2-40B4-BE49-F238E27FC236}">
                <a16:creationId xmlns:a16="http://schemas.microsoft.com/office/drawing/2014/main" id="{F83C178A-CDE8-4D35-A951-407BF1C87992}"/>
              </a:ext>
            </a:extLst>
          </p:cNvPr>
          <p:cNvSpPr txBox="1"/>
          <p:nvPr/>
        </p:nvSpPr>
        <p:spPr>
          <a:xfrm rot="10800000" flipV="1">
            <a:off x="4462990" y="2757330"/>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timide</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08" name="TextBox 107">
            <a:hlinkClick r:id="" action="ppaction://noaction">
              <a:snd r:embed="rId19" name="e-accute.wav"/>
            </a:hlinkClick>
            <a:extLst>
              <a:ext uri="{FF2B5EF4-FFF2-40B4-BE49-F238E27FC236}">
                <a16:creationId xmlns:a16="http://schemas.microsoft.com/office/drawing/2014/main" id="{26A4F16E-33A8-4438-B43B-278CA7C9854B}"/>
              </a:ext>
            </a:extLst>
          </p:cNvPr>
          <p:cNvSpPr txBox="1"/>
          <p:nvPr/>
        </p:nvSpPr>
        <p:spPr>
          <a:xfrm>
            <a:off x="6067407" y="1551557"/>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é</a:t>
            </a:r>
          </a:p>
        </p:txBody>
      </p:sp>
      <p:sp>
        <p:nvSpPr>
          <p:cNvPr id="109" name="TextBox 108">
            <a:extLst>
              <a:ext uri="{FF2B5EF4-FFF2-40B4-BE49-F238E27FC236}">
                <a16:creationId xmlns:a16="http://schemas.microsoft.com/office/drawing/2014/main" id="{3DEF9BBF-77CE-40A0-8D96-820C5E1D3306}"/>
              </a:ext>
            </a:extLst>
          </p:cNvPr>
          <p:cNvSpPr txBox="1"/>
          <p:nvPr/>
        </p:nvSpPr>
        <p:spPr>
          <a:xfrm rot="10800000" flipV="1">
            <a:off x="6186121" y="2758400"/>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é</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crire</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10" name="TextBox 109">
            <a:hlinkClick r:id="" action="ppaction://noaction">
              <a:snd r:embed="rId21" name="an.wav"/>
            </a:hlinkClick>
            <a:extLst>
              <a:ext uri="{FF2B5EF4-FFF2-40B4-BE49-F238E27FC236}">
                <a16:creationId xmlns:a16="http://schemas.microsoft.com/office/drawing/2014/main" id="{D05BBBD2-2092-497E-8556-CA1E247E518B}"/>
              </a:ext>
            </a:extLst>
          </p:cNvPr>
          <p:cNvSpPr txBox="1"/>
          <p:nvPr/>
        </p:nvSpPr>
        <p:spPr>
          <a:xfrm>
            <a:off x="7766099" y="1514953"/>
            <a:ext cx="14009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/an</a:t>
            </a:r>
          </a:p>
        </p:txBody>
      </p:sp>
      <p:sp>
        <p:nvSpPr>
          <p:cNvPr id="111" name="TextBox 110">
            <a:extLst>
              <a:ext uri="{FF2B5EF4-FFF2-40B4-BE49-F238E27FC236}">
                <a16:creationId xmlns:a16="http://schemas.microsoft.com/office/drawing/2014/main" id="{8432AC81-69F5-45FE-B14C-102F83F7425A}"/>
              </a:ext>
            </a:extLst>
          </p:cNvPr>
          <p:cNvSpPr txBox="1"/>
          <p:nvPr/>
        </p:nvSpPr>
        <p:spPr>
          <a:xfrm rot="10800000" flipV="1">
            <a:off x="7919189" y="2779184"/>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en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f</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a:t>
            </a:r>
          </a:p>
        </p:txBody>
      </p:sp>
      <p:sp>
        <p:nvSpPr>
          <p:cNvPr id="112" name="TextBox 111">
            <a:hlinkClick r:id="" action="ppaction://noaction">
              <a:snd r:embed="rId23" name="on.wav"/>
            </a:hlinkClick>
            <a:extLst>
              <a:ext uri="{FF2B5EF4-FFF2-40B4-BE49-F238E27FC236}">
                <a16:creationId xmlns:a16="http://schemas.microsoft.com/office/drawing/2014/main" id="{12AA9BAE-C3D8-46BB-9B1C-6760C305D16E}"/>
              </a:ext>
            </a:extLst>
          </p:cNvPr>
          <p:cNvSpPr txBox="1"/>
          <p:nvPr/>
        </p:nvSpPr>
        <p:spPr>
          <a:xfrm>
            <a:off x="9466528" y="1494441"/>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on</a:t>
            </a:r>
          </a:p>
        </p:txBody>
      </p:sp>
      <p:sp>
        <p:nvSpPr>
          <p:cNvPr id="113" name="TextBox 112">
            <a:extLst>
              <a:ext uri="{FF2B5EF4-FFF2-40B4-BE49-F238E27FC236}">
                <a16:creationId xmlns:a16="http://schemas.microsoft.com/office/drawing/2014/main" id="{9B3806C0-9AA6-454F-9D17-5FBCAA11DCEA}"/>
              </a:ext>
            </a:extLst>
          </p:cNvPr>
          <p:cNvSpPr txBox="1"/>
          <p:nvPr/>
        </p:nvSpPr>
        <p:spPr>
          <a:xfrm rot="10800000" flipV="1">
            <a:off x="9645471" y="2778279"/>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N</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on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a:t>
            </a:r>
          </a:p>
        </p:txBody>
      </p:sp>
      <p:sp>
        <p:nvSpPr>
          <p:cNvPr id="114" name="TextBox 113">
            <a:hlinkClick r:id="" action="ppaction://noaction">
              <a:snd r:embed="rId27" name="e_flat.wav"/>
            </a:hlinkClick>
            <a:extLst>
              <a:ext uri="{FF2B5EF4-FFF2-40B4-BE49-F238E27FC236}">
                <a16:creationId xmlns:a16="http://schemas.microsoft.com/office/drawing/2014/main" id="{4EADA550-BDFC-48EF-B92A-05D5E8A0F9D1}"/>
              </a:ext>
            </a:extLst>
          </p:cNvPr>
          <p:cNvSpPr txBox="1"/>
          <p:nvPr/>
        </p:nvSpPr>
        <p:spPr>
          <a:xfrm>
            <a:off x="2640302" y="3127117"/>
            <a:ext cx="8992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ê/è</a:t>
            </a:r>
          </a:p>
        </p:txBody>
      </p:sp>
      <p:sp>
        <p:nvSpPr>
          <p:cNvPr id="115" name="TextBox 114">
            <a:extLst>
              <a:ext uri="{FF2B5EF4-FFF2-40B4-BE49-F238E27FC236}">
                <a16:creationId xmlns:a16="http://schemas.microsoft.com/office/drawing/2014/main" id="{6D5B4EF4-8195-4CEC-A1C2-0DD12E977334}"/>
              </a:ext>
            </a:extLst>
          </p:cNvPr>
          <p:cNvSpPr txBox="1"/>
          <p:nvPr/>
        </p:nvSpPr>
        <p:spPr>
          <a:xfrm rot="10800000" flipV="1">
            <a:off x="2758104" y="4391226"/>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ê</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te</a:t>
            </a:r>
          </a:p>
        </p:txBody>
      </p:sp>
      <p:sp>
        <p:nvSpPr>
          <p:cNvPr id="116" name="TextBox 115">
            <a:hlinkClick r:id="" action="ppaction://noaction">
              <a:snd r:embed="rId29" name="ai.wav"/>
            </a:hlinkClick>
            <a:extLst>
              <a:ext uri="{FF2B5EF4-FFF2-40B4-BE49-F238E27FC236}">
                <a16:creationId xmlns:a16="http://schemas.microsoft.com/office/drawing/2014/main" id="{40A748EF-5E06-4AB0-9DB6-6633946BF39A}"/>
              </a:ext>
            </a:extLst>
          </p:cNvPr>
          <p:cNvSpPr txBox="1"/>
          <p:nvPr/>
        </p:nvSpPr>
        <p:spPr>
          <a:xfrm>
            <a:off x="4338050" y="3154016"/>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ai</a:t>
            </a:r>
          </a:p>
        </p:txBody>
      </p:sp>
      <p:sp>
        <p:nvSpPr>
          <p:cNvPr id="117" name="TextBox 116">
            <a:extLst>
              <a:ext uri="{FF2B5EF4-FFF2-40B4-BE49-F238E27FC236}">
                <a16:creationId xmlns:a16="http://schemas.microsoft.com/office/drawing/2014/main" id="{3614BBC9-2A81-4695-8B55-A127D693C7D9}"/>
              </a:ext>
            </a:extLst>
          </p:cNvPr>
          <p:cNvSpPr txBox="1"/>
          <p:nvPr/>
        </p:nvSpPr>
        <p:spPr>
          <a:xfrm rot="10800000" flipV="1">
            <a:off x="4431545" y="4362718"/>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vr</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ai</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sp>
        <p:nvSpPr>
          <p:cNvPr id="118" name="TextBox 117">
            <a:hlinkClick r:id="" action="ppaction://noaction">
              <a:snd r:embed="rId31" name="oi.wav"/>
            </a:hlinkClick>
            <a:extLst>
              <a:ext uri="{FF2B5EF4-FFF2-40B4-BE49-F238E27FC236}">
                <a16:creationId xmlns:a16="http://schemas.microsoft.com/office/drawing/2014/main" id="{20F14CDA-DBB5-41D6-AFCE-48C0D1A0DC68}"/>
              </a:ext>
            </a:extLst>
          </p:cNvPr>
          <p:cNvSpPr txBox="1"/>
          <p:nvPr/>
        </p:nvSpPr>
        <p:spPr>
          <a:xfrm>
            <a:off x="6041512" y="3150428"/>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oi</a:t>
            </a:r>
          </a:p>
        </p:txBody>
      </p:sp>
      <p:sp>
        <p:nvSpPr>
          <p:cNvPr id="119" name="TextBox 118">
            <a:extLst>
              <a:ext uri="{FF2B5EF4-FFF2-40B4-BE49-F238E27FC236}">
                <a16:creationId xmlns:a16="http://schemas.microsoft.com/office/drawing/2014/main" id="{6115DA17-1322-4D96-AA30-959FCBA40931}"/>
              </a:ext>
            </a:extLst>
          </p:cNvPr>
          <p:cNvSpPr txBox="1"/>
          <p:nvPr/>
        </p:nvSpPr>
        <p:spPr>
          <a:xfrm rot="10800000" flipV="1">
            <a:off x="6190353" y="4375937"/>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v</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oi</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r</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20" name="TextBox 119">
            <a:hlinkClick r:id="" action="ppaction://noaction">
              <a:snd r:embed="rId33" name="ch.wav"/>
            </a:hlinkClick>
            <a:extLst>
              <a:ext uri="{FF2B5EF4-FFF2-40B4-BE49-F238E27FC236}">
                <a16:creationId xmlns:a16="http://schemas.microsoft.com/office/drawing/2014/main" id="{955ED23E-2A21-4508-BFEA-1DAF0546D4C8}"/>
              </a:ext>
            </a:extLst>
          </p:cNvPr>
          <p:cNvSpPr txBox="1"/>
          <p:nvPr/>
        </p:nvSpPr>
        <p:spPr>
          <a:xfrm>
            <a:off x="7744881" y="3150428"/>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ch</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21" name="TextBox 120">
            <a:extLst>
              <a:ext uri="{FF2B5EF4-FFF2-40B4-BE49-F238E27FC236}">
                <a16:creationId xmlns:a16="http://schemas.microsoft.com/office/drawing/2014/main" id="{1F50161E-6E42-412E-AFF3-05D4ECE71CCC}"/>
              </a:ext>
            </a:extLst>
          </p:cNvPr>
          <p:cNvSpPr txBox="1"/>
          <p:nvPr/>
        </p:nvSpPr>
        <p:spPr>
          <a:xfrm rot="10800000" flipV="1">
            <a:off x="7778047" y="4376956"/>
            <a:ext cx="170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ch</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er</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ch</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er</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22" name="TextBox 121">
            <a:hlinkClick r:id="" action="ppaction://noaction">
              <a:snd r:embed="rId35" name="soft_c.wav"/>
            </a:hlinkClick>
            <a:extLst>
              <a:ext uri="{FF2B5EF4-FFF2-40B4-BE49-F238E27FC236}">
                <a16:creationId xmlns:a16="http://schemas.microsoft.com/office/drawing/2014/main" id="{A5E77F47-143C-43B5-A4A8-80399C99DF1E}"/>
              </a:ext>
            </a:extLst>
          </p:cNvPr>
          <p:cNvSpPr txBox="1"/>
          <p:nvPr/>
        </p:nvSpPr>
        <p:spPr>
          <a:xfrm>
            <a:off x="9492195" y="3128763"/>
            <a:ext cx="15654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ç/soft c</a:t>
            </a:r>
          </a:p>
        </p:txBody>
      </p:sp>
      <p:sp>
        <p:nvSpPr>
          <p:cNvPr id="123" name="TextBox 122">
            <a:extLst>
              <a:ext uri="{FF2B5EF4-FFF2-40B4-BE49-F238E27FC236}">
                <a16:creationId xmlns:a16="http://schemas.microsoft.com/office/drawing/2014/main" id="{6BF695DE-C913-42FE-B038-C149AF907CE1}"/>
              </a:ext>
            </a:extLst>
          </p:cNvPr>
          <p:cNvSpPr txBox="1"/>
          <p:nvPr/>
        </p:nvSpPr>
        <p:spPr>
          <a:xfrm rot="10800000" flipV="1">
            <a:off x="9606671" y="4397278"/>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i</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c</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i</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24" name="TextBox 123">
            <a:hlinkClick r:id="" action="ppaction://noaction">
              <a:snd r:embed="rId37" name="qu.wav"/>
            </a:hlinkClick>
            <a:extLst>
              <a:ext uri="{FF2B5EF4-FFF2-40B4-BE49-F238E27FC236}">
                <a16:creationId xmlns:a16="http://schemas.microsoft.com/office/drawing/2014/main" id="{B856DC61-077B-49D8-8BD1-B2BB504A04FA}"/>
              </a:ext>
            </a:extLst>
          </p:cNvPr>
          <p:cNvSpPr txBox="1"/>
          <p:nvPr/>
        </p:nvSpPr>
        <p:spPr>
          <a:xfrm>
            <a:off x="2633593" y="4684293"/>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mj-lt"/>
                <a:ea typeface="+mn-ea"/>
                <a:cs typeface="+mn-cs"/>
              </a:rPr>
              <a:t>qu</a:t>
            </a:r>
            <a:endParaRPr kumimoji="0" lang="en-GB" sz="2800" b="1" i="0" u="none" strike="noStrike" kern="1200" cap="none" spc="0" normalizeH="0" baseline="0" noProof="0" dirty="0">
              <a:ln>
                <a:noFill/>
              </a:ln>
              <a:solidFill>
                <a:srgbClr val="5B9BD5">
                  <a:lumMod val="50000"/>
                </a:srgbClr>
              </a:solidFill>
              <a:effectLst/>
              <a:uLnTx/>
              <a:uFillTx/>
              <a:latin typeface="+mj-lt"/>
              <a:ea typeface="+mn-ea"/>
              <a:cs typeface="+mn-cs"/>
            </a:endParaRPr>
          </a:p>
        </p:txBody>
      </p:sp>
      <p:sp>
        <p:nvSpPr>
          <p:cNvPr id="125" name="TextBox 124">
            <a:extLst>
              <a:ext uri="{FF2B5EF4-FFF2-40B4-BE49-F238E27FC236}">
                <a16:creationId xmlns:a16="http://schemas.microsoft.com/office/drawing/2014/main" id="{FF1CFB9C-0334-4576-9015-A88802A5FA6A}"/>
              </a:ext>
            </a:extLst>
          </p:cNvPr>
          <p:cNvSpPr txBox="1"/>
          <p:nvPr/>
        </p:nvSpPr>
        <p:spPr>
          <a:xfrm rot="10800000" flipV="1">
            <a:off x="2655131" y="5937862"/>
            <a:ext cx="17558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qu</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estion</a:t>
            </a:r>
          </a:p>
        </p:txBody>
      </p:sp>
      <p:sp>
        <p:nvSpPr>
          <p:cNvPr id="126" name="TextBox 125">
            <a:hlinkClick r:id="" action="ppaction://noaction">
              <a:snd r:embed="rId39" name="j.wav"/>
            </a:hlinkClick>
            <a:extLst>
              <a:ext uri="{FF2B5EF4-FFF2-40B4-BE49-F238E27FC236}">
                <a16:creationId xmlns:a16="http://schemas.microsoft.com/office/drawing/2014/main" id="{C9C6A64F-066A-45B0-98C0-A8160C6BA411}"/>
              </a:ext>
            </a:extLst>
          </p:cNvPr>
          <p:cNvSpPr txBox="1"/>
          <p:nvPr/>
        </p:nvSpPr>
        <p:spPr>
          <a:xfrm>
            <a:off x="4368375" y="4749131"/>
            <a:ext cx="15213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panose="020B0604020202020204" pitchFamily="34" charset="0"/>
              </a:rPr>
              <a:t>j/soft g</a:t>
            </a:r>
          </a:p>
        </p:txBody>
      </p:sp>
      <p:sp>
        <p:nvSpPr>
          <p:cNvPr id="127" name="TextBox 126">
            <a:extLst>
              <a:ext uri="{FF2B5EF4-FFF2-40B4-BE49-F238E27FC236}">
                <a16:creationId xmlns:a16="http://schemas.microsoft.com/office/drawing/2014/main" id="{08FBF46C-1D73-4C4A-85EF-50097AFD973C}"/>
              </a:ext>
            </a:extLst>
          </p:cNvPr>
          <p:cNvSpPr txBox="1"/>
          <p:nvPr/>
        </p:nvSpPr>
        <p:spPr>
          <a:xfrm rot="10800000" flipV="1">
            <a:off x="4460135" y="5949982"/>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Arial" panose="020B0604020202020204" pitchFamily="34" charset="0"/>
              </a:rPr>
              <a:t>j</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our</a:t>
            </a:r>
          </a:p>
        </p:txBody>
      </p:sp>
      <p:sp>
        <p:nvSpPr>
          <p:cNvPr id="128" name="TextBox 127">
            <a:hlinkClick r:id="" action="ppaction://noaction">
              <a:snd r:embed="rId41" name="tion.wav"/>
            </a:hlinkClick>
            <a:extLst>
              <a:ext uri="{FF2B5EF4-FFF2-40B4-BE49-F238E27FC236}">
                <a16:creationId xmlns:a16="http://schemas.microsoft.com/office/drawing/2014/main" id="{F203A6A5-9B63-4D27-8D4E-41EEF1898DAF}"/>
              </a:ext>
            </a:extLst>
          </p:cNvPr>
          <p:cNvSpPr txBox="1"/>
          <p:nvPr/>
        </p:nvSpPr>
        <p:spPr>
          <a:xfrm>
            <a:off x="6045657" y="4720165"/>
            <a:ext cx="9809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tion</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29" name="TextBox 128">
            <a:extLst>
              <a:ext uri="{FF2B5EF4-FFF2-40B4-BE49-F238E27FC236}">
                <a16:creationId xmlns:a16="http://schemas.microsoft.com/office/drawing/2014/main" id="{C3CC128E-6397-40DB-8452-1A3EA962877A}"/>
              </a:ext>
            </a:extLst>
          </p:cNvPr>
          <p:cNvSpPr txBox="1"/>
          <p:nvPr/>
        </p:nvSpPr>
        <p:spPr>
          <a:xfrm rot="10800000" flipV="1">
            <a:off x="6242427" y="5979820"/>
            <a:ext cx="14610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Atten</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tion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a:t>
            </a:r>
          </a:p>
        </p:txBody>
      </p:sp>
      <p:sp>
        <p:nvSpPr>
          <p:cNvPr id="130" name="TextBox 129">
            <a:hlinkClick r:id="" action="ppaction://noaction">
              <a:snd r:embed="rId43" name="ien.wav"/>
            </a:hlinkClick>
            <a:extLst>
              <a:ext uri="{FF2B5EF4-FFF2-40B4-BE49-F238E27FC236}">
                <a16:creationId xmlns:a16="http://schemas.microsoft.com/office/drawing/2014/main" id="{6BF4E896-8AD6-4B16-BC7F-5BB2B38B976C}"/>
              </a:ext>
            </a:extLst>
          </p:cNvPr>
          <p:cNvSpPr txBox="1"/>
          <p:nvPr/>
        </p:nvSpPr>
        <p:spPr>
          <a:xfrm>
            <a:off x="7792637" y="4713663"/>
            <a:ext cx="8717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ien</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31" name="TextBox 130">
            <a:extLst>
              <a:ext uri="{FF2B5EF4-FFF2-40B4-BE49-F238E27FC236}">
                <a16:creationId xmlns:a16="http://schemas.microsoft.com/office/drawing/2014/main" id="{CD24A6CF-B184-4BE6-B6A3-B4CD5AC62259}"/>
              </a:ext>
            </a:extLst>
          </p:cNvPr>
          <p:cNvSpPr txBox="1"/>
          <p:nvPr/>
        </p:nvSpPr>
        <p:spPr>
          <a:xfrm rot="10800000" flipV="1">
            <a:off x="7933898" y="5944277"/>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b</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ien</a:t>
            </a:r>
          </a:p>
        </p:txBody>
      </p:sp>
      <p:sp>
        <p:nvSpPr>
          <p:cNvPr id="134" name="TextBox 133">
            <a:hlinkClick r:id="" action="ppaction://noaction">
              <a:snd r:embed="rId25" name="in_ain1.wav"/>
            </a:hlinkClick>
            <a:extLst>
              <a:ext uri="{FF2B5EF4-FFF2-40B4-BE49-F238E27FC236}">
                <a16:creationId xmlns:a16="http://schemas.microsoft.com/office/drawing/2014/main" id="{C725512B-8E0A-4EC4-A863-B1C6A7035494}"/>
              </a:ext>
            </a:extLst>
          </p:cNvPr>
          <p:cNvSpPr txBox="1"/>
          <p:nvPr/>
        </p:nvSpPr>
        <p:spPr>
          <a:xfrm>
            <a:off x="920184" y="3128763"/>
            <a:ext cx="13644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ain</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/in</a:t>
            </a:r>
          </a:p>
        </p:txBody>
      </p:sp>
      <p:sp>
        <p:nvSpPr>
          <p:cNvPr id="135" name="TextBox 134">
            <a:extLst>
              <a:ext uri="{FF2B5EF4-FFF2-40B4-BE49-F238E27FC236}">
                <a16:creationId xmlns:a16="http://schemas.microsoft.com/office/drawing/2014/main" id="{6B949613-3C0A-4D4D-8A5C-EEAC2C0E70E8}"/>
              </a:ext>
            </a:extLst>
          </p:cNvPr>
          <p:cNvSpPr txBox="1"/>
          <p:nvPr/>
        </p:nvSpPr>
        <p:spPr>
          <a:xfrm rot="10800000" flipV="1">
            <a:off x="1066806" y="4375938"/>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tr</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ain</a:t>
            </a:r>
          </a:p>
        </p:txBody>
      </p:sp>
      <p:sp>
        <p:nvSpPr>
          <p:cNvPr id="136" name="TextBox 135">
            <a:hlinkClick r:id="" action="ppaction://noaction">
              <a:snd r:embed="rId14" name="u.wav"/>
            </a:hlinkClick>
            <a:extLst>
              <a:ext uri="{FF2B5EF4-FFF2-40B4-BE49-F238E27FC236}">
                <a16:creationId xmlns:a16="http://schemas.microsoft.com/office/drawing/2014/main" id="{365C7E95-5C12-41F6-BBA8-61DA0A1D5134}"/>
              </a:ext>
            </a:extLst>
          </p:cNvPr>
          <p:cNvSpPr txBox="1"/>
          <p:nvPr/>
        </p:nvSpPr>
        <p:spPr>
          <a:xfrm>
            <a:off x="917053" y="1506525"/>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u</a:t>
            </a:r>
          </a:p>
        </p:txBody>
      </p:sp>
      <p:sp>
        <p:nvSpPr>
          <p:cNvPr id="137" name="TextBox 136">
            <a:extLst>
              <a:ext uri="{FF2B5EF4-FFF2-40B4-BE49-F238E27FC236}">
                <a16:creationId xmlns:a16="http://schemas.microsoft.com/office/drawing/2014/main" id="{227480C9-1FFB-4758-80DD-6A294FFA11EB}"/>
              </a:ext>
            </a:extLst>
          </p:cNvPr>
          <p:cNvSpPr txBox="1"/>
          <p:nvPr/>
        </p:nvSpPr>
        <p:spPr>
          <a:xfrm rot="10800000" flipV="1">
            <a:off x="1075323" y="2745916"/>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t</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u</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sp>
        <p:nvSpPr>
          <p:cNvPr id="138" name="TextBox 137">
            <a:extLst>
              <a:ext uri="{FF2B5EF4-FFF2-40B4-BE49-F238E27FC236}">
                <a16:creationId xmlns:a16="http://schemas.microsoft.com/office/drawing/2014/main" id="{F38D3661-6708-4246-A812-880D1C60C8F5}"/>
              </a:ext>
            </a:extLst>
          </p:cNvPr>
          <p:cNvSpPr txBox="1"/>
          <p:nvPr/>
        </p:nvSpPr>
        <p:spPr>
          <a:xfrm>
            <a:off x="5375097" y="2774948"/>
            <a:ext cx="5175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pic>
        <p:nvPicPr>
          <p:cNvPr id="140" name="Picture 2" descr="Quiet Sign Clip Art">
            <a:extLst>
              <a:ext uri="{FF2B5EF4-FFF2-40B4-BE49-F238E27FC236}">
                <a16:creationId xmlns:a16="http://schemas.microsoft.com/office/drawing/2014/main" id="{8BA017A1-1632-44B6-8BC8-D283A9140B52}"/>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923821" y="486545"/>
            <a:ext cx="419485" cy="593272"/>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40">
            <a:hlinkClick r:id="" action="ppaction://noaction">
              <a:snd r:embed="rId7" name="midi.wav"/>
            </a:hlinkClick>
            <a:extLst>
              <a:ext uri="{FF2B5EF4-FFF2-40B4-BE49-F238E27FC236}">
                <a16:creationId xmlns:a16="http://schemas.microsoft.com/office/drawing/2014/main" id="{643A21B3-8984-4173-AE7D-DE4023CB01FA}"/>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4850716" y="414186"/>
            <a:ext cx="664122" cy="673158"/>
          </a:xfrm>
          <a:prstGeom prst="rect">
            <a:avLst/>
          </a:prstGeom>
        </p:spPr>
      </p:pic>
      <p:pic>
        <p:nvPicPr>
          <p:cNvPr id="142" name="Picture 2" descr="C:\Users\wdj\Google Drive\Primary\Y5 SoW\From Tracy\Pronouns\i.png">
            <a:hlinkClick r:id="" action="ppaction://noaction">
              <a:snd r:embed="rId11" name="je.wav"/>
            </a:hlinkClick>
            <a:extLst>
              <a:ext uri="{FF2B5EF4-FFF2-40B4-BE49-F238E27FC236}">
                <a16:creationId xmlns:a16="http://schemas.microsoft.com/office/drawing/2014/main" id="{496BCE00-E843-4420-B64A-773CD53A510B}"/>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8422412" y="392929"/>
            <a:ext cx="361294" cy="7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2" descr="C:\Users\wdj\Google Drive\Primary\Y5 SoW\From Tracy\Pronouns\you.png">
            <a:hlinkClick r:id="" action="ppaction://noaction">
              <a:snd r:embed="rId15" name="tu.wav"/>
            </a:hlinkClick>
            <a:extLst>
              <a:ext uri="{FF2B5EF4-FFF2-40B4-BE49-F238E27FC236}">
                <a16:creationId xmlns:a16="http://schemas.microsoft.com/office/drawing/2014/main" id="{EEC8459A-D220-4BC5-9274-366AC018FD5B}"/>
              </a:ext>
            </a:extLst>
          </p:cNvPr>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1452300" y="1985259"/>
            <a:ext cx="791094" cy="69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Picture 143" descr="C:\Users\wdj\Google Drive\Primary\Y5 SoW\From Tracy\Pronouns\we.png">
            <a:hlinkClick r:id="" action="ppaction://noaction">
              <a:snd r:embed="rId17" name="nous.wav"/>
            </a:hlinkClick>
            <a:extLst>
              <a:ext uri="{FF2B5EF4-FFF2-40B4-BE49-F238E27FC236}">
                <a16:creationId xmlns:a16="http://schemas.microsoft.com/office/drawing/2014/main" id="{6E757C0E-FF1B-4029-A310-D352C285C501}"/>
              </a:ext>
            </a:extLst>
          </p:cNvPr>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3029043" y="1943293"/>
            <a:ext cx="914599" cy="74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 name="Picture 2" descr="Quiet Sign Clip Art">
            <a:hlinkClick r:id="" action="ppaction://noaction">
              <a:snd r:embed="rId18" name="timide.wav"/>
            </a:hlinkClick>
            <a:extLst>
              <a:ext uri="{FF2B5EF4-FFF2-40B4-BE49-F238E27FC236}">
                <a16:creationId xmlns:a16="http://schemas.microsoft.com/office/drawing/2014/main" id="{B19029F0-53B6-4294-B3AB-AA995F88A25F}"/>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4924436" y="1962230"/>
            <a:ext cx="517518" cy="731919"/>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2" descr="Red No Circle Clip Art">
            <a:hlinkClick r:id="" action="ppaction://noaction">
              <a:snd r:embed="rId24" name="non.wav"/>
            </a:hlinkClick>
            <a:extLst>
              <a:ext uri="{FF2B5EF4-FFF2-40B4-BE49-F238E27FC236}">
                <a16:creationId xmlns:a16="http://schemas.microsoft.com/office/drawing/2014/main" id="{B561B6AD-C9BA-440B-82C6-E17BCB3A89F7}"/>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9973301" y="1969386"/>
            <a:ext cx="746715" cy="739248"/>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2" descr="Smiling Sun Clip Art">
            <a:hlinkClick r:id="" action="ppaction://noaction">
              <a:snd r:embed="rId40" name="jour.wav"/>
            </a:hlinkClick>
            <a:extLst>
              <a:ext uri="{FF2B5EF4-FFF2-40B4-BE49-F238E27FC236}">
                <a16:creationId xmlns:a16="http://schemas.microsoft.com/office/drawing/2014/main" id="{A2A698FC-7B0E-49F5-BA05-9D3305C7F145}"/>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4518485" y="5190084"/>
            <a:ext cx="672185" cy="672185"/>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2" descr="Warning - Banana Skin Clip Art">
            <a:hlinkClick r:id="" action="ppaction://noaction">
              <a:snd r:embed="rId42" name="attention.wav"/>
            </a:hlinkClick>
            <a:extLst>
              <a:ext uri="{FF2B5EF4-FFF2-40B4-BE49-F238E27FC236}">
                <a16:creationId xmlns:a16="http://schemas.microsoft.com/office/drawing/2014/main" id="{853D92EF-DF49-40A5-95C3-A552EAF5B9FB}"/>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6517771" y="5210430"/>
            <a:ext cx="745995" cy="656474"/>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2" descr="Symbol Thumbs Up Clip Art">
            <a:hlinkClick r:id="" action="ppaction://noaction">
              <a:snd r:embed="rId44" name="bien.wav"/>
            </a:hlinkClick>
            <a:extLst>
              <a:ext uri="{FF2B5EF4-FFF2-40B4-BE49-F238E27FC236}">
                <a16:creationId xmlns:a16="http://schemas.microsoft.com/office/drawing/2014/main" id="{D372E474-6CF2-471D-9F67-973C10B77D7B}"/>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8367828" y="5190084"/>
            <a:ext cx="540149" cy="666850"/>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149">
            <a:hlinkClick r:id="" action="ppaction://noaction">
              <a:snd r:embed="rId3" name="SFC_dans.wav"/>
            </a:hlinkClick>
            <a:extLst>
              <a:ext uri="{FF2B5EF4-FFF2-40B4-BE49-F238E27FC236}">
                <a16:creationId xmlns:a16="http://schemas.microsoft.com/office/drawing/2014/main" id="{ED8991C4-E4E2-4E27-9D3F-150532DC8E4C}"/>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1128106" y="572307"/>
            <a:ext cx="625104" cy="527172"/>
          </a:xfrm>
          <a:prstGeom prst="rect">
            <a:avLst/>
          </a:prstGeom>
        </p:spPr>
      </p:pic>
      <p:sp>
        <p:nvSpPr>
          <p:cNvPr id="151" name="Down Arrow 14">
            <a:extLst>
              <a:ext uri="{FF2B5EF4-FFF2-40B4-BE49-F238E27FC236}">
                <a16:creationId xmlns:a16="http://schemas.microsoft.com/office/drawing/2014/main" id="{DC004AAB-19D4-45D6-A0DA-762722586158}"/>
              </a:ext>
            </a:extLst>
          </p:cNvPr>
          <p:cNvSpPr/>
          <p:nvPr/>
        </p:nvSpPr>
        <p:spPr>
          <a:xfrm>
            <a:off x="1347537" y="471325"/>
            <a:ext cx="185476" cy="33779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2" name="TextBox 151">
            <a:extLst>
              <a:ext uri="{FF2B5EF4-FFF2-40B4-BE49-F238E27FC236}">
                <a16:creationId xmlns:a16="http://schemas.microsoft.com/office/drawing/2014/main" id="{FB8BDCE0-34E2-4F4B-82E9-893D2934542F}"/>
              </a:ext>
            </a:extLst>
          </p:cNvPr>
          <p:cNvSpPr txBox="1"/>
          <p:nvPr/>
        </p:nvSpPr>
        <p:spPr>
          <a:xfrm>
            <a:off x="5286297" y="5023815"/>
            <a:ext cx="36202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pic>
        <p:nvPicPr>
          <p:cNvPr id="153" name="Picture 152">
            <a:hlinkClick r:id="" action="ppaction://noaction">
              <a:snd r:embed="rId28" name="tete.wav"/>
            </a:hlinkClick>
            <a:extLst>
              <a:ext uri="{FF2B5EF4-FFF2-40B4-BE49-F238E27FC236}">
                <a16:creationId xmlns:a16="http://schemas.microsoft.com/office/drawing/2014/main" id="{16ABCEC2-A00A-4061-9D8B-382E96FF087E}"/>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3147968" y="3569240"/>
            <a:ext cx="742533" cy="818162"/>
          </a:xfrm>
          <a:prstGeom prst="rect">
            <a:avLst/>
          </a:prstGeom>
        </p:spPr>
      </p:pic>
      <p:pic>
        <p:nvPicPr>
          <p:cNvPr id="154" name="Picture 2">
            <a:hlinkClick r:id="" action="ppaction://noaction">
              <a:snd r:embed="rId26" name="train.wav"/>
            </a:hlinkClick>
            <a:extLst>
              <a:ext uri="{FF2B5EF4-FFF2-40B4-BE49-F238E27FC236}">
                <a16:creationId xmlns:a16="http://schemas.microsoft.com/office/drawing/2014/main" id="{C6E1D187-029A-4BAE-9C94-D46F90276962}"/>
              </a:ext>
            </a:extLst>
          </p:cNvPr>
          <p:cNvPicPr>
            <a:picLocks noChangeAspect="1" noChangeArrowheads="1"/>
          </p:cNvPicPr>
          <p:nvPr/>
        </p:nvPicPr>
        <p:blipFill>
          <a:blip r:embed="rId57" cstate="print">
            <a:extLst>
              <a:ext uri="{28A0092B-C50C-407E-A947-70E740481C1C}">
                <a14:useLocalDpi xmlns:a14="http://schemas.microsoft.com/office/drawing/2010/main" val="0"/>
              </a:ext>
            </a:extLst>
          </a:blip>
          <a:stretch>
            <a:fillRect/>
          </a:stretch>
        </p:blipFill>
        <p:spPr bwMode="auto">
          <a:xfrm flipH="1">
            <a:off x="1321352" y="3599933"/>
            <a:ext cx="1009004" cy="769625"/>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54">
            <a:hlinkClick r:id="" action="ppaction://noaction">
              <a:snd r:embed="rId22" name="enfant.wav"/>
            </a:hlinkClick>
            <a:extLst>
              <a:ext uri="{FF2B5EF4-FFF2-40B4-BE49-F238E27FC236}">
                <a16:creationId xmlns:a16="http://schemas.microsoft.com/office/drawing/2014/main" id="{EA24ED06-E324-4738-A53A-138EE34CE938}"/>
              </a:ext>
            </a:extLst>
          </p:cNvPr>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8367828" y="2038718"/>
            <a:ext cx="440309" cy="702932"/>
          </a:xfrm>
          <a:prstGeom prst="rect">
            <a:avLst/>
          </a:prstGeom>
        </p:spPr>
      </p:pic>
      <p:pic>
        <p:nvPicPr>
          <p:cNvPr id="156" name="Picture 155">
            <a:hlinkClick r:id="" action="ppaction://noaction">
              <a:snd r:embed="rId9" name="deux.wav"/>
            </a:hlinkClick>
            <a:extLst>
              <a:ext uri="{FF2B5EF4-FFF2-40B4-BE49-F238E27FC236}">
                <a16:creationId xmlns:a16="http://schemas.microsoft.com/office/drawing/2014/main" id="{44638800-3DBE-4216-8102-2B874168BEE0}"/>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6506564" y="324628"/>
            <a:ext cx="834353" cy="834353"/>
          </a:xfrm>
          <a:prstGeom prst="rect">
            <a:avLst/>
          </a:prstGeom>
          <a:effectLst>
            <a:outerShdw blurRad="50800" dist="38100" dir="5400000" algn="t" rotWithShape="0">
              <a:prstClr val="black">
                <a:alpha val="40000"/>
              </a:prstClr>
            </a:outerShdw>
          </a:effectLst>
        </p:spPr>
      </p:pic>
      <p:grpSp>
        <p:nvGrpSpPr>
          <p:cNvPr id="157" name="Group 156">
            <a:extLst>
              <a:ext uri="{FF2B5EF4-FFF2-40B4-BE49-F238E27FC236}">
                <a16:creationId xmlns:a16="http://schemas.microsoft.com/office/drawing/2014/main" id="{96544980-A9FC-4A60-A70C-DD5E1E58740B}"/>
              </a:ext>
            </a:extLst>
          </p:cNvPr>
          <p:cNvGrpSpPr/>
          <p:nvPr/>
        </p:nvGrpSpPr>
        <p:grpSpPr>
          <a:xfrm>
            <a:off x="10101860" y="171074"/>
            <a:ext cx="1045586" cy="1063308"/>
            <a:chOff x="5064823" y="1196357"/>
            <a:chExt cx="2856900" cy="2905322"/>
          </a:xfrm>
        </p:grpSpPr>
        <p:pic>
          <p:nvPicPr>
            <p:cNvPr id="158" name="Picture 157">
              <a:hlinkClick r:id="" action="ppaction://noaction">
                <a:snd r:embed="rId13" name="gauche.wav"/>
              </a:hlinkClick>
              <a:extLst>
                <a:ext uri="{FF2B5EF4-FFF2-40B4-BE49-F238E27FC236}">
                  <a16:creationId xmlns:a16="http://schemas.microsoft.com/office/drawing/2014/main" id="{0817160A-F3AD-422B-92C3-A1010C3E38EA}"/>
                </a:ext>
              </a:extLst>
            </p:cNvPr>
            <p:cNvPicPr>
              <a:picLocks noChangeAspect="1"/>
            </p:cNvPicPr>
            <p:nvPr/>
          </p:nvPicPr>
          <p:blipFill>
            <a:blip r:embed="rId6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64823" y="1196357"/>
              <a:ext cx="2856900" cy="2905322"/>
            </a:xfrm>
            <a:prstGeom prst="rect">
              <a:avLst/>
            </a:prstGeom>
          </p:spPr>
        </p:pic>
        <p:cxnSp>
          <p:nvCxnSpPr>
            <p:cNvPr id="159" name="Straight Arrow Connector 158">
              <a:extLst>
                <a:ext uri="{FF2B5EF4-FFF2-40B4-BE49-F238E27FC236}">
                  <a16:creationId xmlns:a16="http://schemas.microsoft.com/office/drawing/2014/main" id="{D57309BF-0973-4FC0-8B84-CA1A43511BD1}"/>
                </a:ext>
              </a:extLst>
            </p:cNvPr>
            <p:cNvCxnSpPr/>
            <p:nvPr/>
          </p:nvCxnSpPr>
          <p:spPr>
            <a:xfrm flipH="1" flipV="1">
              <a:off x="5782215" y="2051010"/>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D155AE65-3EE0-4F2C-8607-BD094D7A99A5}"/>
                </a:ext>
              </a:extLst>
            </p:cNvPr>
            <p:cNvCxnSpPr/>
            <p:nvPr/>
          </p:nvCxnSpPr>
          <p:spPr>
            <a:xfrm flipH="1">
              <a:off x="6401108" y="2881870"/>
              <a:ext cx="8676" cy="857516"/>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pic>
        <p:nvPicPr>
          <p:cNvPr id="161" name="Picture 160">
            <a:hlinkClick r:id="" action="ppaction://noaction">
              <a:snd r:embed="rId20" name="écrire.wav"/>
            </a:hlinkClick>
            <a:extLst>
              <a:ext uri="{FF2B5EF4-FFF2-40B4-BE49-F238E27FC236}">
                <a16:creationId xmlns:a16="http://schemas.microsoft.com/office/drawing/2014/main" id="{38B448F9-78A8-4212-B4FC-ADDBDB0D068D}"/>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6664741" y="1685008"/>
            <a:ext cx="686972" cy="995211"/>
          </a:xfrm>
          <a:prstGeom prst="rect">
            <a:avLst/>
          </a:prstGeom>
        </p:spPr>
      </p:pic>
      <p:pic>
        <p:nvPicPr>
          <p:cNvPr id="162" name="Picture 161">
            <a:hlinkClick r:id="" action="ppaction://noaction">
              <a:snd r:embed="rId5" name="animal.wav"/>
            </a:hlinkClick>
            <a:extLst>
              <a:ext uri="{FF2B5EF4-FFF2-40B4-BE49-F238E27FC236}">
                <a16:creationId xmlns:a16="http://schemas.microsoft.com/office/drawing/2014/main" id="{CF048852-25B1-4830-A4DF-35A4301AB16A}"/>
              </a:ext>
            </a:extLst>
          </p:cNvPr>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3050872" y="191525"/>
            <a:ext cx="848199" cy="1000067"/>
          </a:xfrm>
          <a:prstGeom prst="rect">
            <a:avLst/>
          </a:prstGeom>
        </p:spPr>
      </p:pic>
      <p:pic>
        <p:nvPicPr>
          <p:cNvPr id="163" name="Picture 162">
            <a:hlinkClick r:id="" action="ppaction://noaction">
              <a:snd r:embed="rId30" name="vrai.wav"/>
            </a:hlinkClick>
            <a:extLst>
              <a:ext uri="{FF2B5EF4-FFF2-40B4-BE49-F238E27FC236}">
                <a16:creationId xmlns:a16="http://schemas.microsoft.com/office/drawing/2014/main" id="{3FDF4D8E-8FBB-431E-B146-B832DE1F4F92}"/>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4910376" y="3499390"/>
            <a:ext cx="710727" cy="740340"/>
          </a:xfrm>
          <a:prstGeom prst="rect">
            <a:avLst/>
          </a:prstGeom>
        </p:spPr>
      </p:pic>
      <p:pic>
        <p:nvPicPr>
          <p:cNvPr id="166" name="Picture 165">
            <a:hlinkClick r:id="" action="ppaction://noaction">
              <a:snd r:embed="rId36" name="ici_c.wav"/>
            </a:hlinkClick>
            <a:extLst>
              <a:ext uri="{FF2B5EF4-FFF2-40B4-BE49-F238E27FC236}">
                <a16:creationId xmlns:a16="http://schemas.microsoft.com/office/drawing/2014/main" id="{4A4AA75D-189E-44BE-BF1C-09AA2F5C0B96}"/>
              </a:ext>
            </a:extLst>
          </p:cNvPr>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9907679" y="3668730"/>
            <a:ext cx="812337" cy="815072"/>
          </a:xfrm>
          <a:prstGeom prst="rect">
            <a:avLst/>
          </a:prstGeom>
        </p:spPr>
      </p:pic>
      <p:pic>
        <p:nvPicPr>
          <p:cNvPr id="167" name="Picture 166">
            <a:hlinkClick r:id="" action="ppaction://noaction">
              <a:snd r:embed="rId32" name="voir.wav"/>
            </a:hlinkClick>
            <a:extLst>
              <a:ext uri="{FF2B5EF4-FFF2-40B4-BE49-F238E27FC236}">
                <a16:creationId xmlns:a16="http://schemas.microsoft.com/office/drawing/2014/main" id="{4549A373-1BF5-458A-BCE8-96154033FACD}"/>
              </a:ext>
            </a:extLst>
          </p:cNvPr>
          <p:cNvPicPr>
            <a:picLocks noChangeAspect="1"/>
          </p:cNvPicPr>
          <p:nvPr/>
        </p:nvPicPr>
        <p:blipFill>
          <a:blip r:embed="rId6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60167" y="3282140"/>
            <a:ext cx="994086" cy="1212949"/>
          </a:xfrm>
          <a:prstGeom prst="rect">
            <a:avLst/>
          </a:prstGeom>
        </p:spPr>
      </p:pic>
      <p:pic>
        <p:nvPicPr>
          <p:cNvPr id="168" name="Picture 167">
            <a:hlinkClick r:id="" action="ppaction://noaction">
              <a:snd r:embed="rId34" name="chercher.wav"/>
            </a:hlinkClick>
            <a:extLst>
              <a:ext uri="{FF2B5EF4-FFF2-40B4-BE49-F238E27FC236}">
                <a16:creationId xmlns:a16="http://schemas.microsoft.com/office/drawing/2014/main" id="{9A30FE52-842D-4BAE-A6EE-CDC4F2A98FCD}"/>
              </a:ext>
            </a:extLst>
          </p:cNvPr>
          <p:cNvPicPr>
            <a:picLocks noChangeAspect="1"/>
          </p:cNvPicPr>
          <p:nvPr/>
        </p:nvPicPr>
        <p:blipFill>
          <a:blip r:embed="rId66" cstate="print">
            <a:extLst>
              <a:ext uri="{28A0092B-C50C-407E-A947-70E740481C1C}">
                <a14:useLocalDpi xmlns:a14="http://schemas.microsoft.com/office/drawing/2010/main" val="0"/>
              </a:ext>
            </a:extLst>
          </a:blip>
          <a:stretch>
            <a:fillRect/>
          </a:stretch>
        </p:blipFill>
        <p:spPr>
          <a:xfrm>
            <a:off x="8276598" y="3444507"/>
            <a:ext cx="931160" cy="955802"/>
          </a:xfrm>
          <a:prstGeom prst="rect">
            <a:avLst/>
          </a:prstGeom>
        </p:spPr>
      </p:pic>
    </p:spTree>
    <p:extLst>
      <p:ext uri="{BB962C8B-B14F-4D97-AF65-F5344CB8AC3E}">
        <p14:creationId xmlns:p14="http://schemas.microsoft.com/office/powerpoint/2010/main" val="340517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subTnLst>
                                    <p:audio>
                                      <p:cMediaNode>
                                        <p:cTn display="0" masterRel="sameClick">
                                          <p:stCondLst>
                                            <p:cond evt="begin" delay="0">
                                              <p:tn val="5"/>
                                            </p:cond>
                                          </p:stCondLst>
                                          <p:endCondLst>
                                            <p:cond evt="onStopAudio" delay="0">
                                              <p:tgtEl>
                                                <p:sldTgt/>
                                              </p:tgtEl>
                                            </p:cond>
                                          </p:endCondLst>
                                        </p:cTn>
                                        <p:tgtEl>
                                          <p:sndTgt r:embed="rId3" name="SFC_dans.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fade">
                                      <p:cBhvr>
                                        <p:cTn id="15" dur="500"/>
                                        <p:tgtEl>
                                          <p:spTgt spid="94"/>
                                        </p:tgtEl>
                                      </p:cBhvr>
                                    </p:animEffect>
                                  </p:childTnLst>
                                  <p:subTnLst>
                                    <p:audio>
                                      <p:cMediaNode>
                                        <p:cTn display="0" masterRel="sameClick">
                                          <p:stCondLst>
                                            <p:cond evt="begin" delay="0">
                                              <p:tn val="13"/>
                                            </p:cond>
                                          </p:stCondLst>
                                          <p:endCondLst>
                                            <p:cond evt="onStopAudio" delay="0">
                                              <p:tgtEl>
                                                <p:sldTgt/>
                                              </p:tgtEl>
                                            </p:cond>
                                          </p:endCondLst>
                                        </p:cTn>
                                        <p:tgtEl>
                                          <p:sndTgt r:embed="rId4" name="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5"/>
                                        </p:tgtEl>
                                        <p:attrNameLst>
                                          <p:attrName>style.visibility</p:attrName>
                                        </p:attrNameLst>
                                      </p:cBhvr>
                                      <p:to>
                                        <p:strVal val="visible"/>
                                      </p:to>
                                    </p:set>
                                    <p:animEffect transition="in" filter="fade">
                                      <p:cBhvr>
                                        <p:cTn id="20" dur="500"/>
                                        <p:tgtEl>
                                          <p:spTgt spid="95"/>
                                        </p:tgtEl>
                                      </p:cBhvr>
                                    </p:animEffect>
                                  </p:childTnLst>
                                  <p:subTnLst>
                                    <p:audio>
                                      <p:cMediaNode>
                                        <p:cTn display="0" masterRel="sameClick">
                                          <p:stCondLst>
                                            <p:cond evt="begin" delay="0">
                                              <p:tn val="18"/>
                                            </p:cond>
                                          </p:stCondLst>
                                          <p:endCondLst>
                                            <p:cond evt="onStopAudio" delay="0">
                                              <p:tgtEl>
                                                <p:sldTgt/>
                                              </p:tgtEl>
                                            </p:cond>
                                          </p:endCondLst>
                                        </p:cTn>
                                        <p:tgtEl>
                                          <p:sndTgt r:embed="rId5" name="animal.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fade">
                                      <p:cBhvr>
                                        <p:cTn id="25" dur="500"/>
                                        <p:tgtEl>
                                          <p:spTgt spid="96"/>
                                        </p:tgtEl>
                                      </p:cBhvr>
                                    </p:animEffect>
                                  </p:childTnLst>
                                  <p:subTnLst>
                                    <p:audio>
                                      <p:cMediaNode>
                                        <p:cTn display="0" masterRel="sameClick">
                                          <p:stCondLst>
                                            <p:cond evt="begin" delay="0">
                                              <p:tn val="23"/>
                                            </p:cond>
                                          </p:stCondLst>
                                          <p:endCondLst>
                                            <p:cond evt="onStopAudio" delay="0">
                                              <p:tgtEl>
                                                <p:sldTgt/>
                                              </p:tgtEl>
                                            </p:cond>
                                          </p:endCondLst>
                                        </p:cTn>
                                        <p:tgtEl>
                                          <p:sndTgt r:embed="rId6" name="i.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subTnLst>
                                    <p:audio>
                                      <p:cMediaNode>
                                        <p:cTn display="0" masterRel="sameClick">
                                          <p:stCondLst>
                                            <p:cond evt="begin" delay="0">
                                              <p:tn val="28"/>
                                            </p:cond>
                                          </p:stCondLst>
                                          <p:endCondLst>
                                            <p:cond evt="onStopAudio" delay="0">
                                              <p:tgtEl>
                                                <p:sldTgt/>
                                              </p:tgtEl>
                                            </p:cond>
                                          </p:endCondLst>
                                        </p:cTn>
                                        <p:tgtEl>
                                          <p:sndTgt r:embed="rId7" name="midi.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500"/>
                                        <p:tgtEl>
                                          <p:spTgt spid="98"/>
                                        </p:tgtEl>
                                      </p:cBhvr>
                                    </p:animEffect>
                                  </p:childTnLst>
                                  <p:subTnLst>
                                    <p:audio>
                                      <p:cMediaNode>
                                        <p:cTn display="0" masterRel="sameClick">
                                          <p:stCondLst>
                                            <p:cond evt="begin" delay="0">
                                              <p:tn val="33"/>
                                            </p:cond>
                                          </p:stCondLst>
                                          <p:endCondLst>
                                            <p:cond evt="onStopAudio" delay="0">
                                              <p:tgtEl>
                                                <p:sldTgt/>
                                              </p:tgtEl>
                                            </p:cond>
                                          </p:endCondLst>
                                        </p:cTn>
                                        <p:tgtEl>
                                          <p:sndTgt r:embed="rId8" name="eu.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fade">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9" name="deux.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0"/>
                                        </p:tgtEl>
                                        <p:attrNameLst>
                                          <p:attrName>style.visibility</p:attrName>
                                        </p:attrNameLst>
                                      </p:cBhvr>
                                      <p:to>
                                        <p:strVal val="visible"/>
                                      </p:to>
                                    </p:set>
                                    <p:animEffect transition="in" filter="fade">
                                      <p:cBhvr>
                                        <p:cTn id="45" dur="500"/>
                                        <p:tgtEl>
                                          <p:spTgt spid="100"/>
                                        </p:tgtEl>
                                      </p:cBhvr>
                                    </p:animEffect>
                                  </p:childTnLst>
                                  <p:subTnLst>
                                    <p:audio>
                                      <p:cMediaNode>
                                        <p:cTn display="0" masterRel="sameClick">
                                          <p:stCondLst>
                                            <p:cond evt="begin" delay="0">
                                              <p:tn val="43"/>
                                            </p:cond>
                                          </p:stCondLst>
                                          <p:endCondLst>
                                            <p:cond evt="onStopAudio" delay="0">
                                              <p:tgtEl>
                                                <p:sldTgt/>
                                              </p:tgtEl>
                                            </p:cond>
                                          </p:endCondLst>
                                        </p:cTn>
                                        <p:tgtEl>
                                          <p:sndTgt r:embed="rId10" name="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1"/>
                                        </p:tgtEl>
                                        <p:attrNameLst>
                                          <p:attrName>style.visibility</p:attrName>
                                        </p:attrNameLst>
                                      </p:cBhvr>
                                      <p:to>
                                        <p:strVal val="visible"/>
                                      </p:to>
                                    </p:set>
                                    <p:animEffect transition="in" filter="fade">
                                      <p:cBhvr>
                                        <p:cTn id="50" dur="500"/>
                                        <p:tgtEl>
                                          <p:spTgt spid="101"/>
                                        </p:tgtEl>
                                      </p:cBhvr>
                                    </p:animEffect>
                                  </p:childTnLst>
                                  <p:subTnLst>
                                    <p:audio>
                                      <p:cMediaNode>
                                        <p:cTn display="0" masterRel="sameClick">
                                          <p:stCondLst>
                                            <p:cond evt="begin" delay="0">
                                              <p:tn val="48"/>
                                            </p:cond>
                                          </p:stCondLst>
                                          <p:endCondLst>
                                            <p:cond evt="onStopAudio" delay="0">
                                              <p:tgtEl>
                                                <p:sldTgt/>
                                              </p:tgtEl>
                                            </p:cond>
                                          </p:endCondLst>
                                        </p:cTn>
                                        <p:tgtEl>
                                          <p:sndTgt r:embed="rId11" name="je.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2"/>
                                        </p:tgtEl>
                                        <p:attrNameLst>
                                          <p:attrName>style.visibility</p:attrName>
                                        </p:attrNameLst>
                                      </p:cBhvr>
                                      <p:to>
                                        <p:strVal val="visible"/>
                                      </p:to>
                                    </p:set>
                                    <p:animEffect transition="in" filter="fade">
                                      <p:cBhvr>
                                        <p:cTn id="55" dur="500"/>
                                        <p:tgtEl>
                                          <p:spTgt spid="102"/>
                                        </p:tgtEl>
                                      </p:cBhvr>
                                    </p:animEffect>
                                  </p:childTnLst>
                                  <p:subTnLst>
                                    <p:audio>
                                      <p:cMediaNode>
                                        <p:cTn display="0" masterRel="sameClick">
                                          <p:stCondLst>
                                            <p:cond evt="begin" delay="0">
                                              <p:tn val="53"/>
                                            </p:cond>
                                          </p:stCondLst>
                                          <p:endCondLst>
                                            <p:cond evt="onStopAudio" delay="0">
                                              <p:tgtEl>
                                                <p:sldTgt/>
                                              </p:tgtEl>
                                            </p:cond>
                                          </p:endCondLst>
                                        </p:cTn>
                                        <p:tgtEl>
                                          <p:sndTgt r:embed="rId12" name="au.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03"/>
                                        </p:tgtEl>
                                        <p:attrNameLst>
                                          <p:attrName>style.visibility</p:attrName>
                                        </p:attrNameLst>
                                      </p:cBhvr>
                                      <p:to>
                                        <p:strVal val="visible"/>
                                      </p:to>
                                    </p:set>
                                    <p:animEffect transition="in" filter="fade">
                                      <p:cBhvr>
                                        <p:cTn id="60" dur="500"/>
                                        <p:tgtEl>
                                          <p:spTgt spid="103"/>
                                        </p:tgtEl>
                                      </p:cBhvr>
                                    </p:animEffect>
                                  </p:childTnLst>
                                  <p:subTnLst>
                                    <p:audio>
                                      <p:cMediaNode>
                                        <p:cTn display="0" masterRel="sameClick">
                                          <p:stCondLst>
                                            <p:cond evt="begin" delay="0">
                                              <p:tn val="58"/>
                                            </p:cond>
                                          </p:stCondLst>
                                          <p:endCondLst>
                                            <p:cond evt="onStopAudio" delay="0">
                                              <p:tgtEl>
                                                <p:sldTgt/>
                                              </p:tgtEl>
                                            </p:cond>
                                          </p:endCondLst>
                                        </p:cTn>
                                        <p:tgtEl>
                                          <p:sndTgt r:embed="rId13" name="gauche.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36"/>
                                        </p:tgtEl>
                                        <p:attrNameLst>
                                          <p:attrName>style.visibility</p:attrName>
                                        </p:attrNameLst>
                                      </p:cBhvr>
                                      <p:to>
                                        <p:strVal val="visible"/>
                                      </p:to>
                                    </p:set>
                                    <p:animEffect transition="in" filter="fade">
                                      <p:cBhvr>
                                        <p:cTn id="65" dur="500"/>
                                        <p:tgtEl>
                                          <p:spTgt spid="136"/>
                                        </p:tgtEl>
                                      </p:cBhvr>
                                    </p:animEffect>
                                  </p:childTnLst>
                                  <p:subTnLst>
                                    <p:audio>
                                      <p:cMediaNode>
                                        <p:cTn display="0" masterRel="sameClick">
                                          <p:stCondLst>
                                            <p:cond evt="begin" delay="0">
                                              <p:tn val="63"/>
                                            </p:cond>
                                          </p:stCondLst>
                                          <p:endCondLst>
                                            <p:cond evt="onStopAudio" delay="0">
                                              <p:tgtEl>
                                                <p:sldTgt/>
                                              </p:tgtEl>
                                            </p:cond>
                                          </p:endCondLst>
                                        </p:cTn>
                                        <p:tgtEl>
                                          <p:sndTgt r:embed="rId14" name="u.wav"/>
                                        </p:tgtEl>
                                      </p:cMediaNode>
                                    </p:audio>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37"/>
                                        </p:tgtEl>
                                        <p:attrNameLst>
                                          <p:attrName>style.visibility</p:attrName>
                                        </p:attrNameLst>
                                      </p:cBhvr>
                                      <p:to>
                                        <p:strVal val="visible"/>
                                      </p:to>
                                    </p:set>
                                    <p:animEffect transition="in" filter="fade">
                                      <p:cBhvr>
                                        <p:cTn id="70" dur="500"/>
                                        <p:tgtEl>
                                          <p:spTgt spid="137"/>
                                        </p:tgtEl>
                                      </p:cBhvr>
                                    </p:animEffect>
                                  </p:childTnLst>
                                  <p:subTnLst>
                                    <p:audio>
                                      <p:cMediaNode>
                                        <p:cTn display="0" masterRel="sameClick">
                                          <p:stCondLst>
                                            <p:cond evt="begin" delay="0">
                                              <p:tn val="68"/>
                                            </p:cond>
                                          </p:stCondLst>
                                          <p:endCondLst>
                                            <p:cond evt="onStopAudio" delay="0">
                                              <p:tgtEl>
                                                <p:sldTgt/>
                                              </p:tgtEl>
                                            </p:cond>
                                          </p:endCondLst>
                                        </p:cTn>
                                        <p:tgtEl>
                                          <p:sndTgt r:embed="rId15" name="tu.wav"/>
                                        </p:tgtEl>
                                      </p:cMediaNode>
                                    </p:audio>
                                  </p:sub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04"/>
                                        </p:tgtEl>
                                        <p:attrNameLst>
                                          <p:attrName>style.visibility</p:attrName>
                                        </p:attrNameLst>
                                      </p:cBhvr>
                                      <p:to>
                                        <p:strVal val="visible"/>
                                      </p:to>
                                    </p:set>
                                    <p:animEffect transition="in" filter="fade">
                                      <p:cBhvr>
                                        <p:cTn id="75" dur="500"/>
                                        <p:tgtEl>
                                          <p:spTgt spid="104"/>
                                        </p:tgtEl>
                                      </p:cBhvr>
                                    </p:animEffect>
                                  </p:childTnLst>
                                  <p:subTnLst>
                                    <p:audio>
                                      <p:cMediaNode>
                                        <p:cTn display="0" masterRel="sameClick">
                                          <p:stCondLst>
                                            <p:cond evt="begin" delay="0">
                                              <p:tn val="73"/>
                                            </p:cond>
                                          </p:stCondLst>
                                          <p:endCondLst>
                                            <p:cond evt="onStopAudio" delay="0">
                                              <p:tgtEl>
                                                <p:sldTgt/>
                                              </p:tgtEl>
                                            </p:cond>
                                          </p:endCondLst>
                                        </p:cTn>
                                        <p:tgtEl>
                                          <p:sndTgt r:embed="rId16" name="ou.wav"/>
                                        </p:tgtEl>
                                      </p:cMediaNode>
                                    </p:audio>
                                  </p:sub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05"/>
                                        </p:tgtEl>
                                        <p:attrNameLst>
                                          <p:attrName>style.visibility</p:attrName>
                                        </p:attrNameLst>
                                      </p:cBhvr>
                                      <p:to>
                                        <p:strVal val="visible"/>
                                      </p:to>
                                    </p:set>
                                    <p:animEffect transition="in" filter="fade">
                                      <p:cBhvr>
                                        <p:cTn id="80" dur="500"/>
                                        <p:tgtEl>
                                          <p:spTgt spid="105"/>
                                        </p:tgtEl>
                                      </p:cBhvr>
                                    </p:animEffect>
                                  </p:childTnLst>
                                  <p:subTnLst>
                                    <p:audio>
                                      <p:cMediaNode>
                                        <p:cTn display="0" masterRel="sameClick">
                                          <p:stCondLst>
                                            <p:cond evt="begin" delay="0">
                                              <p:tn val="78"/>
                                            </p:cond>
                                          </p:stCondLst>
                                          <p:endCondLst>
                                            <p:cond evt="onStopAudio" delay="0">
                                              <p:tgtEl>
                                                <p:sldTgt/>
                                              </p:tgtEl>
                                            </p:cond>
                                          </p:endCondLst>
                                        </p:cTn>
                                        <p:tgtEl>
                                          <p:sndTgt r:embed="rId17" name="nous.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07"/>
                                        </p:tgtEl>
                                        <p:attrNameLst>
                                          <p:attrName>style.visibility</p:attrName>
                                        </p:attrNameLst>
                                      </p:cBhvr>
                                      <p:to>
                                        <p:strVal val="visible"/>
                                      </p:to>
                                    </p:set>
                                    <p:animEffect transition="in" filter="fade">
                                      <p:cBhvr>
                                        <p:cTn id="85" dur="500"/>
                                        <p:tgtEl>
                                          <p:spTgt spid="107"/>
                                        </p:tgtEl>
                                      </p:cBhvr>
                                    </p:animEffect>
                                  </p:childTnLst>
                                  <p:subTnLst>
                                    <p:audio>
                                      <p:cMediaNode>
                                        <p:cTn display="0" masterRel="sameClick">
                                          <p:stCondLst>
                                            <p:cond evt="begin" delay="0">
                                              <p:tn val="83"/>
                                            </p:cond>
                                          </p:stCondLst>
                                          <p:endCondLst>
                                            <p:cond evt="onStopAudio" delay="0">
                                              <p:tgtEl>
                                                <p:sldTgt/>
                                              </p:tgtEl>
                                            </p:cond>
                                          </p:endCondLst>
                                        </p:cTn>
                                        <p:tgtEl>
                                          <p:sndTgt r:embed="rId18" name="timide.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08"/>
                                        </p:tgtEl>
                                        <p:attrNameLst>
                                          <p:attrName>style.visibility</p:attrName>
                                        </p:attrNameLst>
                                      </p:cBhvr>
                                      <p:to>
                                        <p:strVal val="visible"/>
                                      </p:to>
                                    </p:set>
                                    <p:animEffect transition="in" filter="fade">
                                      <p:cBhvr>
                                        <p:cTn id="90" dur="500"/>
                                        <p:tgtEl>
                                          <p:spTgt spid="108"/>
                                        </p:tgtEl>
                                      </p:cBhvr>
                                    </p:animEffect>
                                  </p:childTnLst>
                                  <p:subTnLst>
                                    <p:audio>
                                      <p:cMediaNode>
                                        <p:cTn display="0" masterRel="sameClick">
                                          <p:stCondLst>
                                            <p:cond evt="begin" delay="0">
                                              <p:tn val="88"/>
                                            </p:cond>
                                          </p:stCondLst>
                                          <p:endCondLst>
                                            <p:cond evt="onStopAudio" delay="0">
                                              <p:tgtEl>
                                                <p:sldTgt/>
                                              </p:tgtEl>
                                            </p:cond>
                                          </p:endCondLst>
                                        </p:cTn>
                                        <p:tgtEl>
                                          <p:sndTgt r:embed="rId19" name="e-accute.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09"/>
                                        </p:tgtEl>
                                        <p:attrNameLst>
                                          <p:attrName>style.visibility</p:attrName>
                                        </p:attrNameLst>
                                      </p:cBhvr>
                                      <p:to>
                                        <p:strVal val="visible"/>
                                      </p:to>
                                    </p:set>
                                    <p:animEffect transition="in" filter="fade">
                                      <p:cBhvr>
                                        <p:cTn id="95" dur="500"/>
                                        <p:tgtEl>
                                          <p:spTgt spid="109"/>
                                        </p:tgtEl>
                                      </p:cBhvr>
                                    </p:animEffect>
                                  </p:childTnLst>
                                  <p:subTnLst>
                                    <p:audio>
                                      <p:cMediaNode>
                                        <p:cTn display="0" masterRel="sameClick">
                                          <p:stCondLst>
                                            <p:cond evt="begin" delay="0">
                                              <p:tn val="93"/>
                                            </p:cond>
                                          </p:stCondLst>
                                          <p:endCondLst>
                                            <p:cond evt="onStopAudio" delay="0">
                                              <p:tgtEl>
                                                <p:sldTgt/>
                                              </p:tgtEl>
                                            </p:cond>
                                          </p:endCondLst>
                                        </p:cTn>
                                        <p:tgtEl>
                                          <p:sndTgt r:embed="rId20" name="écrire.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10"/>
                                        </p:tgtEl>
                                        <p:attrNameLst>
                                          <p:attrName>style.visibility</p:attrName>
                                        </p:attrNameLst>
                                      </p:cBhvr>
                                      <p:to>
                                        <p:strVal val="visible"/>
                                      </p:to>
                                    </p:set>
                                    <p:animEffect transition="in" filter="fade">
                                      <p:cBhvr>
                                        <p:cTn id="100" dur="500"/>
                                        <p:tgtEl>
                                          <p:spTgt spid="110"/>
                                        </p:tgtEl>
                                      </p:cBhvr>
                                    </p:animEffect>
                                  </p:childTnLst>
                                  <p:subTnLst>
                                    <p:audio>
                                      <p:cMediaNode>
                                        <p:cTn display="0" masterRel="sameClick">
                                          <p:stCondLst>
                                            <p:cond evt="begin" delay="0">
                                              <p:tn val="98"/>
                                            </p:cond>
                                          </p:stCondLst>
                                          <p:endCondLst>
                                            <p:cond evt="onStopAudio" delay="0">
                                              <p:tgtEl>
                                                <p:sldTgt/>
                                              </p:tgtEl>
                                            </p:cond>
                                          </p:endCondLst>
                                        </p:cTn>
                                        <p:tgtEl>
                                          <p:sndTgt r:embed="rId21" name="an.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111"/>
                                        </p:tgtEl>
                                        <p:attrNameLst>
                                          <p:attrName>style.visibility</p:attrName>
                                        </p:attrNameLst>
                                      </p:cBhvr>
                                      <p:to>
                                        <p:strVal val="visible"/>
                                      </p:to>
                                    </p:set>
                                    <p:animEffect transition="in" filter="fade">
                                      <p:cBhvr>
                                        <p:cTn id="105" dur="500"/>
                                        <p:tgtEl>
                                          <p:spTgt spid="111"/>
                                        </p:tgtEl>
                                      </p:cBhvr>
                                    </p:animEffect>
                                  </p:childTnLst>
                                  <p:subTnLst>
                                    <p:audio>
                                      <p:cMediaNode>
                                        <p:cTn display="0" masterRel="sameClick">
                                          <p:stCondLst>
                                            <p:cond evt="begin" delay="0">
                                              <p:tn val="103"/>
                                            </p:cond>
                                          </p:stCondLst>
                                          <p:endCondLst>
                                            <p:cond evt="onStopAudio" delay="0">
                                              <p:tgtEl>
                                                <p:sldTgt/>
                                              </p:tgtEl>
                                            </p:cond>
                                          </p:endCondLst>
                                        </p:cTn>
                                        <p:tgtEl>
                                          <p:sndTgt r:embed="rId22" name="enfant.wav"/>
                                        </p:tgtEl>
                                      </p:cMediaNode>
                                    </p:audio>
                                  </p:sub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112"/>
                                        </p:tgtEl>
                                        <p:attrNameLst>
                                          <p:attrName>style.visibility</p:attrName>
                                        </p:attrNameLst>
                                      </p:cBhvr>
                                      <p:to>
                                        <p:strVal val="visible"/>
                                      </p:to>
                                    </p:set>
                                    <p:animEffect transition="in" filter="fade">
                                      <p:cBhvr>
                                        <p:cTn id="110" dur="500"/>
                                        <p:tgtEl>
                                          <p:spTgt spid="112"/>
                                        </p:tgtEl>
                                      </p:cBhvr>
                                    </p:animEffect>
                                  </p:childTnLst>
                                  <p:subTnLst>
                                    <p:audio>
                                      <p:cMediaNode>
                                        <p:cTn display="0" masterRel="sameClick">
                                          <p:stCondLst>
                                            <p:cond evt="begin" delay="0">
                                              <p:tn val="108"/>
                                            </p:cond>
                                          </p:stCondLst>
                                          <p:endCondLst>
                                            <p:cond evt="onStopAudio" delay="0">
                                              <p:tgtEl>
                                                <p:sldTgt/>
                                              </p:tgtEl>
                                            </p:cond>
                                          </p:endCondLst>
                                        </p:cTn>
                                        <p:tgtEl>
                                          <p:sndTgt r:embed="rId23" name="on.wav"/>
                                        </p:tgtEl>
                                      </p:cMediaNode>
                                    </p:audio>
                                  </p:sub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113"/>
                                        </p:tgtEl>
                                        <p:attrNameLst>
                                          <p:attrName>style.visibility</p:attrName>
                                        </p:attrNameLst>
                                      </p:cBhvr>
                                      <p:to>
                                        <p:strVal val="visible"/>
                                      </p:to>
                                    </p:set>
                                    <p:animEffect transition="in" filter="fade">
                                      <p:cBhvr>
                                        <p:cTn id="115" dur="500"/>
                                        <p:tgtEl>
                                          <p:spTgt spid="113"/>
                                        </p:tgtEl>
                                      </p:cBhvr>
                                    </p:animEffect>
                                  </p:childTnLst>
                                  <p:subTnLst>
                                    <p:audio>
                                      <p:cMediaNode>
                                        <p:cTn display="0" masterRel="sameClick">
                                          <p:stCondLst>
                                            <p:cond evt="begin" delay="0">
                                              <p:tn val="113"/>
                                            </p:cond>
                                          </p:stCondLst>
                                          <p:endCondLst>
                                            <p:cond evt="onStopAudio" delay="0">
                                              <p:tgtEl>
                                                <p:sldTgt/>
                                              </p:tgtEl>
                                            </p:cond>
                                          </p:endCondLst>
                                        </p:cTn>
                                        <p:tgtEl>
                                          <p:sndTgt r:embed="rId24" name="non.wav"/>
                                        </p:tgtEl>
                                      </p:cMediaNode>
                                    </p:audio>
                                  </p:sub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134"/>
                                        </p:tgtEl>
                                        <p:attrNameLst>
                                          <p:attrName>style.visibility</p:attrName>
                                        </p:attrNameLst>
                                      </p:cBhvr>
                                      <p:to>
                                        <p:strVal val="visible"/>
                                      </p:to>
                                    </p:set>
                                    <p:animEffect transition="in" filter="fade">
                                      <p:cBhvr>
                                        <p:cTn id="120" dur="500"/>
                                        <p:tgtEl>
                                          <p:spTgt spid="134"/>
                                        </p:tgtEl>
                                      </p:cBhvr>
                                    </p:animEffect>
                                  </p:childTnLst>
                                  <p:subTnLst>
                                    <p:audio>
                                      <p:cMediaNode>
                                        <p:cTn display="0" masterRel="sameClick">
                                          <p:stCondLst>
                                            <p:cond evt="begin" delay="0">
                                              <p:tn val="118"/>
                                            </p:cond>
                                          </p:stCondLst>
                                          <p:endCondLst>
                                            <p:cond evt="onStopAudio" delay="0">
                                              <p:tgtEl>
                                                <p:sldTgt/>
                                              </p:tgtEl>
                                            </p:cond>
                                          </p:endCondLst>
                                        </p:cTn>
                                        <p:tgtEl>
                                          <p:sndTgt r:embed="rId25" name="in_ain1.wav"/>
                                        </p:tgtEl>
                                      </p:cMediaNode>
                                    </p:audio>
                                  </p:sub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135"/>
                                        </p:tgtEl>
                                        <p:attrNameLst>
                                          <p:attrName>style.visibility</p:attrName>
                                        </p:attrNameLst>
                                      </p:cBhvr>
                                      <p:to>
                                        <p:strVal val="visible"/>
                                      </p:to>
                                    </p:set>
                                    <p:animEffect transition="in" filter="fade">
                                      <p:cBhvr>
                                        <p:cTn id="125" dur="500"/>
                                        <p:tgtEl>
                                          <p:spTgt spid="135"/>
                                        </p:tgtEl>
                                      </p:cBhvr>
                                    </p:animEffect>
                                  </p:childTnLst>
                                  <p:subTnLst>
                                    <p:audio>
                                      <p:cMediaNode>
                                        <p:cTn display="0" masterRel="sameClick">
                                          <p:stCondLst>
                                            <p:cond evt="begin" delay="0">
                                              <p:tn val="123"/>
                                            </p:cond>
                                          </p:stCondLst>
                                          <p:endCondLst>
                                            <p:cond evt="onStopAudio" delay="0">
                                              <p:tgtEl>
                                                <p:sldTgt/>
                                              </p:tgtEl>
                                            </p:cond>
                                          </p:endCondLst>
                                        </p:cTn>
                                        <p:tgtEl>
                                          <p:sndTgt r:embed="rId26" name="train.wav"/>
                                        </p:tgtEl>
                                      </p:cMediaNode>
                                    </p:audio>
                                  </p:sub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114"/>
                                        </p:tgtEl>
                                        <p:attrNameLst>
                                          <p:attrName>style.visibility</p:attrName>
                                        </p:attrNameLst>
                                      </p:cBhvr>
                                      <p:to>
                                        <p:strVal val="visible"/>
                                      </p:to>
                                    </p:set>
                                    <p:animEffect transition="in" filter="fade">
                                      <p:cBhvr>
                                        <p:cTn id="130" dur="500"/>
                                        <p:tgtEl>
                                          <p:spTgt spid="114"/>
                                        </p:tgtEl>
                                      </p:cBhvr>
                                    </p:animEffect>
                                  </p:childTnLst>
                                  <p:subTnLst>
                                    <p:audio>
                                      <p:cMediaNode>
                                        <p:cTn display="0" masterRel="sameClick">
                                          <p:stCondLst>
                                            <p:cond evt="begin" delay="0">
                                              <p:tn val="128"/>
                                            </p:cond>
                                          </p:stCondLst>
                                          <p:endCondLst>
                                            <p:cond evt="onStopAudio" delay="0">
                                              <p:tgtEl>
                                                <p:sldTgt/>
                                              </p:tgtEl>
                                            </p:cond>
                                          </p:endCondLst>
                                        </p:cTn>
                                        <p:tgtEl>
                                          <p:sndTgt r:embed="rId27" name="e_flat.wav"/>
                                        </p:tgtEl>
                                      </p:cMediaNode>
                                    </p:audio>
                                  </p:sub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115"/>
                                        </p:tgtEl>
                                        <p:attrNameLst>
                                          <p:attrName>style.visibility</p:attrName>
                                        </p:attrNameLst>
                                      </p:cBhvr>
                                      <p:to>
                                        <p:strVal val="visible"/>
                                      </p:to>
                                    </p:set>
                                    <p:animEffect transition="in" filter="fade">
                                      <p:cBhvr>
                                        <p:cTn id="135" dur="500"/>
                                        <p:tgtEl>
                                          <p:spTgt spid="115"/>
                                        </p:tgtEl>
                                      </p:cBhvr>
                                    </p:animEffect>
                                  </p:childTnLst>
                                  <p:subTnLst>
                                    <p:audio>
                                      <p:cMediaNode>
                                        <p:cTn display="0" masterRel="sameClick">
                                          <p:stCondLst>
                                            <p:cond evt="begin" delay="0">
                                              <p:tn val="133"/>
                                            </p:cond>
                                          </p:stCondLst>
                                          <p:endCondLst>
                                            <p:cond evt="onStopAudio" delay="0">
                                              <p:tgtEl>
                                                <p:sldTgt/>
                                              </p:tgtEl>
                                            </p:cond>
                                          </p:endCondLst>
                                        </p:cTn>
                                        <p:tgtEl>
                                          <p:sndTgt r:embed="rId28" name="tete.wav"/>
                                        </p:tgtEl>
                                      </p:cMediaNode>
                                    </p:audio>
                                  </p:sub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116"/>
                                        </p:tgtEl>
                                        <p:attrNameLst>
                                          <p:attrName>style.visibility</p:attrName>
                                        </p:attrNameLst>
                                      </p:cBhvr>
                                      <p:to>
                                        <p:strVal val="visible"/>
                                      </p:to>
                                    </p:set>
                                    <p:animEffect transition="in" filter="fade">
                                      <p:cBhvr>
                                        <p:cTn id="140" dur="500"/>
                                        <p:tgtEl>
                                          <p:spTgt spid="116"/>
                                        </p:tgtEl>
                                      </p:cBhvr>
                                    </p:animEffect>
                                  </p:childTnLst>
                                  <p:subTnLst>
                                    <p:audio>
                                      <p:cMediaNode>
                                        <p:cTn display="0" masterRel="sameClick">
                                          <p:stCondLst>
                                            <p:cond evt="begin" delay="0">
                                              <p:tn val="138"/>
                                            </p:cond>
                                          </p:stCondLst>
                                          <p:endCondLst>
                                            <p:cond evt="onStopAudio" delay="0">
                                              <p:tgtEl>
                                                <p:sldTgt/>
                                              </p:tgtEl>
                                            </p:cond>
                                          </p:endCondLst>
                                        </p:cTn>
                                        <p:tgtEl>
                                          <p:sndTgt r:embed="rId29" name="ai.wav"/>
                                        </p:tgtEl>
                                      </p:cMediaNode>
                                    </p:audio>
                                  </p:sub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117"/>
                                        </p:tgtEl>
                                        <p:attrNameLst>
                                          <p:attrName>style.visibility</p:attrName>
                                        </p:attrNameLst>
                                      </p:cBhvr>
                                      <p:to>
                                        <p:strVal val="visible"/>
                                      </p:to>
                                    </p:set>
                                    <p:animEffect transition="in" filter="fade">
                                      <p:cBhvr>
                                        <p:cTn id="145" dur="500"/>
                                        <p:tgtEl>
                                          <p:spTgt spid="117"/>
                                        </p:tgtEl>
                                      </p:cBhvr>
                                    </p:animEffect>
                                  </p:childTnLst>
                                  <p:subTnLst>
                                    <p:audio>
                                      <p:cMediaNode>
                                        <p:cTn display="0" masterRel="sameClick">
                                          <p:stCondLst>
                                            <p:cond evt="begin" delay="0">
                                              <p:tn val="143"/>
                                            </p:cond>
                                          </p:stCondLst>
                                          <p:endCondLst>
                                            <p:cond evt="onStopAudio" delay="0">
                                              <p:tgtEl>
                                                <p:sldTgt/>
                                              </p:tgtEl>
                                            </p:cond>
                                          </p:endCondLst>
                                        </p:cTn>
                                        <p:tgtEl>
                                          <p:sndTgt r:embed="rId30" name="vrai.wav"/>
                                        </p:tgtEl>
                                      </p:cMediaNode>
                                    </p:audio>
                                  </p:sub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118"/>
                                        </p:tgtEl>
                                        <p:attrNameLst>
                                          <p:attrName>style.visibility</p:attrName>
                                        </p:attrNameLst>
                                      </p:cBhvr>
                                      <p:to>
                                        <p:strVal val="visible"/>
                                      </p:to>
                                    </p:set>
                                    <p:animEffect transition="in" filter="fade">
                                      <p:cBhvr>
                                        <p:cTn id="150" dur="500"/>
                                        <p:tgtEl>
                                          <p:spTgt spid="118"/>
                                        </p:tgtEl>
                                      </p:cBhvr>
                                    </p:animEffect>
                                  </p:childTnLst>
                                  <p:subTnLst>
                                    <p:audio>
                                      <p:cMediaNode>
                                        <p:cTn display="0" masterRel="sameClick">
                                          <p:stCondLst>
                                            <p:cond evt="begin" delay="0">
                                              <p:tn val="148"/>
                                            </p:cond>
                                          </p:stCondLst>
                                          <p:endCondLst>
                                            <p:cond evt="onStopAudio" delay="0">
                                              <p:tgtEl>
                                                <p:sldTgt/>
                                              </p:tgtEl>
                                            </p:cond>
                                          </p:endCondLst>
                                        </p:cTn>
                                        <p:tgtEl>
                                          <p:sndTgt r:embed="rId31" name="oi.wav"/>
                                        </p:tgtEl>
                                      </p:cMediaNode>
                                    </p:audio>
                                  </p:sub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119"/>
                                        </p:tgtEl>
                                        <p:attrNameLst>
                                          <p:attrName>style.visibility</p:attrName>
                                        </p:attrNameLst>
                                      </p:cBhvr>
                                      <p:to>
                                        <p:strVal val="visible"/>
                                      </p:to>
                                    </p:set>
                                    <p:animEffect transition="in" filter="fade">
                                      <p:cBhvr>
                                        <p:cTn id="155" dur="500"/>
                                        <p:tgtEl>
                                          <p:spTgt spid="119"/>
                                        </p:tgtEl>
                                      </p:cBhvr>
                                    </p:animEffect>
                                  </p:childTnLst>
                                  <p:subTnLst>
                                    <p:audio>
                                      <p:cMediaNode>
                                        <p:cTn display="0" masterRel="sameClick">
                                          <p:stCondLst>
                                            <p:cond evt="begin" delay="0">
                                              <p:tn val="153"/>
                                            </p:cond>
                                          </p:stCondLst>
                                          <p:endCondLst>
                                            <p:cond evt="onStopAudio" delay="0">
                                              <p:tgtEl>
                                                <p:sldTgt/>
                                              </p:tgtEl>
                                            </p:cond>
                                          </p:endCondLst>
                                        </p:cTn>
                                        <p:tgtEl>
                                          <p:sndTgt r:embed="rId32" name="voir.wav"/>
                                        </p:tgtEl>
                                      </p:cMediaNode>
                                    </p:audio>
                                  </p:sub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120"/>
                                        </p:tgtEl>
                                        <p:attrNameLst>
                                          <p:attrName>style.visibility</p:attrName>
                                        </p:attrNameLst>
                                      </p:cBhvr>
                                      <p:to>
                                        <p:strVal val="visible"/>
                                      </p:to>
                                    </p:set>
                                    <p:animEffect transition="in" filter="fade">
                                      <p:cBhvr>
                                        <p:cTn id="160" dur="500"/>
                                        <p:tgtEl>
                                          <p:spTgt spid="120"/>
                                        </p:tgtEl>
                                      </p:cBhvr>
                                    </p:animEffect>
                                  </p:childTnLst>
                                  <p:subTnLst>
                                    <p:audio>
                                      <p:cMediaNode>
                                        <p:cTn display="0" masterRel="sameClick">
                                          <p:stCondLst>
                                            <p:cond evt="begin" delay="0">
                                              <p:tn val="158"/>
                                            </p:cond>
                                          </p:stCondLst>
                                          <p:endCondLst>
                                            <p:cond evt="onStopAudio" delay="0">
                                              <p:tgtEl>
                                                <p:sldTgt/>
                                              </p:tgtEl>
                                            </p:cond>
                                          </p:endCondLst>
                                        </p:cTn>
                                        <p:tgtEl>
                                          <p:sndTgt r:embed="rId33" name="ch.wav"/>
                                        </p:tgtEl>
                                      </p:cMediaNode>
                                    </p:audio>
                                  </p:sub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121"/>
                                        </p:tgtEl>
                                        <p:attrNameLst>
                                          <p:attrName>style.visibility</p:attrName>
                                        </p:attrNameLst>
                                      </p:cBhvr>
                                      <p:to>
                                        <p:strVal val="visible"/>
                                      </p:to>
                                    </p:set>
                                    <p:animEffect transition="in" filter="fade">
                                      <p:cBhvr>
                                        <p:cTn id="165" dur="500"/>
                                        <p:tgtEl>
                                          <p:spTgt spid="121"/>
                                        </p:tgtEl>
                                      </p:cBhvr>
                                    </p:animEffect>
                                  </p:childTnLst>
                                  <p:subTnLst>
                                    <p:audio>
                                      <p:cMediaNode>
                                        <p:cTn display="0" masterRel="sameClick">
                                          <p:stCondLst>
                                            <p:cond evt="begin" delay="0">
                                              <p:tn val="163"/>
                                            </p:cond>
                                          </p:stCondLst>
                                          <p:endCondLst>
                                            <p:cond evt="onStopAudio" delay="0">
                                              <p:tgtEl>
                                                <p:sldTgt/>
                                              </p:tgtEl>
                                            </p:cond>
                                          </p:endCondLst>
                                        </p:cTn>
                                        <p:tgtEl>
                                          <p:sndTgt r:embed="rId34" name="chercher.wav"/>
                                        </p:tgtEl>
                                      </p:cMediaNode>
                                    </p:audio>
                                  </p:sub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grpId="0" nodeType="clickEffect">
                                  <p:stCondLst>
                                    <p:cond delay="0"/>
                                  </p:stCondLst>
                                  <p:childTnLst>
                                    <p:set>
                                      <p:cBhvr>
                                        <p:cTn id="169" dur="1" fill="hold">
                                          <p:stCondLst>
                                            <p:cond delay="0"/>
                                          </p:stCondLst>
                                        </p:cTn>
                                        <p:tgtEl>
                                          <p:spTgt spid="122"/>
                                        </p:tgtEl>
                                        <p:attrNameLst>
                                          <p:attrName>style.visibility</p:attrName>
                                        </p:attrNameLst>
                                      </p:cBhvr>
                                      <p:to>
                                        <p:strVal val="visible"/>
                                      </p:to>
                                    </p:set>
                                    <p:animEffect transition="in" filter="fade">
                                      <p:cBhvr>
                                        <p:cTn id="170" dur="500"/>
                                        <p:tgtEl>
                                          <p:spTgt spid="122"/>
                                        </p:tgtEl>
                                      </p:cBhvr>
                                    </p:animEffect>
                                  </p:childTnLst>
                                  <p:subTnLst>
                                    <p:audio>
                                      <p:cMediaNode>
                                        <p:cTn display="0" masterRel="sameClick">
                                          <p:stCondLst>
                                            <p:cond evt="begin" delay="0">
                                              <p:tn val="168"/>
                                            </p:cond>
                                          </p:stCondLst>
                                          <p:endCondLst>
                                            <p:cond evt="onStopAudio" delay="0">
                                              <p:tgtEl>
                                                <p:sldTgt/>
                                              </p:tgtEl>
                                            </p:cond>
                                          </p:endCondLst>
                                        </p:cTn>
                                        <p:tgtEl>
                                          <p:sndTgt r:embed="rId35" name="soft_c.wav"/>
                                        </p:tgtEl>
                                      </p:cMediaNode>
                                    </p:audio>
                                  </p:sub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123"/>
                                        </p:tgtEl>
                                        <p:attrNameLst>
                                          <p:attrName>style.visibility</p:attrName>
                                        </p:attrNameLst>
                                      </p:cBhvr>
                                      <p:to>
                                        <p:strVal val="visible"/>
                                      </p:to>
                                    </p:set>
                                    <p:animEffect transition="in" filter="fade">
                                      <p:cBhvr>
                                        <p:cTn id="175" dur="500"/>
                                        <p:tgtEl>
                                          <p:spTgt spid="123"/>
                                        </p:tgtEl>
                                      </p:cBhvr>
                                    </p:animEffect>
                                  </p:childTnLst>
                                  <p:subTnLst>
                                    <p:audio>
                                      <p:cMediaNode>
                                        <p:cTn display="0" masterRel="sameClick">
                                          <p:stCondLst>
                                            <p:cond evt="begin" delay="0">
                                              <p:tn val="173"/>
                                            </p:cond>
                                          </p:stCondLst>
                                          <p:endCondLst>
                                            <p:cond evt="onStopAudio" delay="0">
                                              <p:tgtEl>
                                                <p:sldTgt/>
                                              </p:tgtEl>
                                            </p:cond>
                                          </p:endCondLst>
                                        </p:cTn>
                                        <p:tgtEl>
                                          <p:sndTgt r:embed="rId36" name="ici_c.wav"/>
                                        </p:tgtEl>
                                      </p:cMediaNode>
                                    </p:audio>
                                  </p:sub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124"/>
                                        </p:tgtEl>
                                        <p:attrNameLst>
                                          <p:attrName>style.visibility</p:attrName>
                                        </p:attrNameLst>
                                      </p:cBhvr>
                                      <p:to>
                                        <p:strVal val="visible"/>
                                      </p:to>
                                    </p:set>
                                    <p:animEffect transition="in" filter="fade">
                                      <p:cBhvr>
                                        <p:cTn id="180" dur="500"/>
                                        <p:tgtEl>
                                          <p:spTgt spid="124"/>
                                        </p:tgtEl>
                                      </p:cBhvr>
                                    </p:animEffect>
                                  </p:childTnLst>
                                  <p:subTnLst>
                                    <p:audio>
                                      <p:cMediaNode>
                                        <p:cTn display="0" masterRel="sameClick">
                                          <p:stCondLst>
                                            <p:cond evt="begin" delay="0">
                                              <p:tn val="178"/>
                                            </p:cond>
                                          </p:stCondLst>
                                          <p:endCondLst>
                                            <p:cond evt="onStopAudio" delay="0">
                                              <p:tgtEl>
                                                <p:sldTgt/>
                                              </p:tgtEl>
                                            </p:cond>
                                          </p:endCondLst>
                                        </p:cTn>
                                        <p:tgtEl>
                                          <p:sndTgt r:embed="rId37" name="qu.wav"/>
                                        </p:tgtEl>
                                      </p:cMediaNode>
                                    </p:audio>
                                  </p:sub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125"/>
                                        </p:tgtEl>
                                        <p:attrNameLst>
                                          <p:attrName>style.visibility</p:attrName>
                                        </p:attrNameLst>
                                      </p:cBhvr>
                                      <p:to>
                                        <p:strVal val="visible"/>
                                      </p:to>
                                    </p:set>
                                    <p:animEffect transition="in" filter="fade">
                                      <p:cBhvr>
                                        <p:cTn id="185" dur="500"/>
                                        <p:tgtEl>
                                          <p:spTgt spid="125"/>
                                        </p:tgtEl>
                                      </p:cBhvr>
                                    </p:animEffect>
                                  </p:childTnLst>
                                  <p:subTnLst>
                                    <p:audio>
                                      <p:cMediaNode>
                                        <p:cTn display="0" masterRel="sameClick">
                                          <p:stCondLst>
                                            <p:cond evt="begin" delay="0">
                                              <p:tn val="183"/>
                                            </p:cond>
                                          </p:stCondLst>
                                          <p:endCondLst>
                                            <p:cond evt="onStopAudio" delay="0">
                                              <p:tgtEl>
                                                <p:sldTgt/>
                                              </p:tgtEl>
                                            </p:cond>
                                          </p:endCondLst>
                                        </p:cTn>
                                        <p:tgtEl>
                                          <p:sndTgt r:embed="rId38" name="question.wav"/>
                                        </p:tgtEl>
                                      </p:cMediaNode>
                                    </p:audio>
                                  </p:sub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grpId="0" nodeType="clickEffect">
                                  <p:stCondLst>
                                    <p:cond delay="0"/>
                                  </p:stCondLst>
                                  <p:childTnLst>
                                    <p:set>
                                      <p:cBhvr>
                                        <p:cTn id="189" dur="1" fill="hold">
                                          <p:stCondLst>
                                            <p:cond delay="0"/>
                                          </p:stCondLst>
                                        </p:cTn>
                                        <p:tgtEl>
                                          <p:spTgt spid="126"/>
                                        </p:tgtEl>
                                        <p:attrNameLst>
                                          <p:attrName>style.visibility</p:attrName>
                                        </p:attrNameLst>
                                      </p:cBhvr>
                                      <p:to>
                                        <p:strVal val="visible"/>
                                      </p:to>
                                    </p:set>
                                    <p:animEffect transition="in" filter="fade">
                                      <p:cBhvr>
                                        <p:cTn id="190" dur="500"/>
                                        <p:tgtEl>
                                          <p:spTgt spid="126"/>
                                        </p:tgtEl>
                                      </p:cBhvr>
                                    </p:animEffect>
                                  </p:childTnLst>
                                  <p:subTnLst>
                                    <p:audio>
                                      <p:cMediaNode>
                                        <p:cTn display="0" masterRel="sameClick">
                                          <p:stCondLst>
                                            <p:cond evt="begin" delay="0">
                                              <p:tn val="188"/>
                                            </p:cond>
                                          </p:stCondLst>
                                          <p:endCondLst>
                                            <p:cond evt="onStopAudio" delay="0">
                                              <p:tgtEl>
                                                <p:sldTgt/>
                                              </p:tgtEl>
                                            </p:cond>
                                          </p:endCondLst>
                                        </p:cTn>
                                        <p:tgtEl>
                                          <p:sndTgt r:embed="rId39" name="j.wav"/>
                                        </p:tgtEl>
                                      </p:cMediaNode>
                                    </p:audio>
                                  </p:subTnLst>
                                </p:cTn>
                              </p:par>
                            </p:childTnLst>
                          </p:cTn>
                        </p:par>
                      </p:childTnLst>
                    </p:cTn>
                  </p:par>
                  <p:par>
                    <p:cTn id="191" fill="hold">
                      <p:stCondLst>
                        <p:cond delay="indefinite"/>
                      </p:stCondLst>
                      <p:childTnLst>
                        <p:par>
                          <p:cTn id="192" fill="hold">
                            <p:stCondLst>
                              <p:cond delay="0"/>
                            </p:stCondLst>
                            <p:childTnLst>
                              <p:par>
                                <p:cTn id="193" presetID="10" presetClass="entr" presetSubtype="0" fill="hold" grpId="0" nodeType="clickEffect">
                                  <p:stCondLst>
                                    <p:cond delay="0"/>
                                  </p:stCondLst>
                                  <p:childTnLst>
                                    <p:set>
                                      <p:cBhvr>
                                        <p:cTn id="194" dur="1" fill="hold">
                                          <p:stCondLst>
                                            <p:cond delay="0"/>
                                          </p:stCondLst>
                                        </p:cTn>
                                        <p:tgtEl>
                                          <p:spTgt spid="127"/>
                                        </p:tgtEl>
                                        <p:attrNameLst>
                                          <p:attrName>style.visibility</p:attrName>
                                        </p:attrNameLst>
                                      </p:cBhvr>
                                      <p:to>
                                        <p:strVal val="visible"/>
                                      </p:to>
                                    </p:set>
                                    <p:animEffect transition="in" filter="fade">
                                      <p:cBhvr>
                                        <p:cTn id="195" dur="500"/>
                                        <p:tgtEl>
                                          <p:spTgt spid="127"/>
                                        </p:tgtEl>
                                      </p:cBhvr>
                                    </p:animEffect>
                                  </p:childTnLst>
                                  <p:subTnLst>
                                    <p:audio>
                                      <p:cMediaNode>
                                        <p:cTn display="0" masterRel="sameClick">
                                          <p:stCondLst>
                                            <p:cond evt="begin" delay="0">
                                              <p:tn val="193"/>
                                            </p:cond>
                                          </p:stCondLst>
                                          <p:endCondLst>
                                            <p:cond evt="onStopAudio" delay="0">
                                              <p:tgtEl>
                                                <p:sldTgt/>
                                              </p:tgtEl>
                                            </p:cond>
                                          </p:endCondLst>
                                        </p:cTn>
                                        <p:tgtEl>
                                          <p:sndTgt r:embed="rId40" name="jour.wav"/>
                                        </p:tgtEl>
                                      </p:cMediaNode>
                                    </p:audio>
                                  </p:subTnLst>
                                </p:cTn>
                              </p:par>
                            </p:childTnLst>
                          </p:cTn>
                        </p:par>
                      </p:childTnLst>
                    </p:cTn>
                  </p:par>
                  <p:par>
                    <p:cTn id="196" fill="hold">
                      <p:stCondLst>
                        <p:cond delay="indefinite"/>
                      </p:stCondLst>
                      <p:childTnLst>
                        <p:par>
                          <p:cTn id="197" fill="hold">
                            <p:stCondLst>
                              <p:cond delay="0"/>
                            </p:stCondLst>
                            <p:childTnLst>
                              <p:par>
                                <p:cTn id="198" presetID="10" presetClass="entr" presetSubtype="0" fill="hold" grpId="0" nodeType="clickEffect">
                                  <p:stCondLst>
                                    <p:cond delay="0"/>
                                  </p:stCondLst>
                                  <p:childTnLst>
                                    <p:set>
                                      <p:cBhvr>
                                        <p:cTn id="199" dur="1" fill="hold">
                                          <p:stCondLst>
                                            <p:cond delay="0"/>
                                          </p:stCondLst>
                                        </p:cTn>
                                        <p:tgtEl>
                                          <p:spTgt spid="128"/>
                                        </p:tgtEl>
                                        <p:attrNameLst>
                                          <p:attrName>style.visibility</p:attrName>
                                        </p:attrNameLst>
                                      </p:cBhvr>
                                      <p:to>
                                        <p:strVal val="visible"/>
                                      </p:to>
                                    </p:set>
                                    <p:animEffect transition="in" filter="fade">
                                      <p:cBhvr>
                                        <p:cTn id="200" dur="500"/>
                                        <p:tgtEl>
                                          <p:spTgt spid="128"/>
                                        </p:tgtEl>
                                      </p:cBhvr>
                                    </p:animEffect>
                                  </p:childTnLst>
                                  <p:subTnLst>
                                    <p:audio>
                                      <p:cMediaNode>
                                        <p:cTn display="0" masterRel="sameClick">
                                          <p:stCondLst>
                                            <p:cond evt="begin" delay="0">
                                              <p:tn val="198"/>
                                            </p:cond>
                                          </p:stCondLst>
                                          <p:endCondLst>
                                            <p:cond evt="onStopAudio" delay="0">
                                              <p:tgtEl>
                                                <p:sldTgt/>
                                              </p:tgtEl>
                                            </p:cond>
                                          </p:endCondLst>
                                        </p:cTn>
                                        <p:tgtEl>
                                          <p:sndTgt r:embed="rId41" name="tion.wav"/>
                                        </p:tgtEl>
                                      </p:cMediaNode>
                                    </p:audio>
                                  </p:sub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grpId="0" nodeType="clickEffect">
                                  <p:stCondLst>
                                    <p:cond delay="0"/>
                                  </p:stCondLst>
                                  <p:childTnLst>
                                    <p:set>
                                      <p:cBhvr>
                                        <p:cTn id="204" dur="1" fill="hold">
                                          <p:stCondLst>
                                            <p:cond delay="0"/>
                                          </p:stCondLst>
                                        </p:cTn>
                                        <p:tgtEl>
                                          <p:spTgt spid="129"/>
                                        </p:tgtEl>
                                        <p:attrNameLst>
                                          <p:attrName>style.visibility</p:attrName>
                                        </p:attrNameLst>
                                      </p:cBhvr>
                                      <p:to>
                                        <p:strVal val="visible"/>
                                      </p:to>
                                    </p:set>
                                    <p:animEffect transition="in" filter="fade">
                                      <p:cBhvr>
                                        <p:cTn id="205" dur="500"/>
                                        <p:tgtEl>
                                          <p:spTgt spid="129"/>
                                        </p:tgtEl>
                                      </p:cBhvr>
                                    </p:animEffect>
                                  </p:childTnLst>
                                  <p:subTnLst>
                                    <p:audio>
                                      <p:cMediaNode>
                                        <p:cTn display="0" masterRel="sameClick">
                                          <p:stCondLst>
                                            <p:cond evt="begin" delay="0">
                                              <p:tn val="203"/>
                                            </p:cond>
                                          </p:stCondLst>
                                          <p:endCondLst>
                                            <p:cond evt="onStopAudio" delay="0">
                                              <p:tgtEl>
                                                <p:sldTgt/>
                                              </p:tgtEl>
                                            </p:cond>
                                          </p:endCondLst>
                                        </p:cTn>
                                        <p:tgtEl>
                                          <p:sndTgt r:embed="rId42" name="attention.wav"/>
                                        </p:tgtEl>
                                      </p:cMediaNode>
                                    </p:audio>
                                  </p:subTnLst>
                                </p:cTn>
                              </p:par>
                            </p:childTnLst>
                          </p:cTn>
                        </p:par>
                      </p:childTnLst>
                    </p:cTn>
                  </p:par>
                  <p:par>
                    <p:cTn id="206" fill="hold">
                      <p:stCondLst>
                        <p:cond delay="indefinite"/>
                      </p:stCondLst>
                      <p:childTnLst>
                        <p:par>
                          <p:cTn id="207" fill="hold">
                            <p:stCondLst>
                              <p:cond delay="0"/>
                            </p:stCondLst>
                            <p:childTnLst>
                              <p:par>
                                <p:cTn id="208" presetID="10" presetClass="entr" presetSubtype="0" fill="hold" grpId="0" nodeType="clickEffect">
                                  <p:stCondLst>
                                    <p:cond delay="0"/>
                                  </p:stCondLst>
                                  <p:childTnLst>
                                    <p:set>
                                      <p:cBhvr>
                                        <p:cTn id="209" dur="1" fill="hold">
                                          <p:stCondLst>
                                            <p:cond delay="0"/>
                                          </p:stCondLst>
                                        </p:cTn>
                                        <p:tgtEl>
                                          <p:spTgt spid="130"/>
                                        </p:tgtEl>
                                        <p:attrNameLst>
                                          <p:attrName>style.visibility</p:attrName>
                                        </p:attrNameLst>
                                      </p:cBhvr>
                                      <p:to>
                                        <p:strVal val="visible"/>
                                      </p:to>
                                    </p:set>
                                    <p:animEffect transition="in" filter="fade">
                                      <p:cBhvr>
                                        <p:cTn id="210" dur="500"/>
                                        <p:tgtEl>
                                          <p:spTgt spid="130"/>
                                        </p:tgtEl>
                                      </p:cBhvr>
                                    </p:animEffect>
                                  </p:childTnLst>
                                  <p:subTnLst>
                                    <p:audio>
                                      <p:cMediaNode>
                                        <p:cTn display="0" masterRel="sameClick">
                                          <p:stCondLst>
                                            <p:cond evt="begin" delay="0">
                                              <p:tn val="208"/>
                                            </p:cond>
                                          </p:stCondLst>
                                          <p:endCondLst>
                                            <p:cond evt="onStopAudio" delay="0">
                                              <p:tgtEl>
                                                <p:sldTgt/>
                                              </p:tgtEl>
                                            </p:cond>
                                          </p:endCondLst>
                                        </p:cTn>
                                        <p:tgtEl>
                                          <p:sndTgt r:embed="rId43" name="ien.wav"/>
                                        </p:tgtEl>
                                      </p:cMediaNode>
                                    </p:audio>
                                  </p:subTnLst>
                                </p:cTn>
                              </p:par>
                            </p:childTnLst>
                          </p:cTn>
                        </p:par>
                      </p:childTnLst>
                    </p:cTn>
                  </p:par>
                  <p:par>
                    <p:cTn id="211" fill="hold">
                      <p:stCondLst>
                        <p:cond delay="indefinite"/>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131"/>
                                        </p:tgtEl>
                                        <p:attrNameLst>
                                          <p:attrName>style.visibility</p:attrName>
                                        </p:attrNameLst>
                                      </p:cBhvr>
                                      <p:to>
                                        <p:strVal val="visible"/>
                                      </p:to>
                                    </p:set>
                                    <p:animEffect transition="in" filter="fade">
                                      <p:cBhvr>
                                        <p:cTn id="215" dur="500"/>
                                        <p:tgtEl>
                                          <p:spTgt spid="131"/>
                                        </p:tgtEl>
                                      </p:cBhvr>
                                    </p:animEffect>
                                  </p:childTnLst>
                                  <p:subTnLst>
                                    <p:audio>
                                      <p:cMediaNode>
                                        <p:cTn display="0" masterRel="sameClick">
                                          <p:stCondLst>
                                            <p:cond evt="begin" delay="0">
                                              <p:tn val="213"/>
                                            </p:cond>
                                          </p:stCondLst>
                                          <p:endCondLst>
                                            <p:cond evt="onStopAudio" delay="0">
                                              <p:tgtEl>
                                                <p:sldTgt/>
                                              </p:tgtEl>
                                            </p:cond>
                                          </p:endCondLst>
                                        </p:cTn>
                                        <p:tgtEl>
                                          <p:sndTgt r:embed="rId44" name="b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4" grpId="0"/>
      <p:bldP spid="95" grpId="0"/>
      <p:bldP spid="96" grpId="0"/>
      <p:bldP spid="97" grpId="0"/>
      <p:bldP spid="98" grpId="0"/>
      <p:bldP spid="99" grpId="0"/>
      <p:bldP spid="100" grpId="0"/>
      <p:bldP spid="101" grpId="0"/>
      <p:bldP spid="102" grpId="0"/>
      <p:bldP spid="103" grpId="0"/>
      <p:bldP spid="104" grpId="0"/>
      <p:bldP spid="105" grpId="0"/>
      <p:bldP spid="107" grpId="0"/>
      <p:bldP spid="108" grpId="0"/>
      <p:bldP spid="109" grpId="0"/>
      <p:bldP spid="110" grpId="0"/>
      <p:bldP spid="111" grpId="0"/>
      <p:bldP spid="112" grpId="0"/>
      <p:bldP spid="113" grpId="0"/>
      <p:bldP spid="114" grpId="0"/>
      <p:bldP spid="115" grpId="0"/>
      <p:bldP spid="116" grpId="0"/>
      <p:bldP spid="117" grpId="0"/>
      <p:bldP spid="118" grpId="0"/>
      <p:bldP spid="119" grpId="0"/>
      <p:bldP spid="120" grpId="0"/>
      <p:bldP spid="121" grpId="0"/>
      <p:bldP spid="122" grpId="0"/>
      <p:bldP spid="123" grpId="0"/>
      <p:bldP spid="124" grpId="0"/>
      <p:bldP spid="125" grpId="0"/>
      <p:bldP spid="126" grpId="0"/>
      <p:bldP spid="127" grpId="0"/>
      <p:bldP spid="128" grpId="0"/>
      <p:bldP spid="129" grpId="0"/>
      <p:bldP spid="130" grpId="0"/>
      <p:bldP spid="131" grpId="0"/>
      <p:bldP spid="134" grpId="0"/>
      <p:bldP spid="135" grpId="0"/>
      <p:bldP spid="136" grpId="0"/>
      <p:bldP spid="1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188043" cy="647577"/>
          </a:xfrm>
        </p:spPr>
        <p:txBody>
          <a:bodyPr>
            <a:normAutofit/>
          </a:bodyPr>
          <a:lstStyle/>
          <a:p>
            <a:r>
              <a:rPr lang="en-GB" sz="2800" b="1" dirty="0" err="1">
                <a:solidFill>
                  <a:schemeClr val="bg1"/>
                </a:solidFill>
              </a:rPr>
              <a:t>C’est</a:t>
            </a:r>
            <a:r>
              <a:rPr lang="en-GB" sz="2800" b="1" dirty="0">
                <a:solidFill>
                  <a:schemeClr val="bg1"/>
                </a:solidFill>
              </a:rPr>
              <a:t> </a:t>
            </a:r>
            <a:r>
              <a:rPr lang="en-GB" sz="2800" b="1" dirty="0" err="1">
                <a:solidFill>
                  <a:schemeClr val="bg1"/>
                </a:solidFill>
              </a:rPr>
              <a:t>où</a:t>
            </a:r>
            <a:r>
              <a:rPr lang="en-GB" sz="2800" b="1" dirty="0">
                <a:solidFill>
                  <a:schemeClr val="bg1"/>
                </a:solidFill>
              </a:rPr>
              <a:t> ? (B)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8724900" y="249869"/>
            <a:ext cx="31850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134847"/>
            <a:ext cx="1201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dirty="0" err="1">
                <a:solidFill>
                  <a:srgbClr val="002060"/>
                </a:solidFill>
                <a:latin typeface="Century Gothic" panose="020F0302020204030204"/>
              </a:rPr>
              <a:t>Noura</a:t>
            </a:r>
            <a:r>
              <a:rPr lang="en-GB" sz="2300" dirty="0">
                <a:solidFill>
                  <a:srgbClr val="002060"/>
                </a:solidFill>
                <a:latin typeface="Century Gothic" panose="020F0302020204030204"/>
              </a:rPr>
              <a:t> </a:t>
            </a:r>
            <a:r>
              <a:rPr lang="en-GB" sz="2300" dirty="0" err="1">
                <a:solidFill>
                  <a:srgbClr val="002060"/>
                </a:solidFill>
                <a:latin typeface="Century Gothic" panose="020F0302020204030204"/>
              </a:rPr>
              <a:t>étudie</a:t>
            </a:r>
            <a:r>
              <a:rPr lang="en-GB" sz="2300" dirty="0">
                <a:solidFill>
                  <a:srgbClr val="002060"/>
                </a:solidFill>
                <a:latin typeface="Century Gothic" panose="020F0302020204030204"/>
              </a:rPr>
              <a:t> les pays qui </a:t>
            </a:r>
            <a:r>
              <a:rPr lang="en-GB" sz="2300" dirty="0" err="1">
                <a:solidFill>
                  <a:srgbClr val="002060"/>
                </a:solidFill>
                <a:latin typeface="Century Gothic" panose="020F0302020204030204"/>
              </a:rPr>
              <a:t>parlent</a:t>
            </a:r>
            <a:r>
              <a:rPr lang="en-GB" sz="2300" dirty="0">
                <a:solidFill>
                  <a:srgbClr val="002060"/>
                </a:solidFill>
                <a:latin typeface="Century Gothic" panose="020F0302020204030204"/>
              </a:rPr>
              <a:t> </a:t>
            </a:r>
            <a:r>
              <a:rPr lang="en-GB" sz="2300" dirty="0" err="1">
                <a:solidFill>
                  <a:srgbClr val="002060"/>
                </a:solidFill>
                <a:latin typeface="Century Gothic" panose="020F0302020204030204"/>
              </a:rPr>
              <a:t>français</a:t>
            </a:r>
            <a:r>
              <a:rPr lang="en-GB" sz="2300" dirty="0">
                <a:solidFill>
                  <a:srgbClr val="002060"/>
                </a:solidFill>
                <a:latin typeface="Century Gothic" panose="020F0302020204030204"/>
              </a:rPr>
              <a:t>. Elle </a:t>
            </a:r>
            <a:r>
              <a:rPr lang="en-GB" sz="2300" dirty="0" err="1">
                <a:solidFill>
                  <a:srgbClr val="002060"/>
                </a:solidFill>
                <a:latin typeface="Century Gothic" panose="020F0302020204030204"/>
              </a:rPr>
              <a:t>demande</a:t>
            </a:r>
            <a:r>
              <a:rPr lang="en-GB" sz="2300" dirty="0">
                <a:solidFill>
                  <a:srgbClr val="002060"/>
                </a:solidFill>
                <a:latin typeface="Century Gothic" panose="020F0302020204030204"/>
              </a:rPr>
              <a:t> le nom des </a:t>
            </a:r>
            <a:r>
              <a:rPr lang="en-GB" sz="2300" dirty="0" err="1">
                <a:solidFill>
                  <a:srgbClr val="002060"/>
                </a:solidFill>
                <a:latin typeface="Century Gothic" panose="020F0302020204030204"/>
              </a:rPr>
              <a:t>villes</a:t>
            </a:r>
            <a:r>
              <a:rPr lang="en-GB" sz="2300" dirty="0">
                <a:solidFill>
                  <a:srgbClr val="002060"/>
                </a:solidFill>
                <a:latin typeface="Century Gothic" panose="020F0302020204030204"/>
              </a:rPr>
              <a:t> à </a:t>
            </a:r>
            <a:r>
              <a:rPr lang="en-GB" sz="2300" dirty="0" err="1">
                <a:solidFill>
                  <a:srgbClr val="002060"/>
                </a:solidFill>
                <a:latin typeface="Century Gothic" panose="020F0302020204030204"/>
              </a:rPr>
              <a:t>Léa</a:t>
            </a:r>
            <a:r>
              <a:rPr lang="en-GB" sz="2300" dirty="0">
                <a:solidFill>
                  <a:srgbClr val="002060"/>
                </a:solidFill>
                <a:latin typeface="Century Gothic" panose="020F0302020204030204"/>
              </a:rPr>
              <a:t>.</a:t>
            </a:r>
            <a:endParaRPr kumimoji="0" lang="en-US" sz="23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Action Button: Custom 16">
            <a:hlinkClick r:id="" action="ppaction://noaction" highlightClick="1">
              <a:snd r:embed="rId3" name="35. 1. gatineau.wav"/>
            </a:hlinkClick>
            <a:extLst>
              <a:ext uri="{FF2B5EF4-FFF2-40B4-BE49-F238E27FC236}">
                <a16:creationId xmlns:a16="http://schemas.microsoft.com/office/drawing/2014/main" id="{E259ABBC-16FA-4702-AE9C-E0DFAE6A740C}"/>
              </a:ext>
            </a:extLst>
          </p:cNvPr>
          <p:cNvSpPr/>
          <p:nvPr/>
        </p:nvSpPr>
        <p:spPr>
          <a:xfrm>
            <a:off x="822079" y="2132060"/>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4" name="35. 2. carrefour.wav"/>
            </a:hlinkClick>
            <a:extLst>
              <a:ext uri="{FF2B5EF4-FFF2-40B4-BE49-F238E27FC236}">
                <a16:creationId xmlns:a16="http://schemas.microsoft.com/office/drawing/2014/main" id="{5081E677-4D7F-47D1-9D9B-698238916370}"/>
              </a:ext>
            </a:extLst>
          </p:cNvPr>
          <p:cNvSpPr/>
          <p:nvPr/>
        </p:nvSpPr>
        <p:spPr>
          <a:xfrm>
            <a:off x="822079" y="3101879"/>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5" name="35. 3. dubedou.wav"/>
            </a:hlinkClick>
            <a:extLst>
              <a:ext uri="{FF2B5EF4-FFF2-40B4-BE49-F238E27FC236}">
                <a16:creationId xmlns:a16="http://schemas.microsoft.com/office/drawing/2014/main" id="{B2EFA576-E161-4DC7-A4B3-71744D3064B5}"/>
              </a:ext>
            </a:extLst>
          </p:cNvPr>
          <p:cNvSpPr/>
          <p:nvPr/>
        </p:nvSpPr>
        <p:spPr>
          <a:xfrm>
            <a:off x="822079" y="4071699"/>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TextBox 12">
            <a:extLst>
              <a:ext uri="{FF2B5EF4-FFF2-40B4-BE49-F238E27FC236}">
                <a16:creationId xmlns:a16="http://schemas.microsoft.com/office/drawing/2014/main" id="{62EABB12-2234-49D4-BB7B-FB31C5EA3035}"/>
              </a:ext>
            </a:extLst>
          </p:cNvPr>
          <p:cNvSpPr txBox="1"/>
          <p:nvPr/>
        </p:nvSpPr>
        <p:spPr>
          <a:xfrm>
            <a:off x="1369658" y="2207695"/>
            <a:ext cx="1612942" cy="461665"/>
          </a:xfrm>
          <a:prstGeom prst="rect">
            <a:avLst/>
          </a:prstGeom>
          <a:noFill/>
        </p:spPr>
        <p:txBody>
          <a:bodyPr wrap="none" rtlCol="0">
            <a:spAutoFit/>
          </a:bodyPr>
          <a:lstStyle/>
          <a:p>
            <a:pPr algn="l"/>
            <a:r>
              <a:rPr lang="en-GB" sz="2400" dirty="0">
                <a:solidFill>
                  <a:srgbClr val="002060"/>
                </a:solidFill>
              </a:rPr>
              <a:t>Gatineau</a:t>
            </a:r>
          </a:p>
        </p:txBody>
      </p:sp>
      <p:sp>
        <p:nvSpPr>
          <p:cNvPr id="14" name="TextBox 13">
            <a:extLst>
              <a:ext uri="{FF2B5EF4-FFF2-40B4-BE49-F238E27FC236}">
                <a16:creationId xmlns:a16="http://schemas.microsoft.com/office/drawing/2014/main" id="{6D909A39-9CBC-43D2-8B85-434465A2963E}"/>
              </a:ext>
            </a:extLst>
          </p:cNvPr>
          <p:cNvSpPr txBox="1"/>
          <p:nvPr/>
        </p:nvSpPr>
        <p:spPr>
          <a:xfrm>
            <a:off x="1344042" y="3176908"/>
            <a:ext cx="1609736" cy="461665"/>
          </a:xfrm>
          <a:prstGeom prst="rect">
            <a:avLst/>
          </a:prstGeom>
          <a:noFill/>
        </p:spPr>
        <p:txBody>
          <a:bodyPr wrap="none" rtlCol="0">
            <a:spAutoFit/>
          </a:bodyPr>
          <a:lstStyle/>
          <a:p>
            <a:pPr algn="l"/>
            <a:r>
              <a:rPr lang="en-GB" sz="2400" dirty="0">
                <a:solidFill>
                  <a:srgbClr val="002060"/>
                </a:solidFill>
              </a:rPr>
              <a:t>Carrefour</a:t>
            </a:r>
          </a:p>
        </p:txBody>
      </p:sp>
      <p:sp>
        <p:nvSpPr>
          <p:cNvPr id="15" name="TextBox 14">
            <a:extLst>
              <a:ext uri="{FF2B5EF4-FFF2-40B4-BE49-F238E27FC236}">
                <a16:creationId xmlns:a16="http://schemas.microsoft.com/office/drawing/2014/main" id="{8825B2DD-BA05-4E28-AC65-7E8CD797BBA0}"/>
              </a:ext>
            </a:extLst>
          </p:cNvPr>
          <p:cNvSpPr txBox="1"/>
          <p:nvPr/>
        </p:nvSpPr>
        <p:spPr>
          <a:xfrm>
            <a:off x="1381201" y="4150034"/>
            <a:ext cx="1612942" cy="461665"/>
          </a:xfrm>
          <a:prstGeom prst="rect">
            <a:avLst/>
          </a:prstGeom>
          <a:noFill/>
        </p:spPr>
        <p:txBody>
          <a:bodyPr wrap="none" rtlCol="0">
            <a:spAutoFit/>
          </a:bodyPr>
          <a:lstStyle/>
          <a:p>
            <a:pPr algn="l"/>
            <a:r>
              <a:rPr lang="en-GB" sz="2400" dirty="0" err="1">
                <a:solidFill>
                  <a:srgbClr val="002060"/>
                </a:solidFill>
              </a:rPr>
              <a:t>Dubedou</a:t>
            </a:r>
            <a:endParaRPr lang="en-GB" sz="2400" dirty="0">
              <a:solidFill>
                <a:srgbClr val="002060"/>
              </a:solidFill>
            </a:endParaRPr>
          </a:p>
        </p:txBody>
      </p:sp>
      <p:sp>
        <p:nvSpPr>
          <p:cNvPr id="24" name="TextBox 23">
            <a:extLst>
              <a:ext uri="{FF2B5EF4-FFF2-40B4-BE49-F238E27FC236}">
                <a16:creationId xmlns:a16="http://schemas.microsoft.com/office/drawing/2014/main" id="{C4F06D44-88AC-49D6-9911-466B93149089}"/>
              </a:ext>
            </a:extLst>
          </p:cNvPr>
          <p:cNvSpPr txBox="1"/>
          <p:nvPr/>
        </p:nvSpPr>
        <p:spPr>
          <a:xfrm>
            <a:off x="2978582" y="2207695"/>
            <a:ext cx="1657826" cy="461665"/>
          </a:xfrm>
          <a:prstGeom prst="rect">
            <a:avLst/>
          </a:prstGeom>
          <a:noFill/>
        </p:spPr>
        <p:txBody>
          <a:bodyPr wrap="none" rtlCol="0">
            <a:spAutoFit/>
          </a:bodyPr>
          <a:lstStyle/>
          <a:p>
            <a:pPr algn="l"/>
            <a:r>
              <a:rPr lang="en-GB" sz="2400" b="1" dirty="0">
                <a:solidFill>
                  <a:srgbClr val="002060"/>
                </a:solidFill>
              </a:rPr>
              <a:t>(Canada)</a:t>
            </a:r>
          </a:p>
        </p:txBody>
      </p:sp>
      <p:sp>
        <p:nvSpPr>
          <p:cNvPr id="25" name="TextBox 24">
            <a:extLst>
              <a:ext uri="{FF2B5EF4-FFF2-40B4-BE49-F238E27FC236}">
                <a16:creationId xmlns:a16="http://schemas.microsoft.com/office/drawing/2014/main" id="{33BE8767-4F5D-4F6C-87D9-CFD2C9C5D2B8}"/>
              </a:ext>
            </a:extLst>
          </p:cNvPr>
          <p:cNvSpPr txBox="1"/>
          <p:nvPr/>
        </p:nvSpPr>
        <p:spPr>
          <a:xfrm>
            <a:off x="2953778" y="3176908"/>
            <a:ext cx="1072730" cy="461665"/>
          </a:xfrm>
          <a:prstGeom prst="rect">
            <a:avLst/>
          </a:prstGeom>
          <a:noFill/>
        </p:spPr>
        <p:txBody>
          <a:bodyPr wrap="none" rtlCol="0">
            <a:spAutoFit/>
          </a:bodyPr>
          <a:lstStyle/>
          <a:p>
            <a:pPr algn="l"/>
            <a:r>
              <a:rPr lang="en-GB" sz="2400" b="1" dirty="0">
                <a:solidFill>
                  <a:srgbClr val="002060"/>
                </a:solidFill>
              </a:rPr>
              <a:t>(Haiti)</a:t>
            </a:r>
          </a:p>
        </p:txBody>
      </p:sp>
      <p:sp>
        <p:nvSpPr>
          <p:cNvPr id="26" name="TextBox 25">
            <a:extLst>
              <a:ext uri="{FF2B5EF4-FFF2-40B4-BE49-F238E27FC236}">
                <a16:creationId xmlns:a16="http://schemas.microsoft.com/office/drawing/2014/main" id="{90BB40BD-8BF3-4926-92BD-84446B26ECED}"/>
              </a:ext>
            </a:extLst>
          </p:cNvPr>
          <p:cNvSpPr txBox="1"/>
          <p:nvPr/>
        </p:nvSpPr>
        <p:spPr>
          <a:xfrm>
            <a:off x="2999655" y="4150034"/>
            <a:ext cx="2321469" cy="461665"/>
          </a:xfrm>
          <a:prstGeom prst="rect">
            <a:avLst/>
          </a:prstGeom>
          <a:noFill/>
        </p:spPr>
        <p:txBody>
          <a:bodyPr wrap="none" rtlCol="0">
            <a:spAutoFit/>
          </a:bodyPr>
          <a:lstStyle/>
          <a:p>
            <a:pPr algn="l"/>
            <a:r>
              <a:rPr lang="en-GB" sz="2400" b="1" dirty="0">
                <a:solidFill>
                  <a:srgbClr val="002060"/>
                </a:solidFill>
              </a:rPr>
              <a:t>(Guadeloupe)</a:t>
            </a:r>
          </a:p>
        </p:txBody>
      </p:sp>
      <p:pic>
        <p:nvPicPr>
          <p:cNvPr id="14338" name="Picture 2" descr="south america clip art - Clip Art Library">
            <a:extLst>
              <a:ext uri="{FF2B5EF4-FFF2-40B4-BE49-F238E27FC236}">
                <a16:creationId xmlns:a16="http://schemas.microsoft.com/office/drawing/2014/main" id="{1AC344F8-2967-4F36-A983-8BB2B6314D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1390" y="2021816"/>
            <a:ext cx="359900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Blank Map Of North America Png Interior Alaska - Clip Art Library">
            <a:extLst>
              <a:ext uri="{FF2B5EF4-FFF2-40B4-BE49-F238E27FC236}">
                <a16:creationId xmlns:a16="http://schemas.microsoft.com/office/drawing/2014/main" id="{3219B1BE-5919-4E3D-A039-84A57B327713}"/>
              </a:ext>
            </a:extLst>
          </p:cNvPr>
          <p:cNvPicPr>
            <a:picLocks noChangeAspect="1" noChangeArrowheads="1"/>
          </p:cNvPicPr>
          <p:nvPr/>
        </p:nvPicPr>
        <p:blipFill>
          <a:blip r:embed="rId7" cstate="print">
            <a:duotone>
              <a:prstClr val="black"/>
              <a:srgbClr val="007FFF">
                <a:tint val="45000"/>
                <a:satMod val="400000"/>
              </a:srgbClr>
            </a:duotone>
            <a:extLst>
              <a:ext uri="{28A0092B-C50C-407E-A947-70E740481C1C}">
                <a14:useLocalDpi xmlns:a14="http://schemas.microsoft.com/office/drawing/2010/main" val="0"/>
              </a:ext>
            </a:extLst>
          </a:blip>
          <a:srcRect/>
          <a:stretch>
            <a:fillRect/>
          </a:stretch>
        </p:blipFill>
        <p:spPr bwMode="auto">
          <a:xfrm>
            <a:off x="3869989" y="1889673"/>
            <a:ext cx="488600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google maps marker - Clip Art Library">
            <a:extLst>
              <a:ext uri="{FF2B5EF4-FFF2-40B4-BE49-F238E27FC236}">
                <a16:creationId xmlns:a16="http://schemas.microsoft.com/office/drawing/2014/main" id="{86C9B849-2605-4B28-BAF1-C88CB1205F4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36502" y="3931934"/>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google maps marker - Clip Art Library">
            <a:extLst>
              <a:ext uri="{FF2B5EF4-FFF2-40B4-BE49-F238E27FC236}">
                <a16:creationId xmlns:a16="http://schemas.microsoft.com/office/drawing/2014/main" id="{C8832A3B-8295-4FD1-9383-672B3AEE55D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13595" y="1602139"/>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google maps marker - Clip Art Library">
            <a:extLst>
              <a:ext uri="{FF2B5EF4-FFF2-40B4-BE49-F238E27FC236}">
                <a16:creationId xmlns:a16="http://schemas.microsoft.com/office/drawing/2014/main" id="{CEBBCAEB-7EC6-4AD3-AE0D-5B063F94773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20823" y="1577665"/>
            <a:ext cx="225455" cy="36000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EABDD139-8ED2-4B94-BB7C-8A74D0DCFBCB}"/>
              </a:ext>
            </a:extLst>
          </p:cNvPr>
          <p:cNvSpPr txBox="1"/>
          <p:nvPr/>
        </p:nvSpPr>
        <p:spPr>
          <a:xfrm>
            <a:off x="8122547" y="3974257"/>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chemeClr val="accent5">
                    <a:lumMod val="50000"/>
                  </a:schemeClr>
                </a:solidFill>
              </a:rPr>
              <a:t>1</a:t>
            </a:r>
          </a:p>
        </p:txBody>
      </p:sp>
      <p:sp>
        <p:nvSpPr>
          <p:cNvPr id="41" name="TextBox 40">
            <a:extLst>
              <a:ext uri="{FF2B5EF4-FFF2-40B4-BE49-F238E27FC236}">
                <a16:creationId xmlns:a16="http://schemas.microsoft.com/office/drawing/2014/main" id="{671BE5A8-29FE-48CF-B05A-FEB4F76F1843}"/>
              </a:ext>
            </a:extLst>
          </p:cNvPr>
          <p:cNvSpPr txBox="1"/>
          <p:nvPr/>
        </p:nvSpPr>
        <p:spPr>
          <a:xfrm>
            <a:off x="9083214" y="1997568"/>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chemeClr val="accent5">
                    <a:lumMod val="50000"/>
                  </a:schemeClr>
                </a:solidFill>
              </a:rPr>
              <a:t>2</a:t>
            </a:r>
          </a:p>
        </p:txBody>
      </p:sp>
      <p:sp>
        <p:nvSpPr>
          <p:cNvPr id="42" name="TextBox 41">
            <a:extLst>
              <a:ext uri="{FF2B5EF4-FFF2-40B4-BE49-F238E27FC236}">
                <a16:creationId xmlns:a16="http://schemas.microsoft.com/office/drawing/2014/main" id="{99065AE5-7199-44B0-8408-4E003D9157C1}"/>
              </a:ext>
            </a:extLst>
          </p:cNvPr>
          <p:cNvSpPr txBox="1"/>
          <p:nvPr/>
        </p:nvSpPr>
        <p:spPr>
          <a:xfrm>
            <a:off x="9521665" y="1997568"/>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chemeClr val="accent5">
                    <a:lumMod val="50000"/>
                  </a:schemeClr>
                </a:solidFill>
              </a:rPr>
              <a:t>3</a:t>
            </a:r>
          </a:p>
        </p:txBody>
      </p:sp>
      <p:pic>
        <p:nvPicPr>
          <p:cNvPr id="46" name="Picture 45">
            <a:extLst>
              <a:ext uri="{FF2B5EF4-FFF2-40B4-BE49-F238E27FC236}">
                <a16:creationId xmlns:a16="http://schemas.microsoft.com/office/drawing/2014/main" id="{6E9CFF4F-FEE2-48C8-AAF0-098843602A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21072" y="90627"/>
            <a:ext cx="1080000" cy="1080000"/>
          </a:xfrm>
          <a:prstGeom prst="rect">
            <a:avLst/>
          </a:prstGeom>
        </p:spPr>
      </p:pic>
      <p:pic>
        <p:nvPicPr>
          <p:cNvPr id="47" name="Picture 46">
            <a:extLst>
              <a:ext uri="{FF2B5EF4-FFF2-40B4-BE49-F238E27FC236}">
                <a16:creationId xmlns:a16="http://schemas.microsoft.com/office/drawing/2014/main" id="{71406E31-76BC-44F3-A7A5-BCD42F34F3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01072" y="90627"/>
            <a:ext cx="1080000" cy="1080000"/>
          </a:xfrm>
          <a:prstGeom prst="rect">
            <a:avLst/>
          </a:prstGeom>
        </p:spPr>
      </p:pic>
    </p:spTree>
    <p:extLst>
      <p:ext uri="{BB962C8B-B14F-4D97-AF65-F5344CB8AC3E}">
        <p14:creationId xmlns:p14="http://schemas.microsoft.com/office/powerpoint/2010/main" val="128646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4" grpId="0"/>
      <p:bldP spid="25"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800" b="1" dirty="0">
                <a:solidFill>
                  <a:schemeClr val="bg1"/>
                </a:solidFill>
              </a:rPr>
              <a:t>Saying ‘my’ and ‘your’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034950"/>
            <a:ext cx="117299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We have seen that the words for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the</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and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en-US" sz="2400" dirty="0">
                <a:solidFill>
                  <a:srgbClr val="002060"/>
                </a:solidFill>
                <a:latin typeface="Century Gothic" panose="020F0302020204030204"/>
              </a:rPr>
              <a:t>are different in French depending on the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gender</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and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number </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of the noun.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This is also true for the words for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my</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 and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your</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6882E84E-689E-4A4B-88D4-42B4E6C63DB0}"/>
              </a:ext>
            </a:extLst>
          </p:cNvPr>
          <p:cNvSpPr txBox="1"/>
          <p:nvPr/>
        </p:nvSpPr>
        <p:spPr>
          <a:xfrm>
            <a:off x="245286" y="3111968"/>
            <a:ext cx="3613531" cy="2862322"/>
          </a:xfrm>
          <a:prstGeom prst="rect">
            <a:avLst/>
          </a:prstGeom>
          <a:noFill/>
          <a:ln w="19050">
            <a:solidFill>
              <a:schemeClr val="accent5">
                <a:lumMod val="50000"/>
              </a:schemeClr>
            </a:solidFill>
          </a:ln>
        </p:spPr>
        <p:txBody>
          <a:bodyPr wrap="square" lIns="0" rIns="0" rtlCol="0">
            <a:spAutoFit/>
          </a:bodyPr>
          <a:lstStyle/>
          <a:p>
            <a:pPr algn="ctr"/>
            <a:r>
              <a:rPr lang="en-GB" sz="2000" b="1" dirty="0">
                <a:solidFill>
                  <a:srgbClr val="002060"/>
                </a:solidFill>
              </a:rPr>
              <a:t>masculine</a:t>
            </a:r>
          </a:p>
          <a:p>
            <a:pPr algn="ctr"/>
            <a:endParaRPr lang="en-GB" sz="2000" b="1" dirty="0">
              <a:solidFill>
                <a:srgbClr val="002060"/>
              </a:solidFill>
            </a:endParaRPr>
          </a:p>
          <a:p>
            <a:pPr algn="ctr"/>
            <a:endParaRPr lang="en-GB" sz="2000" b="1" dirty="0">
              <a:solidFill>
                <a:srgbClr val="002060"/>
              </a:solidFill>
            </a:endParaRPr>
          </a:p>
          <a:p>
            <a:pPr algn="ctr"/>
            <a:endParaRPr lang="en-GB" sz="2000" b="1" dirty="0">
              <a:solidFill>
                <a:srgbClr val="002060"/>
              </a:solidFill>
            </a:endParaRPr>
          </a:p>
          <a:p>
            <a:pPr algn="ctr"/>
            <a:r>
              <a:rPr lang="en-GB" sz="2000" b="1" dirty="0">
                <a:solidFill>
                  <a:srgbClr val="002060"/>
                </a:solidFill>
              </a:rPr>
              <a:t>mon </a:t>
            </a:r>
            <a:r>
              <a:rPr lang="en-GB" sz="2000" dirty="0" err="1">
                <a:solidFill>
                  <a:srgbClr val="002060"/>
                </a:solidFill>
              </a:rPr>
              <a:t>vélo</a:t>
            </a:r>
            <a:r>
              <a:rPr lang="en-GB" sz="2000" dirty="0">
                <a:solidFill>
                  <a:srgbClr val="002060"/>
                </a:solidFill>
              </a:rPr>
              <a:t> </a:t>
            </a:r>
          </a:p>
          <a:p>
            <a:pPr algn="ctr"/>
            <a:r>
              <a:rPr lang="en-GB" sz="2000" dirty="0">
                <a:solidFill>
                  <a:srgbClr val="002060"/>
                </a:solidFill>
              </a:rPr>
              <a:t>(</a:t>
            </a:r>
            <a:r>
              <a:rPr lang="en-GB" sz="2000" b="1" dirty="0">
                <a:solidFill>
                  <a:srgbClr val="002060"/>
                </a:solidFill>
              </a:rPr>
              <a:t>my</a:t>
            </a:r>
            <a:r>
              <a:rPr lang="en-GB" sz="2000" dirty="0">
                <a:solidFill>
                  <a:srgbClr val="002060"/>
                </a:solidFill>
              </a:rPr>
              <a:t> bike)</a:t>
            </a:r>
          </a:p>
          <a:p>
            <a:pPr algn="ctr"/>
            <a:endParaRPr lang="en-GB" sz="2000" dirty="0">
              <a:solidFill>
                <a:srgbClr val="002060"/>
              </a:solidFill>
            </a:endParaRPr>
          </a:p>
          <a:p>
            <a:pPr algn="ctr"/>
            <a:r>
              <a:rPr lang="en-GB" sz="2000" b="1" dirty="0">
                <a:solidFill>
                  <a:srgbClr val="002060"/>
                </a:solidFill>
              </a:rPr>
              <a:t>ton </a:t>
            </a:r>
            <a:r>
              <a:rPr lang="en-GB" sz="2000" dirty="0" err="1">
                <a:solidFill>
                  <a:srgbClr val="002060"/>
                </a:solidFill>
              </a:rPr>
              <a:t>vélo</a:t>
            </a:r>
            <a:r>
              <a:rPr lang="en-GB" sz="2000" dirty="0">
                <a:solidFill>
                  <a:srgbClr val="002060"/>
                </a:solidFill>
              </a:rPr>
              <a:t> </a:t>
            </a:r>
          </a:p>
          <a:p>
            <a:pPr algn="ctr"/>
            <a:r>
              <a:rPr lang="en-GB" sz="2000" dirty="0">
                <a:solidFill>
                  <a:srgbClr val="002060"/>
                </a:solidFill>
              </a:rPr>
              <a:t>(</a:t>
            </a:r>
            <a:r>
              <a:rPr lang="en-GB" sz="2000" b="1" dirty="0">
                <a:solidFill>
                  <a:srgbClr val="002060"/>
                </a:solidFill>
              </a:rPr>
              <a:t>your</a:t>
            </a:r>
            <a:r>
              <a:rPr lang="en-GB" sz="2000" dirty="0">
                <a:solidFill>
                  <a:srgbClr val="002060"/>
                </a:solidFill>
              </a:rPr>
              <a:t> bike)</a:t>
            </a:r>
          </a:p>
        </p:txBody>
      </p:sp>
      <p:sp>
        <p:nvSpPr>
          <p:cNvPr id="10" name="TextBox 9">
            <a:extLst>
              <a:ext uri="{FF2B5EF4-FFF2-40B4-BE49-F238E27FC236}">
                <a16:creationId xmlns:a16="http://schemas.microsoft.com/office/drawing/2014/main" id="{5B5858D7-5A3E-4779-8407-7A1DF8899453}"/>
              </a:ext>
            </a:extLst>
          </p:cNvPr>
          <p:cNvSpPr txBox="1"/>
          <p:nvPr/>
        </p:nvSpPr>
        <p:spPr>
          <a:xfrm>
            <a:off x="4270838" y="3111968"/>
            <a:ext cx="3613531" cy="2862322"/>
          </a:xfrm>
          <a:prstGeom prst="rect">
            <a:avLst/>
          </a:prstGeom>
          <a:noFill/>
          <a:ln w="19050">
            <a:solidFill>
              <a:schemeClr val="accent5">
                <a:lumMod val="50000"/>
              </a:schemeClr>
            </a:solidFill>
          </a:ln>
        </p:spPr>
        <p:txBody>
          <a:bodyPr wrap="square" rtlCol="0">
            <a:spAutoFit/>
          </a:bodyPr>
          <a:lstStyle/>
          <a:p>
            <a:pPr algn="ctr"/>
            <a:r>
              <a:rPr lang="en-GB" sz="2000" b="1" dirty="0">
                <a:solidFill>
                  <a:srgbClr val="002060"/>
                </a:solidFill>
              </a:rPr>
              <a:t>feminine</a:t>
            </a:r>
          </a:p>
          <a:p>
            <a:pPr algn="ctr"/>
            <a:endParaRPr lang="en-GB" sz="2000" b="1" dirty="0">
              <a:solidFill>
                <a:srgbClr val="002060"/>
              </a:solidFill>
            </a:endParaRPr>
          </a:p>
          <a:p>
            <a:pPr algn="ctr"/>
            <a:endParaRPr lang="en-GB" sz="2000" b="1" dirty="0">
              <a:solidFill>
                <a:srgbClr val="002060"/>
              </a:solidFill>
            </a:endParaRPr>
          </a:p>
          <a:p>
            <a:pPr algn="ctr"/>
            <a:endParaRPr lang="en-GB" sz="2000" b="1" dirty="0">
              <a:solidFill>
                <a:srgbClr val="002060"/>
              </a:solidFill>
            </a:endParaRPr>
          </a:p>
          <a:p>
            <a:r>
              <a:rPr lang="en-GB" sz="2000" b="1" dirty="0">
                <a:solidFill>
                  <a:srgbClr val="002060"/>
                </a:solidFill>
              </a:rPr>
              <a:t>  ma </a:t>
            </a:r>
            <a:r>
              <a:rPr lang="en-GB" sz="2000" dirty="0">
                <a:solidFill>
                  <a:srgbClr val="002060"/>
                </a:solidFill>
              </a:rPr>
              <a:t>voiture         </a:t>
            </a:r>
            <a:r>
              <a:rPr lang="en-GB" sz="2000" b="1" dirty="0">
                <a:solidFill>
                  <a:srgbClr val="002060"/>
                </a:solidFill>
              </a:rPr>
              <a:t>mon </a:t>
            </a:r>
            <a:r>
              <a:rPr lang="en-GB" sz="2000" dirty="0">
                <a:solidFill>
                  <a:srgbClr val="002060"/>
                </a:solidFill>
              </a:rPr>
              <a:t>amie      </a:t>
            </a:r>
          </a:p>
          <a:p>
            <a:r>
              <a:rPr lang="en-GB" sz="2000" dirty="0">
                <a:solidFill>
                  <a:srgbClr val="002060"/>
                </a:solidFill>
              </a:rPr>
              <a:t>    (</a:t>
            </a:r>
            <a:r>
              <a:rPr lang="en-GB" sz="2000" b="1" dirty="0">
                <a:solidFill>
                  <a:srgbClr val="002060"/>
                </a:solidFill>
              </a:rPr>
              <a:t>my</a:t>
            </a:r>
            <a:r>
              <a:rPr lang="en-GB" sz="2000" dirty="0">
                <a:solidFill>
                  <a:srgbClr val="002060"/>
                </a:solidFill>
              </a:rPr>
              <a:t> car)          (</a:t>
            </a:r>
            <a:r>
              <a:rPr lang="en-GB" sz="2000" b="1" dirty="0">
                <a:solidFill>
                  <a:srgbClr val="002060"/>
                </a:solidFill>
              </a:rPr>
              <a:t>my </a:t>
            </a:r>
            <a:r>
              <a:rPr lang="en-GB" sz="2000" dirty="0">
                <a:solidFill>
                  <a:srgbClr val="002060"/>
                </a:solidFill>
              </a:rPr>
              <a:t>friend)</a:t>
            </a:r>
          </a:p>
          <a:p>
            <a:pPr algn="ctr"/>
            <a:endParaRPr lang="en-GB" sz="2000" b="1" dirty="0">
              <a:solidFill>
                <a:srgbClr val="002060"/>
              </a:solidFill>
            </a:endParaRPr>
          </a:p>
          <a:p>
            <a:r>
              <a:rPr lang="en-GB" sz="2000" b="1" dirty="0">
                <a:solidFill>
                  <a:srgbClr val="002060"/>
                </a:solidFill>
              </a:rPr>
              <a:t>   ta</a:t>
            </a:r>
            <a:r>
              <a:rPr lang="en-GB" sz="2000" dirty="0">
                <a:solidFill>
                  <a:srgbClr val="002060"/>
                </a:solidFill>
              </a:rPr>
              <a:t> voiture           </a:t>
            </a:r>
            <a:r>
              <a:rPr lang="en-GB" sz="2000" b="1" dirty="0">
                <a:solidFill>
                  <a:srgbClr val="002060"/>
                </a:solidFill>
              </a:rPr>
              <a:t>ton</a:t>
            </a:r>
            <a:r>
              <a:rPr lang="en-GB" sz="2000" dirty="0">
                <a:solidFill>
                  <a:srgbClr val="002060"/>
                </a:solidFill>
              </a:rPr>
              <a:t> amie</a:t>
            </a:r>
          </a:p>
          <a:p>
            <a:r>
              <a:rPr lang="en-GB" sz="2000" dirty="0">
                <a:solidFill>
                  <a:srgbClr val="002060"/>
                </a:solidFill>
              </a:rPr>
              <a:t>   (</a:t>
            </a:r>
            <a:r>
              <a:rPr lang="en-GB" sz="2000" b="1" dirty="0">
                <a:solidFill>
                  <a:srgbClr val="002060"/>
                </a:solidFill>
              </a:rPr>
              <a:t>your </a:t>
            </a:r>
            <a:r>
              <a:rPr lang="en-GB" sz="2000" dirty="0">
                <a:solidFill>
                  <a:srgbClr val="002060"/>
                </a:solidFill>
              </a:rPr>
              <a:t>car)       (</a:t>
            </a:r>
            <a:r>
              <a:rPr lang="en-GB" sz="2000" b="1" dirty="0">
                <a:solidFill>
                  <a:srgbClr val="002060"/>
                </a:solidFill>
              </a:rPr>
              <a:t>your </a:t>
            </a:r>
            <a:r>
              <a:rPr lang="en-GB" sz="2000" dirty="0">
                <a:solidFill>
                  <a:srgbClr val="002060"/>
                </a:solidFill>
              </a:rPr>
              <a:t>friend)</a:t>
            </a:r>
          </a:p>
        </p:txBody>
      </p:sp>
      <p:sp>
        <p:nvSpPr>
          <p:cNvPr id="11" name="TextBox 10">
            <a:extLst>
              <a:ext uri="{FF2B5EF4-FFF2-40B4-BE49-F238E27FC236}">
                <a16:creationId xmlns:a16="http://schemas.microsoft.com/office/drawing/2014/main" id="{1AB6FB3A-95AB-4945-AC77-42F7F7AFFC22}"/>
              </a:ext>
            </a:extLst>
          </p:cNvPr>
          <p:cNvSpPr txBox="1"/>
          <p:nvPr/>
        </p:nvSpPr>
        <p:spPr>
          <a:xfrm>
            <a:off x="8296390" y="3111968"/>
            <a:ext cx="3613531" cy="2862322"/>
          </a:xfrm>
          <a:prstGeom prst="rect">
            <a:avLst/>
          </a:prstGeom>
          <a:noFill/>
          <a:ln w="19050">
            <a:solidFill>
              <a:schemeClr val="accent5">
                <a:lumMod val="50000"/>
              </a:schemeClr>
            </a:solidFill>
          </a:ln>
        </p:spPr>
        <p:txBody>
          <a:bodyPr wrap="square" rtlCol="0">
            <a:spAutoFit/>
          </a:bodyPr>
          <a:lstStyle/>
          <a:p>
            <a:pPr algn="ctr"/>
            <a:r>
              <a:rPr lang="en-GB" sz="2000" b="1" dirty="0">
                <a:solidFill>
                  <a:srgbClr val="002060"/>
                </a:solidFill>
              </a:rPr>
              <a:t>plural</a:t>
            </a:r>
          </a:p>
          <a:p>
            <a:pPr algn="ctr"/>
            <a:endParaRPr lang="en-GB" sz="2000" b="1" dirty="0">
              <a:solidFill>
                <a:srgbClr val="002060"/>
              </a:solidFill>
            </a:endParaRPr>
          </a:p>
          <a:p>
            <a:pPr algn="ctr"/>
            <a:endParaRPr lang="en-GB" sz="2000" b="1" dirty="0">
              <a:solidFill>
                <a:srgbClr val="002060"/>
              </a:solidFill>
            </a:endParaRPr>
          </a:p>
          <a:p>
            <a:pPr algn="ctr"/>
            <a:endParaRPr lang="en-GB" sz="2000" b="1" dirty="0">
              <a:solidFill>
                <a:srgbClr val="002060"/>
              </a:solidFill>
            </a:endParaRPr>
          </a:p>
          <a:p>
            <a:pPr algn="ctr"/>
            <a:r>
              <a:rPr lang="en-GB" sz="2000" b="1" dirty="0" err="1">
                <a:solidFill>
                  <a:srgbClr val="002060"/>
                </a:solidFill>
              </a:rPr>
              <a:t>mes</a:t>
            </a:r>
            <a:r>
              <a:rPr lang="en-GB" sz="2000" dirty="0">
                <a:solidFill>
                  <a:srgbClr val="002060"/>
                </a:solidFill>
              </a:rPr>
              <a:t> </a:t>
            </a:r>
            <a:r>
              <a:rPr lang="en-GB" sz="2000" dirty="0" err="1">
                <a:solidFill>
                  <a:srgbClr val="002060"/>
                </a:solidFill>
              </a:rPr>
              <a:t>voitures</a:t>
            </a:r>
            <a:endParaRPr lang="en-GB" sz="2000" dirty="0">
              <a:solidFill>
                <a:srgbClr val="002060"/>
              </a:solidFill>
            </a:endParaRPr>
          </a:p>
          <a:p>
            <a:pPr algn="ctr"/>
            <a:r>
              <a:rPr lang="en-GB" sz="2000" dirty="0">
                <a:solidFill>
                  <a:srgbClr val="002060"/>
                </a:solidFill>
              </a:rPr>
              <a:t>(</a:t>
            </a:r>
            <a:r>
              <a:rPr lang="en-GB" sz="2000" b="1" dirty="0">
                <a:solidFill>
                  <a:srgbClr val="002060"/>
                </a:solidFill>
              </a:rPr>
              <a:t>my </a:t>
            </a:r>
            <a:r>
              <a:rPr lang="en-GB" sz="2000" dirty="0">
                <a:solidFill>
                  <a:srgbClr val="002060"/>
                </a:solidFill>
              </a:rPr>
              <a:t>cars)</a:t>
            </a:r>
          </a:p>
          <a:p>
            <a:pPr algn="ctr"/>
            <a:endParaRPr lang="en-GB" sz="2000" dirty="0">
              <a:solidFill>
                <a:srgbClr val="002060"/>
              </a:solidFill>
            </a:endParaRPr>
          </a:p>
          <a:p>
            <a:pPr algn="ctr"/>
            <a:r>
              <a:rPr lang="en-GB" sz="2000" b="1" dirty="0" err="1">
                <a:solidFill>
                  <a:srgbClr val="002060"/>
                </a:solidFill>
              </a:rPr>
              <a:t>tes</a:t>
            </a:r>
            <a:r>
              <a:rPr lang="en-GB" sz="2000" dirty="0">
                <a:solidFill>
                  <a:srgbClr val="002060"/>
                </a:solidFill>
              </a:rPr>
              <a:t> </a:t>
            </a:r>
            <a:r>
              <a:rPr lang="en-GB" sz="2000" dirty="0" err="1">
                <a:solidFill>
                  <a:srgbClr val="002060"/>
                </a:solidFill>
              </a:rPr>
              <a:t>voitures</a:t>
            </a:r>
            <a:endParaRPr lang="en-GB" sz="2000" dirty="0">
              <a:solidFill>
                <a:srgbClr val="002060"/>
              </a:solidFill>
            </a:endParaRPr>
          </a:p>
          <a:p>
            <a:pPr algn="ctr"/>
            <a:r>
              <a:rPr lang="en-GB" sz="2000" dirty="0">
                <a:solidFill>
                  <a:srgbClr val="002060"/>
                </a:solidFill>
              </a:rPr>
              <a:t>(</a:t>
            </a:r>
            <a:r>
              <a:rPr lang="en-GB" sz="2000" b="1" dirty="0">
                <a:solidFill>
                  <a:srgbClr val="002060"/>
                </a:solidFill>
              </a:rPr>
              <a:t>your </a:t>
            </a:r>
            <a:r>
              <a:rPr lang="en-GB" sz="2000" dirty="0">
                <a:solidFill>
                  <a:srgbClr val="002060"/>
                </a:solidFill>
              </a:rPr>
              <a:t>cars)</a:t>
            </a:r>
          </a:p>
        </p:txBody>
      </p:sp>
      <p:sp>
        <p:nvSpPr>
          <p:cNvPr id="12" name="TextBox 11">
            <a:extLst>
              <a:ext uri="{FF2B5EF4-FFF2-40B4-BE49-F238E27FC236}">
                <a16:creationId xmlns:a16="http://schemas.microsoft.com/office/drawing/2014/main" id="{41025F87-BDAC-43DD-97A2-3E8961F95EDD}"/>
              </a:ext>
            </a:extLst>
          </p:cNvPr>
          <p:cNvSpPr txBox="1"/>
          <p:nvPr/>
        </p:nvSpPr>
        <p:spPr>
          <a:xfrm>
            <a:off x="1462603" y="4305803"/>
            <a:ext cx="564255" cy="400919"/>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____</a:t>
            </a:r>
          </a:p>
        </p:txBody>
      </p:sp>
      <p:sp>
        <p:nvSpPr>
          <p:cNvPr id="13" name="TextBox 12">
            <a:extLst>
              <a:ext uri="{FF2B5EF4-FFF2-40B4-BE49-F238E27FC236}">
                <a16:creationId xmlns:a16="http://schemas.microsoft.com/office/drawing/2014/main" id="{B242ADA3-C8DA-47A4-AFCB-5160E8F3095C}"/>
              </a:ext>
            </a:extLst>
          </p:cNvPr>
          <p:cNvSpPr txBox="1"/>
          <p:nvPr/>
        </p:nvSpPr>
        <p:spPr>
          <a:xfrm>
            <a:off x="4339447" y="4332407"/>
            <a:ext cx="564255" cy="400919"/>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____</a:t>
            </a:r>
          </a:p>
        </p:txBody>
      </p:sp>
      <p:sp>
        <p:nvSpPr>
          <p:cNvPr id="14" name="TextBox 13">
            <a:extLst>
              <a:ext uri="{FF2B5EF4-FFF2-40B4-BE49-F238E27FC236}">
                <a16:creationId xmlns:a16="http://schemas.microsoft.com/office/drawing/2014/main" id="{0B424184-F6A6-4873-9202-4163E25A1F4C}"/>
              </a:ext>
            </a:extLst>
          </p:cNvPr>
          <p:cNvSpPr txBox="1"/>
          <p:nvPr/>
        </p:nvSpPr>
        <p:spPr>
          <a:xfrm>
            <a:off x="9318789" y="4332408"/>
            <a:ext cx="564255" cy="400919"/>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____</a:t>
            </a:r>
          </a:p>
        </p:txBody>
      </p:sp>
      <p:sp>
        <p:nvSpPr>
          <p:cNvPr id="15" name="TextBox 14">
            <a:extLst>
              <a:ext uri="{FF2B5EF4-FFF2-40B4-BE49-F238E27FC236}">
                <a16:creationId xmlns:a16="http://schemas.microsoft.com/office/drawing/2014/main" id="{EEF52C75-3E46-4D25-AF99-EAAEDB645D03}"/>
              </a:ext>
            </a:extLst>
          </p:cNvPr>
          <p:cNvSpPr txBox="1"/>
          <p:nvPr/>
        </p:nvSpPr>
        <p:spPr>
          <a:xfrm>
            <a:off x="1411112" y="5250410"/>
            <a:ext cx="564255" cy="400919"/>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____</a:t>
            </a:r>
          </a:p>
        </p:txBody>
      </p:sp>
      <p:sp>
        <p:nvSpPr>
          <p:cNvPr id="16" name="TextBox 15">
            <a:extLst>
              <a:ext uri="{FF2B5EF4-FFF2-40B4-BE49-F238E27FC236}">
                <a16:creationId xmlns:a16="http://schemas.microsoft.com/office/drawing/2014/main" id="{0ED5F30B-FA97-4916-91FD-2C7EDC5730D1}"/>
              </a:ext>
            </a:extLst>
          </p:cNvPr>
          <p:cNvSpPr txBox="1"/>
          <p:nvPr/>
        </p:nvSpPr>
        <p:spPr>
          <a:xfrm>
            <a:off x="6376031" y="4332406"/>
            <a:ext cx="624712" cy="400919"/>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____</a:t>
            </a:r>
          </a:p>
        </p:txBody>
      </p:sp>
      <p:sp>
        <p:nvSpPr>
          <p:cNvPr id="17" name="TextBox 16">
            <a:extLst>
              <a:ext uri="{FF2B5EF4-FFF2-40B4-BE49-F238E27FC236}">
                <a16:creationId xmlns:a16="http://schemas.microsoft.com/office/drawing/2014/main" id="{4ED2D106-E460-4E91-AE41-963B19FA63F2}"/>
              </a:ext>
            </a:extLst>
          </p:cNvPr>
          <p:cNvSpPr txBox="1"/>
          <p:nvPr/>
        </p:nvSpPr>
        <p:spPr>
          <a:xfrm>
            <a:off x="9281825" y="5278819"/>
            <a:ext cx="564255" cy="400919"/>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____</a:t>
            </a:r>
          </a:p>
        </p:txBody>
      </p:sp>
      <p:pic>
        <p:nvPicPr>
          <p:cNvPr id="18" name="Picture 6" descr="black and white clip art bike - Clip Art Library">
            <a:extLst>
              <a:ext uri="{FF2B5EF4-FFF2-40B4-BE49-F238E27FC236}">
                <a16:creationId xmlns:a16="http://schemas.microsoft.com/office/drawing/2014/main" id="{6296234A-0C99-44D2-A606-0BCA707281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3198" y="3537035"/>
            <a:ext cx="1114833" cy="72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Model car Clip art Die-cast toy - car png download - 1969*1392 ...">
            <a:extLst>
              <a:ext uri="{FF2B5EF4-FFF2-40B4-BE49-F238E27FC236}">
                <a16:creationId xmlns:a16="http://schemas.microsoft.com/office/drawing/2014/main" id="{209BC1E9-4519-4DA5-868F-50AEB82F0E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1575" y="3590095"/>
            <a:ext cx="1018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Model car Clip art Die-cast toy - car png download - 1969*1392 ...">
            <a:extLst>
              <a:ext uri="{FF2B5EF4-FFF2-40B4-BE49-F238E27FC236}">
                <a16:creationId xmlns:a16="http://schemas.microsoft.com/office/drawing/2014/main" id="{54E772D5-880D-44CB-BF02-E5107ABE06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2109" y="3537035"/>
            <a:ext cx="1018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Model car Clip art Die-cast toy - car png download - 1969*1392 ...">
            <a:extLst>
              <a:ext uri="{FF2B5EF4-FFF2-40B4-BE49-F238E27FC236}">
                <a16:creationId xmlns:a16="http://schemas.microsoft.com/office/drawing/2014/main" id="{3A660E38-3B8D-4F8A-AFD2-4D973FF88D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88365" y="3566560"/>
            <a:ext cx="1018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0" descr="Model car Clip art Die-cast toy - car png download - 1969*1392 ...">
            <a:extLst>
              <a:ext uri="{FF2B5EF4-FFF2-40B4-BE49-F238E27FC236}">
                <a16:creationId xmlns:a16="http://schemas.microsoft.com/office/drawing/2014/main" id="{7FFB47CE-E668-4973-9594-C27FAEC2E1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0928" y="3552103"/>
            <a:ext cx="1018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Model car Clip art Die-cast toy - car png download - 1969*1392 ...">
            <a:extLst>
              <a:ext uri="{FF2B5EF4-FFF2-40B4-BE49-F238E27FC236}">
                <a16:creationId xmlns:a16="http://schemas.microsoft.com/office/drawing/2014/main" id="{24C67677-5598-4362-AB80-5F37FD5526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73491" y="3537035"/>
            <a:ext cx="1018500"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86C3457-0613-40B0-8FD3-A01490CA429C}"/>
              </a:ext>
            </a:extLst>
          </p:cNvPr>
          <p:cNvSpPr/>
          <p:nvPr/>
        </p:nvSpPr>
        <p:spPr>
          <a:xfrm>
            <a:off x="6033700" y="2114284"/>
            <a:ext cx="2262690" cy="469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F36604CE-B3CF-4781-8FA9-585DCC70AF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1493" y="3268060"/>
            <a:ext cx="1018500" cy="1018500"/>
          </a:xfrm>
          <a:prstGeom prst="rect">
            <a:avLst/>
          </a:prstGeom>
        </p:spPr>
      </p:pic>
      <p:sp>
        <p:nvSpPr>
          <p:cNvPr id="26" name="TextBox 25">
            <a:extLst>
              <a:ext uri="{FF2B5EF4-FFF2-40B4-BE49-F238E27FC236}">
                <a16:creationId xmlns:a16="http://schemas.microsoft.com/office/drawing/2014/main" id="{1867C092-0C09-4F1E-965A-0E5C41729AB8}"/>
              </a:ext>
            </a:extLst>
          </p:cNvPr>
          <p:cNvSpPr txBox="1"/>
          <p:nvPr/>
        </p:nvSpPr>
        <p:spPr>
          <a:xfrm>
            <a:off x="4339447" y="5250409"/>
            <a:ext cx="564255" cy="400919"/>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____</a:t>
            </a:r>
          </a:p>
        </p:txBody>
      </p:sp>
      <p:sp>
        <p:nvSpPr>
          <p:cNvPr id="27" name="TextBox 26">
            <a:extLst>
              <a:ext uri="{FF2B5EF4-FFF2-40B4-BE49-F238E27FC236}">
                <a16:creationId xmlns:a16="http://schemas.microsoft.com/office/drawing/2014/main" id="{4DBA3C67-8A07-49F5-A53C-BC558AFC239F}"/>
              </a:ext>
            </a:extLst>
          </p:cNvPr>
          <p:cNvSpPr txBox="1"/>
          <p:nvPr/>
        </p:nvSpPr>
        <p:spPr>
          <a:xfrm>
            <a:off x="6376031" y="5250408"/>
            <a:ext cx="564255" cy="400919"/>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____</a:t>
            </a:r>
          </a:p>
        </p:txBody>
      </p:sp>
      <p:sp>
        <p:nvSpPr>
          <p:cNvPr id="28" name="TextBox 27">
            <a:extLst>
              <a:ext uri="{FF2B5EF4-FFF2-40B4-BE49-F238E27FC236}">
                <a16:creationId xmlns:a16="http://schemas.microsoft.com/office/drawing/2014/main" id="{FCC9EFEF-2CA0-48D7-B3BD-2777B7539303}"/>
              </a:ext>
            </a:extLst>
          </p:cNvPr>
          <p:cNvSpPr txBox="1"/>
          <p:nvPr/>
        </p:nvSpPr>
        <p:spPr>
          <a:xfrm>
            <a:off x="7770773" y="5117882"/>
            <a:ext cx="1644617" cy="1123712"/>
          </a:xfrm>
          <a:prstGeom prst="wedgeRoundRectCallout">
            <a:avLst>
              <a:gd name="adj1" fmla="val -57799"/>
              <a:gd name="adj2" fmla="val -22264"/>
              <a:gd name="adj3" fmla="val 16667"/>
            </a:avLst>
          </a:prstGeom>
          <a:solidFill>
            <a:srgbClr val="0055A5"/>
          </a:solidFill>
          <a:ln>
            <a:solidFill>
              <a:srgbClr val="EE6000"/>
            </a:solidFill>
          </a:ln>
        </p:spPr>
        <p:txBody>
          <a:bodyPr wrap="square" rtlCol="0">
            <a:spAutoFit/>
          </a:bodyPr>
          <a:lstStyle/>
          <a:p>
            <a:pPr algn="ctr"/>
            <a:r>
              <a:rPr lang="en-GB" sz="2000" b="1" dirty="0">
                <a:solidFill>
                  <a:schemeClr val="bg1"/>
                </a:solidFill>
                <a:sym typeface="Wingdings" panose="05000000000000000000" pitchFamily="2" charset="2"/>
              </a:rPr>
              <a:t>ta</a:t>
            </a:r>
            <a:r>
              <a:rPr lang="en-GB" sz="2000" dirty="0">
                <a:solidFill>
                  <a:schemeClr val="bg1"/>
                </a:solidFill>
                <a:sym typeface="Wingdings" panose="05000000000000000000" pitchFamily="2" charset="2"/>
              </a:rPr>
              <a:t>  </a:t>
            </a:r>
            <a:r>
              <a:rPr lang="en-GB" sz="2000" b="1" dirty="0">
                <a:solidFill>
                  <a:schemeClr val="bg1"/>
                </a:solidFill>
                <a:sym typeface="Wingdings" panose="05000000000000000000" pitchFamily="2" charset="2"/>
              </a:rPr>
              <a:t>ton </a:t>
            </a:r>
            <a:r>
              <a:rPr lang="en-GB" sz="2000" dirty="0">
                <a:solidFill>
                  <a:schemeClr val="bg1"/>
                </a:solidFill>
                <a:sym typeface="Wingdings" panose="05000000000000000000" pitchFamily="2" charset="2"/>
              </a:rPr>
              <a:t>before a </a:t>
            </a:r>
            <a:r>
              <a:rPr lang="en-GB" sz="2000" b="1" dirty="0">
                <a:solidFill>
                  <a:schemeClr val="bg1"/>
                </a:solidFill>
                <a:sym typeface="Wingdings" panose="05000000000000000000" pitchFamily="2" charset="2"/>
              </a:rPr>
              <a:t>vowel</a:t>
            </a:r>
            <a:r>
              <a:rPr lang="en-GB" sz="2000" dirty="0">
                <a:solidFill>
                  <a:schemeClr val="bg1"/>
                </a:solidFill>
                <a:sym typeface="Wingdings" panose="05000000000000000000" pitchFamily="2" charset="2"/>
              </a:rPr>
              <a:t> / </a:t>
            </a:r>
            <a:r>
              <a:rPr lang="en-GB" sz="2000" b="1" dirty="0">
                <a:solidFill>
                  <a:schemeClr val="bg1"/>
                </a:solidFill>
                <a:sym typeface="Wingdings" panose="05000000000000000000" pitchFamily="2" charset="2"/>
              </a:rPr>
              <a:t>h</a:t>
            </a:r>
            <a:endParaRPr lang="en-GB" b="1" dirty="0">
              <a:solidFill>
                <a:schemeClr val="bg1"/>
              </a:solidFill>
            </a:endParaRPr>
          </a:p>
        </p:txBody>
      </p:sp>
      <p:sp>
        <p:nvSpPr>
          <p:cNvPr id="29" name="TextBox 28">
            <a:extLst>
              <a:ext uri="{FF2B5EF4-FFF2-40B4-BE49-F238E27FC236}">
                <a16:creationId xmlns:a16="http://schemas.microsoft.com/office/drawing/2014/main" id="{A2BE16FD-9F2A-406F-AE8B-F498A9BC1C7A}"/>
              </a:ext>
            </a:extLst>
          </p:cNvPr>
          <p:cNvSpPr txBox="1"/>
          <p:nvPr/>
        </p:nvSpPr>
        <p:spPr>
          <a:xfrm>
            <a:off x="7746303" y="3237589"/>
            <a:ext cx="1671983" cy="1464231"/>
          </a:xfrm>
          <a:prstGeom prst="wedgeRoundRectCallout">
            <a:avLst>
              <a:gd name="adj1" fmla="val -57799"/>
              <a:gd name="adj2" fmla="val -22264"/>
              <a:gd name="adj3" fmla="val 16667"/>
            </a:avLst>
          </a:prstGeom>
          <a:solidFill>
            <a:srgbClr val="0055A5"/>
          </a:solidFill>
          <a:ln>
            <a:solidFill>
              <a:srgbClr val="EE6000"/>
            </a:solidFill>
          </a:ln>
        </p:spPr>
        <p:txBody>
          <a:bodyPr wrap="square" rtlCol="0">
            <a:spAutoFit/>
          </a:bodyPr>
          <a:lstStyle/>
          <a:p>
            <a:pPr algn="ctr"/>
            <a:r>
              <a:rPr lang="en-GB" sz="2000" b="1" dirty="0">
                <a:solidFill>
                  <a:schemeClr val="bg1"/>
                </a:solidFill>
                <a:sym typeface="Wingdings" panose="05000000000000000000" pitchFamily="2" charset="2"/>
              </a:rPr>
              <a:t>ma</a:t>
            </a:r>
            <a:r>
              <a:rPr lang="en-GB" sz="2000" dirty="0">
                <a:solidFill>
                  <a:schemeClr val="bg1"/>
                </a:solidFill>
                <a:sym typeface="Wingdings" panose="05000000000000000000" pitchFamily="2" charset="2"/>
              </a:rPr>
              <a:t>  </a:t>
            </a:r>
            <a:r>
              <a:rPr lang="en-GB" sz="2000" b="1" dirty="0">
                <a:solidFill>
                  <a:schemeClr val="bg1"/>
                </a:solidFill>
                <a:sym typeface="Wingdings" panose="05000000000000000000" pitchFamily="2" charset="2"/>
              </a:rPr>
              <a:t>mon </a:t>
            </a:r>
            <a:r>
              <a:rPr lang="en-GB" sz="2000" dirty="0">
                <a:solidFill>
                  <a:schemeClr val="bg1"/>
                </a:solidFill>
                <a:sym typeface="Wingdings" panose="05000000000000000000" pitchFamily="2" charset="2"/>
              </a:rPr>
              <a:t>before a </a:t>
            </a:r>
            <a:r>
              <a:rPr lang="en-GB" sz="2000" b="1" dirty="0">
                <a:solidFill>
                  <a:schemeClr val="bg1"/>
                </a:solidFill>
                <a:sym typeface="Wingdings" panose="05000000000000000000" pitchFamily="2" charset="2"/>
              </a:rPr>
              <a:t>vowel</a:t>
            </a:r>
            <a:r>
              <a:rPr lang="en-GB" sz="2000" dirty="0">
                <a:solidFill>
                  <a:schemeClr val="bg1"/>
                </a:solidFill>
                <a:sym typeface="Wingdings" panose="05000000000000000000" pitchFamily="2" charset="2"/>
              </a:rPr>
              <a:t> / </a:t>
            </a:r>
            <a:r>
              <a:rPr lang="en-GB" sz="2000" b="1" dirty="0">
                <a:solidFill>
                  <a:schemeClr val="bg1"/>
                </a:solidFill>
                <a:sym typeface="Wingdings" panose="05000000000000000000" pitchFamily="2" charset="2"/>
              </a:rPr>
              <a:t>h</a:t>
            </a:r>
            <a:endParaRPr lang="en-GB" b="1" dirty="0">
              <a:solidFill>
                <a:schemeClr val="bg1"/>
              </a:solidFill>
            </a:endParaRPr>
          </a:p>
        </p:txBody>
      </p:sp>
    </p:spTree>
    <p:extLst>
      <p:ext uri="{BB962C8B-B14F-4D97-AF65-F5344CB8AC3E}">
        <p14:creationId xmlns:p14="http://schemas.microsoft.com/office/powerpoint/2010/main" val="244342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2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1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1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2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2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28"/>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2" grpId="0"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899954" cy="647577"/>
          </a:xfrm>
        </p:spPr>
        <p:txBody>
          <a:bodyPr>
            <a:normAutofit/>
          </a:bodyPr>
          <a:lstStyle/>
          <a:p>
            <a:r>
              <a:rPr lang="en-GB" sz="2800" b="1" dirty="0">
                <a:solidFill>
                  <a:schemeClr val="bg1"/>
                </a:solidFill>
              </a:rPr>
              <a:t>Un message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9351" y="249869"/>
            <a:ext cx="1870570" cy="396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1ED9DD8F-7FE6-491C-B2BD-104EA52BBA85}"/>
              </a:ext>
            </a:extLst>
          </p:cNvPr>
          <p:cNvSpPr/>
          <p:nvPr/>
        </p:nvSpPr>
        <p:spPr>
          <a:xfrm>
            <a:off x="2774528" y="1889673"/>
            <a:ext cx="9135392" cy="4306339"/>
          </a:xfrm>
          <a:prstGeom prst="wedgeRoundRectCallout">
            <a:avLst>
              <a:gd name="adj1" fmla="val -53337"/>
              <a:gd name="adj2" fmla="val 22279"/>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800"/>
              </a:spcAft>
            </a:pP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Bonjour Abdel. Tu passes </a:t>
            </a:r>
            <a:r>
              <a:rPr lang="fr-FR"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tes </a:t>
            </a:r>
            <a:r>
              <a:rPr lang="fr-FR" sz="2000" b="1"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semaine</a:t>
            </a:r>
            <a:r>
              <a:rPr lang="fr-FR" sz="2000"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 / </a:t>
            </a:r>
            <a:r>
              <a:rPr lang="fr-FR" sz="2000" b="1"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vacances</a:t>
            </a:r>
            <a:r>
              <a:rPr lang="fr-FR" sz="2000"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 </a:t>
            </a: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comment ?</a:t>
            </a:r>
            <a:r>
              <a:rPr lang="en-GB" sz="2000" dirty="0">
                <a:latin typeface="Calibri" panose="020F0502020204030204" pitchFamily="34" charset="0"/>
                <a:ea typeface="Calibri" panose="020F0502020204030204" pitchFamily="34" charset="0"/>
                <a:cs typeface="Times New Roman" panose="02020603050405020304" pitchFamily="18" charset="0"/>
              </a:rPr>
              <a:t> </a:t>
            </a: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Tu prends </a:t>
            </a:r>
            <a:r>
              <a:rPr lang="fr-FR"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ta </a:t>
            </a:r>
            <a:r>
              <a:rPr lang="fr-FR" sz="2000" b="1"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voiture / vélo </a:t>
            </a: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pour faire des voyages ?</a:t>
            </a:r>
            <a:endParaRPr lang="en-GB" sz="2000" dirty="0">
              <a:solidFill>
                <a:srgbClr val="1F4E79"/>
              </a:solidFill>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GB" sz="2000" dirty="0">
              <a:solidFill>
                <a:srgbClr val="1F4E79"/>
              </a:solidFill>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Je reviens au collège aujourd’hui. Je dois donner </a:t>
            </a:r>
            <a:r>
              <a:rPr lang="fr-FR"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mon </a:t>
            </a:r>
            <a:r>
              <a:rPr lang="fr-FR" sz="2000" b="1"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portable</a:t>
            </a: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fr-FR" sz="2000" b="1"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a:t>
            </a:r>
            <a:r>
              <a:rPr lang="fr-FR"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fr-FR" sz="2000" b="1"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réponse</a:t>
            </a:r>
            <a:r>
              <a:rPr lang="fr-FR"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au professeur en classe. C’est difficile !</a:t>
            </a:r>
            <a:r>
              <a:rPr lang="en-GB" sz="2000" dirty="0">
                <a:latin typeface="Calibri" panose="020F0502020204030204" pitchFamily="34" charset="0"/>
                <a:ea typeface="Calibri" panose="020F0502020204030204" pitchFamily="34" charset="0"/>
                <a:cs typeface="Times New Roman" panose="02020603050405020304" pitchFamily="18" charset="0"/>
              </a:rPr>
              <a:t> </a:t>
            </a: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Mais je peux travailler sur </a:t>
            </a:r>
            <a:r>
              <a:rPr lang="fr-FR"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mon </a:t>
            </a:r>
            <a:r>
              <a:rPr lang="fr-FR" sz="2000" b="1"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projets / ordinateur</a:t>
            </a: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r>
              <a:rPr lang="en-GB" sz="2000" dirty="0">
                <a:latin typeface="Calibri" panose="020F0502020204030204" pitchFamily="34" charset="0"/>
                <a:ea typeface="Calibri" panose="020F0502020204030204" pitchFamily="34" charset="0"/>
                <a:cs typeface="Times New Roman" panose="02020603050405020304" pitchFamily="18" charset="0"/>
              </a:rPr>
              <a:t> </a:t>
            </a: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J’aime apprendre l’anglais en ce moment. C’est quoi </a:t>
            </a:r>
            <a:r>
              <a:rPr lang="fr-FR"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ton </a:t>
            </a:r>
            <a:r>
              <a:rPr lang="fr-FR" sz="2000" b="1"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phrase préférée / mot préféré </a:t>
            </a: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en anglais ?</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a:p>
            <a:pPr>
              <a:spcAft>
                <a:spcPts val="800"/>
              </a:spcAft>
            </a:pP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Je dois dire au revoir – je cherche </a:t>
            </a:r>
            <a:r>
              <a:rPr lang="fr-FR"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ma </a:t>
            </a:r>
            <a:r>
              <a:rPr lang="fr-FR" sz="2000" b="1"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règle / livre </a:t>
            </a: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pour demain ! Je ne veux pas faire </a:t>
            </a:r>
            <a:r>
              <a:rPr lang="fr-FR"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mes </a:t>
            </a:r>
            <a:r>
              <a:rPr lang="fr-FR" sz="2000" b="1"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exercice / devoirs</a:t>
            </a: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Tu dis à </a:t>
            </a:r>
            <a:r>
              <a:rPr lang="fr-FR"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tes</a:t>
            </a: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fr-FR" sz="2000" b="1"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parents</a:t>
            </a:r>
            <a:r>
              <a:rPr lang="fr-FR" sz="2000"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 / </a:t>
            </a:r>
            <a:r>
              <a:rPr lang="fr-FR" sz="2000" b="1"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famille</a:t>
            </a:r>
            <a:r>
              <a:rPr lang="fr-FR" sz="2000"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 </a:t>
            </a: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 Amir dit bonjour » !</a:t>
            </a:r>
            <a:r>
              <a:rPr lang="en-GB" sz="20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34" name="TextBox 33">
            <a:extLst>
              <a:ext uri="{FF2B5EF4-FFF2-40B4-BE49-F238E27FC236}">
                <a16:creationId xmlns:a16="http://schemas.microsoft.com/office/drawing/2014/main" id="{BCB0B56B-4172-4C17-A8C5-AC1A86203859}"/>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Abdel a un message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d’Amir</a:t>
            </a:r>
            <a:r>
              <a:rPr lang="en-US" sz="2400" dirty="0">
                <a:solidFill>
                  <a:srgbClr val="4472C4">
                    <a:lumMod val="50000"/>
                  </a:srgbClr>
                </a:solidFill>
                <a:latin typeface="Century Gothic" panose="020F0302020204030204"/>
              </a:rPr>
              <a:t>. Il </a:t>
            </a:r>
            <a:r>
              <a:rPr lang="en-US" sz="2400" dirty="0" err="1">
                <a:solidFill>
                  <a:srgbClr val="4472C4">
                    <a:lumMod val="50000"/>
                  </a:srgbClr>
                </a:solidFill>
                <a:latin typeface="Century Gothic" panose="020F0302020204030204"/>
              </a:rPr>
              <a:t>dit</a:t>
            </a:r>
            <a:r>
              <a:rPr lang="en-US" sz="2400" dirty="0">
                <a:solidFill>
                  <a:srgbClr val="4472C4">
                    <a:lumMod val="50000"/>
                  </a:srgbClr>
                </a:solidFill>
                <a:latin typeface="Century Gothic" panose="020F0302020204030204"/>
              </a:rPr>
              <a:t> quoi ? </a:t>
            </a:r>
            <a:r>
              <a:rPr lang="en-US" sz="2400" dirty="0" err="1">
                <a:solidFill>
                  <a:srgbClr val="4472C4">
                    <a:lumMod val="50000"/>
                  </a:srgbClr>
                </a:solidFill>
                <a:latin typeface="Century Gothic" panose="020F0302020204030204"/>
              </a:rPr>
              <a:t>Complète</a:t>
            </a:r>
            <a:r>
              <a:rPr lang="en-US" sz="2400" dirty="0">
                <a:solidFill>
                  <a:srgbClr val="4472C4">
                    <a:lumMod val="50000"/>
                  </a:srgbClr>
                </a:solidFill>
                <a:latin typeface="Century Gothic" panose="020F0302020204030204"/>
              </a:rPr>
              <a:t> les phrases.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Rectangle 2">
            <a:extLst>
              <a:ext uri="{FF2B5EF4-FFF2-40B4-BE49-F238E27FC236}">
                <a16:creationId xmlns:a16="http://schemas.microsoft.com/office/drawing/2014/main" id="{672B534D-9781-44A9-83A7-72F1612F534C}"/>
              </a:ext>
            </a:extLst>
          </p:cNvPr>
          <p:cNvSpPr/>
          <p:nvPr/>
        </p:nvSpPr>
        <p:spPr>
          <a:xfrm>
            <a:off x="6591300" y="2070175"/>
            <a:ext cx="1295400" cy="34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4E1A0CD4-C992-4E77-B748-6C8D4107628B}"/>
              </a:ext>
            </a:extLst>
          </p:cNvPr>
          <p:cNvSpPr/>
          <p:nvPr/>
        </p:nvSpPr>
        <p:spPr>
          <a:xfrm>
            <a:off x="5208234" y="2471656"/>
            <a:ext cx="773466" cy="266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3AD15877-4F83-46D8-A4B5-D974DD5BC0F3}"/>
              </a:ext>
            </a:extLst>
          </p:cNvPr>
          <p:cNvSpPr/>
          <p:nvPr/>
        </p:nvSpPr>
        <p:spPr>
          <a:xfrm>
            <a:off x="3050378" y="3562350"/>
            <a:ext cx="1028700" cy="323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2C6ACC9-8A4B-49CF-BD6F-2A9CEC227FBE}"/>
              </a:ext>
            </a:extLst>
          </p:cNvPr>
          <p:cNvSpPr/>
          <p:nvPr/>
        </p:nvSpPr>
        <p:spPr>
          <a:xfrm>
            <a:off x="4093639" y="3842290"/>
            <a:ext cx="1028700" cy="323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D8ABEBC6-609E-4D57-8ECA-802C81FB3532}"/>
              </a:ext>
            </a:extLst>
          </p:cNvPr>
          <p:cNvSpPr/>
          <p:nvPr/>
        </p:nvSpPr>
        <p:spPr>
          <a:xfrm>
            <a:off x="5981700" y="4177213"/>
            <a:ext cx="2305050" cy="323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00</a:t>
            </a:r>
          </a:p>
        </p:txBody>
      </p:sp>
      <p:sp>
        <p:nvSpPr>
          <p:cNvPr id="39" name="Rectangle 38">
            <a:extLst>
              <a:ext uri="{FF2B5EF4-FFF2-40B4-BE49-F238E27FC236}">
                <a16:creationId xmlns:a16="http://schemas.microsoft.com/office/drawing/2014/main" id="{68F13F12-16A9-4459-8B36-F0B477904051}"/>
              </a:ext>
            </a:extLst>
          </p:cNvPr>
          <p:cNvSpPr/>
          <p:nvPr/>
        </p:nvSpPr>
        <p:spPr>
          <a:xfrm>
            <a:off x="8422224" y="5002029"/>
            <a:ext cx="742950" cy="323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F7C78DD8-C72C-4F59-9CB9-6F94C0B30F07}"/>
              </a:ext>
            </a:extLst>
          </p:cNvPr>
          <p:cNvSpPr/>
          <p:nvPr/>
        </p:nvSpPr>
        <p:spPr>
          <a:xfrm>
            <a:off x="5779043" y="5230481"/>
            <a:ext cx="1387264" cy="380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39F60F98-D1B0-47C7-AB9C-E2A04131F089}"/>
              </a:ext>
            </a:extLst>
          </p:cNvPr>
          <p:cNvSpPr/>
          <p:nvPr/>
        </p:nvSpPr>
        <p:spPr>
          <a:xfrm>
            <a:off x="10755170" y="5296309"/>
            <a:ext cx="622918" cy="380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a:extLst>
              <a:ext uri="{FF2B5EF4-FFF2-40B4-BE49-F238E27FC236}">
                <a16:creationId xmlns:a16="http://schemas.microsoft.com/office/drawing/2014/main" id="{5846F096-A7DE-4FE6-8879-CF1C0DAA57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528" y="4396012"/>
            <a:ext cx="1800000" cy="1800000"/>
          </a:xfrm>
          <a:prstGeom prst="rect">
            <a:avLst/>
          </a:prstGeom>
        </p:spPr>
      </p:pic>
      <p:pic>
        <p:nvPicPr>
          <p:cNvPr id="44" name="Picture 43">
            <a:extLst>
              <a:ext uri="{FF2B5EF4-FFF2-40B4-BE49-F238E27FC236}">
                <a16:creationId xmlns:a16="http://schemas.microsoft.com/office/drawing/2014/main" id="{541AE575-7CF8-4D7D-85E9-3043A7F7A8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278" y="1762350"/>
            <a:ext cx="1800000" cy="1800000"/>
          </a:xfrm>
          <a:prstGeom prst="rect">
            <a:avLst/>
          </a:prstGeom>
        </p:spPr>
      </p:pic>
      <p:sp>
        <p:nvSpPr>
          <p:cNvPr id="46" name="Rectangle 45">
            <a:extLst>
              <a:ext uri="{FF2B5EF4-FFF2-40B4-BE49-F238E27FC236}">
                <a16:creationId xmlns:a16="http://schemas.microsoft.com/office/drawing/2014/main" id="{28BEE7CE-0900-4E0A-A887-34B632D16FFC}"/>
              </a:ext>
            </a:extLst>
          </p:cNvPr>
          <p:cNvSpPr/>
          <p:nvPr/>
        </p:nvSpPr>
        <p:spPr>
          <a:xfrm>
            <a:off x="10904220" y="3314994"/>
            <a:ext cx="473867" cy="285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BD927BD9-BE00-4EFD-80D2-03098300D79F}"/>
              </a:ext>
            </a:extLst>
          </p:cNvPr>
          <p:cNvSpPr/>
          <p:nvPr/>
        </p:nvSpPr>
        <p:spPr>
          <a:xfrm>
            <a:off x="3050377" y="5592421"/>
            <a:ext cx="907847" cy="323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Custom 16">
            <a:hlinkClick r:id="" action="ppaction://noaction" highlightClick="1">
              <a:snd r:embed="rId5" name="37. 1.wav"/>
            </a:hlinkClick>
            <a:extLst>
              <a:ext uri="{FF2B5EF4-FFF2-40B4-BE49-F238E27FC236}">
                <a16:creationId xmlns:a16="http://schemas.microsoft.com/office/drawing/2014/main" id="{E259ABBC-16FA-4702-AE9C-E0DFAE6A740C}"/>
              </a:ext>
            </a:extLst>
          </p:cNvPr>
          <p:cNvSpPr/>
          <p:nvPr/>
        </p:nvSpPr>
        <p:spPr>
          <a:xfrm>
            <a:off x="6313023" y="777875"/>
            <a:ext cx="360000" cy="36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1" name="Action Button: Custom 16">
            <a:hlinkClick r:id="" action="ppaction://noaction" highlightClick="1">
              <a:snd r:embed="rId6" name="37. 2.wav"/>
            </a:hlinkClick>
            <a:extLst>
              <a:ext uri="{FF2B5EF4-FFF2-40B4-BE49-F238E27FC236}">
                <a16:creationId xmlns:a16="http://schemas.microsoft.com/office/drawing/2014/main" id="{5081E677-4D7F-47D1-9D9B-698238916370}"/>
              </a:ext>
            </a:extLst>
          </p:cNvPr>
          <p:cNvSpPr/>
          <p:nvPr/>
        </p:nvSpPr>
        <p:spPr>
          <a:xfrm>
            <a:off x="6794904" y="777875"/>
            <a:ext cx="360000" cy="36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2" name="Action Button: Custom 16">
            <a:hlinkClick r:id="" action="ppaction://noaction" highlightClick="1">
              <a:snd r:embed="rId7" name="37. 3.wav"/>
            </a:hlinkClick>
            <a:extLst>
              <a:ext uri="{FF2B5EF4-FFF2-40B4-BE49-F238E27FC236}">
                <a16:creationId xmlns:a16="http://schemas.microsoft.com/office/drawing/2014/main" id="{B2EFA576-E161-4DC7-A4B3-71744D3064B5}"/>
              </a:ext>
            </a:extLst>
          </p:cNvPr>
          <p:cNvSpPr/>
          <p:nvPr/>
        </p:nvSpPr>
        <p:spPr>
          <a:xfrm>
            <a:off x="7276900" y="780249"/>
            <a:ext cx="360000" cy="36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3" name="Action Button: Custom 16">
            <a:hlinkClick r:id="" action="ppaction://noaction" highlightClick="1">
              <a:snd r:embed="rId8" name="37. 4.wav"/>
            </a:hlinkClick>
            <a:extLst>
              <a:ext uri="{FF2B5EF4-FFF2-40B4-BE49-F238E27FC236}">
                <a16:creationId xmlns:a16="http://schemas.microsoft.com/office/drawing/2014/main" id="{253656A0-DA38-469C-9289-3D4E2571F48D}"/>
              </a:ext>
            </a:extLst>
          </p:cNvPr>
          <p:cNvSpPr/>
          <p:nvPr/>
        </p:nvSpPr>
        <p:spPr>
          <a:xfrm>
            <a:off x="7765125" y="777875"/>
            <a:ext cx="360000" cy="36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4" name="Action Button: Custom 16">
            <a:hlinkClick r:id="" action="ppaction://noaction" highlightClick="1">
              <a:snd r:embed="rId9" name="37. 5.wav"/>
            </a:hlinkClick>
            <a:extLst>
              <a:ext uri="{FF2B5EF4-FFF2-40B4-BE49-F238E27FC236}">
                <a16:creationId xmlns:a16="http://schemas.microsoft.com/office/drawing/2014/main" id="{E259ABBC-16FA-4702-AE9C-E0DFAE6A740C}"/>
              </a:ext>
            </a:extLst>
          </p:cNvPr>
          <p:cNvSpPr/>
          <p:nvPr/>
        </p:nvSpPr>
        <p:spPr>
          <a:xfrm>
            <a:off x="8282519" y="777875"/>
            <a:ext cx="360000" cy="36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5</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5" name="Action Button: Custom 16">
            <a:hlinkClick r:id="" action="ppaction://noaction" highlightClick="1">
              <a:snd r:embed="rId10" name="37. 6.wav"/>
            </a:hlinkClick>
            <a:extLst>
              <a:ext uri="{FF2B5EF4-FFF2-40B4-BE49-F238E27FC236}">
                <a16:creationId xmlns:a16="http://schemas.microsoft.com/office/drawing/2014/main" id="{5081E677-4D7F-47D1-9D9B-698238916370}"/>
              </a:ext>
            </a:extLst>
          </p:cNvPr>
          <p:cNvSpPr/>
          <p:nvPr/>
        </p:nvSpPr>
        <p:spPr>
          <a:xfrm>
            <a:off x="8794126" y="777875"/>
            <a:ext cx="360000" cy="36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6</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6" name="Action Button: Custom 16">
            <a:hlinkClick r:id="" action="ppaction://noaction" highlightClick="1">
              <a:snd r:embed="rId11" name="37. 7.wav"/>
            </a:hlinkClick>
            <a:extLst>
              <a:ext uri="{FF2B5EF4-FFF2-40B4-BE49-F238E27FC236}">
                <a16:creationId xmlns:a16="http://schemas.microsoft.com/office/drawing/2014/main" id="{B2EFA576-E161-4DC7-A4B3-71744D3064B5}"/>
              </a:ext>
            </a:extLst>
          </p:cNvPr>
          <p:cNvSpPr/>
          <p:nvPr/>
        </p:nvSpPr>
        <p:spPr>
          <a:xfrm>
            <a:off x="9305733" y="780249"/>
            <a:ext cx="360000" cy="36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7</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7" name="Action Button: Custom 16">
            <a:hlinkClick r:id="" action="ppaction://noaction" highlightClick="1">
              <a:snd r:embed="rId12" name="37. 8.wav"/>
            </a:hlinkClick>
            <a:extLst>
              <a:ext uri="{FF2B5EF4-FFF2-40B4-BE49-F238E27FC236}">
                <a16:creationId xmlns:a16="http://schemas.microsoft.com/office/drawing/2014/main" id="{253656A0-DA38-469C-9289-3D4E2571F48D}"/>
              </a:ext>
            </a:extLst>
          </p:cNvPr>
          <p:cNvSpPr/>
          <p:nvPr/>
        </p:nvSpPr>
        <p:spPr>
          <a:xfrm>
            <a:off x="9817340" y="777875"/>
            <a:ext cx="360000" cy="36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8</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8" name="Action Button: Custom 16">
            <a:hlinkClick r:id="" action="ppaction://noaction" highlightClick="1">
              <a:snd r:embed="rId13" name="37. 9.wav"/>
            </a:hlinkClick>
            <a:extLst>
              <a:ext uri="{FF2B5EF4-FFF2-40B4-BE49-F238E27FC236}">
                <a16:creationId xmlns:a16="http://schemas.microsoft.com/office/drawing/2014/main" id="{253656A0-DA38-469C-9289-3D4E2571F48D}"/>
              </a:ext>
            </a:extLst>
          </p:cNvPr>
          <p:cNvSpPr/>
          <p:nvPr/>
        </p:nvSpPr>
        <p:spPr>
          <a:xfrm>
            <a:off x="10328947" y="777875"/>
            <a:ext cx="360000" cy="36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9</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32618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animBg="1"/>
      <p:bldP spid="36" grpId="0" animBg="1"/>
      <p:bldP spid="37" grpId="0" animBg="1"/>
      <p:bldP spid="38" grpId="0" animBg="1"/>
      <p:bldP spid="39" grpId="0" animBg="1"/>
      <p:bldP spid="40" grpId="0" animBg="1"/>
      <p:bldP spid="41" grpId="0" animBg="1"/>
      <p:bldP spid="46" grpId="0" animBg="1"/>
      <p:bldP spid="4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Saying ‘it’ and ‘they’</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893647"/>
          </a:xfrm>
          <a:prstGeom prst="rect">
            <a:avLst/>
          </a:prstGeom>
          <a:noFill/>
        </p:spPr>
        <p:txBody>
          <a:bodyPr wrap="square" rtlCol="0">
            <a:spAutoFit/>
          </a:bodyPr>
          <a:lstStyle/>
          <a:p>
            <a:pPr lvl="0"/>
            <a:r>
              <a:rPr kumimoji="0" lang="en-US" sz="2400" b="1" i="0" u="none" strike="noStrike" kern="1200" cap="none" spc="0" normalizeH="0" baseline="0" noProof="0" dirty="0">
                <a:ln>
                  <a:noFill/>
                </a:ln>
                <a:solidFill>
                  <a:srgbClr val="EF4034"/>
                </a:solidFill>
                <a:effectLst/>
                <a:uLnTx/>
                <a:uFillTx/>
                <a:latin typeface="Century Gothic" panose="020F0302020204030204"/>
                <a:ea typeface="+mn-ea"/>
                <a:cs typeface="+mn-cs"/>
              </a:rPr>
              <a:t>Il</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F0302020204030204"/>
              </a:rPr>
              <a:t>and</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err="1">
                <a:solidFill>
                  <a:srgbClr val="EF4034"/>
                </a:solidFill>
                <a:latin typeface="Century Gothic" panose="020F0302020204030204"/>
              </a:rPr>
              <a:t>elle</a:t>
            </a:r>
            <a:r>
              <a:rPr lang="en-US" sz="2400" dirty="0">
                <a:solidFill>
                  <a:srgbClr val="EF4034"/>
                </a:solidFill>
                <a:latin typeface="Century Gothic" panose="020F0302020204030204"/>
              </a:rPr>
              <a:t> </a:t>
            </a:r>
            <a:r>
              <a:rPr lang="en-US" sz="2400" dirty="0">
                <a:solidFill>
                  <a:srgbClr val="4472C4">
                    <a:lumMod val="50000"/>
                  </a:srgbClr>
                </a:solidFill>
                <a:latin typeface="Century Gothic" panose="020F0302020204030204"/>
              </a:rPr>
              <a:t>mean ‘</a:t>
            </a:r>
            <a:r>
              <a:rPr lang="en-US" sz="2400" b="1" dirty="0">
                <a:solidFill>
                  <a:srgbClr val="4472C4">
                    <a:lumMod val="50000"/>
                  </a:srgbClr>
                </a:solidFill>
                <a:latin typeface="Century Gothic" panose="020F0302020204030204"/>
              </a:rPr>
              <a:t>he</a:t>
            </a:r>
            <a:r>
              <a:rPr lang="en-US" sz="2400" dirty="0">
                <a:solidFill>
                  <a:srgbClr val="4472C4">
                    <a:lumMod val="50000"/>
                  </a:srgbClr>
                </a:solidFill>
                <a:latin typeface="Century Gothic" panose="020F0302020204030204"/>
              </a:rPr>
              <a:t>’ and </a:t>
            </a:r>
            <a:r>
              <a:rPr lang="en-US" sz="2400" b="1" dirty="0">
                <a:solidFill>
                  <a:srgbClr val="4472C4">
                    <a:lumMod val="50000"/>
                  </a:srgbClr>
                </a:solidFill>
                <a:latin typeface="Century Gothic" panose="020F0302020204030204"/>
              </a:rPr>
              <a:t>‘she</a:t>
            </a:r>
            <a:r>
              <a:rPr lang="en-US" sz="2400" dirty="0">
                <a:solidFill>
                  <a:srgbClr val="4472C4">
                    <a:lumMod val="50000"/>
                  </a:srgbClr>
                </a:solidFill>
                <a:latin typeface="Century Gothic" panose="020F0302020204030204"/>
              </a:rPr>
              <a:t>’ when we are talking about </a:t>
            </a:r>
            <a:r>
              <a:rPr lang="en-US" sz="2400" b="1" dirty="0">
                <a:solidFill>
                  <a:srgbClr val="4472C4">
                    <a:lumMod val="50000"/>
                  </a:srgbClr>
                </a:solidFill>
                <a:latin typeface="Century Gothic" panose="020F0302020204030204"/>
              </a:rPr>
              <a:t>people.</a:t>
            </a:r>
            <a:endParaRPr lang="en-US" sz="2400" b="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Amir a un portable. </a:t>
            </a:r>
            <a:r>
              <a:rPr lang="en-US" sz="2400" b="1" dirty="0">
                <a:solidFill>
                  <a:srgbClr val="4472C4">
                    <a:lumMod val="50000"/>
                  </a:srgbClr>
                </a:solidFill>
                <a:latin typeface="Century Gothic" panose="020F0302020204030204"/>
                <a:sym typeface="Wingdings" panose="05000000000000000000" pitchFamily="2" charset="2"/>
              </a:rPr>
              <a:t> </a:t>
            </a:r>
            <a:r>
              <a:rPr lang="en-US" sz="2400" b="1" dirty="0">
                <a:solidFill>
                  <a:srgbClr val="EF4034"/>
                </a:solidFill>
                <a:latin typeface="Century Gothic" panose="020F0302020204030204"/>
                <a:sym typeface="Wingdings" panose="05000000000000000000" pitchFamily="2" charset="2"/>
              </a:rPr>
              <a:t>Il</a:t>
            </a:r>
            <a:r>
              <a:rPr lang="en-US" sz="2400" b="1" dirty="0">
                <a:solidFill>
                  <a:srgbClr val="4472C4">
                    <a:lumMod val="50000"/>
                  </a:srgbClr>
                </a:solidFill>
                <a:latin typeface="Century Gothic" panose="020F0302020204030204"/>
                <a:sym typeface="Wingdings" panose="05000000000000000000" pitchFamily="2" charset="2"/>
              </a:rPr>
              <a:t> a un portable.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Léa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une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règle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 </a:t>
            </a:r>
            <a:r>
              <a:rPr kumimoji="0" lang="en-US" sz="2400" b="1" i="0" u="none" strike="noStrike" kern="1200" cap="none" spc="0" normalizeH="0" baseline="0" noProof="0" dirty="0">
                <a:ln>
                  <a:noFill/>
                </a:ln>
                <a:solidFill>
                  <a:srgbClr val="EF4034"/>
                </a:solidFill>
                <a:effectLst/>
                <a:uLnTx/>
                <a:uFillTx/>
                <a:latin typeface="Century Gothic" panose="020F0302020204030204"/>
                <a:ea typeface="+mn-ea"/>
                <a:cs typeface="+mn-cs"/>
                <a:sym typeface="Wingdings" panose="05000000000000000000" pitchFamily="2" charset="2"/>
              </a:rPr>
              <a:t>Elle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une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règle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F4034"/>
                </a:solidFill>
                <a:latin typeface="Century Gothic" panose="020F0302020204030204"/>
              </a:rPr>
              <a:t>I</a:t>
            </a:r>
            <a:r>
              <a:rPr kumimoji="0" lang="en-US" sz="2400" b="1" i="0" u="none" strike="noStrike" kern="1200" cap="none" spc="0" normalizeH="0" baseline="0" noProof="0" dirty="0">
                <a:ln>
                  <a:noFill/>
                </a:ln>
                <a:solidFill>
                  <a:srgbClr val="EF4034"/>
                </a:solidFill>
                <a:effectLst/>
                <a:uLnTx/>
                <a:uFillTx/>
                <a:latin typeface="Century Gothic" panose="020F0302020204030204"/>
                <a:ea typeface="+mn-ea"/>
                <a:cs typeface="+mn-cs"/>
              </a:rPr>
              <a:t>l</a:t>
            </a:r>
            <a:r>
              <a:rPr kumimoji="0" lang="en-US" sz="2400" i="0" u="none" strike="noStrike" kern="1200" cap="none" spc="0" normalizeH="0" baseline="0" noProof="0" dirty="0">
                <a:ln>
                  <a:noFill/>
                </a:ln>
                <a:solidFill>
                  <a:srgbClr val="EF4034"/>
                </a:solidFill>
                <a:effectLst/>
                <a:uLnTx/>
                <a:uFillTx/>
                <a:latin typeface="Century Gothic" panose="020F0302020204030204"/>
                <a:ea typeface="+mn-ea"/>
                <a:cs typeface="+mn-cs"/>
              </a:rPr>
              <a:t>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a:t>
            </a:r>
            <a:r>
              <a:rPr kumimoji="0" lang="en-US" sz="2400" b="1" i="0" u="none" strike="noStrike" kern="1200" cap="none" spc="0" normalizeH="0" baseline="0" noProof="0" dirty="0" err="1">
                <a:ln>
                  <a:noFill/>
                </a:ln>
                <a:solidFill>
                  <a:srgbClr val="EF4034"/>
                </a:solidFill>
                <a:effectLst/>
                <a:uLnTx/>
                <a:uFillTx/>
                <a:latin typeface="Century Gothic" panose="020F0302020204030204"/>
                <a:ea typeface="+mn-ea"/>
                <a:cs typeface="+mn-cs"/>
              </a:rPr>
              <a:t>elle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 also mean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when we are talking about </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F0302020204030204"/>
              </a:rPr>
              <a:t>thing</a:t>
            </a:r>
            <a:r>
              <a:rPr lang="en-US" sz="2400" b="1" dirty="0">
                <a:solidFill>
                  <a:schemeClr val="accent5">
                    <a:lumMod val="50000"/>
                  </a:schemeClr>
                </a:solidFill>
                <a:latin typeface="Century Gothic" panose="020F0302020204030204"/>
              </a:rPr>
              <a:t>s</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rgbClr val="4472C4">
                    <a:lumMod val="50000"/>
                  </a:srgbClr>
                </a:solidFill>
                <a:latin typeface="Century Gothic" panose="020F0302020204030204"/>
              </a:rPr>
              <a:t>We use </a:t>
            </a:r>
            <a:r>
              <a:rPr lang="en-US" sz="2400" b="1" dirty="0" err="1">
                <a:solidFill>
                  <a:srgbClr val="EF4034"/>
                </a:solidFill>
                <a:latin typeface="Century Gothic" panose="020F0302020204030204"/>
              </a:rPr>
              <a:t>il</a:t>
            </a:r>
            <a:r>
              <a:rPr lang="en-US" sz="2400" dirty="0">
                <a:solidFill>
                  <a:srgbClr val="4472C4">
                    <a:lumMod val="50000"/>
                  </a:srgbClr>
                </a:solidFill>
                <a:latin typeface="Century Gothic" panose="020F0302020204030204"/>
              </a:rPr>
              <a:t> for </a:t>
            </a:r>
            <a:r>
              <a:rPr lang="en-US" sz="2400" b="1" dirty="0">
                <a:solidFill>
                  <a:srgbClr val="EF4034"/>
                </a:solidFill>
                <a:latin typeface="Century Gothic" panose="020F0302020204030204"/>
              </a:rPr>
              <a:t>masculine</a:t>
            </a:r>
            <a:r>
              <a:rPr lang="en-US" sz="2400" dirty="0">
                <a:solidFill>
                  <a:srgbClr val="4472C4">
                    <a:lumMod val="50000"/>
                  </a:srgbClr>
                </a:solidFill>
                <a:latin typeface="Century Gothic" panose="020F0302020204030204"/>
              </a:rPr>
              <a:t> nouns and </a:t>
            </a:r>
            <a:r>
              <a:rPr lang="en-US" sz="2400" b="1" dirty="0" err="1">
                <a:solidFill>
                  <a:srgbClr val="EF4034"/>
                </a:solidFill>
                <a:latin typeface="Century Gothic" panose="020F0302020204030204"/>
              </a:rPr>
              <a:t>elle</a:t>
            </a:r>
            <a:r>
              <a:rPr lang="en-US" sz="2400" dirty="0">
                <a:solidFill>
                  <a:srgbClr val="4472C4">
                    <a:lumMod val="50000"/>
                  </a:srgbClr>
                </a:solidFill>
                <a:latin typeface="Century Gothic" panose="020F0302020204030204"/>
              </a:rPr>
              <a:t> for </a:t>
            </a:r>
            <a:r>
              <a:rPr lang="en-US" sz="2400" b="1" dirty="0">
                <a:solidFill>
                  <a:srgbClr val="EF4034"/>
                </a:solidFill>
                <a:latin typeface="Century Gothic" panose="020F0302020204030204"/>
              </a:rPr>
              <a:t>feminine</a:t>
            </a:r>
            <a:r>
              <a:rPr lang="en-US" sz="2400" dirty="0">
                <a:solidFill>
                  <a:srgbClr val="EF4034"/>
                </a:solidFill>
                <a:latin typeface="Century Gothic" panose="020F0302020204030204"/>
              </a:rPr>
              <a:t> </a:t>
            </a:r>
            <a:r>
              <a:rPr lang="en-US" sz="2400" dirty="0">
                <a:solidFill>
                  <a:srgbClr val="4472C4">
                    <a:lumMod val="50000"/>
                  </a:srgbClr>
                </a:solidFill>
                <a:latin typeface="Century Gothic" panose="020F0302020204030204"/>
              </a:rPr>
              <a:t>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Le portable </a:t>
            </a:r>
            <a:r>
              <a:rPr lang="en-US" sz="2400" b="1" dirty="0" err="1">
                <a:solidFill>
                  <a:srgbClr val="4472C4">
                    <a:lumMod val="50000"/>
                  </a:srgbClr>
                </a:solidFill>
                <a:latin typeface="Century Gothic" panose="020F0302020204030204"/>
              </a:rPr>
              <a:t>est</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cher</a:t>
            </a:r>
            <a:r>
              <a:rPr lang="en-US" sz="2400" b="1"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sym typeface="Wingdings" panose="05000000000000000000" pitchFamily="2" charset="2"/>
              </a:rPr>
              <a:t>   </a:t>
            </a:r>
            <a:r>
              <a:rPr lang="en-US" sz="2400" b="1" dirty="0">
                <a:solidFill>
                  <a:srgbClr val="EF4034"/>
                </a:solidFill>
                <a:latin typeface="Century Gothic" panose="020F0302020204030204"/>
                <a:sym typeface="Wingdings" panose="05000000000000000000" pitchFamily="2" charset="2"/>
              </a:rPr>
              <a:t>Il </a:t>
            </a:r>
            <a:r>
              <a:rPr lang="en-US" sz="2400" b="1" dirty="0">
                <a:solidFill>
                  <a:srgbClr val="4472C4">
                    <a:lumMod val="50000"/>
                  </a:srgbClr>
                </a:solidFill>
                <a:latin typeface="Century Gothic" panose="020F0302020204030204"/>
                <a:sym typeface="Wingdings" panose="05000000000000000000" pitchFamily="2" charset="2"/>
              </a:rPr>
              <a:t> </a:t>
            </a:r>
            <a:r>
              <a:rPr lang="en-US" sz="2400" b="1" dirty="0" err="1">
                <a:solidFill>
                  <a:srgbClr val="4472C4">
                    <a:lumMod val="50000"/>
                  </a:srgbClr>
                </a:solidFill>
                <a:latin typeface="Century Gothic" panose="020F0302020204030204"/>
                <a:sym typeface="Wingdings" panose="05000000000000000000" pitchFamily="2" charset="2"/>
              </a:rPr>
              <a:t>est</a:t>
            </a:r>
            <a:r>
              <a:rPr lang="en-US" sz="2400" b="1" dirty="0">
                <a:solidFill>
                  <a:srgbClr val="4472C4">
                    <a:lumMod val="50000"/>
                  </a:srgbClr>
                </a:solidFill>
                <a:latin typeface="Century Gothic" panose="020F0302020204030204"/>
                <a:sym typeface="Wingdings" panose="05000000000000000000" pitchFamily="2" charset="2"/>
              </a:rPr>
              <a:t> </a:t>
            </a:r>
            <a:r>
              <a:rPr lang="en-US" sz="2400" b="1" dirty="0" err="1">
                <a:solidFill>
                  <a:srgbClr val="4472C4">
                    <a:lumMod val="50000"/>
                  </a:srgbClr>
                </a:solidFill>
                <a:latin typeface="Century Gothic" panose="020F0302020204030204"/>
                <a:sym typeface="Wingdings" panose="05000000000000000000" pitchFamily="2" charset="2"/>
              </a:rPr>
              <a:t>cher</a:t>
            </a:r>
            <a:r>
              <a:rPr lang="en-US" sz="2400" b="1" dirty="0">
                <a:solidFill>
                  <a:srgbClr val="4472C4">
                    <a:lumMod val="50000"/>
                  </a:srgbClr>
                </a:solidFill>
                <a:latin typeface="Century Gothic" panose="020F0302020204030204"/>
                <a:sym typeface="Wingdings" panose="05000000000000000000" pitchFamily="2" charset="2"/>
              </a:rPr>
              <a:t>.		La </a:t>
            </a:r>
            <a:r>
              <a:rPr lang="en-US" sz="2400" b="1" dirty="0" err="1">
                <a:solidFill>
                  <a:srgbClr val="4472C4">
                    <a:lumMod val="50000"/>
                  </a:srgbClr>
                </a:solidFill>
                <a:latin typeface="Century Gothic" panose="020F0302020204030204"/>
                <a:sym typeface="Wingdings" panose="05000000000000000000" pitchFamily="2" charset="2"/>
              </a:rPr>
              <a:t>règle</a:t>
            </a:r>
            <a:r>
              <a:rPr lang="en-US" sz="2400" b="1" dirty="0">
                <a:solidFill>
                  <a:srgbClr val="4472C4">
                    <a:lumMod val="50000"/>
                  </a:srgbClr>
                </a:solidFill>
                <a:latin typeface="Century Gothic" panose="020F0302020204030204"/>
                <a:sym typeface="Wingdings" panose="05000000000000000000" pitchFamily="2" charset="2"/>
              </a:rPr>
              <a:t> </a:t>
            </a:r>
            <a:r>
              <a:rPr lang="en-US" sz="2400" b="1" dirty="0" err="1">
                <a:solidFill>
                  <a:srgbClr val="4472C4">
                    <a:lumMod val="50000"/>
                  </a:srgbClr>
                </a:solidFill>
                <a:latin typeface="Century Gothic" panose="020F0302020204030204"/>
                <a:sym typeface="Wingdings" panose="05000000000000000000" pitchFamily="2" charset="2"/>
              </a:rPr>
              <a:t>est</a:t>
            </a:r>
            <a:r>
              <a:rPr lang="en-US" sz="2400" b="1" dirty="0">
                <a:solidFill>
                  <a:srgbClr val="4472C4">
                    <a:lumMod val="50000"/>
                  </a:srgbClr>
                </a:solidFill>
                <a:latin typeface="Century Gothic" panose="020F0302020204030204"/>
                <a:sym typeface="Wingdings" panose="05000000000000000000" pitchFamily="2" charset="2"/>
              </a:rPr>
              <a:t> petite.  </a:t>
            </a:r>
            <a:r>
              <a:rPr lang="en-US" sz="2400" b="1" dirty="0">
                <a:solidFill>
                  <a:srgbClr val="EF4034"/>
                </a:solidFill>
                <a:latin typeface="Century Gothic" panose="020F0302020204030204"/>
                <a:sym typeface="Wingdings" panose="05000000000000000000" pitchFamily="2" charset="2"/>
              </a:rPr>
              <a:t>Elle</a:t>
            </a:r>
            <a:r>
              <a:rPr lang="en-US" sz="2400" b="1" dirty="0">
                <a:solidFill>
                  <a:srgbClr val="4472C4">
                    <a:lumMod val="50000"/>
                  </a:srgbClr>
                </a:solidFill>
                <a:latin typeface="Century Gothic" panose="020F0302020204030204"/>
                <a:sym typeface="Wingdings" panose="05000000000000000000" pitchFamily="2" charset="2"/>
              </a:rPr>
              <a:t> </a:t>
            </a:r>
            <a:r>
              <a:rPr lang="en-US" sz="2400" b="1" dirty="0" err="1">
                <a:solidFill>
                  <a:srgbClr val="4472C4">
                    <a:lumMod val="50000"/>
                  </a:srgbClr>
                </a:solidFill>
                <a:latin typeface="Century Gothic" panose="020F0302020204030204"/>
                <a:sym typeface="Wingdings" panose="05000000000000000000" pitchFamily="2" charset="2"/>
              </a:rPr>
              <a:t>est</a:t>
            </a:r>
            <a:r>
              <a:rPr lang="en-US" sz="2400" b="1" dirty="0">
                <a:solidFill>
                  <a:srgbClr val="4472C4">
                    <a:lumMod val="50000"/>
                  </a:srgbClr>
                </a:solidFill>
                <a:latin typeface="Century Gothic" panose="020F0302020204030204"/>
                <a:sym typeface="Wingdings" panose="05000000000000000000" pitchFamily="2" charset="2"/>
              </a:rPr>
              <a:t> petite</a:t>
            </a:r>
            <a:r>
              <a:rPr lang="en-US" sz="2400" dirty="0">
                <a:solidFill>
                  <a:srgbClr val="4472C4">
                    <a:lumMod val="50000"/>
                  </a:srgbClr>
                </a:solidFill>
                <a:latin typeface="Century Gothic" panose="020F0302020204030204"/>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sym typeface="Wingdings" panose="05000000000000000000" pitchFamily="2" charset="2"/>
              </a:rPr>
              <a:t>We use </a:t>
            </a:r>
            <a:r>
              <a:rPr lang="en-US" sz="2400" b="1" dirty="0" err="1">
                <a:solidFill>
                  <a:srgbClr val="EF4034"/>
                </a:solidFill>
                <a:latin typeface="Century Gothic" panose="020F0302020204030204"/>
                <a:sym typeface="Wingdings" panose="05000000000000000000" pitchFamily="2" charset="2"/>
              </a:rPr>
              <a:t>ils</a:t>
            </a:r>
            <a:r>
              <a:rPr lang="en-US" sz="2400" b="1" dirty="0">
                <a:solidFill>
                  <a:srgbClr val="4472C4">
                    <a:lumMod val="50000"/>
                  </a:srgbClr>
                </a:solidFill>
                <a:latin typeface="Century Gothic" panose="020F0302020204030204"/>
                <a:sym typeface="Wingdings" panose="05000000000000000000" pitchFamily="2" charset="2"/>
              </a:rPr>
              <a:t> </a:t>
            </a:r>
            <a:r>
              <a:rPr lang="en-US" sz="2400" dirty="0">
                <a:solidFill>
                  <a:srgbClr val="4472C4">
                    <a:lumMod val="50000"/>
                  </a:srgbClr>
                </a:solidFill>
                <a:latin typeface="Century Gothic" panose="020F0302020204030204"/>
                <a:sym typeface="Wingdings" panose="05000000000000000000" pitchFamily="2" charset="2"/>
              </a:rPr>
              <a:t>/ </a:t>
            </a:r>
            <a:r>
              <a:rPr lang="en-US" sz="2400" b="1" dirty="0" err="1">
                <a:solidFill>
                  <a:srgbClr val="EF4034"/>
                </a:solidFill>
                <a:latin typeface="Century Gothic" panose="020F0302020204030204"/>
                <a:sym typeface="Wingdings" panose="05000000000000000000" pitchFamily="2" charset="2"/>
              </a:rPr>
              <a:t>elles</a:t>
            </a:r>
            <a:r>
              <a:rPr lang="en-US" sz="2400" b="1" dirty="0">
                <a:solidFill>
                  <a:srgbClr val="EF4034"/>
                </a:solidFill>
                <a:latin typeface="Century Gothic" panose="020F0302020204030204"/>
                <a:sym typeface="Wingdings" panose="05000000000000000000" pitchFamily="2" charset="2"/>
              </a:rPr>
              <a:t> </a:t>
            </a:r>
            <a:r>
              <a:rPr lang="en-US" sz="2400" dirty="0">
                <a:solidFill>
                  <a:srgbClr val="4472C4">
                    <a:lumMod val="50000"/>
                  </a:srgbClr>
                </a:solidFill>
                <a:latin typeface="Century Gothic" panose="020F0302020204030204"/>
                <a:sym typeface="Wingdings" panose="05000000000000000000" pitchFamily="2" charset="2"/>
              </a:rPr>
              <a:t>to mean ‘</a:t>
            </a:r>
            <a:r>
              <a:rPr lang="en-US" sz="2400" b="1" dirty="0">
                <a:solidFill>
                  <a:srgbClr val="4472C4">
                    <a:lumMod val="50000"/>
                  </a:srgbClr>
                </a:solidFill>
                <a:latin typeface="Century Gothic" panose="020F0302020204030204"/>
                <a:sym typeface="Wingdings" panose="05000000000000000000" pitchFamily="2" charset="2"/>
              </a:rPr>
              <a:t>they</a:t>
            </a:r>
            <a:r>
              <a:rPr lang="en-US" sz="2400" dirty="0">
                <a:solidFill>
                  <a:srgbClr val="4472C4">
                    <a:lumMod val="50000"/>
                  </a:srgbClr>
                </a:solidFill>
                <a:latin typeface="Century Gothic" panose="020F0302020204030204"/>
                <a:sym typeface="Wingdings" panose="05000000000000000000" pitchFamily="2" charset="2"/>
              </a:rPr>
              <a:t>’ (referring to </a:t>
            </a:r>
            <a:r>
              <a:rPr lang="en-US" sz="2400" b="1" dirty="0">
                <a:solidFill>
                  <a:srgbClr val="4472C4">
                    <a:lumMod val="50000"/>
                  </a:srgbClr>
                </a:solidFill>
                <a:latin typeface="Century Gothic" panose="020F0302020204030204"/>
                <a:sym typeface="Wingdings" panose="05000000000000000000" pitchFamily="2" charset="2"/>
              </a:rPr>
              <a:t>people </a:t>
            </a:r>
            <a:r>
              <a:rPr lang="en-US" sz="2400" dirty="0">
                <a:solidFill>
                  <a:srgbClr val="4472C4">
                    <a:lumMod val="50000"/>
                  </a:srgbClr>
                </a:solidFill>
                <a:latin typeface="Century Gothic" panose="020F0302020204030204"/>
                <a:sym typeface="Wingdings" panose="05000000000000000000" pitchFamily="2" charset="2"/>
              </a:rPr>
              <a:t>or </a:t>
            </a:r>
            <a:r>
              <a:rPr lang="en-US" sz="2400" b="1" dirty="0">
                <a:solidFill>
                  <a:srgbClr val="4472C4">
                    <a:lumMod val="50000"/>
                  </a:srgbClr>
                </a:solidFill>
                <a:latin typeface="Century Gothic" panose="020F0302020204030204"/>
                <a:sym typeface="Wingdings" panose="05000000000000000000" pitchFamily="2" charset="2"/>
              </a:rPr>
              <a:t>things</a:t>
            </a:r>
            <a:r>
              <a:rPr lang="en-US" sz="2400" dirty="0">
                <a:solidFill>
                  <a:srgbClr val="4472C4">
                    <a:lumMod val="50000"/>
                  </a:srgbClr>
                </a:solidFill>
                <a:latin typeface="Century Gothic" panose="020F0302020204030204"/>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sym typeface="Wingdings" panose="05000000000000000000" pitchFamily="2" charset="2"/>
              </a:rPr>
              <a:t>Amir et </a:t>
            </a:r>
            <a:r>
              <a:rPr lang="en-US" sz="2400" b="1" dirty="0" err="1">
                <a:solidFill>
                  <a:srgbClr val="4472C4">
                    <a:lumMod val="50000"/>
                  </a:srgbClr>
                </a:solidFill>
                <a:latin typeface="Century Gothic" panose="020F0302020204030204"/>
                <a:sym typeface="Wingdings" panose="05000000000000000000" pitchFamily="2" charset="2"/>
              </a:rPr>
              <a:t>Léa</a:t>
            </a:r>
            <a:r>
              <a:rPr lang="en-US" sz="2400" b="1" dirty="0">
                <a:solidFill>
                  <a:srgbClr val="4472C4">
                    <a:lumMod val="50000"/>
                  </a:srgbClr>
                </a:solidFill>
                <a:latin typeface="Century Gothic" panose="020F0302020204030204"/>
                <a:sym typeface="Wingdings" panose="05000000000000000000" pitchFamily="2" charset="2"/>
              </a:rPr>
              <a:t> </a:t>
            </a:r>
            <a:r>
              <a:rPr lang="en-US" sz="2400" b="1" dirty="0" err="1">
                <a:solidFill>
                  <a:srgbClr val="4472C4">
                    <a:lumMod val="50000"/>
                  </a:srgbClr>
                </a:solidFill>
                <a:latin typeface="Century Gothic" panose="020F0302020204030204"/>
                <a:sym typeface="Wingdings" panose="05000000000000000000" pitchFamily="2" charset="2"/>
              </a:rPr>
              <a:t>sont</a:t>
            </a:r>
            <a:r>
              <a:rPr lang="en-US" sz="2400" b="1" dirty="0">
                <a:solidFill>
                  <a:srgbClr val="4472C4">
                    <a:lumMod val="50000"/>
                  </a:srgbClr>
                </a:solidFill>
                <a:latin typeface="Century Gothic" panose="020F0302020204030204"/>
                <a:sym typeface="Wingdings" panose="05000000000000000000" pitchFamily="2" charset="2"/>
              </a:rPr>
              <a:t> contents.</a:t>
            </a:r>
            <a:r>
              <a:rPr lang="en-US" sz="2400" dirty="0">
                <a:solidFill>
                  <a:srgbClr val="4472C4">
                    <a:lumMod val="50000"/>
                  </a:srgbClr>
                </a:solidFill>
                <a:latin typeface="Century Gothic" panose="020F0302020204030204"/>
                <a:sym typeface="Wingdings" panose="05000000000000000000" pitchFamily="2" charset="2"/>
              </a:rPr>
              <a:t>    </a:t>
            </a:r>
            <a:r>
              <a:rPr lang="en-US" sz="2400" b="1" dirty="0" err="1">
                <a:solidFill>
                  <a:srgbClr val="EF4034"/>
                </a:solidFill>
                <a:latin typeface="Century Gothic" panose="020F0302020204030204"/>
                <a:sym typeface="Wingdings" panose="05000000000000000000" pitchFamily="2" charset="2"/>
              </a:rPr>
              <a:t>Ils</a:t>
            </a:r>
            <a:r>
              <a:rPr lang="en-US" sz="2400" b="1" dirty="0">
                <a:solidFill>
                  <a:srgbClr val="4472C4">
                    <a:lumMod val="50000"/>
                  </a:srgbClr>
                </a:solidFill>
                <a:latin typeface="Century Gothic" panose="020F0302020204030204"/>
                <a:sym typeface="Wingdings" panose="05000000000000000000" pitchFamily="2" charset="2"/>
              </a:rPr>
              <a:t>  </a:t>
            </a:r>
            <a:r>
              <a:rPr lang="en-US" sz="2400" b="1" dirty="0" err="1">
                <a:solidFill>
                  <a:srgbClr val="4472C4">
                    <a:lumMod val="50000"/>
                  </a:srgbClr>
                </a:solidFill>
                <a:latin typeface="Century Gothic" panose="020F0302020204030204"/>
                <a:sym typeface="Wingdings" panose="05000000000000000000" pitchFamily="2" charset="2"/>
              </a:rPr>
              <a:t>sont</a:t>
            </a:r>
            <a:r>
              <a:rPr lang="en-US" sz="2400" b="1" dirty="0">
                <a:solidFill>
                  <a:srgbClr val="4472C4">
                    <a:lumMod val="50000"/>
                  </a:srgbClr>
                </a:solidFill>
                <a:latin typeface="Century Gothic" panose="020F0302020204030204"/>
                <a:sym typeface="Wingdings" panose="05000000000000000000" pitchFamily="2" charset="2"/>
              </a:rPr>
              <a:t> contents.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sym typeface="Wingdings" panose="05000000000000000000" pitchFamily="2" charset="2"/>
              </a:rPr>
              <a:t>Les </a:t>
            </a:r>
            <a:r>
              <a:rPr lang="en-US" sz="2400" b="1" dirty="0" err="1">
                <a:solidFill>
                  <a:srgbClr val="4472C4">
                    <a:lumMod val="50000"/>
                  </a:srgbClr>
                </a:solidFill>
                <a:latin typeface="Century Gothic" panose="020F0302020204030204"/>
                <a:sym typeface="Wingdings" panose="05000000000000000000" pitchFamily="2" charset="2"/>
              </a:rPr>
              <a:t>règles</a:t>
            </a:r>
            <a:r>
              <a:rPr lang="en-US" sz="2400" b="1" dirty="0">
                <a:solidFill>
                  <a:srgbClr val="4472C4">
                    <a:lumMod val="50000"/>
                  </a:srgbClr>
                </a:solidFill>
                <a:latin typeface="Century Gothic" panose="020F0302020204030204"/>
                <a:sym typeface="Wingdings" panose="05000000000000000000" pitchFamily="2" charset="2"/>
              </a:rPr>
              <a:t> </a:t>
            </a:r>
            <a:r>
              <a:rPr lang="en-US" sz="2400" b="1" dirty="0" err="1">
                <a:solidFill>
                  <a:srgbClr val="4472C4">
                    <a:lumMod val="50000"/>
                  </a:srgbClr>
                </a:solidFill>
                <a:latin typeface="Century Gothic" panose="020F0302020204030204"/>
                <a:sym typeface="Wingdings" panose="05000000000000000000" pitchFamily="2" charset="2"/>
              </a:rPr>
              <a:t>sont</a:t>
            </a:r>
            <a:r>
              <a:rPr lang="en-US" sz="2400" b="1" dirty="0">
                <a:solidFill>
                  <a:srgbClr val="4472C4">
                    <a:lumMod val="50000"/>
                  </a:srgbClr>
                </a:solidFill>
                <a:latin typeface="Century Gothic" panose="020F0302020204030204"/>
                <a:sym typeface="Wingdings" panose="05000000000000000000" pitchFamily="2" charset="2"/>
              </a:rPr>
              <a:t> blanches.  </a:t>
            </a:r>
            <a:r>
              <a:rPr lang="en-US" sz="2400" b="1" dirty="0" err="1">
                <a:solidFill>
                  <a:srgbClr val="EF4034"/>
                </a:solidFill>
                <a:latin typeface="Century Gothic" panose="020F0302020204030204"/>
                <a:sym typeface="Wingdings" panose="05000000000000000000" pitchFamily="2" charset="2"/>
              </a:rPr>
              <a:t>Elles</a:t>
            </a:r>
            <a:r>
              <a:rPr lang="en-US" sz="2400" b="1" dirty="0">
                <a:solidFill>
                  <a:srgbClr val="4472C4">
                    <a:lumMod val="50000"/>
                  </a:srgbClr>
                </a:solidFill>
                <a:latin typeface="Century Gothic" panose="020F0302020204030204"/>
                <a:sym typeface="Wingdings" panose="05000000000000000000" pitchFamily="2" charset="2"/>
              </a:rPr>
              <a:t> </a:t>
            </a:r>
            <a:r>
              <a:rPr lang="en-US" sz="2400" b="1" dirty="0" err="1">
                <a:solidFill>
                  <a:srgbClr val="4472C4">
                    <a:lumMod val="50000"/>
                  </a:srgbClr>
                </a:solidFill>
                <a:latin typeface="Century Gothic" panose="020F0302020204030204"/>
                <a:sym typeface="Wingdings" panose="05000000000000000000" pitchFamily="2" charset="2"/>
              </a:rPr>
              <a:t>sont</a:t>
            </a:r>
            <a:r>
              <a:rPr lang="en-US" sz="2400" b="1" dirty="0">
                <a:solidFill>
                  <a:srgbClr val="4472C4">
                    <a:lumMod val="50000"/>
                  </a:srgbClr>
                </a:solidFill>
                <a:latin typeface="Century Gothic" panose="020F0302020204030204"/>
                <a:sym typeface="Wingdings" panose="05000000000000000000" pitchFamily="2" charset="2"/>
              </a:rPr>
              <a:t> blanches.</a:t>
            </a:r>
          </a:p>
        </p:txBody>
      </p:sp>
      <p:sp>
        <p:nvSpPr>
          <p:cNvPr id="3" name="Rectangle 2">
            <a:extLst>
              <a:ext uri="{FF2B5EF4-FFF2-40B4-BE49-F238E27FC236}">
                <a16:creationId xmlns:a16="http://schemas.microsoft.com/office/drawing/2014/main" id="{20BF2F8F-C946-439F-B4EB-53512CDBFD03}"/>
              </a:ext>
            </a:extLst>
          </p:cNvPr>
          <p:cNvSpPr/>
          <p:nvPr/>
        </p:nvSpPr>
        <p:spPr>
          <a:xfrm>
            <a:off x="9853484" y="3925101"/>
            <a:ext cx="558114"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a:t>
            </a:r>
          </a:p>
        </p:txBody>
      </p:sp>
      <p:sp>
        <p:nvSpPr>
          <p:cNvPr id="10" name="Rectangle 9">
            <a:extLst>
              <a:ext uri="{FF2B5EF4-FFF2-40B4-BE49-F238E27FC236}">
                <a16:creationId xmlns:a16="http://schemas.microsoft.com/office/drawing/2014/main" id="{9A46F3E1-922F-4086-A005-405D233A8AE8}"/>
              </a:ext>
            </a:extLst>
          </p:cNvPr>
          <p:cNvSpPr/>
          <p:nvPr/>
        </p:nvSpPr>
        <p:spPr>
          <a:xfrm>
            <a:off x="3714750" y="3925101"/>
            <a:ext cx="558114"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a:t>
            </a:r>
          </a:p>
        </p:txBody>
      </p:sp>
      <p:sp>
        <p:nvSpPr>
          <p:cNvPr id="12" name="Rectangle 11">
            <a:extLst>
              <a:ext uri="{FF2B5EF4-FFF2-40B4-BE49-F238E27FC236}">
                <a16:creationId xmlns:a16="http://schemas.microsoft.com/office/drawing/2014/main" id="{A59ED9A1-B811-40F4-B13E-10EEF943AF6F}"/>
              </a:ext>
            </a:extLst>
          </p:cNvPr>
          <p:cNvSpPr/>
          <p:nvPr/>
        </p:nvSpPr>
        <p:spPr>
          <a:xfrm>
            <a:off x="4316627" y="5755573"/>
            <a:ext cx="672413"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___</a:t>
            </a:r>
          </a:p>
        </p:txBody>
      </p:sp>
      <p:sp>
        <p:nvSpPr>
          <p:cNvPr id="13" name="Rectangle 12">
            <a:extLst>
              <a:ext uri="{FF2B5EF4-FFF2-40B4-BE49-F238E27FC236}">
                <a16:creationId xmlns:a16="http://schemas.microsoft.com/office/drawing/2014/main" id="{AB0B8B5B-2C80-4B81-A508-BDBDAABEA41E}"/>
              </a:ext>
            </a:extLst>
          </p:cNvPr>
          <p:cNvSpPr/>
          <p:nvPr/>
        </p:nvSpPr>
        <p:spPr>
          <a:xfrm>
            <a:off x="4479581" y="5355523"/>
            <a:ext cx="672413"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___</a:t>
            </a:r>
          </a:p>
        </p:txBody>
      </p:sp>
      <p:sp>
        <p:nvSpPr>
          <p:cNvPr id="5" name="Rectangle 4">
            <a:extLst>
              <a:ext uri="{FF2B5EF4-FFF2-40B4-BE49-F238E27FC236}">
                <a16:creationId xmlns:a16="http://schemas.microsoft.com/office/drawing/2014/main" id="{FC6155E8-DD2F-4A6D-B916-8DC2505AF59F}"/>
              </a:ext>
            </a:extLst>
          </p:cNvPr>
          <p:cNvSpPr/>
          <p:nvPr/>
        </p:nvSpPr>
        <p:spPr>
          <a:xfrm>
            <a:off x="3228622" y="2060606"/>
            <a:ext cx="2714978"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CBC7AC9-E8A5-4C78-8ECF-DC11D1956A39}"/>
              </a:ext>
            </a:extLst>
          </p:cNvPr>
          <p:cNvSpPr/>
          <p:nvPr/>
        </p:nvSpPr>
        <p:spPr>
          <a:xfrm>
            <a:off x="9259908" y="2060606"/>
            <a:ext cx="2906474"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8B9B284-62ED-4777-9FC5-1D861B0FF736}"/>
              </a:ext>
            </a:extLst>
          </p:cNvPr>
          <p:cNvSpPr/>
          <p:nvPr/>
        </p:nvSpPr>
        <p:spPr>
          <a:xfrm>
            <a:off x="6148517" y="2060606"/>
            <a:ext cx="2906474"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84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11" end="11"/>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
                                            <p:txEl>
                                              <p:pRg st="12" end="12"/>
                                            </p:txEl>
                                          </p:spTgt>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 grpId="0" animBg="1"/>
      <p:bldP spid="10" grpId="1" animBg="1"/>
      <p:bldP spid="12" grpId="0" animBg="1"/>
      <p:bldP spid="12" grpId="1" animBg="1"/>
      <p:bldP spid="13" grpId="0" animBg="1"/>
      <p:bldP spid="13" grpId="1" animBg="1"/>
      <p:bldP spid="5"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076832" cy="647577"/>
          </a:xfrm>
        </p:spPr>
        <p:txBody>
          <a:bodyPr>
            <a:normAutofit/>
          </a:bodyPr>
          <a:lstStyle/>
          <a:p>
            <a:r>
              <a:rPr lang="en-GB" sz="2800" b="1" dirty="0" err="1">
                <a:solidFill>
                  <a:schemeClr val="bg1"/>
                </a:solidFill>
              </a:rPr>
              <a:t>C’est</a:t>
            </a:r>
            <a:r>
              <a:rPr lang="en-GB" sz="2800" b="1" dirty="0">
                <a:solidFill>
                  <a:schemeClr val="bg1"/>
                </a:solidFill>
              </a:rPr>
              <a: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donne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descriptions des choses.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Il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parle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de quoi ?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ou</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b</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9C994CA2-8AFC-4B7B-859B-DDCB1E1688D6}"/>
              </a:ext>
            </a:extLst>
          </p:cNvPr>
          <p:cNvGraphicFramePr>
            <a:graphicFrameLocks noGrp="1"/>
          </p:cNvGraphicFramePr>
          <p:nvPr>
            <p:extLst>
              <p:ext uri="{D42A27DB-BD31-4B8C-83A1-F6EECF244321}">
                <p14:modId xmlns:p14="http://schemas.microsoft.com/office/powerpoint/2010/main" val="276591733"/>
              </p:ext>
            </p:extLst>
          </p:nvPr>
        </p:nvGraphicFramePr>
        <p:xfrm>
          <a:off x="528622" y="1889673"/>
          <a:ext cx="5400000" cy="399624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520000">
                  <a:extLst>
                    <a:ext uri="{9D8B030D-6E8A-4147-A177-3AD203B41FA5}">
                      <a16:colId xmlns:a16="http://schemas.microsoft.com/office/drawing/2014/main" val="1600817978"/>
                    </a:ext>
                  </a:extLst>
                </a:gridCol>
                <a:gridCol w="1080000">
                  <a:extLst>
                    <a:ext uri="{9D8B030D-6E8A-4147-A177-3AD203B41FA5}">
                      <a16:colId xmlns:a16="http://schemas.microsoft.com/office/drawing/2014/main" val="4128092149"/>
                    </a:ext>
                  </a:extLst>
                </a:gridCol>
                <a:gridCol w="1080000">
                  <a:extLst>
                    <a:ext uri="{9D8B030D-6E8A-4147-A177-3AD203B41FA5}">
                      <a16:colId xmlns:a16="http://schemas.microsoft.com/office/drawing/2014/main" val="2609792770"/>
                    </a:ext>
                  </a:extLst>
                </a:gridCol>
              </a:tblGrid>
              <a:tr h="370840">
                <a:tc>
                  <a:txBody>
                    <a:bodyPr/>
                    <a:lstStyle/>
                    <a:p>
                      <a:endParaRPr lang="en-GB" dirty="0"/>
                    </a:p>
                  </a:txBody>
                  <a:tcPr anchor="ctr">
                    <a:solidFill>
                      <a:schemeClr val="bg1"/>
                    </a:solidFill>
                  </a:tcPr>
                </a:tc>
                <a:tc>
                  <a:txBody>
                    <a:bodyPr/>
                    <a:lstStyle/>
                    <a:p>
                      <a:endParaRPr lang="en-GB"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b</a:t>
                      </a:r>
                    </a:p>
                  </a:txBody>
                  <a:tcPr anchor="ctr"/>
                </a:tc>
                <a:extLst>
                  <a:ext uri="{0D108BD9-81ED-4DB2-BD59-A6C34878D82A}">
                    <a16:rowId xmlns:a16="http://schemas.microsoft.com/office/drawing/2014/main" val="1153431983"/>
                  </a:ext>
                </a:extLst>
              </a:tr>
              <a:tr h="900000">
                <a:tc>
                  <a:txBody>
                    <a:bodyPr/>
                    <a:lstStyle/>
                    <a:p>
                      <a:pPr algn="ctr"/>
                      <a:r>
                        <a:rPr lang="en-GB" sz="2000" b="1" dirty="0">
                          <a:solidFill>
                            <a:schemeClr val="accent1">
                              <a:lumMod val="50000"/>
                            </a:schemeClr>
                          </a:solidFill>
                        </a:rPr>
                        <a:t>1.</a:t>
                      </a:r>
                    </a:p>
                  </a:txBody>
                  <a:tcPr anchor="ctr">
                    <a:solidFill>
                      <a:srgbClr val="FCE1DF"/>
                    </a:solidFill>
                  </a:tcPr>
                </a:tc>
                <a:tc>
                  <a:txBody>
                    <a:bodyPr/>
                    <a:lstStyle/>
                    <a:p>
                      <a:r>
                        <a:rPr lang="fr-FR" sz="2000" b="1"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Il est calme. </a:t>
                      </a:r>
                      <a:endParaRPr lang="en-GB" sz="2000" b="1" dirty="0">
                        <a:solidFill>
                          <a:srgbClr val="002060"/>
                        </a:solidFill>
                      </a:endParaRPr>
                    </a:p>
                  </a:txBody>
                  <a:tcPr anchor="ctr">
                    <a:solidFill>
                      <a:srgbClr val="FCE1DF"/>
                    </a:solidFill>
                  </a:tcPr>
                </a:tc>
                <a:tc>
                  <a:txBody>
                    <a:bodyPr/>
                    <a:lstStyle/>
                    <a:p>
                      <a:endParaRPr lang="en-GB" sz="2000" dirty="0">
                        <a:solidFill>
                          <a:schemeClr val="accent1">
                            <a:lumMod val="50000"/>
                          </a:schemeClr>
                        </a:solidFill>
                      </a:endParaRPr>
                    </a:p>
                  </a:txBody>
                  <a:tcPr anchor="ctr">
                    <a:solidFill>
                      <a:srgbClr val="FCE1DF"/>
                    </a:solidFill>
                  </a:tcPr>
                </a:tc>
                <a:tc>
                  <a:txBody>
                    <a:bodyPr/>
                    <a:lstStyle/>
                    <a:p>
                      <a:endParaRPr lang="en-GB" sz="2000" dirty="0">
                        <a:solidFill>
                          <a:schemeClr val="accent1">
                            <a:lumMod val="50000"/>
                          </a:schemeClr>
                        </a:solidFill>
                      </a:endParaRPr>
                    </a:p>
                  </a:txBody>
                  <a:tcPr anchor="ctr">
                    <a:solidFill>
                      <a:srgbClr val="FCE1DF"/>
                    </a:solidFill>
                  </a:tcPr>
                </a:tc>
                <a:extLst>
                  <a:ext uri="{0D108BD9-81ED-4DB2-BD59-A6C34878D82A}">
                    <a16:rowId xmlns:a16="http://schemas.microsoft.com/office/drawing/2014/main" val="1171492714"/>
                  </a:ext>
                </a:extLst>
              </a:tr>
              <a:tr h="900000">
                <a:tc>
                  <a:txBody>
                    <a:bodyPr/>
                    <a:lstStyle/>
                    <a:p>
                      <a:pPr algn="ctr"/>
                      <a:r>
                        <a:rPr lang="en-GB" sz="2000" b="1" dirty="0">
                          <a:solidFill>
                            <a:schemeClr val="accent1">
                              <a:lumMod val="50000"/>
                            </a:schemeClr>
                          </a:solidFill>
                        </a:rPr>
                        <a:t>2.</a:t>
                      </a:r>
                    </a:p>
                  </a:txBody>
                  <a:tcPr anchor="ctr">
                    <a:solidFill>
                      <a:srgbClr val="FFFBF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Elle est moderne.</a:t>
                      </a:r>
                      <a:endParaRPr lang="en-GB" sz="2000" b="1" dirty="0">
                        <a:solidFill>
                          <a:srgbClr val="002060"/>
                        </a:solidFill>
                      </a:endParaRPr>
                    </a:p>
                  </a:txBody>
                  <a:tcPr anchor="ctr">
                    <a:solidFill>
                      <a:srgbClr val="FFFBFB"/>
                    </a:solidFill>
                  </a:tcPr>
                </a:tc>
                <a:tc>
                  <a:txBody>
                    <a:bodyPr/>
                    <a:lstStyle/>
                    <a:p>
                      <a:endParaRPr lang="en-GB" sz="2000" dirty="0">
                        <a:solidFill>
                          <a:schemeClr val="accent1">
                            <a:lumMod val="50000"/>
                          </a:schemeClr>
                        </a:solidFill>
                      </a:endParaRPr>
                    </a:p>
                  </a:txBody>
                  <a:tcPr anchor="ctr">
                    <a:solidFill>
                      <a:srgbClr val="FFFBFB"/>
                    </a:solidFill>
                  </a:tcPr>
                </a:tc>
                <a:tc>
                  <a:txBody>
                    <a:bodyPr/>
                    <a:lstStyle/>
                    <a:p>
                      <a:endParaRPr lang="en-GB" sz="2000" dirty="0">
                        <a:solidFill>
                          <a:schemeClr val="accent1">
                            <a:lumMod val="50000"/>
                          </a:schemeClr>
                        </a:solidFill>
                      </a:endParaRPr>
                    </a:p>
                  </a:txBody>
                  <a:tcPr anchor="ctr">
                    <a:solidFill>
                      <a:srgbClr val="FFFBFB"/>
                    </a:solidFill>
                  </a:tcPr>
                </a:tc>
                <a:extLst>
                  <a:ext uri="{0D108BD9-81ED-4DB2-BD59-A6C34878D82A}">
                    <a16:rowId xmlns:a16="http://schemas.microsoft.com/office/drawing/2014/main" val="1961458278"/>
                  </a:ext>
                </a:extLst>
              </a:tr>
              <a:tr h="900000">
                <a:tc>
                  <a:txBody>
                    <a:bodyPr/>
                    <a:lstStyle/>
                    <a:p>
                      <a:pPr algn="ctr"/>
                      <a:r>
                        <a:rPr lang="en-GB" sz="2000" b="1" dirty="0">
                          <a:solidFill>
                            <a:schemeClr val="accent1">
                              <a:lumMod val="50000"/>
                            </a:schemeClr>
                          </a:solidFill>
                        </a:rPr>
                        <a:t>3.</a:t>
                      </a:r>
                    </a:p>
                  </a:txBody>
                  <a:tcPr anchor="ctr">
                    <a:solidFill>
                      <a:srgbClr val="FCE1D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Il est rapide.</a:t>
                      </a:r>
                      <a:endParaRPr lang="en-GB" sz="2000" b="1" dirty="0">
                        <a:solidFill>
                          <a:srgbClr val="002060"/>
                        </a:solidFill>
                      </a:endParaRPr>
                    </a:p>
                  </a:txBody>
                  <a:tcPr anchor="ctr">
                    <a:solidFill>
                      <a:srgbClr val="FCE1DF"/>
                    </a:solidFill>
                  </a:tcPr>
                </a:tc>
                <a:tc>
                  <a:txBody>
                    <a:bodyPr/>
                    <a:lstStyle/>
                    <a:p>
                      <a:endParaRPr lang="en-GB" sz="2000" dirty="0">
                        <a:solidFill>
                          <a:schemeClr val="accent1">
                            <a:lumMod val="50000"/>
                          </a:schemeClr>
                        </a:solidFill>
                      </a:endParaRPr>
                    </a:p>
                  </a:txBody>
                  <a:tcPr anchor="ctr">
                    <a:solidFill>
                      <a:srgbClr val="FCE1DF"/>
                    </a:solidFill>
                  </a:tcPr>
                </a:tc>
                <a:tc>
                  <a:txBody>
                    <a:bodyPr/>
                    <a:lstStyle/>
                    <a:p>
                      <a:endParaRPr lang="en-GB" sz="2000" dirty="0">
                        <a:solidFill>
                          <a:schemeClr val="accent1">
                            <a:lumMod val="50000"/>
                          </a:schemeClr>
                        </a:solidFill>
                      </a:endParaRPr>
                    </a:p>
                  </a:txBody>
                  <a:tcPr anchor="ctr">
                    <a:solidFill>
                      <a:srgbClr val="FCE1DF"/>
                    </a:solidFill>
                  </a:tcPr>
                </a:tc>
                <a:extLst>
                  <a:ext uri="{0D108BD9-81ED-4DB2-BD59-A6C34878D82A}">
                    <a16:rowId xmlns:a16="http://schemas.microsoft.com/office/drawing/2014/main" val="2189313960"/>
                  </a:ext>
                </a:extLst>
              </a:tr>
              <a:tr h="900000">
                <a:tc>
                  <a:txBody>
                    <a:bodyPr/>
                    <a:lstStyle/>
                    <a:p>
                      <a:pPr algn="ctr"/>
                      <a:r>
                        <a:rPr lang="en-GB" sz="2000" b="1" dirty="0">
                          <a:solidFill>
                            <a:schemeClr val="accent1">
                              <a:lumMod val="50000"/>
                            </a:schemeClr>
                          </a:solidFill>
                        </a:rPr>
                        <a:t>4.</a:t>
                      </a:r>
                    </a:p>
                  </a:txBody>
                  <a:tcPr anchor="ctr">
                    <a:solidFill>
                      <a:srgbClr val="FFFBFB"/>
                    </a:solidFill>
                  </a:tcPr>
                </a:tc>
                <a:tc>
                  <a:txBody>
                    <a:bodyPr/>
                    <a:lstStyle/>
                    <a:p>
                      <a:r>
                        <a:rPr lang="fr-FR" sz="2000" b="1"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Elle est rouge. </a:t>
                      </a:r>
                      <a:endParaRPr lang="en-GB" sz="2000" b="1" dirty="0">
                        <a:solidFill>
                          <a:srgbClr val="002060"/>
                        </a:solidFill>
                      </a:endParaRPr>
                    </a:p>
                  </a:txBody>
                  <a:tcPr anchor="ctr">
                    <a:solidFill>
                      <a:srgbClr val="FFFBFB"/>
                    </a:solidFill>
                  </a:tcPr>
                </a:tc>
                <a:tc>
                  <a:txBody>
                    <a:bodyPr/>
                    <a:lstStyle/>
                    <a:p>
                      <a:endParaRPr lang="en-GB" sz="2000" dirty="0">
                        <a:solidFill>
                          <a:schemeClr val="accent1">
                            <a:lumMod val="50000"/>
                          </a:schemeClr>
                        </a:solidFill>
                      </a:endParaRPr>
                    </a:p>
                  </a:txBody>
                  <a:tcPr anchor="ctr">
                    <a:solidFill>
                      <a:srgbClr val="FFFBFB"/>
                    </a:solidFill>
                  </a:tcPr>
                </a:tc>
                <a:tc>
                  <a:txBody>
                    <a:bodyPr/>
                    <a:lstStyle/>
                    <a:p>
                      <a:endParaRPr lang="en-GB" sz="2000" dirty="0">
                        <a:solidFill>
                          <a:schemeClr val="accent1">
                            <a:lumMod val="50000"/>
                          </a:schemeClr>
                        </a:solidFill>
                      </a:endParaRPr>
                    </a:p>
                  </a:txBody>
                  <a:tcPr anchor="ctr">
                    <a:solidFill>
                      <a:srgbClr val="FFFBFB"/>
                    </a:solidFill>
                  </a:tcPr>
                </a:tc>
                <a:extLst>
                  <a:ext uri="{0D108BD9-81ED-4DB2-BD59-A6C34878D82A}">
                    <a16:rowId xmlns:a16="http://schemas.microsoft.com/office/drawing/2014/main" val="2344197191"/>
                  </a:ext>
                </a:extLst>
              </a:tr>
            </a:tbl>
          </a:graphicData>
        </a:graphic>
      </p:graphicFrame>
      <p:graphicFrame>
        <p:nvGraphicFramePr>
          <p:cNvPr id="26" name="Table 6">
            <a:extLst>
              <a:ext uri="{FF2B5EF4-FFF2-40B4-BE49-F238E27FC236}">
                <a16:creationId xmlns:a16="http://schemas.microsoft.com/office/drawing/2014/main" id="{C184FED9-94F6-432E-98DA-116C7337CDB8}"/>
              </a:ext>
            </a:extLst>
          </p:cNvPr>
          <p:cNvGraphicFramePr>
            <a:graphicFrameLocks noGrp="1"/>
          </p:cNvGraphicFramePr>
          <p:nvPr>
            <p:extLst>
              <p:ext uri="{D42A27DB-BD31-4B8C-83A1-F6EECF244321}">
                <p14:modId xmlns:p14="http://schemas.microsoft.com/office/powerpoint/2010/main" val="4061363838"/>
              </p:ext>
            </p:extLst>
          </p:nvPr>
        </p:nvGraphicFramePr>
        <p:xfrm>
          <a:off x="6267050" y="1889673"/>
          <a:ext cx="5400000" cy="399624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520000">
                  <a:extLst>
                    <a:ext uri="{9D8B030D-6E8A-4147-A177-3AD203B41FA5}">
                      <a16:colId xmlns:a16="http://schemas.microsoft.com/office/drawing/2014/main" val="1600817978"/>
                    </a:ext>
                  </a:extLst>
                </a:gridCol>
                <a:gridCol w="1080000">
                  <a:extLst>
                    <a:ext uri="{9D8B030D-6E8A-4147-A177-3AD203B41FA5}">
                      <a16:colId xmlns:a16="http://schemas.microsoft.com/office/drawing/2014/main" val="4128092149"/>
                    </a:ext>
                  </a:extLst>
                </a:gridCol>
                <a:gridCol w="1080000">
                  <a:extLst>
                    <a:ext uri="{9D8B030D-6E8A-4147-A177-3AD203B41FA5}">
                      <a16:colId xmlns:a16="http://schemas.microsoft.com/office/drawing/2014/main" val="2609792770"/>
                    </a:ext>
                  </a:extLst>
                </a:gridCol>
              </a:tblGrid>
              <a:tr h="370840">
                <a:tc>
                  <a:txBody>
                    <a:bodyPr/>
                    <a:lstStyle/>
                    <a:p>
                      <a:endParaRPr lang="en-GB" dirty="0"/>
                    </a:p>
                  </a:txBody>
                  <a:tcPr anchor="ctr">
                    <a:solidFill>
                      <a:schemeClr val="bg1"/>
                    </a:solidFill>
                  </a:tcPr>
                </a:tc>
                <a:tc>
                  <a:txBody>
                    <a:bodyPr/>
                    <a:lstStyle/>
                    <a:p>
                      <a:endParaRPr lang="en-GB"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b</a:t>
                      </a:r>
                    </a:p>
                  </a:txBody>
                  <a:tcPr anchor="ctr"/>
                </a:tc>
                <a:extLst>
                  <a:ext uri="{0D108BD9-81ED-4DB2-BD59-A6C34878D82A}">
                    <a16:rowId xmlns:a16="http://schemas.microsoft.com/office/drawing/2014/main" val="1153431983"/>
                  </a:ext>
                </a:extLst>
              </a:tr>
              <a:tr h="900000">
                <a:tc>
                  <a:txBody>
                    <a:bodyPr/>
                    <a:lstStyle/>
                    <a:p>
                      <a:pPr algn="ctr"/>
                      <a:r>
                        <a:rPr lang="en-GB" sz="2000" b="1" dirty="0">
                          <a:solidFill>
                            <a:schemeClr val="accent1">
                              <a:lumMod val="50000"/>
                            </a:schemeClr>
                          </a:solidFill>
                        </a:rPr>
                        <a:t>5.</a:t>
                      </a:r>
                    </a:p>
                  </a:txBody>
                  <a:tcPr anchor="ctr">
                    <a:solidFill>
                      <a:srgbClr val="FCE1DF"/>
                    </a:solidFill>
                  </a:tcPr>
                </a:tc>
                <a:tc>
                  <a:txBody>
                    <a:bodyPr/>
                    <a:lstStyle/>
                    <a:p>
                      <a:r>
                        <a:rPr lang="fr-FR" sz="2000" b="1"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Ils sont sympas.</a:t>
                      </a:r>
                      <a:endParaRPr lang="en-GB" sz="2000" b="1" dirty="0">
                        <a:solidFill>
                          <a:srgbClr val="002060"/>
                        </a:solidFill>
                      </a:endParaRPr>
                    </a:p>
                  </a:txBody>
                  <a:tcPr anchor="ctr">
                    <a:solidFill>
                      <a:srgbClr val="FCE1DF"/>
                    </a:solidFill>
                  </a:tcPr>
                </a:tc>
                <a:tc>
                  <a:txBody>
                    <a:bodyPr/>
                    <a:lstStyle/>
                    <a:p>
                      <a:endParaRPr lang="en-GB" sz="2000" dirty="0">
                        <a:solidFill>
                          <a:schemeClr val="accent1">
                            <a:lumMod val="50000"/>
                          </a:schemeClr>
                        </a:solidFill>
                      </a:endParaRPr>
                    </a:p>
                  </a:txBody>
                  <a:tcPr anchor="ctr">
                    <a:solidFill>
                      <a:srgbClr val="FCE1DF"/>
                    </a:solidFill>
                  </a:tcPr>
                </a:tc>
                <a:tc>
                  <a:txBody>
                    <a:bodyPr/>
                    <a:lstStyle/>
                    <a:p>
                      <a:endParaRPr lang="en-GB" sz="2000" dirty="0">
                        <a:solidFill>
                          <a:schemeClr val="accent1">
                            <a:lumMod val="50000"/>
                          </a:schemeClr>
                        </a:solidFill>
                      </a:endParaRPr>
                    </a:p>
                  </a:txBody>
                  <a:tcPr anchor="ctr">
                    <a:solidFill>
                      <a:srgbClr val="FCE1DF"/>
                    </a:solidFill>
                  </a:tcPr>
                </a:tc>
                <a:extLst>
                  <a:ext uri="{0D108BD9-81ED-4DB2-BD59-A6C34878D82A}">
                    <a16:rowId xmlns:a16="http://schemas.microsoft.com/office/drawing/2014/main" val="1171492714"/>
                  </a:ext>
                </a:extLst>
              </a:tr>
              <a:tr h="900000">
                <a:tc>
                  <a:txBody>
                    <a:bodyPr/>
                    <a:lstStyle/>
                    <a:p>
                      <a:pPr algn="ctr"/>
                      <a:r>
                        <a:rPr lang="en-GB" sz="2000" b="1" dirty="0">
                          <a:solidFill>
                            <a:schemeClr val="accent1">
                              <a:lumMod val="50000"/>
                            </a:schemeClr>
                          </a:solidFill>
                        </a:rPr>
                        <a:t>6.</a:t>
                      </a:r>
                    </a:p>
                  </a:txBody>
                  <a:tcPr anchor="ctr">
                    <a:solidFill>
                      <a:srgbClr val="FFFBF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Elles sont jaunes.</a:t>
                      </a:r>
                      <a:endParaRPr lang="en-GB" sz="2000" b="1" dirty="0">
                        <a:solidFill>
                          <a:srgbClr val="002060"/>
                        </a:solidFill>
                      </a:endParaRPr>
                    </a:p>
                  </a:txBody>
                  <a:tcPr anchor="ctr">
                    <a:solidFill>
                      <a:srgbClr val="FFFBFB"/>
                    </a:solidFill>
                  </a:tcPr>
                </a:tc>
                <a:tc>
                  <a:txBody>
                    <a:bodyPr/>
                    <a:lstStyle/>
                    <a:p>
                      <a:endParaRPr lang="en-GB" sz="2000" dirty="0">
                        <a:solidFill>
                          <a:schemeClr val="accent1">
                            <a:lumMod val="50000"/>
                          </a:schemeClr>
                        </a:solidFill>
                      </a:endParaRPr>
                    </a:p>
                  </a:txBody>
                  <a:tcPr anchor="ctr">
                    <a:solidFill>
                      <a:srgbClr val="FFFBFB"/>
                    </a:solidFill>
                  </a:tcPr>
                </a:tc>
                <a:tc>
                  <a:txBody>
                    <a:bodyPr/>
                    <a:lstStyle/>
                    <a:p>
                      <a:endParaRPr lang="en-GB" sz="2000" dirty="0">
                        <a:solidFill>
                          <a:schemeClr val="accent1">
                            <a:lumMod val="50000"/>
                          </a:schemeClr>
                        </a:solidFill>
                      </a:endParaRPr>
                    </a:p>
                  </a:txBody>
                  <a:tcPr anchor="ctr">
                    <a:solidFill>
                      <a:srgbClr val="FFFBFB"/>
                    </a:solidFill>
                  </a:tcPr>
                </a:tc>
                <a:extLst>
                  <a:ext uri="{0D108BD9-81ED-4DB2-BD59-A6C34878D82A}">
                    <a16:rowId xmlns:a16="http://schemas.microsoft.com/office/drawing/2014/main" val="1961458278"/>
                  </a:ext>
                </a:extLst>
              </a:tr>
              <a:tr h="900000">
                <a:tc>
                  <a:txBody>
                    <a:bodyPr/>
                    <a:lstStyle/>
                    <a:p>
                      <a:pPr algn="ctr"/>
                      <a:r>
                        <a:rPr lang="en-GB" sz="2000" b="1" dirty="0">
                          <a:solidFill>
                            <a:schemeClr val="accent1">
                              <a:lumMod val="50000"/>
                            </a:schemeClr>
                          </a:solidFill>
                        </a:rPr>
                        <a:t>7.</a:t>
                      </a:r>
                    </a:p>
                  </a:txBody>
                  <a:tcPr anchor="ctr">
                    <a:solidFill>
                      <a:srgbClr val="FCE1D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Ils sont drôles.</a:t>
                      </a:r>
                      <a:endParaRPr lang="en-GB" sz="2000" b="1" dirty="0">
                        <a:solidFill>
                          <a:srgbClr val="002060"/>
                        </a:solidFill>
                      </a:endParaRPr>
                    </a:p>
                  </a:txBody>
                  <a:tcPr anchor="ctr">
                    <a:solidFill>
                      <a:srgbClr val="FCE1DF"/>
                    </a:solidFill>
                  </a:tcPr>
                </a:tc>
                <a:tc>
                  <a:txBody>
                    <a:bodyPr/>
                    <a:lstStyle/>
                    <a:p>
                      <a:endParaRPr lang="en-GB" sz="2000">
                        <a:solidFill>
                          <a:schemeClr val="accent1">
                            <a:lumMod val="50000"/>
                          </a:schemeClr>
                        </a:solidFill>
                      </a:endParaRPr>
                    </a:p>
                  </a:txBody>
                  <a:tcPr anchor="ctr">
                    <a:solidFill>
                      <a:srgbClr val="FCE1DF"/>
                    </a:solidFill>
                  </a:tcPr>
                </a:tc>
                <a:tc>
                  <a:txBody>
                    <a:bodyPr/>
                    <a:lstStyle/>
                    <a:p>
                      <a:endParaRPr lang="en-GB" sz="2000" dirty="0">
                        <a:solidFill>
                          <a:schemeClr val="accent1">
                            <a:lumMod val="50000"/>
                          </a:schemeClr>
                        </a:solidFill>
                      </a:endParaRPr>
                    </a:p>
                  </a:txBody>
                  <a:tcPr anchor="ctr">
                    <a:solidFill>
                      <a:srgbClr val="FCE1DF"/>
                    </a:solidFill>
                  </a:tcPr>
                </a:tc>
                <a:extLst>
                  <a:ext uri="{0D108BD9-81ED-4DB2-BD59-A6C34878D82A}">
                    <a16:rowId xmlns:a16="http://schemas.microsoft.com/office/drawing/2014/main" val="2189313960"/>
                  </a:ext>
                </a:extLst>
              </a:tr>
              <a:tr h="900000">
                <a:tc>
                  <a:txBody>
                    <a:bodyPr/>
                    <a:lstStyle/>
                    <a:p>
                      <a:pPr algn="ctr"/>
                      <a:r>
                        <a:rPr lang="en-GB" sz="2000" b="1" dirty="0">
                          <a:solidFill>
                            <a:schemeClr val="accent1">
                              <a:lumMod val="50000"/>
                            </a:schemeClr>
                          </a:solidFill>
                        </a:rPr>
                        <a:t>8.</a:t>
                      </a:r>
                    </a:p>
                  </a:txBody>
                  <a:tcPr anchor="ctr">
                    <a:solidFill>
                      <a:srgbClr val="FFFBFB"/>
                    </a:solidFill>
                  </a:tcPr>
                </a:tc>
                <a:tc>
                  <a:txBody>
                    <a:bodyPr/>
                    <a:lstStyle/>
                    <a:p>
                      <a:r>
                        <a:rPr lang="fr-FR" sz="2000" b="1"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Elles sont difficiles.</a:t>
                      </a:r>
                      <a:endParaRPr lang="en-GB" sz="2000" b="1" dirty="0">
                        <a:solidFill>
                          <a:srgbClr val="002060"/>
                        </a:solidFill>
                      </a:endParaRPr>
                    </a:p>
                  </a:txBody>
                  <a:tcPr anchor="ctr">
                    <a:solidFill>
                      <a:srgbClr val="FFFBFB"/>
                    </a:solidFill>
                  </a:tcPr>
                </a:tc>
                <a:tc>
                  <a:txBody>
                    <a:bodyPr/>
                    <a:lstStyle/>
                    <a:p>
                      <a:endParaRPr lang="en-GB" sz="2000" dirty="0">
                        <a:solidFill>
                          <a:schemeClr val="accent1">
                            <a:lumMod val="50000"/>
                          </a:schemeClr>
                        </a:solidFill>
                      </a:endParaRPr>
                    </a:p>
                  </a:txBody>
                  <a:tcPr anchor="ctr">
                    <a:solidFill>
                      <a:srgbClr val="FFFBFB"/>
                    </a:solidFill>
                  </a:tcPr>
                </a:tc>
                <a:tc>
                  <a:txBody>
                    <a:bodyPr/>
                    <a:lstStyle/>
                    <a:p>
                      <a:endParaRPr lang="en-GB" sz="2000" dirty="0">
                        <a:solidFill>
                          <a:schemeClr val="accent1">
                            <a:lumMod val="50000"/>
                          </a:schemeClr>
                        </a:solidFill>
                      </a:endParaRPr>
                    </a:p>
                  </a:txBody>
                  <a:tcPr anchor="ctr">
                    <a:solidFill>
                      <a:srgbClr val="FFFBFB"/>
                    </a:solidFill>
                  </a:tcPr>
                </a:tc>
                <a:extLst>
                  <a:ext uri="{0D108BD9-81ED-4DB2-BD59-A6C34878D82A}">
                    <a16:rowId xmlns:a16="http://schemas.microsoft.com/office/drawing/2014/main" val="2344197191"/>
                  </a:ext>
                </a:extLst>
              </a:tr>
            </a:tbl>
          </a:graphicData>
        </a:graphic>
      </p:graphicFrame>
      <p:pic>
        <p:nvPicPr>
          <p:cNvPr id="27" name="Picture 2" descr="Free Happy Dog Clipart, Download Free Clip Art, Free Clip Art on ...">
            <a:extLst>
              <a:ext uri="{FF2B5EF4-FFF2-40B4-BE49-F238E27FC236}">
                <a16:creationId xmlns:a16="http://schemas.microsoft.com/office/drawing/2014/main" id="{5A9A1138-446E-43FD-B741-8DBE924EB5CC}"/>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85780" y="2381418"/>
            <a:ext cx="580645" cy="72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Television vintage tv clipart clipartfest - Clip Art Library">
            <a:extLst>
              <a:ext uri="{FF2B5EF4-FFF2-40B4-BE49-F238E27FC236}">
                <a16:creationId xmlns:a16="http://schemas.microsoft.com/office/drawing/2014/main" id="{E6ED94FD-742C-43C2-A757-C37F8F5F2B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2602" y="3274725"/>
            <a:ext cx="567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black and white clip art bike - Clip Art Library">
            <a:extLst>
              <a:ext uri="{FF2B5EF4-FFF2-40B4-BE49-F238E27FC236}">
                <a16:creationId xmlns:a16="http://schemas.microsoft.com/office/drawing/2014/main" id="{FC87EC8C-9393-4959-B601-8E61DED8A4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0906" y="4206808"/>
            <a:ext cx="836125" cy="54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Free Colorful Present Cliparts, Download Free Clip Art, Free Clip ...">
            <a:extLst>
              <a:ext uri="{FF2B5EF4-FFF2-40B4-BE49-F238E27FC236}">
                <a16:creationId xmlns:a16="http://schemas.microsoft.com/office/drawing/2014/main" id="{8D051FCF-4E02-4364-BF0D-E006EB7053C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08341" y="2354689"/>
            <a:ext cx="540000" cy="4057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Free Colorful Present Cliparts, Download Free Clip Art, Free Clip ...">
            <a:extLst>
              <a:ext uri="{FF2B5EF4-FFF2-40B4-BE49-F238E27FC236}">
                <a16:creationId xmlns:a16="http://schemas.microsoft.com/office/drawing/2014/main" id="{5D0B40D7-A424-4FF9-99BB-AF7E8075C74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19466" y="2689549"/>
            <a:ext cx="540000" cy="4057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8" descr="Free Clip Art Book, Download Free Clip Art, Free Clip Art on ...">
            <a:extLst>
              <a:ext uri="{FF2B5EF4-FFF2-40B4-BE49-F238E27FC236}">
                <a16:creationId xmlns:a16="http://schemas.microsoft.com/office/drawing/2014/main" id="{A9040985-4BE0-4CD4-9BD6-C8DC60F0623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14231" y="4097608"/>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Free Clip Art Book, Download Free Clip Art, Free Clip Art on ...">
            <a:extLst>
              <a:ext uri="{FF2B5EF4-FFF2-40B4-BE49-F238E27FC236}">
                <a16:creationId xmlns:a16="http://schemas.microsoft.com/office/drawing/2014/main" id="{2C4188FF-F90F-4533-85AA-31E02B5387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19466" y="4434118"/>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omputer clipart - Clip Art Library">
            <a:extLst>
              <a:ext uri="{FF2B5EF4-FFF2-40B4-BE49-F238E27FC236}">
                <a16:creationId xmlns:a16="http://schemas.microsoft.com/office/drawing/2014/main" id="{82099B45-BA9F-4E31-B93E-DECFF14052A2}"/>
              </a:ext>
            </a:extLst>
          </p:cNvPr>
          <p:cNvPicPr>
            <a:picLocks noChangeAspect="1" noChangeArrowheads="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990923" y="3300910"/>
            <a:ext cx="622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red train clip art - Clip Art Library">
            <a:extLst>
              <a:ext uri="{FF2B5EF4-FFF2-40B4-BE49-F238E27FC236}">
                <a16:creationId xmlns:a16="http://schemas.microsoft.com/office/drawing/2014/main" id="{8CAAFD4D-B79A-4364-A93F-F6829EC53369}"/>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7950" y="4963033"/>
            <a:ext cx="696304" cy="72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descr="dress shirt clipart png - Clip Art Library">
            <a:extLst>
              <a:ext uri="{FF2B5EF4-FFF2-40B4-BE49-F238E27FC236}">
                <a16:creationId xmlns:a16="http://schemas.microsoft.com/office/drawing/2014/main" id="{2ACA79FA-F576-43A2-AB74-C45234B6E568}"/>
              </a:ext>
            </a:extLst>
          </p:cNvPr>
          <p:cNvPicPr>
            <a:picLocks noChangeAspect="1" noChangeArrowheads="1"/>
          </p:cNvPicPr>
          <p:nvPr/>
        </p:nvPicPr>
        <p:blipFill>
          <a:blip r:embed="rId10"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0579706" y="3299026"/>
            <a:ext cx="540000" cy="56759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0" descr="dress shirt clipart png - Clip Art Library">
            <a:extLst>
              <a:ext uri="{FF2B5EF4-FFF2-40B4-BE49-F238E27FC236}">
                <a16:creationId xmlns:a16="http://schemas.microsoft.com/office/drawing/2014/main" id="{AA853604-66C7-4812-9736-7916E1E9BF56}"/>
              </a:ext>
            </a:extLst>
          </p:cNvPr>
          <p:cNvPicPr>
            <a:picLocks noChangeAspect="1" noChangeArrowheads="1"/>
          </p:cNvPicPr>
          <p:nvPr/>
        </p:nvPicPr>
        <p:blipFill>
          <a:blip r:embed="rId10"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1123378" y="3453312"/>
            <a:ext cx="540000" cy="567598"/>
          </a:xfrm>
          <a:prstGeom prst="rect">
            <a:avLst/>
          </a:prstGeom>
          <a:noFill/>
          <a:extLst>
            <a:ext uri="{909E8E84-426E-40DD-AFC4-6F175D3DCCD1}">
              <a14:hiddenFill xmlns:a14="http://schemas.microsoft.com/office/drawing/2010/main">
                <a:solidFill>
                  <a:srgbClr val="FFFFFF"/>
                </a:solidFill>
              </a14:hiddenFill>
            </a:ext>
          </a:extLst>
        </p:spPr>
      </p:pic>
      <p:pic>
        <p:nvPicPr>
          <p:cNvPr id="8214" name="Picture 22" descr="window clipart free - Clip Art Library">
            <a:extLst>
              <a:ext uri="{FF2B5EF4-FFF2-40B4-BE49-F238E27FC236}">
                <a16:creationId xmlns:a16="http://schemas.microsoft.com/office/drawing/2014/main" id="{6B4D32A2-969D-48E7-9F0F-AB860DEF5A3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97571" y="2354689"/>
            <a:ext cx="400645" cy="5400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2" descr="window clipart free - Clip Art Library">
            <a:extLst>
              <a:ext uri="{FF2B5EF4-FFF2-40B4-BE49-F238E27FC236}">
                <a16:creationId xmlns:a16="http://schemas.microsoft.com/office/drawing/2014/main" id="{3442E9F5-E6D8-40B2-9B15-507E9D41032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157046" y="2552054"/>
            <a:ext cx="400645" cy="540000"/>
          </a:xfrm>
          <a:prstGeom prst="rect">
            <a:avLst/>
          </a:prstGeom>
          <a:noFill/>
          <a:extLst>
            <a:ext uri="{909E8E84-426E-40DD-AFC4-6F175D3DCCD1}">
              <a14:hiddenFill xmlns:a14="http://schemas.microsoft.com/office/drawing/2010/main">
                <a:solidFill>
                  <a:srgbClr val="FFFFFF"/>
                </a:solidFill>
              </a14:hiddenFill>
            </a:ext>
          </a:extLst>
        </p:spPr>
      </p:pic>
      <p:pic>
        <p:nvPicPr>
          <p:cNvPr id="8216" name="Picture 24" descr="fruit cartoon clipart - Clip Art Library">
            <a:extLst>
              <a:ext uri="{FF2B5EF4-FFF2-40B4-BE49-F238E27FC236}">
                <a16:creationId xmlns:a16="http://schemas.microsoft.com/office/drawing/2014/main" id="{60CA9973-0794-43AF-BB0D-4617D82DDD1F}"/>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99732" y="3241573"/>
            <a:ext cx="500806" cy="5400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4" descr="fruit cartoon clipart - Clip Art Library">
            <a:extLst>
              <a:ext uri="{FF2B5EF4-FFF2-40B4-BE49-F238E27FC236}">
                <a16:creationId xmlns:a16="http://schemas.microsoft.com/office/drawing/2014/main" id="{F2941817-E2E9-4732-904F-917818C971CA}"/>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15124" y="3467111"/>
            <a:ext cx="500806" cy="540000"/>
          </a:xfrm>
          <a:prstGeom prst="rect">
            <a:avLst/>
          </a:prstGeom>
          <a:noFill/>
          <a:extLst>
            <a:ext uri="{909E8E84-426E-40DD-AFC4-6F175D3DCCD1}">
              <a14:hiddenFill xmlns:a14="http://schemas.microsoft.com/office/drawing/2010/main">
                <a:solidFill>
                  <a:srgbClr val="FFFFFF"/>
                </a:solidFill>
              </a14:hiddenFill>
            </a:ext>
          </a:extLst>
        </p:spPr>
      </p:pic>
      <p:pic>
        <p:nvPicPr>
          <p:cNvPr id="8218" name="Picture 26" descr="thinking light bulb emoji - Clip Art Library">
            <a:extLst>
              <a:ext uri="{FF2B5EF4-FFF2-40B4-BE49-F238E27FC236}">
                <a16:creationId xmlns:a16="http://schemas.microsoft.com/office/drawing/2014/main" id="{3C2394A6-9F60-4C7D-81E2-DC5E9A6101D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56398" y="4154000"/>
            <a:ext cx="441818" cy="54000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6" descr="thinking light bulb emoji - Clip Art Library">
            <a:extLst>
              <a:ext uri="{FF2B5EF4-FFF2-40B4-BE49-F238E27FC236}">
                <a16:creationId xmlns:a16="http://schemas.microsoft.com/office/drawing/2014/main" id="{15DE90DB-2E0B-4CEF-BD83-03D2144C4F3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123378" y="4382168"/>
            <a:ext cx="441818" cy="540000"/>
          </a:xfrm>
          <a:prstGeom prst="rect">
            <a:avLst/>
          </a:prstGeom>
          <a:noFill/>
          <a:extLst>
            <a:ext uri="{909E8E84-426E-40DD-AFC4-6F175D3DCCD1}">
              <a14:hiddenFill xmlns:a14="http://schemas.microsoft.com/office/drawing/2010/main">
                <a:solidFill>
                  <a:srgbClr val="FFFFFF"/>
                </a:solidFill>
              </a14:hiddenFill>
            </a:ext>
          </a:extLst>
        </p:spPr>
      </p:pic>
      <p:pic>
        <p:nvPicPr>
          <p:cNvPr id="8220" name="Picture 28" descr="Free House Blue Cliparts, Download Free Clip Art, Free Clip Art on ...">
            <a:extLst>
              <a:ext uri="{FF2B5EF4-FFF2-40B4-BE49-F238E27FC236}">
                <a16:creationId xmlns:a16="http://schemas.microsoft.com/office/drawing/2014/main" id="{878C67C5-74D3-4BA3-9DD8-08A975A52B2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90923" y="2381418"/>
            <a:ext cx="6984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226" name="Picture 34" descr="homework time - Clip Art Library">
            <a:extLst>
              <a:ext uri="{FF2B5EF4-FFF2-40B4-BE49-F238E27FC236}">
                <a16:creationId xmlns:a16="http://schemas.microsoft.com/office/drawing/2014/main" id="{2033707A-ECA7-4A15-A25B-62DD9E14DF6F}"/>
              </a:ext>
            </a:extLst>
          </p:cNvPr>
          <p:cNvPicPr>
            <a:picLocks noChangeAspect="1" noChangeArrowheads="1"/>
          </p:cNvPicPr>
          <p:nvPr/>
        </p:nvPicPr>
        <p:blipFill>
          <a:blip r:embed="rId15" cstate="print">
            <a:clrChange>
              <a:clrFrom>
                <a:srgbClr val="FFE9DC"/>
              </a:clrFrom>
              <a:clrTo>
                <a:srgbClr val="FFE9DC">
                  <a:alpha val="0"/>
                </a:srgbClr>
              </a:clrTo>
            </a:clrChange>
            <a:extLst>
              <a:ext uri="{28A0092B-C50C-407E-A947-70E740481C1C}">
                <a14:useLocalDpi xmlns:a14="http://schemas.microsoft.com/office/drawing/2010/main" val="0"/>
              </a:ext>
            </a:extLst>
          </a:blip>
          <a:srcRect/>
          <a:stretch>
            <a:fillRect/>
          </a:stretch>
        </p:blipFill>
        <p:spPr bwMode="auto">
          <a:xfrm>
            <a:off x="9537531" y="5116150"/>
            <a:ext cx="1021935"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480F6366-E718-4D93-BF83-4E979D98E2E4}"/>
              </a:ext>
            </a:extLst>
          </p:cNvPr>
          <p:cNvSpPr/>
          <p:nvPr/>
        </p:nvSpPr>
        <p:spPr>
          <a:xfrm>
            <a:off x="4836102" y="2308721"/>
            <a:ext cx="108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Rounded Corners 86">
            <a:extLst>
              <a:ext uri="{FF2B5EF4-FFF2-40B4-BE49-F238E27FC236}">
                <a16:creationId xmlns:a16="http://schemas.microsoft.com/office/drawing/2014/main" id="{DA6BD3A2-5408-48AB-922B-F30B93D41DE4}"/>
              </a:ext>
            </a:extLst>
          </p:cNvPr>
          <p:cNvSpPr/>
          <p:nvPr/>
        </p:nvSpPr>
        <p:spPr>
          <a:xfrm>
            <a:off x="4836102" y="3204989"/>
            <a:ext cx="108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Rounded Corners 87">
            <a:extLst>
              <a:ext uri="{FF2B5EF4-FFF2-40B4-BE49-F238E27FC236}">
                <a16:creationId xmlns:a16="http://schemas.microsoft.com/office/drawing/2014/main" id="{09C5435F-8936-4576-A708-15E4E4822E02}"/>
              </a:ext>
            </a:extLst>
          </p:cNvPr>
          <p:cNvSpPr/>
          <p:nvPr/>
        </p:nvSpPr>
        <p:spPr>
          <a:xfrm>
            <a:off x="3775352" y="4098588"/>
            <a:ext cx="108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Rounded Corners 88">
            <a:extLst>
              <a:ext uri="{FF2B5EF4-FFF2-40B4-BE49-F238E27FC236}">
                <a16:creationId xmlns:a16="http://schemas.microsoft.com/office/drawing/2014/main" id="{B5564069-4D35-43A0-BBDB-32FE930FF920}"/>
              </a:ext>
            </a:extLst>
          </p:cNvPr>
          <p:cNvSpPr/>
          <p:nvPr/>
        </p:nvSpPr>
        <p:spPr>
          <a:xfrm>
            <a:off x="3775352" y="5012779"/>
            <a:ext cx="108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Rounded Corners 89">
            <a:extLst>
              <a:ext uri="{FF2B5EF4-FFF2-40B4-BE49-F238E27FC236}">
                <a16:creationId xmlns:a16="http://schemas.microsoft.com/office/drawing/2014/main" id="{9C360337-84D4-432A-8174-4933FF15E216}"/>
              </a:ext>
            </a:extLst>
          </p:cNvPr>
          <p:cNvSpPr/>
          <p:nvPr/>
        </p:nvSpPr>
        <p:spPr>
          <a:xfrm>
            <a:off x="9506843" y="2308721"/>
            <a:ext cx="108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Rounded Corners 90">
            <a:extLst>
              <a:ext uri="{FF2B5EF4-FFF2-40B4-BE49-F238E27FC236}">
                <a16:creationId xmlns:a16="http://schemas.microsoft.com/office/drawing/2014/main" id="{15ACEC6F-1DB1-489F-950B-12B8D63B3B4D}"/>
              </a:ext>
            </a:extLst>
          </p:cNvPr>
          <p:cNvSpPr/>
          <p:nvPr/>
        </p:nvSpPr>
        <p:spPr>
          <a:xfrm>
            <a:off x="10557890" y="3204989"/>
            <a:ext cx="108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Rounded Corners 91">
            <a:extLst>
              <a:ext uri="{FF2B5EF4-FFF2-40B4-BE49-F238E27FC236}">
                <a16:creationId xmlns:a16="http://schemas.microsoft.com/office/drawing/2014/main" id="{85EF1806-B4FF-474A-98CB-4E236E3657F9}"/>
              </a:ext>
            </a:extLst>
          </p:cNvPr>
          <p:cNvSpPr/>
          <p:nvPr/>
        </p:nvSpPr>
        <p:spPr>
          <a:xfrm>
            <a:off x="9506843" y="4098588"/>
            <a:ext cx="108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Rounded Corners 92">
            <a:extLst>
              <a:ext uri="{FF2B5EF4-FFF2-40B4-BE49-F238E27FC236}">
                <a16:creationId xmlns:a16="http://schemas.microsoft.com/office/drawing/2014/main" id="{C47D5E2E-1E19-4639-ABD4-3264F1CE0472}"/>
              </a:ext>
            </a:extLst>
          </p:cNvPr>
          <p:cNvSpPr/>
          <p:nvPr/>
        </p:nvSpPr>
        <p:spPr>
          <a:xfrm>
            <a:off x="10576034" y="4996417"/>
            <a:ext cx="108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37A3BA8B-FFE0-4446-BF46-253F4FC3473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804287" y="649470"/>
            <a:ext cx="1080000" cy="1080000"/>
          </a:xfrm>
          <a:prstGeom prst="rect">
            <a:avLst/>
          </a:prstGeom>
        </p:spPr>
      </p:pic>
      <p:pic>
        <p:nvPicPr>
          <p:cNvPr id="3" name="Picture 2" descr="Red car clip art - Clip Art Library">
            <a:extLst>
              <a:ext uri="{FF2B5EF4-FFF2-40B4-BE49-F238E27FC236}">
                <a16:creationId xmlns:a16="http://schemas.microsoft.com/office/drawing/2014/main" id="{BD790D86-5409-44A8-9825-673AB8C84CC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991983" y="4316371"/>
            <a:ext cx="799807" cy="4238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d Door Clip Art">
            <a:extLst>
              <a:ext uri="{FF2B5EF4-FFF2-40B4-BE49-F238E27FC236}">
                <a16:creationId xmlns:a16="http://schemas.microsoft.com/office/drawing/2014/main" id="{E7E228D8-6276-4241-9072-6F194D12F02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053718" y="5106808"/>
            <a:ext cx="479043" cy="7553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uestion Mark Clip Art">
            <a:extLst>
              <a:ext uri="{FF2B5EF4-FFF2-40B4-BE49-F238E27FC236}">
                <a16:creationId xmlns:a16="http://schemas.microsoft.com/office/drawing/2014/main" id="{3826B0A9-E43D-4A23-AB52-61C6CD246892}"/>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844908" y="5080496"/>
            <a:ext cx="250264" cy="5130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Question Mark Clip Art">
            <a:extLst>
              <a:ext uri="{FF2B5EF4-FFF2-40B4-BE49-F238E27FC236}">
                <a16:creationId xmlns:a16="http://schemas.microsoft.com/office/drawing/2014/main" id="{A547A01C-FF6F-42CA-9262-A8C39BB5C6C3}"/>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143114" y="5080495"/>
            <a:ext cx="250264" cy="5130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B4FA525-32AF-4375-A54B-CFD6F9F8461B}"/>
              </a:ext>
            </a:extLst>
          </p:cNvPr>
          <p:cNvSpPr txBox="1"/>
          <p:nvPr/>
        </p:nvSpPr>
        <p:spPr>
          <a:xfrm>
            <a:off x="10501386" y="5550770"/>
            <a:ext cx="1275017" cy="338554"/>
          </a:xfrm>
          <a:prstGeom prst="rect">
            <a:avLst/>
          </a:prstGeom>
          <a:noFill/>
        </p:spPr>
        <p:txBody>
          <a:bodyPr wrap="square" rtlCol="0">
            <a:spAutoFit/>
          </a:bodyPr>
          <a:lstStyle/>
          <a:p>
            <a:pPr algn="l"/>
            <a:r>
              <a:rPr lang="en-GB" sz="1600" dirty="0">
                <a:solidFill>
                  <a:schemeClr val="accent5">
                    <a:lumMod val="50000"/>
                  </a:schemeClr>
                </a:solidFill>
              </a:rPr>
              <a:t>[questions]</a:t>
            </a: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7" grpId="0" animBg="1"/>
      <p:bldP spid="88" grpId="0" animBg="1"/>
      <p:bldP spid="89" grpId="0" animBg="1"/>
      <p:bldP spid="90" grpId="0" animBg="1"/>
      <p:bldP spid="91" grpId="0" animBg="1"/>
      <p:bldP spid="92" grpId="0" animBg="1"/>
      <p:bldP spid="9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a:solidFill>
                  <a:schemeClr val="bg1"/>
                </a:solidFill>
              </a:rPr>
              <a:t>Devoirs</a:t>
            </a: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2)</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11" name="Rectangle 10">
            <a:extLst>
              <a:ext uri="{FF2B5EF4-FFF2-40B4-BE49-F238E27FC236}">
                <a16:creationId xmlns:a16="http://schemas.microsoft.com/office/drawing/2014/main" id="{0C3E7A51-5848-4EAF-8DAD-F6BF5849E22C}"/>
              </a:ext>
            </a:extLst>
          </p:cNvPr>
          <p:cNvSpPr/>
          <p:nvPr/>
        </p:nvSpPr>
        <p:spPr>
          <a:xfrm>
            <a:off x="175149" y="5418637"/>
            <a:ext cx="920948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Y7 Term 3.2 Week 5</a:t>
            </a:r>
            <a:b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Y7 Term 3.1 Week 4</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TextBox 12">
            <a:extLst>
              <a:ext uri="{FF2B5EF4-FFF2-40B4-BE49-F238E27FC236}">
                <a16:creationId xmlns:a16="http://schemas.microsoft.com/office/drawing/2014/main" id="{16592CA5-6497-42D2-8D4F-613498217857}"/>
              </a:ext>
            </a:extLst>
          </p:cNvPr>
          <p:cNvSpPr txBox="1"/>
          <p:nvPr/>
        </p:nvSpPr>
        <p:spPr>
          <a:xfrm>
            <a:off x="175149" y="2688867"/>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1">
            <a:extLst>
              <a:ext uri="{FF2B5EF4-FFF2-40B4-BE49-F238E27FC236}">
                <a16:creationId xmlns:a16="http://schemas.microsoft.com/office/drawing/2014/main" id="{67BA0A3A-7CB0-4307-867E-E7251FE746D1}"/>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46861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3203529" cy="647577"/>
          </a:xfrm>
        </p:spPr>
        <p:txBody>
          <a:bodyPr>
            <a:normAutofit/>
          </a:bodyPr>
          <a:lstStyle/>
          <a:p>
            <a:r>
              <a:rPr lang="en-GB" sz="2800" b="1" dirty="0">
                <a:solidFill>
                  <a:schemeClr val="bg1"/>
                </a:solidFill>
              </a:rPr>
              <a:t>Les vacances</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7678" y="942595"/>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55A5"/>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0055A5"/>
                </a:solidFill>
                <a:effectLst/>
                <a:uLnTx/>
                <a:uFillTx/>
                <a:latin typeface="Century Gothic" panose="020F0302020204030204"/>
                <a:ea typeface="+mn-ea"/>
                <a:cs typeface="+mn-cs"/>
              </a:rPr>
              <a:t> font quoi</a:t>
            </a:r>
            <a:r>
              <a:rPr kumimoji="0" lang="en-US" sz="2400" b="0" i="0" u="none" strike="noStrike" kern="1200" cap="none" spc="0" normalizeH="0" noProof="0" dirty="0">
                <a:ln>
                  <a:noFill/>
                </a:ln>
                <a:solidFill>
                  <a:srgbClr val="0055A5"/>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55A5"/>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0055A5"/>
                </a:solidFill>
                <a:effectLst/>
                <a:uLnTx/>
                <a:uFillTx/>
                <a:latin typeface="Century Gothic" panose="020F0302020204030204"/>
                <a:ea typeface="+mn-ea"/>
                <a:cs typeface="+mn-cs"/>
              </a:rPr>
              <a:t> les phrases et </a:t>
            </a:r>
            <a:r>
              <a:rPr kumimoji="0" lang="en-US" sz="2400" b="0" i="0" u="none" strike="noStrike" kern="1200" cap="none" spc="0" normalizeH="0" baseline="0" noProof="0" dirty="0" err="1">
                <a:ln>
                  <a:noFill/>
                </a:ln>
                <a:solidFill>
                  <a:srgbClr val="0055A5"/>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0055A5"/>
                </a:solidFill>
                <a:effectLst/>
                <a:uLnTx/>
                <a:uFillTx/>
                <a:latin typeface="Century Gothic" panose="020F0302020204030204"/>
                <a:ea typeface="+mn-ea"/>
                <a:cs typeface="+mn-cs"/>
              </a:rPr>
              <a:t> le mot final.</a:t>
            </a:r>
          </a:p>
        </p:txBody>
      </p:sp>
      <p:pic>
        <p:nvPicPr>
          <p:cNvPr id="5" name="Picture 4">
            <a:extLst>
              <a:ext uri="{FF2B5EF4-FFF2-40B4-BE49-F238E27FC236}">
                <a16:creationId xmlns:a16="http://schemas.microsoft.com/office/drawing/2014/main" id="{583C1B0F-F9CE-4CD3-8979-424171567C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862" y="1356129"/>
            <a:ext cx="1318429" cy="1318429"/>
          </a:xfrm>
          <a:prstGeom prst="rect">
            <a:avLst/>
          </a:prstGeom>
        </p:spPr>
      </p:pic>
      <p:pic>
        <p:nvPicPr>
          <p:cNvPr id="9" name="Picture 8">
            <a:extLst>
              <a:ext uri="{FF2B5EF4-FFF2-40B4-BE49-F238E27FC236}">
                <a16:creationId xmlns:a16="http://schemas.microsoft.com/office/drawing/2014/main" id="{16C9BCDB-EDE7-4217-9DA8-D1A534E803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402" y="2995023"/>
            <a:ext cx="1313976" cy="1313976"/>
          </a:xfrm>
          <a:prstGeom prst="rect">
            <a:avLst/>
          </a:prstGeom>
        </p:spPr>
      </p:pic>
      <p:pic>
        <p:nvPicPr>
          <p:cNvPr id="11" name="Picture 10">
            <a:extLst>
              <a:ext uri="{FF2B5EF4-FFF2-40B4-BE49-F238E27FC236}">
                <a16:creationId xmlns:a16="http://schemas.microsoft.com/office/drawing/2014/main" id="{219B938A-261D-4A4E-B1E5-36BF06D7EF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59" y="4502158"/>
            <a:ext cx="1592025" cy="1592025"/>
          </a:xfrm>
          <a:prstGeom prst="rect">
            <a:avLst/>
          </a:prstGeom>
        </p:spPr>
      </p:pic>
      <p:pic>
        <p:nvPicPr>
          <p:cNvPr id="13" name="Picture 12">
            <a:extLst>
              <a:ext uri="{FF2B5EF4-FFF2-40B4-BE49-F238E27FC236}">
                <a16:creationId xmlns:a16="http://schemas.microsoft.com/office/drawing/2014/main" id="{1671CE1B-DB15-4C77-A7F5-B861FE42DF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8704" y="1369019"/>
            <a:ext cx="1131065" cy="1131065"/>
          </a:xfrm>
          <a:prstGeom prst="rect">
            <a:avLst/>
          </a:prstGeom>
        </p:spPr>
      </p:pic>
      <p:sp>
        <p:nvSpPr>
          <p:cNvPr id="14" name="Speech Bubble: Rectangle with Corners Rounded 13">
            <a:extLst>
              <a:ext uri="{FF2B5EF4-FFF2-40B4-BE49-F238E27FC236}">
                <a16:creationId xmlns:a16="http://schemas.microsoft.com/office/drawing/2014/main" id="{A57A45E6-E510-4A32-8377-A9FD63D2C0DB}"/>
              </a:ext>
            </a:extLst>
          </p:cNvPr>
          <p:cNvSpPr/>
          <p:nvPr/>
        </p:nvSpPr>
        <p:spPr>
          <a:xfrm>
            <a:off x="1615044" y="1473152"/>
            <a:ext cx="3960000" cy="1298041"/>
          </a:xfrm>
          <a:prstGeom prst="wedgeRoundRectCallout">
            <a:avLst>
              <a:gd name="adj1" fmla="val -54587"/>
              <a:gd name="adj2" fmla="val -20183"/>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dirty="0">
                <a:solidFill>
                  <a:srgbClr val="115076"/>
                </a:solidFill>
              </a:rPr>
              <a:t>	</a:t>
            </a:r>
          </a:p>
          <a:p>
            <a:endParaRPr lang="en-GB" sz="2400" dirty="0">
              <a:solidFill>
                <a:srgbClr val="115076"/>
              </a:solidFill>
            </a:endParaRPr>
          </a:p>
          <a:p>
            <a:pPr algn="ctr"/>
            <a:r>
              <a:rPr lang="en-GB" sz="2400" dirty="0">
                <a:solidFill>
                  <a:srgbClr val="115076"/>
                </a:solidFill>
              </a:rPr>
              <a:t>m a g i c </a:t>
            </a:r>
            <a:r>
              <a:rPr lang="en-GB" sz="2400" b="1" dirty="0">
                <a:solidFill>
                  <a:srgbClr val="EE6000"/>
                </a:solidFill>
              </a:rPr>
              <a:t>i e n</a:t>
            </a:r>
          </a:p>
        </p:txBody>
      </p:sp>
      <p:sp>
        <p:nvSpPr>
          <p:cNvPr id="16" name="Speech Bubble: Rectangle with Corners Rounded 15">
            <a:extLst>
              <a:ext uri="{FF2B5EF4-FFF2-40B4-BE49-F238E27FC236}">
                <a16:creationId xmlns:a16="http://schemas.microsoft.com/office/drawing/2014/main" id="{2E641CE8-7661-4B91-9D44-F82EF94E0F10}"/>
              </a:ext>
            </a:extLst>
          </p:cNvPr>
          <p:cNvSpPr/>
          <p:nvPr/>
        </p:nvSpPr>
        <p:spPr>
          <a:xfrm>
            <a:off x="1615044" y="3068155"/>
            <a:ext cx="3960000" cy="1313976"/>
          </a:xfrm>
          <a:prstGeom prst="wedgeRoundRectCallout">
            <a:avLst>
              <a:gd name="adj1" fmla="val -54587"/>
              <a:gd name="adj2" fmla="val -20183"/>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400" dirty="0">
              <a:solidFill>
                <a:srgbClr val="115076"/>
              </a:solidFill>
            </a:endParaRPr>
          </a:p>
          <a:p>
            <a:pPr algn="ctr"/>
            <a:endParaRPr lang="en-GB" sz="2400" dirty="0">
              <a:solidFill>
                <a:srgbClr val="115076"/>
              </a:solidFill>
            </a:endParaRPr>
          </a:p>
          <a:p>
            <a:pPr algn="ctr"/>
            <a:r>
              <a:rPr lang="en-GB" sz="2450" dirty="0">
                <a:solidFill>
                  <a:srgbClr val="115076"/>
                </a:solidFill>
              </a:rPr>
              <a:t>p </a:t>
            </a:r>
            <a:r>
              <a:rPr lang="en-GB" sz="1100" dirty="0">
                <a:solidFill>
                  <a:srgbClr val="115076"/>
                </a:solidFill>
              </a:rPr>
              <a:t> </a:t>
            </a:r>
            <a:r>
              <a:rPr lang="en-GB" sz="2400" b="1" dirty="0">
                <a:solidFill>
                  <a:srgbClr val="EE6000"/>
                </a:solidFill>
              </a:rPr>
              <a:t>i </a:t>
            </a:r>
            <a:r>
              <a:rPr lang="en-GB" sz="2500" dirty="0">
                <a:solidFill>
                  <a:srgbClr val="115076"/>
                </a:solidFill>
              </a:rPr>
              <a:t>s </a:t>
            </a:r>
            <a:r>
              <a:rPr lang="en-GB" sz="2400" dirty="0">
                <a:solidFill>
                  <a:srgbClr val="115076"/>
                </a:solidFill>
              </a:rPr>
              <a:t>c </a:t>
            </a:r>
            <a:r>
              <a:rPr lang="en-GB" sz="2400" b="1" dirty="0">
                <a:solidFill>
                  <a:srgbClr val="EE6000"/>
                </a:solidFill>
              </a:rPr>
              <a:t>i </a:t>
            </a:r>
            <a:r>
              <a:rPr lang="en-GB" sz="2500" dirty="0">
                <a:solidFill>
                  <a:srgbClr val="115076"/>
                </a:solidFill>
              </a:rPr>
              <a:t>n </a:t>
            </a:r>
            <a:r>
              <a:rPr lang="en-GB" sz="2400" dirty="0">
                <a:solidFill>
                  <a:srgbClr val="115076"/>
                </a:solidFill>
              </a:rPr>
              <a:t>e</a:t>
            </a:r>
          </a:p>
        </p:txBody>
      </p:sp>
      <p:sp>
        <p:nvSpPr>
          <p:cNvPr id="17" name="Speech Bubble: Rectangle with Corners Rounded 16">
            <a:extLst>
              <a:ext uri="{FF2B5EF4-FFF2-40B4-BE49-F238E27FC236}">
                <a16:creationId xmlns:a16="http://schemas.microsoft.com/office/drawing/2014/main" id="{11F03281-1849-4EEB-8C9C-EB3B5E1C3B3A}"/>
              </a:ext>
            </a:extLst>
          </p:cNvPr>
          <p:cNvSpPr/>
          <p:nvPr/>
        </p:nvSpPr>
        <p:spPr>
          <a:xfrm>
            <a:off x="1646722" y="4741762"/>
            <a:ext cx="3960000" cy="1298040"/>
          </a:xfrm>
          <a:prstGeom prst="wedgeRoundRectCallout">
            <a:avLst>
              <a:gd name="adj1" fmla="val -54587"/>
              <a:gd name="adj2" fmla="val -20183"/>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400" dirty="0">
              <a:solidFill>
                <a:srgbClr val="115076"/>
              </a:solidFill>
            </a:endParaRPr>
          </a:p>
          <a:p>
            <a:pPr algn="ctr"/>
            <a:endParaRPr lang="en-GB" sz="2400" dirty="0">
              <a:solidFill>
                <a:srgbClr val="115076"/>
              </a:solidFill>
            </a:endParaRPr>
          </a:p>
          <a:p>
            <a:pPr algn="ctr"/>
            <a:r>
              <a:rPr lang="en-GB" sz="2400" dirty="0">
                <a:solidFill>
                  <a:srgbClr val="115076"/>
                </a:solidFill>
              </a:rPr>
              <a:t>p r o g r a m </a:t>
            </a:r>
            <a:r>
              <a:rPr lang="en-GB" sz="2400" dirty="0" err="1">
                <a:solidFill>
                  <a:srgbClr val="115076"/>
                </a:solidFill>
              </a:rPr>
              <a:t>m</a:t>
            </a:r>
            <a:r>
              <a:rPr lang="en-GB" sz="2400" dirty="0">
                <a:solidFill>
                  <a:srgbClr val="115076"/>
                </a:solidFill>
              </a:rPr>
              <a:t> a </a:t>
            </a:r>
            <a:r>
              <a:rPr lang="en-GB" sz="700" dirty="0">
                <a:solidFill>
                  <a:srgbClr val="115076"/>
                </a:solidFill>
              </a:rPr>
              <a:t> </a:t>
            </a:r>
            <a:r>
              <a:rPr lang="en-GB" sz="2300" b="1" dirty="0">
                <a:solidFill>
                  <a:srgbClr val="EE6000"/>
                </a:solidFill>
              </a:rPr>
              <a:t>t </a:t>
            </a:r>
            <a:r>
              <a:rPr lang="en-GB" sz="2400" b="1" dirty="0">
                <a:solidFill>
                  <a:srgbClr val="EE6000"/>
                </a:solidFill>
              </a:rPr>
              <a:t>i o n</a:t>
            </a:r>
          </a:p>
        </p:txBody>
      </p:sp>
      <p:sp>
        <p:nvSpPr>
          <p:cNvPr id="18" name="Speech Bubble: Rectangle with Corners Rounded 17">
            <a:extLst>
              <a:ext uri="{FF2B5EF4-FFF2-40B4-BE49-F238E27FC236}">
                <a16:creationId xmlns:a16="http://schemas.microsoft.com/office/drawing/2014/main" id="{87C2B6EA-580A-47A1-BE23-AD751230BF14}"/>
              </a:ext>
            </a:extLst>
          </p:cNvPr>
          <p:cNvSpPr/>
          <p:nvPr/>
        </p:nvSpPr>
        <p:spPr>
          <a:xfrm>
            <a:off x="7742589" y="1473152"/>
            <a:ext cx="3960000" cy="1298041"/>
          </a:xfrm>
          <a:prstGeom prst="wedgeRoundRectCallout">
            <a:avLst>
              <a:gd name="adj1" fmla="val -54587"/>
              <a:gd name="adj2" fmla="val -20183"/>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400" dirty="0">
              <a:solidFill>
                <a:srgbClr val="115076"/>
              </a:solidFill>
            </a:endParaRPr>
          </a:p>
          <a:p>
            <a:pPr algn="ctr"/>
            <a:endParaRPr lang="en-GB" sz="2400" dirty="0">
              <a:solidFill>
                <a:srgbClr val="115076"/>
              </a:solidFill>
            </a:endParaRPr>
          </a:p>
          <a:p>
            <a:pPr algn="ctr"/>
            <a:r>
              <a:rPr lang="en-GB" sz="2400" dirty="0">
                <a:solidFill>
                  <a:srgbClr val="115076"/>
                </a:solidFill>
              </a:rPr>
              <a:t>c o p </a:t>
            </a:r>
            <a:r>
              <a:rPr lang="en-GB" sz="2400" b="1" dirty="0">
                <a:solidFill>
                  <a:srgbClr val="EE6000"/>
                </a:solidFill>
              </a:rPr>
              <a:t>a i n</a:t>
            </a:r>
            <a:endParaRPr lang="en-GB" b="1" dirty="0">
              <a:solidFill>
                <a:srgbClr val="EE6000"/>
              </a:solidFill>
            </a:endParaRPr>
          </a:p>
        </p:txBody>
      </p:sp>
      <p:sp>
        <p:nvSpPr>
          <p:cNvPr id="19" name="Action Button: Custom 16">
            <a:hlinkClick r:id="" action="ppaction://noaction" highlightClick="1">
              <a:snd r:embed="rId7" name="4. 1. 1. magicien.wav"/>
            </a:hlinkClick>
            <a:extLst>
              <a:ext uri="{FF2B5EF4-FFF2-40B4-BE49-F238E27FC236}">
                <a16:creationId xmlns:a16="http://schemas.microsoft.com/office/drawing/2014/main" id="{0C16F301-1896-49DE-9B16-9B7246F946EA}"/>
              </a:ext>
            </a:extLst>
          </p:cNvPr>
          <p:cNvSpPr/>
          <p:nvPr/>
        </p:nvSpPr>
        <p:spPr>
          <a:xfrm>
            <a:off x="1840102" y="1598333"/>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 name="Action Button: Custom 16">
            <a:hlinkClick r:id="" action="ppaction://noaction" highlightClick="1">
              <a:snd r:embed="rId8" name="4. 2. 2. piscine.wav"/>
            </a:hlinkClick>
            <a:extLst>
              <a:ext uri="{FF2B5EF4-FFF2-40B4-BE49-F238E27FC236}">
                <a16:creationId xmlns:a16="http://schemas.microsoft.com/office/drawing/2014/main" id="{4D15274F-5BD8-4579-8B35-9DD46F8E5C05}"/>
              </a:ext>
            </a:extLst>
          </p:cNvPr>
          <p:cNvSpPr/>
          <p:nvPr/>
        </p:nvSpPr>
        <p:spPr>
          <a:xfrm>
            <a:off x="1850837" y="322198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1" name="Action Button: Custom 16">
            <a:hlinkClick r:id="" action="ppaction://noaction" highlightClick="1">
              <a:snd r:embed="rId9" name="4. 3. 3. programmation.wav"/>
            </a:hlinkClick>
            <a:extLst>
              <a:ext uri="{FF2B5EF4-FFF2-40B4-BE49-F238E27FC236}">
                <a16:creationId xmlns:a16="http://schemas.microsoft.com/office/drawing/2014/main" id="{BB97EA19-C192-4041-8651-89ED241260BE}"/>
              </a:ext>
            </a:extLst>
          </p:cNvPr>
          <p:cNvSpPr/>
          <p:nvPr/>
        </p:nvSpPr>
        <p:spPr>
          <a:xfrm>
            <a:off x="1871222" y="495164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Action Button: Custom 16">
            <a:hlinkClick r:id="" action="ppaction://noaction" highlightClick="1">
              <a:snd r:embed="rId10" name="4. 4. 4. je sors.wav"/>
            </a:hlinkClick>
            <a:extLst>
              <a:ext uri="{FF2B5EF4-FFF2-40B4-BE49-F238E27FC236}">
                <a16:creationId xmlns:a16="http://schemas.microsoft.com/office/drawing/2014/main" id="{3124F3AE-1AB3-49B2-9259-BE9869AA02F9}"/>
              </a:ext>
            </a:extLst>
          </p:cNvPr>
          <p:cNvSpPr/>
          <p:nvPr/>
        </p:nvSpPr>
        <p:spPr>
          <a:xfrm>
            <a:off x="8004767" y="1598333"/>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6630" name="Picture 6" descr="Swimming pool Clip art - Swimming png download - 8339*6274 - Free ...">
            <a:extLst>
              <a:ext uri="{FF2B5EF4-FFF2-40B4-BE49-F238E27FC236}">
                <a16:creationId xmlns:a16="http://schemas.microsoft.com/office/drawing/2014/main" id="{5A5502D4-238B-4186-A959-BF6D5547A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71984" y="3109775"/>
            <a:ext cx="1220194" cy="918014"/>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Free Computer Programmer Cliparts, Download Free Clip Art, Free ...">
            <a:extLst>
              <a:ext uri="{FF2B5EF4-FFF2-40B4-BE49-F238E27FC236}">
                <a16:creationId xmlns:a16="http://schemas.microsoft.com/office/drawing/2014/main" id="{FBF2E386-2223-44BA-8C3D-34EBED2E079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86731" y="4951649"/>
            <a:ext cx="929726" cy="732923"/>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Selected Clipart: | Clipart library - Free Clipart Images - Clip ...">
            <a:extLst>
              <a:ext uri="{FF2B5EF4-FFF2-40B4-BE49-F238E27FC236}">
                <a16:creationId xmlns:a16="http://schemas.microsoft.com/office/drawing/2014/main" id="{F9A979B5-9743-4180-8694-1C96E2952300}"/>
              </a:ext>
            </a:extLst>
          </p:cNvPr>
          <p:cNvPicPr>
            <a:picLocks noChangeAspect="1" noChangeArrowheads="1"/>
          </p:cNvPicPr>
          <p:nvPr/>
        </p:nvPicPr>
        <p:blipFill>
          <a:blip r:embed="rId13"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10712312" y="1582172"/>
            <a:ext cx="591429" cy="10800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0013233-27A1-40A4-BBA6-EF304EA0D586}"/>
              </a:ext>
            </a:extLst>
          </p:cNvPr>
          <p:cNvSpPr txBox="1"/>
          <p:nvPr/>
        </p:nvSpPr>
        <p:spPr>
          <a:xfrm>
            <a:off x="489411" y="2459031"/>
            <a:ext cx="644728" cy="400110"/>
          </a:xfrm>
          <a:prstGeom prst="rect">
            <a:avLst/>
          </a:prstGeom>
          <a:solidFill>
            <a:schemeClr val="bg1"/>
          </a:solidFill>
          <a:ln>
            <a:solidFill>
              <a:srgbClr val="115076"/>
            </a:solidFill>
          </a:ln>
        </p:spPr>
        <p:txBody>
          <a:bodyPr wrap="none" rtlCol="0">
            <a:spAutoFit/>
          </a:bodyPr>
          <a:lstStyle/>
          <a:p>
            <a:pPr algn="ctr"/>
            <a:r>
              <a:rPr lang="en-GB" sz="2000" b="1" dirty="0" err="1">
                <a:solidFill>
                  <a:schemeClr val="accent5">
                    <a:lumMod val="50000"/>
                  </a:schemeClr>
                </a:solidFill>
              </a:rPr>
              <a:t>Léa</a:t>
            </a:r>
            <a:endParaRPr lang="en-GB" sz="2000" b="1" dirty="0">
              <a:solidFill>
                <a:schemeClr val="accent5">
                  <a:lumMod val="50000"/>
                </a:schemeClr>
              </a:solidFill>
            </a:endParaRPr>
          </a:p>
        </p:txBody>
      </p:sp>
      <p:sp>
        <p:nvSpPr>
          <p:cNvPr id="31" name="TextBox 30">
            <a:extLst>
              <a:ext uri="{FF2B5EF4-FFF2-40B4-BE49-F238E27FC236}">
                <a16:creationId xmlns:a16="http://schemas.microsoft.com/office/drawing/2014/main" id="{59217C07-FF3F-4009-8D19-F4F7105459F8}"/>
              </a:ext>
            </a:extLst>
          </p:cNvPr>
          <p:cNvSpPr txBox="1"/>
          <p:nvPr/>
        </p:nvSpPr>
        <p:spPr>
          <a:xfrm>
            <a:off x="276665" y="4074287"/>
            <a:ext cx="1029449" cy="400110"/>
          </a:xfrm>
          <a:prstGeom prst="rect">
            <a:avLst/>
          </a:prstGeom>
          <a:solidFill>
            <a:schemeClr val="bg1"/>
          </a:solidFill>
          <a:ln>
            <a:solidFill>
              <a:srgbClr val="115076"/>
            </a:solidFill>
          </a:ln>
        </p:spPr>
        <p:txBody>
          <a:bodyPr wrap="none" rtlCol="0">
            <a:spAutoFit/>
          </a:bodyPr>
          <a:lstStyle/>
          <a:p>
            <a:pPr algn="ctr"/>
            <a:r>
              <a:rPr lang="en-GB" sz="2000" b="1" dirty="0">
                <a:solidFill>
                  <a:schemeClr val="accent5">
                    <a:lumMod val="50000"/>
                  </a:schemeClr>
                </a:solidFill>
              </a:rPr>
              <a:t>Sophie</a:t>
            </a:r>
          </a:p>
        </p:txBody>
      </p:sp>
      <p:sp>
        <p:nvSpPr>
          <p:cNvPr id="32" name="TextBox 31">
            <a:extLst>
              <a:ext uri="{FF2B5EF4-FFF2-40B4-BE49-F238E27FC236}">
                <a16:creationId xmlns:a16="http://schemas.microsoft.com/office/drawing/2014/main" id="{741463D0-EBA7-4222-BF92-ED881EA9F229}"/>
              </a:ext>
            </a:extLst>
          </p:cNvPr>
          <p:cNvSpPr txBox="1"/>
          <p:nvPr/>
        </p:nvSpPr>
        <p:spPr>
          <a:xfrm>
            <a:off x="278943" y="5829955"/>
            <a:ext cx="1146468" cy="400110"/>
          </a:xfrm>
          <a:prstGeom prst="rect">
            <a:avLst/>
          </a:prstGeom>
          <a:solidFill>
            <a:schemeClr val="bg1"/>
          </a:solidFill>
          <a:ln>
            <a:solidFill>
              <a:srgbClr val="115076"/>
            </a:solidFill>
          </a:ln>
        </p:spPr>
        <p:txBody>
          <a:bodyPr wrap="none" rtlCol="0">
            <a:spAutoFit/>
          </a:bodyPr>
          <a:lstStyle/>
          <a:p>
            <a:pPr algn="ctr"/>
            <a:r>
              <a:rPr lang="en-GB" sz="2000" b="1" dirty="0">
                <a:solidFill>
                  <a:schemeClr val="accent5">
                    <a:lumMod val="50000"/>
                  </a:schemeClr>
                </a:solidFill>
              </a:rPr>
              <a:t>Antoine</a:t>
            </a:r>
          </a:p>
        </p:txBody>
      </p:sp>
      <p:sp>
        <p:nvSpPr>
          <p:cNvPr id="33" name="TextBox 32">
            <a:extLst>
              <a:ext uri="{FF2B5EF4-FFF2-40B4-BE49-F238E27FC236}">
                <a16:creationId xmlns:a16="http://schemas.microsoft.com/office/drawing/2014/main" id="{ACECD097-7D13-4807-8AAE-214DE3F41DE2}"/>
              </a:ext>
            </a:extLst>
          </p:cNvPr>
          <p:cNvSpPr txBox="1"/>
          <p:nvPr/>
        </p:nvSpPr>
        <p:spPr>
          <a:xfrm>
            <a:off x="6096000" y="2459031"/>
            <a:ext cx="936475" cy="400110"/>
          </a:xfrm>
          <a:prstGeom prst="rect">
            <a:avLst/>
          </a:prstGeom>
          <a:solidFill>
            <a:schemeClr val="bg1"/>
          </a:solidFill>
          <a:ln>
            <a:solidFill>
              <a:srgbClr val="115076"/>
            </a:solidFill>
          </a:ln>
        </p:spPr>
        <p:txBody>
          <a:bodyPr wrap="none" rtlCol="0">
            <a:spAutoFit/>
          </a:bodyPr>
          <a:lstStyle/>
          <a:p>
            <a:pPr algn="ctr"/>
            <a:r>
              <a:rPr lang="en-GB" sz="2000" b="1" dirty="0" err="1">
                <a:solidFill>
                  <a:schemeClr val="accent5">
                    <a:lumMod val="50000"/>
                  </a:schemeClr>
                </a:solidFill>
              </a:rPr>
              <a:t>Élodie</a:t>
            </a:r>
            <a:endParaRPr lang="en-GB" sz="2000" b="1" dirty="0">
              <a:solidFill>
                <a:schemeClr val="accent5">
                  <a:lumMod val="50000"/>
                </a:schemeClr>
              </a:solidFill>
            </a:endParaRPr>
          </a:p>
        </p:txBody>
      </p:sp>
      <p:pic>
        <p:nvPicPr>
          <p:cNvPr id="26640" name="Picture 16" descr="clipart magician - Clip Art Library">
            <a:extLst>
              <a:ext uri="{FF2B5EF4-FFF2-40B4-BE49-F238E27FC236}">
                <a16:creationId xmlns:a16="http://schemas.microsoft.com/office/drawing/2014/main" id="{20DFC315-E035-472E-902B-B5913F7322F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86731" y="1512610"/>
            <a:ext cx="1166852" cy="8438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66346" y="3843453"/>
            <a:ext cx="137182" cy="461665"/>
          </a:xfrm>
          <a:prstGeom prst="rect">
            <a:avLst/>
          </a:prstGeom>
          <a:solidFill>
            <a:schemeClr val="bg1"/>
          </a:solidFill>
          <a:ln>
            <a:noFill/>
          </a:ln>
        </p:spPr>
        <p:txBody>
          <a:bodyPr wrap="square" lIns="0" rIns="0" rtlCol="0">
            <a:spAutoFit/>
          </a:bodyPr>
          <a:lstStyle/>
          <a:p>
            <a:pPr algn="l"/>
            <a:r>
              <a:rPr lang="en-GB" sz="2400" dirty="0">
                <a:solidFill>
                  <a:srgbClr val="115076"/>
                </a:solidFill>
              </a:rPr>
              <a:t>_</a:t>
            </a:r>
          </a:p>
        </p:txBody>
      </p:sp>
      <p:sp>
        <p:nvSpPr>
          <p:cNvPr id="34" name="TextBox 33"/>
          <p:cNvSpPr txBox="1"/>
          <p:nvPr/>
        </p:nvSpPr>
        <p:spPr>
          <a:xfrm>
            <a:off x="3745291" y="3843454"/>
            <a:ext cx="88700" cy="461665"/>
          </a:xfrm>
          <a:prstGeom prst="rect">
            <a:avLst/>
          </a:prstGeom>
          <a:solidFill>
            <a:schemeClr val="bg1"/>
          </a:solidFill>
          <a:ln>
            <a:noFill/>
          </a:ln>
        </p:spPr>
        <p:txBody>
          <a:bodyPr wrap="square" lIns="0" rIns="0" rtlCol="0">
            <a:spAutoFit/>
          </a:bodyPr>
          <a:lstStyle/>
          <a:p>
            <a:pPr algn="l"/>
            <a:r>
              <a:rPr lang="en-GB" sz="2400" dirty="0">
                <a:solidFill>
                  <a:srgbClr val="115076"/>
                </a:solidFill>
              </a:rPr>
              <a:t>_  </a:t>
            </a:r>
          </a:p>
        </p:txBody>
      </p:sp>
      <p:sp>
        <p:nvSpPr>
          <p:cNvPr id="6" name="TextBox 5"/>
          <p:cNvSpPr txBox="1"/>
          <p:nvPr/>
        </p:nvSpPr>
        <p:spPr>
          <a:xfrm>
            <a:off x="3953752" y="2212893"/>
            <a:ext cx="923167" cy="461665"/>
          </a:xfrm>
          <a:prstGeom prst="rect">
            <a:avLst/>
          </a:prstGeom>
          <a:solidFill>
            <a:schemeClr val="bg1"/>
          </a:solidFill>
        </p:spPr>
        <p:txBody>
          <a:bodyPr wrap="square" lIns="0" rIns="0" rtlCol="0">
            <a:spAutoFit/>
          </a:bodyPr>
          <a:lstStyle/>
          <a:p>
            <a:pPr algn="l"/>
            <a:r>
              <a:rPr lang="en-GB" sz="2400" dirty="0">
                <a:solidFill>
                  <a:srgbClr val="115076"/>
                </a:solidFill>
              </a:rPr>
              <a:t>_ </a:t>
            </a:r>
            <a:r>
              <a:rPr lang="en-GB" sz="1200" dirty="0">
                <a:solidFill>
                  <a:srgbClr val="115076"/>
                </a:solidFill>
              </a:rPr>
              <a:t> </a:t>
            </a:r>
            <a:r>
              <a:rPr lang="en-GB" sz="2400" dirty="0">
                <a:solidFill>
                  <a:srgbClr val="115076"/>
                </a:solidFill>
              </a:rPr>
              <a:t>_</a:t>
            </a:r>
            <a:r>
              <a:rPr lang="en-GB" sz="1200" dirty="0">
                <a:solidFill>
                  <a:srgbClr val="115076"/>
                </a:solidFill>
              </a:rPr>
              <a:t>  </a:t>
            </a:r>
            <a:r>
              <a:rPr lang="en-GB" sz="2400" dirty="0">
                <a:solidFill>
                  <a:srgbClr val="115076"/>
                </a:solidFill>
              </a:rPr>
              <a:t>_ </a:t>
            </a:r>
          </a:p>
        </p:txBody>
      </p:sp>
      <p:sp>
        <p:nvSpPr>
          <p:cNvPr id="35" name="TextBox 34"/>
          <p:cNvSpPr txBox="1"/>
          <p:nvPr/>
        </p:nvSpPr>
        <p:spPr>
          <a:xfrm>
            <a:off x="4503249" y="5570987"/>
            <a:ext cx="1008724" cy="461665"/>
          </a:xfrm>
          <a:prstGeom prst="rect">
            <a:avLst/>
          </a:prstGeom>
          <a:solidFill>
            <a:schemeClr val="bg1"/>
          </a:solidFill>
        </p:spPr>
        <p:txBody>
          <a:bodyPr wrap="square" lIns="0" rIns="0" rtlCol="0">
            <a:spAutoFit/>
          </a:bodyPr>
          <a:lstStyle/>
          <a:p>
            <a:pPr algn="l"/>
            <a:r>
              <a:rPr lang="en-GB" sz="2400" dirty="0">
                <a:solidFill>
                  <a:srgbClr val="115076"/>
                </a:solidFill>
              </a:rPr>
              <a:t>_</a:t>
            </a:r>
            <a:r>
              <a:rPr lang="en-GB" sz="1200" dirty="0">
                <a:solidFill>
                  <a:srgbClr val="115076"/>
                </a:solidFill>
              </a:rPr>
              <a:t>  </a:t>
            </a:r>
            <a:r>
              <a:rPr lang="en-GB" sz="2400" dirty="0">
                <a:solidFill>
                  <a:srgbClr val="115076"/>
                </a:solidFill>
              </a:rPr>
              <a:t>_ </a:t>
            </a:r>
            <a:r>
              <a:rPr lang="en-GB" sz="1200" dirty="0">
                <a:solidFill>
                  <a:srgbClr val="115076"/>
                </a:solidFill>
              </a:rPr>
              <a:t> </a:t>
            </a:r>
            <a:r>
              <a:rPr lang="en-GB" sz="2400" dirty="0">
                <a:solidFill>
                  <a:srgbClr val="115076"/>
                </a:solidFill>
              </a:rPr>
              <a:t>_</a:t>
            </a:r>
            <a:r>
              <a:rPr lang="en-GB" sz="1200" dirty="0">
                <a:solidFill>
                  <a:srgbClr val="115076"/>
                </a:solidFill>
              </a:rPr>
              <a:t>  </a:t>
            </a:r>
            <a:r>
              <a:rPr lang="en-GB" sz="2400" dirty="0">
                <a:solidFill>
                  <a:srgbClr val="115076"/>
                </a:solidFill>
              </a:rPr>
              <a:t>_</a:t>
            </a:r>
          </a:p>
        </p:txBody>
      </p:sp>
      <p:sp>
        <p:nvSpPr>
          <p:cNvPr id="36" name="TextBox 35"/>
          <p:cNvSpPr txBox="1"/>
          <p:nvPr/>
        </p:nvSpPr>
        <p:spPr>
          <a:xfrm>
            <a:off x="9808575" y="2269251"/>
            <a:ext cx="923167" cy="461665"/>
          </a:xfrm>
          <a:prstGeom prst="rect">
            <a:avLst/>
          </a:prstGeom>
          <a:solidFill>
            <a:schemeClr val="bg1"/>
          </a:solidFill>
        </p:spPr>
        <p:txBody>
          <a:bodyPr wrap="square" lIns="0" rIns="0" rtlCol="0">
            <a:spAutoFit/>
          </a:bodyPr>
          <a:lstStyle/>
          <a:p>
            <a:pPr algn="l"/>
            <a:r>
              <a:rPr lang="en-GB" sz="2400" dirty="0">
                <a:solidFill>
                  <a:srgbClr val="115076"/>
                </a:solidFill>
              </a:rPr>
              <a:t>_ </a:t>
            </a:r>
            <a:r>
              <a:rPr lang="en-GB" sz="1200" dirty="0">
                <a:solidFill>
                  <a:srgbClr val="115076"/>
                </a:solidFill>
              </a:rPr>
              <a:t> </a:t>
            </a:r>
            <a:r>
              <a:rPr lang="en-GB" sz="2400" dirty="0">
                <a:solidFill>
                  <a:srgbClr val="115076"/>
                </a:solidFill>
              </a:rPr>
              <a:t>_ </a:t>
            </a:r>
            <a:r>
              <a:rPr lang="en-GB" sz="1200" dirty="0">
                <a:solidFill>
                  <a:srgbClr val="115076"/>
                </a:solidFill>
              </a:rPr>
              <a:t> </a:t>
            </a:r>
            <a:r>
              <a:rPr lang="en-GB" sz="2400" dirty="0">
                <a:solidFill>
                  <a:srgbClr val="115076"/>
                </a:solidFill>
              </a:rPr>
              <a:t>_</a:t>
            </a:r>
          </a:p>
        </p:txBody>
      </p:sp>
      <p:sp>
        <p:nvSpPr>
          <p:cNvPr id="37" name="Speech Bubble: Rectangle with Corners Rounded 36">
            <a:extLst>
              <a:ext uri="{FF2B5EF4-FFF2-40B4-BE49-F238E27FC236}">
                <a16:creationId xmlns:a16="http://schemas.microsoft.com/office/drawing/2014/main" id="{4D48444C-3FC3-40AD-B93C-CCF93F99C8B4}"/>
              </a:ext>
            </a:extLst>
          </p:cNvPr>
          <p:cNvSpPr/>
          <p:nvPr/>
        </p:nvSpPr>
        <p:spPr>
          <a:xfrm>
            <a:off x="7785316" y="3109775"/>
            <a:ext cx="3960000" cy="1272355"/>
          </a:xfrm>
          <a:prstGeom prst="wedgeRoundRectCallout">
            <a:avLst>
              <a:gd name="adj1" fmla="val -54587"/>
              <a:gd name="adj2" fmla="val -20183"/>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dirty="0">
                <a:solidFill>
                  <a:srgbClr val="115076"/>
                </a:solidFill>
              </a:rPr>
              <a:t>	</a:t>
            </a:r>
          </a:p>
          <a:p>
            <a:endParaRPr lang="en-GB" sz="2400" dirty="0">
              <a:solidFill>
                <a:srgbClr val="115076"/>
              </a:solidFill>
            </a:endParaRPr>
          </a:p>
          <a:p>
            <a:pPr algn="ctr"/>
            <a:r>
              <a:rPr lang="en-GB" sz="2400" dirty="0">
                <a:solidFill>
                  <a:srgbClr val="115076"/>
                </a:solidFill>
              </a:rPr>
              <a:t>g l </a:t>
            </a:r>
            <a:r>
              <a:rPr lang="en-GB" sz="2400" b="1" dirty="0">
                <a:solidFill>
                  <a:srgbClr val="EE6000"/>
                </a:solidFill>
              </a:rPr>
              <a:t>a </a:t>
            </a:r>
            <a:r>
              <a:rPr lang="en-GB" sz="2400" dirty="0">
                <a:solidFill>
                  <a:srgbClr val="115076"/>
                </a:solidFill>
              </a:rPr>
              <a:t>c e s</a:t>
            </a:r>
          </a:p>
        </p:txBody>
      </p:sp>
      <p:sp>
        <p:nvSpPr>
          <p:cNvPr id="38" name="Speech Bubble: Rectangle with Corners Rounded 37">
            <a:extLst>
              <a:ext uri="{FF2B5EF4-FFF2-40B4-BE49-F238E27FC236}">
                <a16:creationId xmlns:a16="http://schemas.microsoft.com/office/drawing/2014/main" id="{A5FEA607-E51A-4940-94B4-FB658A25642C}"/>
              </a:ext>
            </a:extLst>
          </p:cNvPr>
          <p:cNvSpPr/>
          <p:nvPr/>
        </p:nvSpPr>
        <p:spPr>
          <a:xfrm>
            <a:off x="7828575" y="4742811"/>
            <a:ext cx="3960000" cy="1289841"/>
          </a:xfrm>
          <a:prstGeom prst="wedgeRoundRectCallout">
            <a:avLst>
              <a:gd name="adj1" fmla="val -54587"/>
              <a:gd name="adj2" fmla="val -20183"/>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400" dirty="0">
              <a:solidFill>
                <a:srgbClr val="115076"/>
              </a:solidFill>
            </a:endParaRPr>
          </a:p>
          <a:p>
            <a:pPr algn="ctr"/>
            <a:endParaRPr lang="en-GB" sz="2400" dirty="0">
              <a:solidFill>
                <a:srgbClr val="115076"/>
              </a:solidFill>
            </a:endParaRPr>
          </a:p>
          <a:p>
            <a:pPr algn="ctr"/>
            <a:r>
              <a:rPr lang="en-GB" sz="2400" dirty="0">
                <a:solidFill>
                  <a:srgbClr val="115076"/>
                </a:solidFill>
              </a:rPr>
              <a:t>r </a:t>
            </a:r>
            <a:r>
              <a:rPr lang="en-GB" sz="2400" b="1" dirty="0">
                <a:solidFill>
                  <a:srgbClr val="EE6000"/>
                </a:solidFill>
              </a:rPr>
              <a:t>é </a:t>
            </a:r>
            <a:r>
              <a:rPr lang="en-GB" sz="2400" dirty="0">
                <a:solidFill>
                  <a:srgbClr val="115076"/>
                </a:solidFill>
              </a:rPr>
              <a:t>g i o n</a:t>
            </a:r>
          </a:p>
        </p:txBody>
      </p:sp>
      <p:sp>
        <p:nvSpPr>
          <p:cNvPr id="39" name="Action Button: Custom 16">
            <a:hlinkClick r:id="" action="ppaction://noaction" highlightClick="1">
              <a:snd r:embed="rId15" name="4. 5. 5. glace.wav"/>
            </a:hlinkClick>
            <a:extLst>
              <a:ext uri="{FF2B5EF4-FFF2-40B4-BE49-F238E27FC236}">
                <a16:creationId xmlns:a16="http://schemas.microsoft.com/office/drawing/2014/main" id="{477DFA40-7177-4200-9C34-5DF11CA38CA0}"/>
              </a:ext>
            </a:extLst>
          </p:cNvPr>
          <p:cNvSpPr/>
          <p:nvPr/>
        </p:nvSpPr>
        <p:spPr>
          <a:xfrm>
            <a:off x="8004767" y="328179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0" name="Action Button: Custom 16">
            <a:hlinkClick r:id="" action="ppaction://noaction" highlightClick="1">
              <a:snd r:embed="rId16" name="4. 6. 6. je visite.wav"/>
            </a:hlinkClick>
            <a:extLst>
              <a:ext uri="{FF2B5EF4-FFF2-40B4-BE49-F238E27FC236}">
                <a16:creationId xmlns:a16="http://schemas.microsoft.com/office/drawing/2014/main" id="{DFA32050-B2CC-4E42-B0C9-BAFDCCC346F3}"/>
              </a:ext>
            </a:extLst>
          </p:cNvPr>
          <p:cNvSpPr/>
          <p:nvPr/>
        </p:nvSpPr>
        <p:spPr>
          <a:xfrm>
            <a:off x="8004767" y="496149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41" name="Picture 40">
            <a:extLst>
              <a:ext uri="{FF2B5EF4-FFF2-40B4-BE49-F238E27FC236}">
                <a16:creationId xmlns:a16="http://schemas.microsoft.com/office/drawing/2014/main" id="{BEBADA8F-C828-45BB-A6A0-8DDFBFE76D9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937821" y="2883201"/>
            <a:ext cx="1394680" cy="1394680"/>
          </a:xfrm>
          <a:prstGeom prst="rect">
            <a:avLst/>
          </a:prstGeom>
        </p:spPr>
      </p:pic>
      <p:pic>
        <p:nvPicPr>
          <p:cNvPr id="42" name="Picture 41">
            <a:extLst>
              <a:ext uri="{FF2B5EF4-FFF2-40B4-BE49-F238E27FC236}">
                <a16:creationId xmlns:a16="http://schemas.microsoft.com/office/drawing/2014/main" id="{3987AF9E-FE49-4117-989C-9C772825179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076034" y="4672069"/>
            <a:ext cx="1317995" cy="1317995"/>
          </a:xfrm>
          <a:prstGeom prst="rect">
            <a:avLst/>
          </a:prstGeom>
        </p:spPr>
      </p:pic>
      <p:sp>
        <p:nvSpPr>
          <p:cNvPr id="43" name="TextBox 42">
            <a:extLst>
              <a:ext uri="{FF2B5EF4-FFF2-40B4-BE49-F238E27FC236}">
                <a16:creationId xmlns:a16="http://schemas.microsoft.com/office/drawing/2014/main" id="{F2331FE4-900F-42E8-B859-C959DD4B13F2}"/>
              </a:ext>
            </a:extLst>
          </p:cNvPr>
          <p:cNvSpPr txBox="1"/>
          <p:nvPr/>
        </p:nvSpPr>
        <p:spPr>
          <a:xfrm>
            <a:off x="6306128" y="4108944"/>
            <a:ext cx="756938" cy="400110"/>
          </a:xfrm>
          <a:prstGeom prst="rect">
            <a:avLst/>
          </a:prstGeom>
          <a:solidFill>
            <a:schemeClr val="bg1"/>
          </a:solidFill>
          <a:ln>
            <a:solidFill>
              <a:srgbClr val="115076"/>
            </a:solidFill>
          </a:ln>
        </p:spPr>
        <p:txBody>
          <a:bodyPr wrap="none" rtlCol="0">
            <a:spAutoFit/>
          </a:bodyPr>
          <a:lstStyle/>
          <a:p>
            <a:pPr algn="ctr"/>
            <a:r>
              <a:rPr lang="en-GB" sz="2000" b="1" dirty="0">
                <a:solidFill>
                  <a:schemeClr val="accent5">
                    <a:lumMod val="50000"/>
                  </a:schemeClr>
                </a:solidFill>
              </a:rPr>
              <a:t>Amir</a:t>
            </a:r>
          </a:p>
        </p:txBody>
      </p:sp>
      <p:sp>
        <p:nvSpPr>
          <p:cNvPr id="44" name="TextBox 43">
            <a:extLst>
              <a:ext uri="{FF2B5EF4-FFF2-40B4-BE49-F238E27FC236}">
                <a16:creationId xmlns:a16="http://schemas.microsoft.com/office/drawing/2014/main" id="{FD48FA33-938B-4E38-80EC-0E7ACA112C69}"/>
              </a:ext>
            </a:extLst>
          </p:cNvPr>
          <p:cNvSpPr txBox="1"/>
          <p:nvPr/>
        </p:nvSpPr>
        <p:spPr>
          <a:xfrm>
            <a:off x="6167556" y="5772857"/>
            <a:ext cx="1213794" cy="400110"/>
          </a:xfrm>
          <a:prstGeom prst="rect">
            <a:avLst/>
          </a:prstGeom>
          <a:solidFill>
            <a:schemeClr val="bg1"/>
          </a:solidFill>
          <a:ln>
            <a:solidFill>
              <a:srgbClr val="115076"/>
            </a:solidFill>
          </a:ln>
        </p:spPr>
        <p:txBody>
          <a:bodyPr wrap="none" rtlCol="0">
            <a:spAutoFit/>
          </a:bodyPr>
          <a:lstStyle/>
          <a:p>
            <a:pPr algn="ctr"/>
            <a:r>
              <a:rPr lang="en-GB" sz="2000" b="1" dirty="0" err="1">
                <a:solidFill>
                  <a:schemeClr val="accent5">
                    <a:lumMod val="50000"/>
                  </a:schemeClr>
                </a:solidFill>
              </a:rPr>
              <a:t>Océane</a:t>
            </a:r>
            <a:endParaRPr lang="en-GB" sz="2000" b="1" dirty="0">
              <a:solidFill>
                <a:schemeClr val="accent5">
                  <a:lumMod val="50000"/>
                </a:schemeClr>
              </a:solidFill>
            </a:endParaRPr>
          </a:p>
        </p:txBody>
      </p:sp>
      <p:pic>
        <p:nvPicPr>
          <p:cNvPr id="45" name="Picture 4" descr="Ice cream cone Strawberry ice cream Clip art - Cream Cliparts png ...">
            <a:extLst>
              <a:ext uri="{FF2B5EF4-FFF2-40B4-BE49-F238E27FC236}">
                <a16:creationId xmlns:a16="http://schemas.microsoft.com/office/drawing/2014/main" id="{2CFCD6D1-6BFD-4DB6-AA9B-02B5D7F69045}"/>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893266" y="3206243"/>
            <a:ext cx="342442" cy="845342"/>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0AA05549-18E5-4BA9-B821-505858FA3040}"/>
              </a:ext>
            </a:extLst>
          </p:cNvPr>
          <p:cNvSpPr txBox="1"/>
          <p:nvPr/>
        </p:nvSpPr>
        <p:spPr>
          <a:xfrm>
            <a:off x="9503800" y="3775205"/>
            <a:ext cx="234514" cy="584775"/>
          </a:xfrm>
          <a:prstGeom prst="rect">
            <a:avLst/>
          </a:prstGeom>
          <a:solidFill>
            <a:schemeClr val="bg1"/>
          </a:solidFill>
        </p:spPr>
        <p:txBody>
          <a:bodyPr wrap="square" lIns="0" rIns="0" rtlCol="0">
            <a:spAutoFit/>
          </a:bodyPr>
          <a:lstStyle/>
          <a:p>
            <a:pPr algn="l"/>
            <a:r>
              <a:rPr lang="en-GB" sz="3200" dirty="0">
                <a:solidFill>
                  <a:srgbClr val="115076"/>
                </a:solidFill>
              </a:rPr>
              <a:t>_</a:t>
            </a:r>
            <a:endParaRPr lang="en-GB" sz="2400" dirty="0">
              <a:solidFill>
                <a:srgbClr val="115076"/>
              </a:solidFill>
            </a:endParaRPr>
          </a:p>
        </p:txBody>
      </p:sp>
      <p:sp>
        <p:nvSpPr>
          <p:cNvPr id="47" name="TextBox 46">
            <a:extLst>
              <a:ext uri="{FF2B5EF4-FFF2-40B4-BE49-F238E27FC236}">
                <a16:creationId xmlns:a16="http://schemas.microsoft.com/office/drawing/2014/main" id="{5B5079F8-4BED-405A-8705-1520477931E3}"/>
              </a:ext>
            </a:extLst>
          </p:cNvPr>
          <p:cNvSpPr txBox="1"/>
          <p:nvPr/>
        </p:nvSpPr>
        <p:spPr>
          <a:xfrm>
            <a:off x="9273805" y="5405289"/>
            <a:ext cx="199005" cy="584775"/>
          </a:xfrm>
          <a:prstGeom prst="rect">
            <a:avLst/>
          </a:prstGeom>
          <a:solidFill>
            <a:schemeClr val="bg1"/>
          </a:solidFill>
        </p:spPr>
        <p:txBody>
          <a:bodyPr wrap="square" lIns="0" rIns="0" rtlCol="0">
            <a:spAutoFit/>
          </a:bodyPr>
          <a:lstStyle/>
          <a:p>
            <a:pPr algn="l"/>
            <a:r>
              <a:rPr lang="en-GB" sz="3200" dirty="0">
                <a:solidFill>
                  <a:srgbClr val="115076"/>
                </a:solidFill>
              </a:rPr>
              <a:t>_</a:t>
            </a:r>
            <a:endParaRPr lang="en-GB" sz="2400" dirty="0">
              <a:solidFill>
                <a:srgbClr val="115076"/>
              </a:solidFill>
            </a:endParaRPr>
          </a:p>
        </p:txBody>
      </p:sp>
      <p:pic>
        <p:nvPicPr>
          <p:cNvPr id="48" name="Picture 4" descr="Ice cream cone Strawberry ice cream Clip art - Cream Cliparts png ...">
            <a:extLst>
              <a:ext uri="{FF2B5EF4-FFF2-40B4-BE49-F238E27FC236}">
                <a16:creationId xmlns:a16="http://schemas.microsoft.com/office/drawing/2014/main" id="{FD01852C-BF5D-4790-990E-0BBF85D6840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451186" y="3206243"/>
            <a:ext cx="342442" cy="84534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political map of france blank - Clip Art Library">
            <a:extLst>
              <a:ext uri="{FF2B5EF4-FFF2-40B4-BE49-F238E27FC236}">
                <a16:creationId xmlns:a16="http://schemas.microsoft.com/office/drawing/2014/main" id="{F0F5284C-34EB-4ED1-8E52-9C744DFFC26C}"/>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38593" y="4818519"/>
            <a:ext cx="728077" cy="720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55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35"/>
                                        </p:tgtEl>
                                      </p:cBhvr>
                                    </p:animEffect>
                                    <p:set>
                                      <p:cBhvr>
                                        <p:cTn id="20" dur="1" fill="hold">
                                          <p:stCondLst>
                                            <p:cond delay="499"/>
                                          </p:stCondLst>
                                        </p:cTn>
                                        <p:tgtEl>
                                          <p:spTgt spid="3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6"/>
                                        </p:tgtEl>
                                      </p:cBhvr>
                                    </p:animEffect>
                                    <p:set>
                                      <p:cBhvr>
                                        <p:cTn id="25" dur="1" fill="hold">
                                          <p:stCondLst>
                                            <p:cond delay="499"/>
                                          </p:stCondLst>
                                        </p:cTn>
                                        <p:tgtEl>
                                          <p:spTgt spid="3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46"/>
                                        </p:tgtEl>
                                      </p:cBhvr>
                                    </p:animEffect>
                                    <p:set>
                                      <p:cBhvr>
                                        <p:cTn id="30" dur="1" fill="hold">
                                          <p:stCondLst>
                                            <p:cond delay="499"/>
                                          </p:stCondLst>
                                        </p:cTn>
                                        <p:tgtEl>
                                          <p:spTgt spid="4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7"/>
                                        </p:tgtEl>
                                      </p:cBhvr>
                                    </p:animEffect>
                                    <p:set>
                                      <p:cBhvr>
                                        <p:cTn id="35"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animBg="1"/>
      <p:bldP spid="6" grpId="0" animBg="1"/>
      <p:bldP spid="35" grpId="0" animBg="1"/>
      <p:bldP spid="36" grpId="0" animBg="1"/>
      <p:bldP spid="46"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800" b="1" dirty="0">
                <a:solidFill>
                  <a:schemeClr val="bg1"/>
                </a:solidFill>
              </a:rPr>
              <a:t>Comment </a:t>
            </a:r>
            <a:r>
              <a:rPr lang="en-GB" sz="2800" b="1" dirty="0" err="1">
                <a:solidFill>
                  <a:schemeClr val="bg1"/>
                </a:solidFill>
              </a:rPr>
              <a:t>dit</a:t>
            </a:r>
            <a:r>
              <a:rPr lang="en-GB" sz="2800" b="1" dirty="0">
                <a:solidFill>
                  <a:schemeClr val="bg1"/>
                </a:solidFill>
              </a:rPr>
              <a:t>-on…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80000" y="1296000"/>
            <a:ext cx="627724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Sophie font les devoirs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d’anglais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des questions pour Sophie.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réponses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1246857177"/>
              </p:ext>
            </p:extLst>
          </p:nvPr>
        </p:nvGraphicFramePr>
        <p:xfrm>
          <a:off x="6457245" y="1296000"/>
          <a:ext cx="5400000" cy="3479469"/>
        </p:xfrm>
        <a:graphic>
          <a:graphicData uri="http://schemas.openxmlformats.org/drawingml/2006/table">
            <a:tbl>
              <a:tblPr firstRow="1" bandRow="1">
                <a:tableStyleId>{7DF18680-E054-41AD-8BC1-D1AEF772440D}</a:tableStyleId>
              </a:tblPr>
              <a:tblGrid>
                <a:gridCol w="720000">
                  <a:extLst>
                    <a:ext uri="{9D8B030D-6E8A-4147-A177-3AD203B41FA5}">
                      <a16:colId xmlns:a16="http://schemas.microsoft.com/office/drawing/2014/main" val="2607353726"/>
                    </a:ext>
                  </a:extLst>
                </a:gridCol>
                <a:gridCol w="2160000">
                  <a:extLst>
                    <a:ext uri="{9D8B030D-6E8A-4147-A177-3AD203B41FA5}">
                      <a16:colId xmlns:a16="http://schemas.microsoft.com/office/drawing/2014/main" val="4128092149"/>
                    </a:ext>
                  </a:extLst>
                </a:gridCol>
                <a:gridCol w="2520000">
                  <a:extLst>
                    <a:ext uri="{9D8B030D-6E8A-4147-A177-3AD203B41FA5}">
                      <a16:colId xmlns:a16="http://schemas.microsoft.com/office/drawing/2014/main" val="2609792770"/>
                    </a:ext>
                  </a:extLst>
                </a:gridCol>
              </a:tblGrid>
              <a:tr h="497067">
                <a:tc>
                  <a:txBody>
                    <a:bodyPr/>
                    <a:lstStyle/>
                    <a:p>
                      <a:pPr algn="l"/>
                      <a:endParaRPr lang="en-GB" sz="2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solidFill>
                            <a:prstClr val="white"/>
                          </a:solidFill>
                          <a:effectLst/>
                          <a:uLnTx/>
                          <a:uFillTx/>
                        </a:rPr>
                        <a:t>en</a:t>
                      </a:r>
                      <a:r>
                        <a:rPr kumimoji="0" lang="en-GB" sz="2000" b="1" u="none" strike="noStrike" kern="1200" cap="none" spc="0" normalizeH="0" baseline="0" noProof="0" dirty="0">
                          <a:ln>
                            <a:noFill/>
                          </a:ln>
                          <a:solidFill>
                            <a:prstClr val="white"/>
                          </a:solidFill>
                          <a:effectLst/>
                          <a:uLnTx/>
                          <a:uFillTx/>
                        </a:rPr>
                        <a:t> </a:t>
                      </a:r>
                      <a:r>
                        <a:rPr kumimoji="0" lang="en-GB" sz="2000" b="1" u="none" strike="noStrike" kern="1200" cap="none" spc="0" normalizeH="0" baseline="0" noProof="0" dirty="0" err="1">
                          <a:ln>
                            <a:noFill/>
                          </a:ln>
                          <a:solidFill>
                            <a:prstClr val="white"/>
                          </a:solidFill>
                          <a:effectLst/>
                          <a:uLnTx/>
                          <a:uFillTx/>
                        </a:rPr>
                        <a:t>français</a:t>
                      </a:r>
                      <a:r>
                        <a:rPr kumimoji="0" lang="en-GB" sz="2000" b="1" u="none" strike="noStrike" kern="1200" cap="none" spc="0" normalizeH="0" baseline="0" noProof="0" dirty="0">
                          <a:ln>
                            <a:noFill/>
                          </a:ln>
                          <a:solidFill>
                            <a:prstClr val="white"/>
                          </a:solidFill>
                          <a:effectLst/>
                          <a:uLnTx/>
                          <a:uFillTx/>
                        </a:rPr>
                        <a:t> ?</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en</a:t>
                      </a:r>
                      <a:r>
                        <a:rPr lang="en-GB" sz="2000" dirty="0"/>
                        <a:t> </a:t>
                      </a:r>
                      <a:r>
                        <a:rPr lang="en-GB" sz="2000" dirty="0" err="1"/>
                        <a:t>anglais</a:t>
                      </a:r>
                      <a:r>
                        <a:rPr lang="en-GB" sz="2000" dirty="0"/>
                        <a:t> ?</a:t>
                      </a:r>
                      <a:endParaRPr lang="en-GB" sz="2000" b="0" dirty="0"/>
                    </a:p>
                  </a:txBody>
                  <a:tcPr anchor="ctr"/>
                </a:tc>
                <a:extLst>
                  <a:ext uri="{0D108BD9-81ED-4DB2-BD59-A6C34878D82A}">
                    <a16:rowId xmlns:a16="http://schemas.microsoft.com/office/drawing/2014/main" val="1153431983"/>
                  </a:ext>
                </a:extLst>
              </a:tr>
              <a:tr h="497067">
                <a:tc>
                  <a:txBody>
                    <a:bodyPr/>
                    <a:lstStyle/>
                    <a:p>
                      <a:pPr algn="l"/>
                      <a:endParaRPr lang="en-GB" sz="2000" dirty="0">
                        <a:solidFill>
                          <a:schemeClr val="accent1">
                            <a:lumMod val="50000"/>
                          </a:schemeClr>
                        </a:solidFill>
                      </a:endParaRPr>
                    </a:p>
                  </a:txBody>
                  <a:tcPr anchor="ctr"/>
                </a:tc>
                <a:tc>
                  <a:txBody>
                    <a:bodyPr/>
                    <a:lstStyle/>
                    <a:p>
                      <a:pPr algn="l"/>
                      <a:r>
                        <a:rPr lang="en-GB" sz="2000" dirty="0" err="1">
                          <a:solidFill>
                            <a:schemeClr val="accent1">
                              <a:lumMod val="50000"/>
                            </a:schemeClr>
                          </a:solidFill>
                        </a:rPr>
                        <a:t>écrire</a:t>
                      </a:r>
                      <a:endParaRPr lang="en-GB" sz="2000" dirty="0">
                        <a:solidFill>
                          <a:schemeClr val="accent1">
                            <a:lumMod val="50000"/>
                          </a:schemeClr>
                        </a:solidFill>
                      </a:endParaRPr>
                    </a:p>
                  </a:txBody>
                  <a:tcPr anchor="ctr"/>
                </a:tc>
                <a:tc>
                  <a:txBody>
                    <a:bodyPr/>
                    <a:lstStyle/>
                    <a:p>
                      <a:pPr algn="l"/>
                      <a:r>
                        <a:rPr lang="en-GB" sz="2000" dirty="0">
                          <a:solidFill>
                            <a:schemeClr val="accent1">
                              <a:lumMod val="50000"/>
                            </a:schemeClr>
                          </a:solidFill>
                        </a:rPr>
                        <a:t>to write, writing</a:t>
                      </a:r>
                    </a:p>
                  </a:txBody>
                  <a:tcPr anchor="ctr"/>
                </a:tc>
                <a:extLst>
                  <a:ext uri="{0D108BD9-81ED-4DB2-BD59-A6C34878D82A}">
                    <a16:rowId xmlns:a16="http://schemas.microsoft.com/office/drawing/2014/main" val="1171492714"/>
                  </a:ext>
                </a:extLst>
              </a:tr>
              <a:tr h="497067">
                <a:tc>
                  <a:txBody>
                    <a:bodyPr/>
                    <a:lstStyle/>
                    <a:p>
                      <a:pPr algn="l"/>
                      <a:endParaRPr lang="en-GB" sz="2000" dirty="0">
                        <a:solidFill>
                          <a:schemeClr val="accent1">
                            <a:lumMod val="50000"/>
                          </a:schemeClr>
                        </a:solidFill>
                      </a:endParaRPr>
                    </a:p>
                  </a:txBody>
                  <a:tcPr anchor="ctr"/>
                </a:tc>
                <a:tc>
                  <a:txBody>
                    <a:bodyPr/>
                    <a:lstStyle/>
                    <a:p>
                      <a:pPr algn="l"/>
                      <a:r>
                        <a:rPr lang="en-GB" sz="2000" dirty="0">
                          <a:solidFill>
                            <a:schemeClr val="accent1">
                              <a:lumMod val="50000"/>
                            </a:schemeClr>
                          </a:solidFill>
                        </a:rPr>
                        <a:t>quoi?</a:t>
                      </a:r>
                    </a:p>
                  </a:txBody>
                  <a:tcPr anchor="ctr"/>
                </a:tc>
                <a:tc>
                  <a:txBody>
                    <a:bodyPr/>
                    <a:lstStyle/>
                    <a:p>
                      <a:pPr algn="l"/>
                      <a:r>
                        <a:rPr lang="en-GB" sz="2000" dirty="0">
                          <a:solidFill>
                            <a:schemeClr val="accent1">
                              <a:lumMod val="50000"/>
                            </a:schemeClr>
                          </a:solidFill>
                        </a:rPr>
                        <a:t>what?</a:t>
                      </a:r>
                    </a:p>
                  </a:txBody>
                  <a:tcPr anchor="ctr"/>
                </a:tc>
                <a:extLst>
                  <a:ext uri="{0D108BD9-81ED-4DB2-BD59-A6C34878D82A}">
                    <a16:rowId xmlns:a16="http://schemas.microsoft.com/office/drawing/2014/main" val="1961458278"/>
                  </a:ext>
                </a:extLst>
              </a:tr>
              <a:tr h="497067">
                <a:tc>
                  <a:txBody>
                    <a:bodyPr/>
                    <a:lstStyle/>
                    <a:p>
                      <a:pPr algn="l"/>
                      <a:endParaRPr lang="en-GB" sz="2000" dirty="0">
                        <a:solidFill>
                          <a:schemeClr val="accent1">
                            <a:lumMod val="50000"/>
                          </a:schemeClr>
                        </a:solidFill>
                      </a:endParaRPr>
                    </a:p>
                  </a:txBody>
                  <a:tcPr anchor="ctr"/>
                </a:tc>
                <a:tc>
                  <a:txBody>
                    <a:bodyPr/>
                    <a:lstStyle/>
                    <a:p>
                      <a:pPr algn="l"/>
                      <a:r>
                        <a:rPr lang="en-GB" sz="2000" dirty="0">
                          <a:solidFill>
                            <a:schemeClr val="accent1">
                              <a:lumMod val="50000"/>
                            </a:schemeClr>
                          </a:solidFill>
                        </a:rPr>
                        <a:t>la phrase</a:t>
                      </a:r>
                    </a:p>
                  </a:txBody>
                  <a:tcPr anchor="ctr"/>
                </a:tc>
                <a:tc>
                  <a:txBody>
                    <a:bodyPr/>
                    <a:lstStyle/>
                    <a:p>
                      <a:pPr algn="l"/>
                      <a:r>
                        <a:rPr lang="en-GB" sz="2000" dirty="0">
                          <a:solidFill>
                            <a:schemeClr val="accent1">
                              <a:lumMod val="50000"/>
                            </a:schemeClr>
                          </a:solidFill>
                        </a:rPr>
                        <a:t>sentence</a:t>
                      </a:r>
                    </a:p>
                  </a:txBody>
                  <a:tcPr anchor="ctr"/>
                </a:tc>
                <a:extLst>
                  <a:ext uri="{0D108BD9-81ED-4DB2-BD59-A6C34878D82A}">
                    <a16:rowId xmlns:a16="http://schemas.microsoft.com/office/drawing/2014/main" val="2189313960"/>
                  </a:ext>
                </a:extLst>
              </a:tr>
              <a:tr h="497067">
                <a:tc>
                  <a:txBody>
                    <a:bodyPr/>
                    <a:lstStyle/>
                    <a:p>
                      <a:pPr algn="l"/>
                      <a:endParaRPr lang="en-GB" sz="2000" dirty="0">
                        <a:solidFill>
                          <a:schemeClr val="accent1">
                            <a:lumMod val="50000"/>
                          </a:schemeClr>
                        </a:solidFill>
                      </a:endParaRPr>
                    </a:p>
                  </a:txBody>
                  <a:tcPr anchor="ctr"/>
                </a:tc>
                <a:tc>
                  <a:txBody>
                    <a:bodyPr/>
                    <a:lstStyle/>
                    <a:p>
                      <a:pPr algn="l"/>
                      <a:r>
                        <a:rPr lang="en-GB" sz="2000" dirty="0">
                          <a:solidFill>
                            <a:schemeClr val="accent1">
                              <a:lumMod val="50000"/>
                            </a:schemeClr>
                          </a:solidFill>
                        </a:rPr>
                        <a:t>lire</a:t>
                      </a:r>
                    </a:p>
                  </a:txBody>
                  <a:tcPr anchor="ctr"/>
                </a:tc>
                <a:tc>
                  <a:txBody>
                    <a:bodyPr/>
                    <a:lstStyle/>
                    <a:p>
                      <a:pPr algn="l"/>
                      <a:r>
                        <a:rPr lang="en-GB" sz="2000" dirty="0">
                          <a:solidFill>
                            <a:schemeClr val="accent1">
                              <a:lumMod val="50000"/>
                            </a:schemeClr>
                          </a:solidFill>
                        </a:rPr>
                        <a:t>to read, reading</a:t>
                      </a:r>
                    </a:p>
                  </a:txBody>
                  <a:tcPr anchor="ctr"/>
                </a:tc>
                <a:extLst>
                  <a:ext uri="{0D108BD9-81ED-4DB2-BD59-A6C34878D82A}">
                    <a16:rowId xmlns:a16="http://schemas.microsoft.com/office/drawing/2014/main" val="2344197191"/>
                  </a:ext>
                </a:extLst>
              </a:tr>
              <a:tr h="497067">
                <a:tc>
                  <a:txBody>
                    <a:bodyPr/>
                    <a:lstStyle/>
                    <a:p>
                      <a:pPr algn="l"/>
                      <a:endParaRPr lang="en-GB" sz="2000" dirty="0">
                        <a:solidFill>
                          <a:schemeClr val="accent1">
                            <a:lumMod val="50000"/>
                          </a:schemeClr>
                        </a:solidFill>
                      </a:endParaRPr>
                    </a:p>
                  </a:txBody>
                  <a:tcPr anchor="ctr"/>
                </a:tc>
                <a:tc>
                  <a:txBody>
                    <a:bodyPr/>
                    <a:lstStyle/>
                    <a:p>
                      <a:pPr algn="l"/>
                      <a:r>
                        <a:rPr lang="en-GB" sz="2000" dirty="0">
                          <a:solidFill>
                            <a:schemeClr val="accent1">
                              <a:lumMod val="50000"/>
                            </a:schemeClr>
                          </a:solidFill>
                        </a:rPr>
                        <a:t>au revoir</a:t>
                      </a:r>
                    </a:p>
                  </a:txBody>
                  <a:tcPr anchor="ctr"/>
                </a:tc>
                <a:tc>
                  <a:txBody>
                    <a:bodyPr/>
                    <a:lstStyle/>
                    <a:p>
                      <a:pPr algn="l"/>
                      <a:r>
                        <a:rPr lang="en-GB" sz="2000" dirty="0">
                          <a:solidFill>
                            <a:schemeClr val="accent1">
                              <a:lumMod val="50000"/>
                            </a:schemeClr>
                          </a:solidFill>
                        </a:rPr>
                        <a:t>goodbye</a:t>
                      </a:r>
                    </a:p>
                  </a:txBody>
                  <a:tcPr anchor="ctr"/>
                </a:tc>
                <a:extLst>
                  <a:ext uri="{0D108BD9-81ED-4DB2-BD59-A6C34878D82A}">
                    <a16:rowId xmlns:a16="http://schemas.microsoft.com/office/drawing/2014/main" val="1972389626"/>
                  </a:ext>
                </a:extLst>
              </a:tr>
              <a:tr h="497067">
                <a:tc>
                  <a:txBody>
                    <a:bodyPr/>
                    <a:lstStyle/>
                    <a:p>
                      <a:pPr algn="l"/>
                      <a:endParaRPr lang="en-GB" sz="2000" dirty="0">
                        <a:solidFill>
                          <a:schemeClr val="accent1">
                            <a:lumMod val="50000"/>
                          </a:schemeClr>
                        </a:solidFill>
                      </a:endParaRPr>
                    </a:p>
                  </a:txBody>
                  <a:tcPr anchor="ctr"/>
                </a:tc>
                <a:tc>
                  <a:txBody>
                    <a:bodyPr/>
                    <a:lstStyle/>
                    <a:p>
                      <a:pPr algn="l"/>
                      <a:r>
                        <a:rPr lang="en-GB" sz="2000" dirty="0" err="1">
                          <a:solidFill>
                            <a:schemeClr val="accent1">
                              <a:lumMod val="50000"/>
                            </a:schemeClr>
                          </a:solidFill>
                        </a:rPr>
                        <a:t>parler</a:t>
                      </a:r>
                      <a:endParaRPr lang="en-GB" sz="2000" dirty="0">
                        <a:solidFill>
                          <a:schemeClr val="accent1">
                            <a:lumMod val="50000"/>
                          </a:schemeClr>
                        </a:solidFill>
                      </a:endParaRPr>
                    </a:p>
                  </a:txBody>
                  <a:tcPr anchor="ctr"/>
                </a:tc>
                <a:tc>
                  <a:txBody>
                    <a:bodyPr/>
                    <a:lstStyle/>
                    <a:p>
                      <a:pPr algn="l"/>
                      <a:r>
                        <a:rPr lang="en-GB" sz="2000" dirty="0">
                          <a:solidFill>
                            <a:schemeClr val="accent1">
                              <a:lumMod val="50000"/>
                            </a:schemeClr>
                          </a:solidFill>
                        </a:rPr>
                        <a:t>to speak, speaking</a:t>
                      </a:r>
                    </a:p>
                  </a:txBody>
                  <a:tcPr anchor="ctr"/>
                </a:tc>
                <a:extLst>
                  <a:ext uri="{0D108BD9-81ED-4DB2-BD59-A6C34878D82A}">
                    <a16:rowId xmlns:a16="http://schemas.microsoft.com/office/drawing/2014/main" val="664931564"/>
                  </a:ext>
                </a:extLst>
              </a:tr>
            </a:tbl>
          </a:graphicData>
        </a:graphic>
      </p:graphicFrame>
      <p:sp>
        <p:nvSpPr>
          <p:cNvPr id="29" name="Action Button: Custom 16">
            <a:hlinkClick r:id="" action="ppaction://noaction" highlightClick="1">
              <a:snd r:embed="rId3" name="6. 1. écrire.wav"/>
            </a:hlinkClick>
            <a:extLst>
              <a:ext uri="{FF2B5EF4-FFF2-40B4-BE49-F238E27FC236}">
                <a16:creationId xmlns:a16="http://schemas.microsoft.com/office/drawing/2014/main" id="{00B3E4C1-DFF4-46C3-8013-784275E7AA6B}"/>
              </a:ext>
            </a:extLst>
          </p:cNvPr>
          <p:cNvSpPr/>
          <p:nvPr/>
        </p:nvSpPr>
        <p:spPr>
          <a:xfrm>
            <a:off x="6601494" y="184809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4" name="6. 2. quoi.wav"/>
            </a:hlinkClick>
            <a:extLst>
              <a:ext uri="{FF2B5EF4-FFF2-40B4-BE49-F238E27FC236}">
                <a16:creationId xmlns:a16="http://schemas.microsoft.com/office/drawing/2014/main" id="{5B92A95F-523A-4E36-B65E-94DAE9FBB368}"/>
              </a:ext>
            </a:extLst>
          </p:cNvPr>
          <p:cNvSpPr/>
          <p:nvPr/>
        </p:nvSpPr>
        <p:spPr>
          <a:xfrm>
            <a:off x="6601494" y="232073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5" name="6. 3. phrase.wav"/>
            </a:hlinkClick>
            <a:extLst>
              <a:ext uri="{FF2B5EF4-FFF2-40B4-BE49-F238E27FC236}">
                <a16:creationId xmlns:a16="http://schemas.microsoft.com/office/drawing/2014/main" id="{D4B491BE-DEE1-4BAB-B62E-08BEC8F84C2F}"/>
              </a:ext>
            </a:extLst>
          </p:cNvPr>
          <p:cNvSpPr/>
          <p:nvPr/>
        </p:nvSpPr>
        <p:spPr>
          <a:xfrm>
            <a:off x="6599416" y="283142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6" name="6. 4. lire.wav"/>
            </a:hlinkClick>
            <a:extLst>
              <a:ext uri="{FF2B5EF4-FFF2-40B4-BE49-F238E27FC236}">
                <a16:creationId xmlns:a16="http://schemas.microsoft.com/office/drawing/2014/main" id="{7C5D1C98-B338-48C7-A0D6-9CC93C596CA9}"/>
              </a:ext>
            </a:extLst>
          </p:cNvPr>
          <p:cNvSpPr/>
          <p:nvPr/>
        </p:nvSpPr>
        <p:spPr>
          <a:xfrm>
            <a:off x="6599416" y="331359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7" name="6. 5. au revoir.wav"/>
            </a:hlinkClick>
            <a:extLst>
              <a:ext uri="{FF2B5EF4-FFF2-40B4-BE49-F238E27FC236}">
                <a16:creationId xmlns:a16="http://schemas.microsoft.com/office/drawing/2014/main" id="{735F5EA0-D015-4C01-9444-94092DE5E112}"/>
              </a:ext>
            </a:extLst>
          </p:cNvPr>
          <p:cNvSpPr/>
          <p:nvPr/>
        </p:nvSpPr>
        <p:spPr>
          <a:xfrm>
            <a:off x="6599416" y="383112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8" name="6. 6. parler.wav"/>
            </a:hlinkClick>
            <a:extLst>
              <a:ext uri="{FF2B5EF4-FFF2-40B4-BE49-F238E27FC236}">
                <a16:creationId xmlns:a16="http://schemas.microsoft.com/office/drawing/2014/main" id="{C85FFF45-DBEA-4B31-808F-B9B100F63A1A}"/>
              </a:ext>
            </a:extLst>
          </p:cNvPr>
          <p:cNvSpPr/>
          <p:nvPr/>
        </p:nvSpPr>
        <p:spPr>
          <a:xfrm>
            <a:off x="6604210" y="431705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 name="Rectangle 1">
            <a:extLst>
              <a:ext uri="{FF2B5EF4-FFF2-40B4-BE49-F238E27FC236}">
                <a16:creationId xmlns:a16="http://schemas.microsoft.com/office/drawing/2014/main" id="{DBE010E5-CFFA-4CF8-A123-A56682CBE57C}"/>
              </a:ext>
            </a:extLst>
          </p:cNvPr>
          <p:cNvSpPr/>
          <p:nvPr/>
        </p:nvSpPr>
        <p:spPr>
          <a:xfrm>
            <a:off x="7217220" y="1842181"/>
            <a:ext cx="2057400" cy="396000"/>
          </a:xfrm>
          <a:prstGeom prst="rect">
            <a:avLst/>
          </a:prstGeom>
          <a:solidFill>
            <a:srgbClr val="FC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4568B527-CD50-4372-9059-9BDEBAD89D81}"/>
              </a:ext>
            </a:extLst>
          </p:cNvPr>
          <p:cNvSpPr/>
          <p:nvPr/>
        </p:nvSpPr>
        <p:spPr>
          <a:xfrm>
            <a:off x="7233132" y="2870446"/>
            <a:ext cx="2057400" cy="396000"/>
          </a:xfrm>
          <a:prstGeom prst="rect">
            <a:avLst/>
          </a:prstGeom>
          <a:solidFill>
            <a:srgbClr val="FC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75BEBB58-3B2A-4503-8B02-F09C01BA2D75}"/>
              </a:ext>
            </a:extLst>
          </p:cNvPr>
          <p:cNvSpPr/>
          <p:nvPr/>
        </p:nvSpPr>
        <p:spPr>
          <a:xfrm>
            <a:off x="7158378" y="3838370"/>
            <a:ext cx="2057400" cy="396000"/>
          </a:xfrm>
          <a:prstGeom prst="rect">
            <a:avLst/>
          </a:prstGeom>
          <a:solidFill>
            <a:srgbClr val="FC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E66C34F3-CBF9-45E3-9403-B4797BA0DBAF}"/>
              </a:ext>
            </a:extLst>
          </p:cNvPr>
          <p:cNvSpPr/>
          <p:nvPr/>
        </p:nvSpPr>
        <p:spPr>
          <a:xfrm>
            <a:off x="9364453" y="1869296"/>
            <a:ext cx="2057400" cy="396000"/>
          </a:xfrm>
          <a:prstGeom prst="rect">
            <a:avLst/>
          </a:prstGeom>
          <a:solidFill>
            <a:srgbClr val="FC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FC57632C-F1DD-426C-92A9-7EAAF0E59BE7}"/>
              </a:ext>
            </a:extLst>
          </p:cNvPr>
          <p:cNvSpPr/>
          <p:nvPr/>
        </p:nvSpPr>
        <p:spPr>
          <a:xfrm>
            <a:off x="9356792" y="2930197"/>
            <a:ext cx="2280973" cy="344705"/>
          </a:xfrm>
          <a:prstGeom prst="rect">
            <a:avLst/>
          </a:prstGeom>
          <a:solidFill>
            <a:srgbClr val="FC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8ABFE228-7E92-433E-A4DD-433636128712}"/>
              </a:ext>
            </a:extLst>
          </p:cNvPr>
          <p:cNvSpPr/>
          <p:nvPr/>
        </p:nvSpPr>
        <p:spPr>
          <a:xfrm>
            <a:off x="9344781" y="3838370"/>
            <a:ext cx="2057400" cy="396000"/>
          </a:xfrm>
          <a:prstGeom prst="rect">
            <a:avLst/>
          </a:prstGeom>
          <a:solidFill>
            <a:srgbClr val="FC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4E7E910C-E366-4687-98A7-11C0C5711903}"/>
              </a:ext>
            </a:extLst>
          </p:cNvPr>
          <p:cNvSpPr/>
          <p:nvPr/>
        </p:nvSpPr>
        <p:spPr>
          <a:xfrm>
            <a:off x="7204497" y="3351940"/>
            <a:ext cx="2030833" cy="396000"/>
          </a:xfrm>
          <a:prstGeom prst="rect">
            <a:avLst/>
          </a:prstGeom>
          <a:solidFill>
            <a:srgbClr val="FD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8D1A808E-4361-416E-9430-DB3CD9A35149}"/>
              </a:ext>
            </a:extLst>
          </p:cNvPr>
          <p:cNvSpPr/>
          <p:nvPr/>
        </p:nvSpPr>
        <p:spPr>
          <a:xfrm>
            <a:off x="7259699" y="2332579"/>
            <a:ext cx="2030833" cy="396000"/>
          </a:xfrm>
          <a:prstGeom prst="rect">
            <a:avLst/>
          </a:prstGeom>
          <a:solidFill>
            <a:srgbClr val="FD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F9CECC99-60DD-4C0F-8A38-1B998D7095EB}"/>
              </a:ext>
            </a:extLst>
          </p:cNvPr>
          <p:cNvSpPr/>
          <p:nvPr/>
        </p:nvSpPr>
        <p:spPr>
          <a:xfrm>
            <a:off x="7233132" y="4342703"/>
            <a:ext cx="2030833" cy="396000"/>
          </a:xfrm>
          <a:prstGeom prst="rect">
            <a:avLst/>
          </a:prstGeom>
          <a:solidFill>
            <a:srgbClr val="FD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45" name="Rectangle 44">
            <a:extLst>
              <a:ext uri="{FF2B5EF4-FFF2-40B4-BE49-F238E27FC236}">
                <a16:creationId xmlns:a16="http://schemas.microsoft.com/office/drawing/2014/main" id="{BF87AB3B-294D-47A1-8A0F-F42C91184807}"/>
              </a:ext>
            </a:extLst>
          </p:cNvPr>
          <p:cNvSpPr/>
          <p:nvPr/>
        </p:nvSpPr>
        <p:spPr>
          <a:xfrm>
            <a:off x="9344781" y="2372028"/>
            <a:ext cx="2363000" cy="344705"/>
          </a:xfrm>
          <a:prstGeom prst="rect">
            <a:avLst/>
          </a:prstGeom>
          <a:solidFill>
            <a:srgbClr val="FD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3AF57521-35B6-4E77-8ACA-62505047C2F9}"/>
              </a:ext>
            </a:extLst>
          </p:cNvPr>
          <p:cNvSpPr/>
          <p:nvPr/>
        </p:nvSpPr>
        <p:spPr>
          <a:xfrm>
            <a:off x="9344781" y="3401238"/>
            <a:ext cx="2363000" cy="344705"/>
          </a:xfrm>
          <a:prstGeom prst="rect">
            <a:avLst/>
          </a:prstGeom>
          <a:solidFill>
            <a:srgbClr val="FD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8CEF61D8-EC16-49BB-B3AC-40905A67747D}"/>
              </a:ext>
            </a:extLst>
          </p:cNvPr>
          <p:cNvSpPr/>
          <p:nvPr/>
        </p:nvSpPr>
        <p:spPr>
          <a:xfrm>
            <a:off x="9383114" y="4342703"/>
            <a:ext cx="2363000" cy="344705"/>
          </a:xfrm>
          <a:prstGeom prst="rect">
            <a:avLst/>
          </a:prstGeom>
          <a:solidFill>
            <a:srgbClr val="FD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9" name="Picture 48">
            <a:extLst>
              <a:ext uri="{FF2B5EF4-FFF2-40B4-BE49-F238E27FC236}">
                <a16:creationId xmlns:a16="http://schemas.microsoft.com/office/drawing/2014/main" id="{23012949-7102-44E1-80D8-6DA605A289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3225" y="3364230"/>
            <a:ext cx="1800000" cy="1800000"/>
          </a:xfrm>
          <a:prstGeom prst="rect">
            <a:avLst/>
          </a:prstGeom>
        </p:spPr>
      </p:pic>
      <p:pic>
        <p:nvPicPr>
          <p:cNvPr id="51" name="Picture 50">
            <a:extLst>
              <a:ext uri="{FF2B5EF4-FFF2-40B4-BE49-F238E27FC236}">
                <a16:creationId xmlns:a16="http://schemas.microsoft.com/office/drawing/2014/main" id="{F1B6ADD0-03F2-4782-8C32-C75DFCEDCE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00235" y="3362788"/>
            <a:ext cx="1800000" cy="1800000"/>
          </a:xfrm>
          <a:prstGeom prst="rect">
            <a:avLst/>
          </a:prstGeom>
        </p:spPr>
      </p:pic>
      <p:pic>
        <p:nvPicPr>
          <p:cNvPr id="2050" name="Picture 2" descr="homework clipart png transparent - Clip Art Library">
            <a:extLst>
              <a:ext uri="{FF2B5EF4-FFF2-40B4-BE49-F238E27FC236}">
                <a16:creationId xmlns:a16="http://schemas.microsoft.com/office/drawing/2014/main" id="{1AB96298-DCF8-4F9D-8144-D480D43965F6}"/>
              </a:ext>
            </a:extLst>
          </p:cNvPr>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143224" y="5162788"/>
            <a:ext cx="1800000" cy="83195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omework clipart png transparent - Clip Art Library">
            <a:extLst>
              <a:ext uri="{FF2B5EF4-FFF2-40B4-BE49-F238E27FC236}">
                <a16:creationId xmlns:a16="http://schemas.microsoft.com/office/drawing/2014/main" id="{14775F0C-2C8C-4449-85B7-67800292A105}"/>
              </a:ext>
            </a:extLst>
          </p:cNvPr>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948319" y="5157166"/>
            <a:ext cx="1800000" cy="831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animBg="1"/>
      <p:bldP spid="35" grpId="0" animBg="1"/>
      <p:bldP spid="37" grpId="0" animBg="1"/>
      <p:bldP spid="38" grpId="0" animBg="1"/>
      <p:bldP spid="39" grpId="0" animBg="1"/>
      <p:bldP spid="3" grpId="0" animBg="1"/>
      <p:bldP spid="42" grpId="0" animBg="1"/>
      <p:bldP spid="43" grpId="0" animBg="1"/>
      <p:bldP spid="45"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Comment </a:t>
            </a:r>
            <a:r>
              <a:rPr lang="en-GB" sz="2800" b="1" dirty="0" err="1">
                <a:solidFill>
                  <a:schemeClr val="bg1"/>
                </a:solidFill>
              </a:rPr>
              <a:t>dit</a:t>
            </a:r>
            <a:r>
              <a:rPr lang="en-GB" sz="2800" b="1" dirty="0">
                <a:solidFill>
                  <a:schemeClr val="bg1"/>
                </a:solidFill>
              </a:rPr>
              <a:t>-on…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Tu </a:t>
            </a:r>
            <a:r>
              <a:rPr lang="en-US" sz="2400" dirty="0" err="1">
                <a:solidFill>
                  <a:srgbClr val="002060"/>
                </a:solidFill>
                <a:latin typeface="Century Gothic" panose="020F0302020204030204"/>
              </a:rPr>
              <a:t>viens</a:t>
            </a:r>
            <a:r>
              <a:rPr lang="en-US" sz="2400" dirty="0">
                <a:solidFill>
                  <a:srgbClr val="002060"/>
                </a:solidFill>
                <a:latin typeface="Century Gothic" panose="020F0302020204030204"/>
              </a:rPr>
              <a:t> de France et </a:t>
            </a:r>
            <a:r>
              <a:rPr lang="en-US" sz="2400" dirty="0" err="1">
                <a:solidFill>
                  <a:srgbClr val="002060"/>
                </a:solidFill>
                <a:latin typeface="Century Gothic" panose="020F0302020204030204"/>
              </a:rPr>
              <a:t>tu</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apprends</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l’anglais</a:t>
            </a:r>
            <a:r>
              <a:rPr lang="en-US" sz="2400" dirty="0">
                <a:solidFill>
                  <a:srgbClr val="002060"/>
                </a:solidFill>
                <a:latin typeface="Century Gothic" panose="020F0302020204030204"/>
              </a:rPr>
              <a:t>. Comment </a:t>
            </a:r>
            <a:r>
              <a:rPr lang="en-US" sz="2400" dirty="0" err="1">
                <a:solidFill>
                  <a:srgbClr val="002060"/>
                </a:solidFill>
                <a:latin typeface="Century Gothic" panose="020F0302020204030204"/>
              </a:rPr>
              <a:t>dit</a:t>
            </a:r>
            <a:r>
              <a:rPr lang="en-US" sz="2400" dirty="0">
                <a:solidFill>
                  <a:srgbClr val="002060"/>
                </a:solidFill>
                <a:latin typeface="Century Gothic" panose="020F0302020204030204"/>
              </a:rPr>
              <a:t>-on les choses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entury Gothic" panose="020F0302020204030204"/>
              </a:rPr>
              <a:t>Demande</a:t>
            </a:r>
            <a:r>
              <a:rPr lang="en-US" sz="2400" dirty="0">
                <a:solidFill>
                  <a:srgbClr val="002060"/>
                </a:solidFill>
                <a:latin typeface="Century Gothic" panose="020F0302020204030204"/>
              </a:rPr>
              <a:t> à un(e) </a:t>
            </a:r>
            <a:r>
              <a:rPr lang="en-US" sz="2400" dirty="0" err="1">
                <a:solidFill>
                  <a:srgbClr val="002060"/>
                </a:solidFill>
                <a:latin typeface="Century Gothic" panose="020F0302020204030204"/>
              </a:rPr>
              <a:t>partenaire</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en</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français</a:t>
            </a:r>
            <a:r>
              <a:rPr lang="en-US" sz="2400" dirty="0">
                <a:solidFill>
                  <a:srgbClr val="002060"/>
                </a:solidFill>
                <a:latin typeface="Century Gothic" panose="020F0302020204030204"/>
              </a:rPr>
              <a:t>. Dis </a:t>
            </a:r>
            <a:r>
              <a:rPr lang="en-US" sz="2400" dirty="0" err="1">
                <a:solidFill>
                  <a:srgbClr val="002060"/>
                </a:solidFill>
                <a:latin typeface="Century Gothic" panose="020F0302020204030204"/>
              </a:rPr>
              <a:t>l’article</a:t>
            </a:r>
            <a:r>
              <a:rPr lang="en-US" sz="2400" dirty="0">
                <a:solidFill>
                  <a:srgbClr val="002060"/>
                </a:solidFill>
                <a:latin typeface="Century Gothic" panose="020F0302020204030204"/>
              </a:rPr>
              <a:t> (le, la </a:t>
            </a:r>
            <a:r>
              <a:rPr lang="en-US" sz="2400" dirty="0" err="1">
                <a:solidFill>
                  <a:srgbClr val="002060"/>
                </a:solidFill>
                <a:latin typeface="Century Gothic" panose="020F0302020204030204"/>
              </a:rPr>
              <a:t>ou</a:t>
            </a:r>
            <a:r>
              <a:rPr lang="en-US" sz="2400" dirty="0">
                <a:solidFill>
                  <a:srgbClr val="002060"/>
                </a:solidFill>
                <a:latin typeface="Century Gothic" panose="020F0302020204030204"/>
              </a:rPr>
              <a:t> les).</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B51BE708-B9E8-4ECD-9DED-2A53978E8660}"/>
              </a:ext>
            </a:extLst>
          </p:cNvPr>
          <p:cNvSpPr txBox="1"/>
          <p:nvPr/>
        </p:nvSpPr>
        <p:spPr>
          <a:xfrm>
            <a:off x="210065" y="2319158"/>
            <a:ext cx="1816443" cy="1754659"/>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0" name="TextBox 9">
            <a:extLst>
              <a:ext uri="{FF2B5EF4-FFF2-40B4-BE49-F238E27FC236}">
                <a16:creationId xmlns:a16="http://schemas.microsoft.com/office/drawing/2014/main" id="{050D5E15-65E8-46BA-923C-ECD9A607E6D1}"/>
              </a:ext>
            </a:extLst>
          </p:cNvPr>
          <p:cNvSpPr txBox="1"/>
          <p:nvPr/>
        </p:nvSpPr>
        <p:spPr>
          <a:xfrm>
            <a:off x="2196229" y="2319157"/>
            <a:ext cx="1816443" cy="1754659"/>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1" name="TextBox 10">
            <a:extLst>
              <a:ext uri="{FF2B5EF4-FFF2-40B4-BE49-F238E27FC236}">
                <a16:creationId xmlns:a16="http://schemas.microsoft.com/office/drawing/2014/main" id="{8EA71C3C-74BF-447C-A1FB-E3B9414677F8}"/>
              </a:ext>
            </a:extLst>
          </p:cNvPr>
          <p:cNvSpPr txBox="1"/>
          <p:nvPr/>
        </p:nvSpPr>
        <p:spPr>
          <a:xfrm>
            <a:off x="4182393" y="2319157"/>
            <a:ext cx="1816443" cy="1754659"/>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2" name="TextBox 11">
            <a:extLst>
              <a:ext uri="{FF2B5EF4-FFF2-40B4-BE49-F238E27FC236}">
                <a16:creationId xmlns:a16="http://schemas.microsoft.com/office/drawing/2014/main" id="{4B6434C5-7FBD-4B72-986D-C71BE113F5B1}"/>
              </a:ext>
            </a:extLst>
          </p:cNvPr>
          <p:cNvSpPr txBox="1"/>
          <p:nvPr/>
        </p:nvSpPr>
        <p:spPr>
          <a:xfrm>
            <a:off x="6168557" y="2319157"/>
            <a:ext cx="1816443" cy="1754659"/>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3" name="TextBox 12">
            <a:extLst>
              <a:ext uri="{FF2B5EF4-FFF2-40B4-BE49-F238E27FC236}">
                <a16:creationId xmlns:a16="http://schemas.microsoft.com/office/drawing/2014/main" id="{72E24734-D93E-41F6-8C57-4DC2EFA5B319}"/>
              </a:ext>
            </a:extLst>
          </p:cNvPr>
          <p:cNvSpPr txBox="1"/>
          <p:nvPr/>
        </p:nvSpPr>
        <p:spPr>
          <a:xfrm>
            <a:off x="8154721" y="2319157"/>
            <a:ext cx="1816443" cy="1754659"/>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4" name="TextBox 13">
            <a:extLst>
              <a:ext uri="{FF2B5EF4-FFF2-40B4-BE49-F238E27FC236}">
                <a16:creationId xmlns:a16="http://schemas.microsoft.com/office/drawing/2014/main" id="{EBACDDB0-6B59-453E-BDF2-DD4699B77A9B}"/>
              </a:ext>
            </a:extLst>
          </p:cNvPr>
          <p:cNvSpPr txBox="1"/>
          <p:nvPr/>
        </p:nvSpPr>
        <p:spPr>
          <a:xfrm>
            <a:off x="10140884" y="2319156"/>
            <a:ext cx="1816443" cy="1754659"/>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5" name="TextBox 14">
            <a:extLst>
              <a:ext uri="{FF2B5EF4-FFF2-40B4-BE49-F238E27FC236}">
                <a16:creationId xmlns:a16="http://schemas.microsoft.com/office/drawing/2014/main" id="{B5C1F30B-EC41-4B60-8876-3CB957B8646C}"/>
              </a:ext>
            </a:extLst>
          </p:cNvPr>
          <p:cNvSpPr txBox="1"/>
          <p:nvPr/>
        </p:nvSpPr>
        <p:spPr>
          <a:xfrm>
            <a:off x="210065" y="4328393"/>
            <a:ext cx="1816443" cy="1754659"/>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6" name="TextBox 15">
            <a:extLst>
              <a:ext uri="{FF2B5EF4-FFF2-40B4-BE49-F238E27FC236}">
                <a16:creationId xmlns:a16="http://schemas.microsoft.com/office/drawing/2014/main" id="{A907F0E3-C322-4ADA-9EAE-1391C6A3847A}"/>
              </a:ext>
            </a:extLst>
          </p:cNvPr>
          <p:cNvSpPr txBox="1"/>
          <p:nvPr/>
        </p:nvSpPr>
        <p:spPr>
          <a:xfrm>
            <a:off x="2196229" y="4328392"/>
            <a:ext cx="1816443" cy="1754659"/>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7" name="TextBox 16">
            <a:extLst>
              <a:ext uri="{FF2B5EF4-FFF2-40B4-BE49-F238E27FC236}">
                <a16:creationId xmlns:a16="http://schemas.microsoft.com/office/drawing/2014/main" id="{46935756-845A-4455-AE87-957AB00C4751}"/>
              </a:ext>
            </a:extLst>
          </p:cNvPr>
          <p:cNvSpPr txBox="1"/>
          <p:nvPr/>
        </p:nvSpPr>
        <p:spPr>
          <a:xfrm>
            <a:off x="4182393" y="4328392"/>
            <a:ext cx="1816443" cy="1754659"/>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8" name="TextBox 17">
            <a:extLst>
              <a:ext uri="{FF2B5EF4-FFF2-40B4-BE49-F238E27FC236}">
                <a16:creationId xmlns:a16="http://schemas.microsoft.com/office/drawing/2014/main" id="{E3DE91B6-4CED-4B9B-9F5D-0EE08AAB2EE3}"/>
              </a:ext>
            </a:extLst>
          </p:cNvPr>
          <p:cNvSpPr txBox="1"/>
          <p:nvPr/>
        </p:nvSpPr>
        <p:spPr>
          <a:xfrm>
            <a:off x="6168557" y="4328392"/>
            <a:ext cx="1816443" cy="1754659"/>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9" name="TextBox 18">
            <a:extLst>
              <a:ext uri="{FF2B5EF4-FFF2-40B4-BE49-F238E27FC236}">
                <a16:creationId xmlns:a16="http://schemas.microsoft.com/office/drawing/2014/main" id="{139949AB-2EF8-4F49-9918-B9C4971658A2}"/>
              </a:ext>
            </a:extLst>
          </p:cNvPr>
          <p:cNvSpPr txBox="1"/>
          <p:nvPr/>
        </p:nvSpPr>
        <p:spPr>
          <a:xfrm>
            <a:off x="8154721" y="4328392"/>
            <a:ext cx="1816443" cy="1754659"/>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20" name="TextBox 19">
            <a:extLst>
              <a:ext uri="{FF2B5EF4-FFF2-40B4-BE49-F238E27FC236}">
                <a16:creationId xmlns:a16="http://schemas.microsoft.com/office/drawing/2014/main" id="{7FBB89F9-5BE8-474C-BEAB-965E95EE4E8E}"/>
              </a:ext>
            </a:extLst>
          </p:cNvPr>
          <p:cNvSpPr txBox="1"/>
          <p:nvPr/>
        </p:nvSpPr>
        <p:spPr>
          <a:xfrm>
            <a:off x="10140884" y="4328391"/>
            <a:ext cx="1816443" cy="1754659"/>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26" name="TextBox 25">
            <a:extLst>
              <a:ext uri="{FF2B5EF4-FFF2-40B4-BE49-F238E27FC236}">
                <a16:creationId xmlns:a16="http://schemas.microsoft.com/office/drawing/2014/main" id="{445FA7B5-444C-4B77-A3EA-D4F44BA5AB4F}"/>
              </a:ext>
            </a:extLst>
          </p:cNvPr>
          <p:cNvSpPr txBox="1"/>
          <p:nvPr/>
        </p:nvSpPr>
        <p:spPr>
          <a:xfrm>
            <a:off x="483355" y="3673708"/>
            <a:ext cx="1212386" cy="400110"/>
          </a:xfrm>
          <a:prstGeom prst="rect">
            <a:avLst/>
          </a:prstGeom>
          <a:noFill/>
        </p:spPr>
        <p:txBody>
          <a:bodyPr wrap="square" rtlCol="0">
            <a:spAutoFit/>
          </a:bodyPr>
          <a:lstStyle/>
          <a:p>
            <a:pPr algn="l"/>
            <a:r>
              <a:rPr lang="en-GB" sz="2000" dirty="0">
                <a:solidFill>
                  <a:srgbClr val="002060"/>
                </a:solidFill>
              </a:rPr>
              <a:t>le </a:t>
            </a:r>
            <a:r>
              <a:rPr lang="en-GB" sz="2000" dirty="0" err="1">
                <a:solidFill>
                  <a:srgbClr val="002060"/>
                </a:solidFill>
              </a:rPr>
              <a:t>chien</a:t>
            </a:r>
            <a:endParaRPr lang="en-GB" sz="2000" dirty="0">
              <a:solidFill>
                <a:srgbClr val="002060"/>
              </a:solidFill>
            </a:endParaRPr>
          </a:p>
        </p:txBody>
      </p:sp>
      <p:sp>
        <p:nvSpPr>
          <p:cNvPr id="27" name="TextBox 26">
            <a:extLst>
              <a:ext uri="{FF2B5EF4-FFF2-40B4-BE49-F238E27FC236}">
                <a16:creationId xmlns:a16="http://schemas.microsoft.com/office/drawing/2014/main" id="{443AB363-41BB-4594-81DF-F97F685CEF1D}"/>
              </a:ext>
            </a:extLst>
          </p:cNvPr>
          <p:cNvSpPr txBox="1"/>
          <p:nvPr/>
        </p:nvSpPr>
        <p:spPr>
          <a:xfrm>
            <a:off x="2609091" y="3679043"/>
            <a:ext cx="994138" cy="400110"/>
          </a:xfrm>
          <a:prstGeom prst="rect">
            <a:avLst/>
          </a:prstGeom>
          <a:noFill/>
        </p:spPr>
        <p:txBody>
          <a:bodyPr wrap="square" rtlCol="0">
            <a:spAutoFit/>
          </a:bodyPr>
          <a:lstStyle/>
          <a:p>
            <a:pPr algn="ctr"/>
            <a:r>
              <a:rPr lang="en-GB" sz="2000" dirty="0">
                <a:solidFill>
                  <a:srgbClr val="002060"/>
                </a:solidFill>
              </a:rPr>
              <a:t>la </a:t>
            </a:r>
            <a:r>
              <a:rPr lang="en-GB" sz="2000" dirty="0" err="1">
                <a:solidFill>
                  <a:srgbClr val="002060"/>
                </a:solidFill>
              </a:rPr>
              <a:t>télé</a:t>
            </a:r>
            <a:endParaRPr lang="en-GB" sz="2000" dirty="0">
              <a:solidFill>
                <a:srgbClr val="002060"/>
              </a:solidFill>
            </a:endParaRPr>
          </a:p>
        </p:txBody>
      </p:sp>
      <p:sp>
        <p:nvSpPr>
          <p:cNvPr id="28" name="TextBox 27">
            <a:extLst>
              <a:ext uri="{FF2B5EF4-FFF2-40B4-BE49-F238E27FC236}">
                <a16:creationId xmlns:a16="http://schemas.microsoft.com/office/drawing/2014/main" id="{A5ACD0F5-0A5C-41FD-A520-1DAB745F31BD}"/>
              </a:ext>
            </a:extLst>
          </p:cNvPr>
          <p:cNvSpPr txBox="1"/>
          <p:nvPr/>
        </p:nvSpPr>
        <p:spPr>
          <a:xfrm>
            <a:off x="4579410" y="3679043"/>
            <a:ext cx="1009983" cy="400110"/>
          </a:xfrm>
          <a:prstGeom prst="rect">
            <a:avLst/>
          </a:prstGeom>
          <a:noFill/>
        </p:spPr>
        <p:txBody>
          <a:bodyPr wrap="square" rtlCol="0">
            <a:spAutoFit/>
          </a:bodyPr>
          <a:lstStyle/>
          <a:p>
            <a:pPr algn="ctr"/>
            <a:r>
              <a:rPr lang="en-GB" sz="2000" dirty="0">
                <a:solidFill>
                  <a:srgbClr val="002060"/>
                </a:solidFill>
              </a:rPr>
              <a:t>le </a:t>
            </a:r>
            <a:r>
              <a:rPr lang="en-GB" sz="2000" dirty="0" err="1">
                <a:solidFill>
                  <a:srgbClr val="002060"/>
                </a:solidFill>
              </a:rPr>
              <a:t>vélo</a:t>
            </a:r>
            <a:endParaRPr lang="en-GB" sz="2000" dirty="0">
              <a:solidFill>
                <a:srgbClr val="002060"/>
              </a:solidFill>
            </a:endParaRPr>
          </a:p>
        </p:txBody>
      </p:sp>
      <p:sp>
        <p:nvSpPr>
          <p:cNvPr id="29" name="TextBox 28">
            <a:extLst>
              <a:ext uri="{FF2B5EF4-FFF2-40B4-BE49-F238E27FC236}">
                <a16:creationId xmlns:a16="http://schemas.microsoft.com/office/drawing/2014/main" id="{90304F6B-0B1E-4657-8A35-D29917B399FF}"/>
              </a:ext>
            </a:extLst>
          </p:cNvPr>
          <p:cNvSpPr txBox="1"/>
          <p:nvPr/>
        </p:nvSpPr>
        <p:spPr>
          <a:xfrm>
            <a:off x="6226756" y="3673705"/>
            <a:ext cx="1777851" cy="400110"/>
          </a:xfrm>
          <a:prstGeom prst="rect">
            <a:avLst/>
          </a:prstGeom>
          <a:noFill/>
        </p:spPr>
        <p:txBody>
          <a:bodyPr wrap="square" rtlCol="0">
            <a:spAutoFit/>
          </a:bodyPr>
          <a:lstStyle/>
          <a:p>
            <a:pPr algn="ctr"/>
            <a:r>
              <a:rPr lang="en-GB" sz="2000" dirty="0">
                <a:solidFill>
                  <a:srgbClr val="002060"/>
                </a:solidFill>
              </a:rPr>
              <a:t>le </a:t>
            </a:r>
            <a:r>
              <a:rPr lang="en-GB" sz="2000" dirty="0" err="1">
                <a:solidFill>
                  <a:srgbClr val="002060"/>
                </a:solidFill>
              </a:rPr>
              <a:t>cadeau</a:t>
            </a:r>
            <a:endParaRPr lang="en-GB" sz="2000" dirty="0">
              <a:solidFill>
                <a:srgbClr val="002060"/>
              </a:solidFill>
            </a:endParaRPr>
          </a:p>
        </p:txBody>
      </p:sp>
      <p:sp>
        <p:nvSpPr>
          <p:cNvPr id="30" name="TextBox 29">
            <a:extLst>
              <a:ext uri="{FF2B5EF4-FFF2-40B4-BE49-F238E27FC236}">
                <a16:creationId xmlns:a16="http://schemas.microsoft.com/office/drawing/2014/main" id="{3EE2ADAF-F85C-427C-8ABB-C58885D90D22}"/>
              </a:ext>
            </a:extLst>
          </p:cNvPr>
          <p:cNvSpPr txBox="1"/>
          <p:nvPr/>
        </p:nvSpPr>
        <p:spPr>
          <a:xfrm>
            <a:off x="8212920" y="3650903"/>
            <a:ext cx="1777851" cy="400110"/>
          </a:xfrm>
          <a:prstGeom prst="rect">
            <a:avLst/>
          </a:prstGeom>
          <a:noFill/>
        </p:spPr>
        <p:txBody>
          <a:bodyPr wrap="square" rtlCol="0">
            <a:spAutoFit/>
          </a:bodyPr>
          <a:lstStyle/>
          <a:p>
            <a:pPr algn="ctr"/>
            <a:r>
              <a:rPr lang="en-GB" sz="2000" dirty="0">
                <a:solidFill>
                  <a:srgbClr val="002060"/>
                </a:solidFill>
              </a:rPr>
              <a:t>la chemise</a:t>
            </a:r>
          </a:p>
        </p:txBody>
      </p:sp>
      <p:sp>
        <p:nvSpPr>
          <p:cNvPr id="31" name="TextBox 30">
            <a:extLst>
              <a:ext uri="{FF2B5EF4-FFF2-40B4-BE49-F238E27FC236}">
                <a16:creationId xmlns:a16="http://schemas.microsoft.com/office/drawing/2014/main" id="{6CC9E2D1-BBA7-4C51-8F2C-C0DAB7C84E4B}"/>
              </a:ext>
            </a:extLst>
          </p:cNvPr>
          <p:cNvSpPr txBox="1"/>
          <p:nvPr/>
        </p:nvSpPr>
        <p:spPr>
          <a:xfrm>
            <a:off x="10414366" y="3673705"/>
            <a:ext cx="1269476" cy="400110"/>
          </a:xfrm>
          <a:prstGeom prst="rect">
            <a:avLst/>
          </a:prstGeom>
          <a:noFill/>
        </p:spPr>
        <p:txBody>
          <a:bodyPr wrap="square" rtlCol="0">
            <a:spAutoFit/>
          </a:bodyPr>
          <a:lstStyle/>
          <a:p>
            <a:pPr algn="ctr"/>
            <a:r>
              <a:rPr lang="en-GB" sz="2000" dirty="0">
                <a:solidFill>
                  <a:srgbClr val="002060"/>
                </a:solidFill>
              </a:rPr>
              <a:t>la </a:t>
            </a:r>
            <a:r>
              <a:rPr lang="en-GB" sz="2000" dirty="0" err="1">
                <a:solidFill>
                  <a:srgbClr val="002060"/>
                </a:solidFill>
              </a:rPr>
              <a:t>porte</a:t>
            </a:r>
            <a:endParaRPr lang="en-GB" sz="2000" dirty="0">
              <a:solidFill>
                <a:srgbClr val="002060"/>
              </a:solidFill>
            </a:endParaRPr>
          </a:p>
        </p:txBody>
      </p:sp>
      <p:sp>
        <p:nvSpPr>
          <p:cNvPr id="35" name="TextBox 34">
            <a:extLst>
              <a:ext uri="{FF2B5EF4-FFF2-40B4-BE49-F238E27FC236}">
                <a16:creationId xmlns:a16="http://schemas.microsoft.com/office/drawing/2014/main" id="{8CE30B52-FA82-49D3-8CD4-9121DDAE0C54}"/>
              </a:ext>
            </a:extLst>
          </p:cNvPr>
          <p:cNvSpPr txBox="1"/>
          <p:nvPr/>
        </p:nvSpPr>
        <p:spPr>
          <a:xfrm>
            <a:off x="526968" y="5636022"/>
            <a:ext cx="1182639" cy="400110"/>
          </a:xfrm>
          <a:prstGeom prst="rect">
            <a:avLst/>
          </a:prstGeom>
          <a:noFill/>
        </p:spPr>
        <p:txBody>
          <a:bodyPr wrap="square" rtlCol="0">
            <a:spAutoFit/>
          </a:bodyPr>
          <a:lstStyle/>
          <a:p>
            <a:pPr algn="ctr"/>
            <a:r>
              <a:rPr lang="en-GB" sz="2000" dirty="0">
                <a:solidFill>
                  <a:srgbClr val="002060"/>
                </a:solidFill>
              </a:rPr>
              <a:t>la </a:t>
            </a:r>
            <a:r>
              <a:rPr lang="en-GB" sz="2000" dirty="0" err="1">
                <a:solidFill>
                  <a:srgbClr val="002060"/>
                </a:solidFill>
              </a:rPr>
              <a:t>règle</a:t>
            </a:r>
            <a:endParaRPr lang="en-GB" sz="2000" dirty="0">
              <a:solidFill>
                <a:srgbClr val="002060"/>
              </a:solidFill>
            </a:endParaRPr>
          </a:p>
        </p:txBody>
      </p:sp>
      <p:pic>
        <p:nvPicPr>
          <p:cNvPr id="37" name="Picture 36">
            <a:extLst>
              <a:ext uri="{FF2B5EF4-FFF2-40B4-BE49-F238E27FC236}">
                <a16:creationId xmlns:a16="http://schemas.microsoft.com/office/drawing/2014/main" id="{334CD27D-7D92-4BC3-9266-BF6F4D62D158}"/>
              </a:ext>
            </a:extLst>
          </p:cNvPr>
          <p:cNvPicPr>
            <a:picLocks noChangeAspect="1"/>
          </p:cNvPicPr>
          <p:nvPr/>
        </p:nvPicPr>
        <p:blipFill>
          <a:blip r:embed="rId3"/>
          <a:stretch>
            <a:fillRect/>
          </a:stretch>
        </p:blipFill>
        <p:spPr>
          <a:xfrm>
            <a:off x="2443231" y="4460300"/>
            <a:ext cx="1354687" cy="1233018"/>
          </a:xfrm>
          <a:prstGeom prst="rect">
            <a:avLst/>
          </a:prstGeom>
        </p:spPr>
      </p:pic>
      <p:sp>
        <p:nvSpPr>
          <p:cNvPr id="38" name="TextBox 37">
            <a:extLst>
              <a:ext uri="{FF2B5EF4-FFF2-40B4-BE49-F238E27FC236}">
                <a16:creationId xmlns:a16="http://schemas.microsoft.com/office/drawing/2014/main" id="{90BAF42E-E357-4FA9-B916-4076191B61EC}"/>
              </a:ext>
            </a:extLst>
          </p:cNvPr>
          <p:cNvSpPr txBox="1"/>
          <p:nvPr/>
        </p:nvSpPr>
        <p:spPr>
          <a:xfrm>
            <a:off x="2419510" y="5677753"/>
            <a:ext cx="1396376" cy="400110"/>
          </a:xfrm>
          <a:prstGeom prst="rect">
            <a:avLst/>
          </a:prstGeom>
          <a:noFill/>
        </p:spPr>
        <p:txBody>
          <a:bodyPr wrap="square" rtlCol="0">
            <a:spAutoFit/>
          </a:bodyPr>
          <a:lstStyle/>
          <a:p>
            <a:pPr algn="l"/>
            <a:r>
              <a:rPr lang="en-GB" sz="2000" dirty="0">
                <a:solidFill>
                  <a:srgbClr val="002060"/>
                </a:solidFill>
              </a:rPr>
              <a:t>la femme</a:t>
            </a:r>
          </a:p>
        </p:txBody>
      </p:sp>
      <p:sp>
        <p:nvSpPr>
          <p:cNvPr id="39" name="Arrow: Right 38">
            <a:extLst>
              <a:ext uri="{FF2B5EF4-FFF2-40B4-BE49-F238E27FC236}">
                <a16:creationId xmlns:a16="http://schemas.microsoft.com/office/drawing/2014/main" id="{737E3E28-9AA7-4AF4-9C74-4E5BDDFC0B89}"/>
              </a:ext>
            </a:extLst>
          </p:cNvPr>
          <p:cNvSpPr/>
          <p:nvPr/>
        </p:nvSpPr>
        <p:spPr>
          <a:xfrm rot="2363556">
            <a:off x="2981169" y="4608079"/>
            <a:ext cx="333361" cy="18883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583354AE-5B9E-4D31-B244-BBA2DC4A483A}"/>
              </a:ext>
            </a:extLst>
          </p:cNvPr>
          <p:cNvSpPr txBox="1"/>
          <p:nvPr/>
        </p:nvSpPr>
        <p:spPr>
          <a:xfrm>
            <a:off x="4309788" y="5636022"/>
            <a:ext cx="1559033" cy="400110"/>
          </a:xfrm>
          <a:prstGeom prst="rect">
            <a:avLst/>
          </a:prstGeom>
          <a:noFill/>
        </p:spPr>
        <p:txBody>
          <a:bodyPr wrap="square" rtlCol="0">
            <a:spAutoFit/>
          </a:bodyPr>
          <a:lstStyle/>
          <a:p>
            <a:pPr algn="ctr"/>
            <a:r>
              <a:rPr lang="en-GB" sz="2000" dirty="0">
                <a:solidFill>
                  <a:srgbClr val="002060"/>
                </a:solidFill>
              </a:rPr>
              <a:t>le portable</a:t>
            </a:r>
          </a:p>
        </p:txBody>
      </p:sp>
      <p:sp>
        <p:nvSpPr>
          <p:cNvPr id="43" name="TextBox 42">
            <a:extLst>
              <a:ext uri="{FF2B5EF4-FFF2-40B4-BE49-F238E27FC236}">
                <a16:creationId xmlns:a16="http://schemas.microsoft.com/office/drawing/2014/main" id="{C2F7B050-D36C-4FFF-91AE-9573D8090F7A}"/>
              </a:ext>
            </a:extLst>
          </p:cNvPr>
          <p:cNvSpPr txBox="1"/>
          <p:nvPr/>
        </p:nvSpPr>
        <p:spPr>
          <a:xfrm>
            <a:off x="6585098" y="5636022"/>
            <a:ext cx="1049915" cy="400110"/>
          </a:xfrm>
          <a:prstGeom prst="rect">
            <a:avLst/>
          </a:prstGeom>
          <a:noFill/>
        </p:spPr>
        <p:txBody>
          <a:bodyPr wrap="square" rtlCol="0">
            <a:spAutoFit/>
          </a:bodyPr>
          <a:lstStyle/>
          <a:p>
            <a:pPr algn="l"/>
            <a:r>
              <a:rPr lang="en-GB" sz="2000" dirty="0">
                <a:solidFill>
                  <a:srgbClr val="002060"/>
                </a:solidFill>
              </a:rPr>
              <a:t>le livre</a:t>
            </a:r>
          </a:p>
        </p:txBody>
      </p:sp>
      <p:sp>
        <p:nvSpPr>
          <p:cNvPr id="50" name="TextBox 49">
            <a:extLst>
              <a:ext uri="{FF2B5EF4-FFF2-40B4-BE49-F238E27FC236}">
                <a16:creationId xmlns:a16="http://schemas.microsoft.com/office/drawing/2014/main" id="{43B6D4EF-D1C0-4063-90CC-A0757A714A05}"/>
              </a:ext>
            </a:extLst>
          </p:cNvPr>
          <p:cNvSpPr txBox="1"/>
          <p:nvPr/>
        </p:nvSpPr>
        <p:spPr>
          <a:xfrm>
            <a:off x="8409309" y="5615899"/>
            <a:ext cx="1318419" cy="400110"/>
          </a:xfrm>
          <a:prstGeom prst="rect">
            <a:avLst/>
          </a:prstGeom>
          <a:noFill/>
        </p:spPr>
        <p:txBody>
          <a:bodyPr wrap="square" rtlCol="0">
            <a:spAutoFit/>
          </a:bodyPr>
          <a:lstStyle/>
          <a:p>
            <a:pPr algn="l"/>
            <a:r>
              <a:rPr lang="en-GB" sz="2000" dirty="0">
                <a:solidFill>
                  <a:srgbClr val="002060"/>
                </a:solidFill>
              </a:rPr>
              <a:t>la </a:t>
            </a:r>
            <a:r>
              <a:rPr lang="en-GB" sz="2000" dirty="0" err="1">
                <a:solidFill>
                  <a:srgbClr val="002060"/>
                </a:solidFill>
              </a:rPr>
              <a:t>voiture</a:t>
            </a:r>
            <a:endParaRPr lang="en-GB" sz="2000" dirty="0">
              <a:solidFill>
                <a:srgbClr val="002060"/>
              </a:solidFill>
            </a:endParaRPr>
          </a:p>
        </p:txBody>
      </p:sp>
      <p:sp>
        <p:nvSpPr>
          <p:cNvPr id="52" name="TextBox 51">
            <a:extLst>
              <a:ext uri="{FF2B5EF4-FFF2-40B4-BE49-F238E27FC236}">
                <a16:creationId xmlns:a16="http://schemas.microsoft.com/office/drawing/2014/main" id="{4051E2E4-C115-454A-8297-9F995BB196BE}"/>
              </a:ext>
            </a:extLst>
          </p:cNvPr>
          <p:cNvSpPr txBox="1"/>
          <p:nvPr/>
        </p:nvSpPr>
        <p:spPr>
          <a:xfrm>
            <a:off x="10140884" y="5633390"/>
            <a:ext cx="1972810" cy="400110"/>
          </a:xfrm>
          <a:prstGeom prst="rect">
            <a:avLst/>
          </a:prstGeom>
          <a:noFill/>
        </p:spPr>
        <p:txBody>
          <a:bodyPr wrap="square" rtlCol="0">
            <a:spAutoFit/>
          </a:bodyPr>
          <a:lstStyle/>
          <a:p>
            <a:pPr algn="l"/>
            <a:r>
              <a:rPr lang="en-GB" sz="2000" dirty="0">
                <a:solidFill>
                  <a:srgbClr val="002060"/>
                </a:solidFill>
              </a:rPr>
              <a:t>les </a:t>
            </a:r>
            <a:r>
              <a:rPr lang="en-GB" sz="2000" dirty="0" err="1">
                <a:solidFill>
                  <a:srgbClr val="002060"/>
                </a:solidFill>
              </a:rPr>
              <a:t>vêtements</a:t>
            </a:r>
            <a:endParaRPr lang="en-GB" sz="2000" dirty="0">
              <a:solidFill>
                <a:srgbClr val="002060"/>
              </a:solidFill>
            </a:endParaRPr>
          </a:p>
        </p:txBody>
      </p:sp>
      <p:pic>
        <p:nvPicPr>
          <p:cNvPr id="3074" name="Picture 2" descr="Free Happy Dog Clipart, Download Free Clip Art, Free Clip Art on ...">
            <a:extLst>
              <a:ext uri="{FF2B5EF4-FFF2-40B4-BE49-F238E27FC236}">
                <a16:creationId xmlns:a16="http://schemas.microsoft.com/office/drawing/2014/main" id="{5E9DD5F3-C4B4-499E-8E7C-1E9E0768DA3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064" y="2514287"/>
            <a:ext cx="87096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elevision vintage tv clipart clipartfest - Clip Art Library">
            <a:extLst>
              <a:ext uri="{FF2B5EF4-FFF2-40B4-BE49-F238E27FC236}">
                <a16:creationId xmlns:a16="http://schemas.microsoft.com/office/drawing/2014/main" id="{2B6E34BB-8A7C-4736-AB5A-CAEE6264FB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7418" y="2568919"/>
            <a:ext cx="8505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lack and white clip art bike - Clip Art Library">
            <a:extLst>
              <a:ext uri="{FF2B5EF4-FFF2-40B4-BE49-F238E27FC236}">
                <a16:creationId xmlns:a16="http://schemas.microsoft.com/office/drawing/2014/main" id="{D8011F03-A67C-4DC9-90DB-58CD3CFC0FC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2837" y="2593706"/>
            <a:ext cx="16722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ree Colorful Present Cliparts, Download Free Clip Art, Free Clip ...">
            <a:extLst>
              <a:ext uri="{FF2B5EF4-FFF2-40B4-BE49-F238E27FC236}">
                <a16:creationId xmlns:a16="http://schemas.microsoft.com/office/drawing/2014/main" id="{34ED0A7C-3347-483A-AE33-7A49F2F4D2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7941" y="2572257"/>
            <a:ext cx="14375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ress shirt clipart png - Clip Art Library">
            <a:extLst>
              <a:ext uri="{FF2B5EF4-FFF2-40B4-BE49-F238E27FC236}">
                <a16:creationId xmlns:a16="http://schemas.microsoft.com/office/drawing/2014/main" id="{C4953535-742A-421E-B5F5-E68C13516F0E}"/>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89998" y="2471755"/>
            <a:ext cx="102748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losed door clipart - Clip Art Library">
            <a:extLst>
              <a:ext uri="{FF2B5EF4-FFF2-40B4-BE49-F238E27FC236}">
                <a16:creationId xmlns:a16="http://schemas.microsoft.com/office/drawing/2014/main" id="{E76B92AD-9481-4992-BEFE-160186A622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90729" y="2514287"/>
            <a:ext cx="7167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Ruler Clip art - Scale Ruler png download - 3335*1481 - Free ...">
            <a:extLst>
              <a:ext uri="{FF2B5EF4-FFF2-40B4-BE49-F238E27FC236}">
                <a16:creationId xmlns:a16="http://schemas.microsoft.com/office/drawing/2014/main" id="{051918B7-8B49-41AE-A4BB-4AEB71A073D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8287" y="4881246"/>
            <a:ext cx="1440000" cy="639563"/>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Free Smartphone Clipart Png, Download Free Clip Art, Free Clip Art ...">
            <a:extLst>
              <a:ext uri="{FF2B5EF4-FFF2-40B4-BE49-F238E27FC236}">
                <a16:creationId xmlns:a16="http://schemas.microsoft.com/office/drawing/2014/main" id="{FB10FCEF-5AC8-4BBF-B3BB-03895203B4C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65833" y="4534063"/>
            <a:ext cx="1058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Free Clip Art Book, Download Free Clip Art, Free Clip Art on ...">
            <a:extLst>
              <a:ext uri="{FF2B5EF4-FFF2-40B4-BE49-F238E27FC236}">
                <a16:creationId xmlns:a16="http://schemas.microsoft.com/office/drawing/2014/main" id="{B07C55E6-C4BA-4F63-B771-07D86614F1B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92866" y="4534063"/>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Model car Clip art Die-cast toy - car png download - 1969*1392 ...">
            <a:extLst>
              <a:ext uri="{FF2B5EF4-FFF2-40B4-BE49-F238E27FC236}">
                <a16:creationId xmlns:a16="http://schemas.microsoft.com/office/drawing/2014/main" id="{004C3163-FA5C-4803-873E-36F82A917E1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99067" y="4534063"/>
            <a:ext cx="15277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clothing pantry - Clip Art Library">
            <a:extLst>
              <a:ext uri="{FF2B5EF4-FFF2-40B4-BE49-F238E27FC236}">
                <a16:creationId xmlns:a16="http://schemas.microsoft.com/office/drawing/2014/main" id="{DC30C5CD-51CD-41E9-8F14-17A8B40FE413}"/>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87407" y="4592323"/>
            <a:ext cx="1536750"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14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5" grpId="0"/>
      <p:bldP spid="38" grpId="0"/>
      <p:bldP spid="41" grpId="0"/>
      <p:bldP spid="43" grpId="0"/>
      <p:bldP spid="50" grpId="0"/>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Saying ‘a’ and ‘the’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As you know, French nouns are either masculine or feminine.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Each </a:t>
            </a:r>
            <a:r>
              <a:rPr lang="en-US" sz="2400" b="1" dirty="0">
                <a:solidFill>
                  <a:srgbClr val="002060"/>
                </a:solidFill>
                <a:latin typeface="Century Gothic" panose="020F0302020204030204"/>
              </a:rPr>
              <a:t>gender</a:t>
            </a:r>
            <a:r>
              <a:rPr lang="en-US" sz="2400" dirty="0">
                <a:solidFill>
                  <a:srgbClr val="002060"/>
                </a:solidFill>
                <a:latin typeface="Century Gothic" panose="020F0302020204030204"/>
              </a:rPr>
              <a:t> has a different word for ‘</a:t>
            </a:r>
            <a:r>
              <a:rPr lang="en-US" sz="2400" b="1" dirty="0">
                <a:solidFill>
                  <a:srgbClr val="002060"/>
                </a:solidFill>
                <a:latin typeface="Century Gothic" panose="020F0302020204030204"/>
              </a:rPr>
              <a:t>the</a:t>
            </a:r>
            <a:r>
              <a:rPr lang="en-US" sz="2400" dirty="0">
                <a:solidFill>
                  <a:srgbClr val="002060"/>
                </a:solidFill>
                <a:latin typeface="Century Gothic" panose="020F0302020204030204"/>
              </a:rPr>
              <a:t>’ … and ‘</a:t>
            </a:r>
            <a:r>
              <a:rPr lang="en-US" sz="2400" b="1" dirty="0">
                <a:solidFill>
                  <a:srgbClr val="002060"/>
                </a:solidFill>
                <a:latin typeface="Century Gothic" panose="020F0302020204030204"/>
              </a:rPr>
              <a:t>a</a:t>
            </a:r>
            <a:r>
              <a:rPr lang="en-US" sz="2400" dirty="0">
                <a:solidFill>
                  <a:srgbClr val="002060"/>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Like in English, French nouns can be singular or plural.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number</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also determines the word for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the</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 and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some</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616CF4D6-CAF2-4BC8-A410-CC40B217C407}"/>
              </a:ext>
            </a:extLst>
          </p:cNvPr>
          <p:cNvSpPr txBox="1"/>
          <p:nvPr/>
        </p:nvSpPr>
        <p:spPr>
          <a:xfrm>
            <a:off x="263682" y="3325392"/>
            <a:ext cx="3613531" cy="2862322"/>
          </a:xfrm>
          <a:prstGeom prst="rect">
            <a:avLst/>
          </a:prstGeom>
          <a:noFill/>
          <a:ln w="19050">
            <a:solidFill>
              <a:schemeClr val="accent5">
                <a:lumMod val="50000"/>
              </a:schemeClr>
            </a:solidFill>
          </a:ln>
        </p:spPr>
        <p:txBody>
          <a:bodyPr wrap="square" lIns="0" rIns="0" rtlCol="0">
            <a:spAutoFit/>
          </a:bodyPr>
          <a:lstStyle/>
          <a:p>
            <a:pPr algn="ctr"/>
            <a:r>
              <a:rPr lang="en-GB" sz="2000" b="1" dirty="0">
                <a:solidFill>
                  <a:srgbClr val="002060"/>
                </a:solidFill>
              </a:rPr>
              <a:t>masculine</a:t>
            </a:r>
          </a:p>
          <a:p>
            <a:pPr algn="ctr"/>
            <a:endParaRPr lang="en-GB" sz="2000" b="1" dirty="0">
              <a:solidFill>
                <a:srgbClr val="002060"/>
              </a:solidFill>
            </a:endParaRPr>
          </a:p>
          <a:p>
            <a:pPr algn="ctr"/>
            <a:endParaRPr lang="en-GB" sz="2000" b="1" dirty="0">
              <a:solidFill>
                <a:srgbClr val="002060"/>
              </a:solidFill>
            </a:endParaRPr>
          </a:p>
          <a:p>
            <a:pPr algn="ctr"/>
            <a:endParaRPr lang="en-GB" sz="2000" b="1" dirty="0">
              <a:solidFill>
                <a:srgbClr val="002060"/>
              </a:solidFill>
            </a:endParaRPr>
          </a:p>
          <a:p>
            <a:r>
              <a:rPr lang="en-GB" sz="2000" b="1" dirty="0">
                <a:solidFill>
                  <a:srgbClr val="002060"/>
                </a:solidFill>
              </a:rPr>
              <a:t>      le </a:t>
            </a:r>
            <a:r>
              <a:rPr lang="en-GB" sz="2000" dirty="0" err="1">
                <a:solidFill>
                  <a:srgbClr val="002060"/>
                </a:solidFill>
              </a:rPr>
              <a:t>vélo</a:t>
            </a:r>
            <a:r>
              <a:rPr lang="en-GB" sz="2000" dirty="0">
                <a:solidFill>
                  <a:srgbClr val="002060"/>
                </a:solidFill>
              </a:rPr>
              <a:t>        </a:t>
            </a:r>
            <a:r>
              <a:rPr lang="en-GB" sz="2000" b="1" dirty="0" err="1">
                <a:solidFill>
                  <a:srgbClr val="002060"/>
                </a:solidFill>
              </a:rPr>
              <a:t>l’</a:t>
            </a:r>
            <a:r>
              <a:rPr lang="en-GB" sz="2000" dirty="0" err="1">
                <a:solidFill>
                  <a:srgbClr val="002060"/>
                </a:solidFill>
              </a:rPr>
              <a:t>ordinateur</a:t>
            </a:r>
            <a:endParaRPr lang="en-GB" sz="2000" dirty="0">
              <a:solidFill>
                <a:srgbClr val="002060"/>
              </a:solidFill>
            </a:endParaRPr>
          </a:p>
          <a:p>
            <a:r>
              <a:rPr lang="en-GB" sz="2000" dirty="0">
                <a:solidFill>
                  <a:srgbClr val="002060"/>
                </a:solidFill>
              </a:rPr>
              <a:t>    (</a:t>
            </a:r>
            <a:r>
              <a:rPr lang="en-GB" sz="2000" b="1" dirty="0">
                <a:solidFill>
                  <a:srgbClr val="002060"/>
                </a:solidFill>
              </a:rPr>
              <a:t>the</a:t>
            </a:r>
            <a:r>
              <a:rPr lang="en-GB" sz="2000" dirty="0">
                <a:solidFill>
                  <a:srgbClr val="002060"/>
                </a:solidFill>
              </a:rPr>
              <a:t> bike)  (</a:t>
            </a:r>
            <a:r>
              <a:rPr lang="en-GB" sz="2000" b="1" dirty="0">
                <a:solidFill>
                  <a:srgbClr val="002060"/>
                </a:solidFill>
              </a:rPr>
              <a:t>the </a:t>
            </a:r>
            <a:r>
              <a:rPr lang="en-GB" sz="2000" dirty="0">
                <a:solidFill>
                  <a:srgbClr val="002060"/>
                </a:solidFill>
              </a:rPr>
              <a:t>computer)</a:t>
            </a:r>
          </a:p>
          <a:p>
            <a:pPr algn="ctr"/>
            <a:endParaRPr lang="en-GB" sz="2000" dirty="0">
              <a:solidFill>
                <a:srgbClr val="002060"/>
              </a:solidFill>
            </a:endParaRPr>
          </a:p>
          <a:p>
            <a:r>
              <a:rPr lang="en-GB" sz="2000" b="1" dirty="0">
                <a:solidFill>
                  <a:srgbClr val="002060"/>
                </a:solidFill>
              </a:rPr>
              <a:t>     un </a:t>
            </a:r>
            <a:r>
              <a:rPr lang="en-GB" sz="2000" dirty="0" err="1">
                <a:solidFill>
                  <a:srgbClr val="002060"/>
                </a:solidFill>
              </a:rPr>
              <a:t>vélo</a:t>
            </a:r>
            <a:r>
              <a:rPr lang="en-GB" sz="2000" dirty="0">
                <a:solidFill>
                  <a:srgbClr val="002060"/>
                </a:solidFill>
              </a:rPr>
              <a:t>     </a:t>
            </a:r>
            <a:r>
              <a:rPr lang="en-GB" sz="2000" b="1" dirty="0">
                <a:solidFill>
                  <a:srgbClr val="002060"/>
                </a:solidFill>
              </a:rPr>
              <a:t>un</a:t>
            </a:r>
            <a:r>
              <a:rPr lang="en-GB" sz="2000" dirty="0">
                <a:solidFill>
                  <a:srgbClr val="002060"/>
                </a:solidFill>
              </a:rPr>
              <a:t> </a:t>
            </a:r>
            <a:r>
              <a:rPr lang="en-GB" sz="2000" dirty="0" err="1">
                <a:solidFill>
                  <a:srgbClr val="002060"/>
                </a:solidFill>
              </a:rPr>
              <a:t>ordinateur</a:t>
            </a:r>
            <a:endParaRPr lang="en-GB" sz="2000" dirty="0">
              <a:solidFill>
                <a:srgbClr val="002060"/>
              </a:solidFill>
            </a:endParaRPr>
          </a:p>
          <a:p>
            <a:r>
              <a:rPr lang="en-GB" sz="2000" dirty="0">
                <a:solidFill>
                  <a:srgbClr val="002060"/>
                </a:solidFill>
              </a:rPr>
              <a:t>     (</a:t>
            </a:r>
            <a:r>
              <a:rPr lang="en-GB" sz="2000" b="1" dirty="0">
                <a:solidFill>
                  <a:srgbClr val="002060"/>
                </a:solidFill>
              </a:rPr>
              <a:t>a</a:t>
            </a:r>
            <a:r>
              <a:rPr lang="en-GB" sz="2000" dirty="0">
                <a:solidFill>
                  <a:srgbClr val="002060"/>
                </a:solidFill>
              </a:rPr>
              <a:t> bike)     (</a:t>
            </a:r>
            <a:r>
              <a:rPr lang="en-GB" sz="2000" b="1" dirty="0">
                <a:solidFill>
                  <a:srgbClr val="002060"/>
                </a:solidFill>
              </a:rPr>
              <a:t>a</a:t>
            </a:r>
            <a:r>
              <a:rPr lang="en-GB" sz="2000" dirty="0">
                <a:solidFill>
                  <a:srgbClr val="002060"/>
                </a:solidFill>
              </a:rPr>
              <a:t> computer)</a:t>
            </a:r>
          </a:p>
        </p:txBody>
      </p:sp>
      <p:sp>
        <p:nvSpPr>
          <p:cNvPr id="10" name="TextBox 9">
            <a:extLst>
              <a:ext uri="{FF2B5EF4-FFF2-40B4-BE49-F238E27FC236}">
                <a16:creationId xmlns:a16="http://schemas.microsoft.com/office/drawing/2014/main" id="{8B3A9D86-BAB7-4D92-A11E-E6FBBD37095F}"/>
              </a:ext>
            </a:extLst>
          </p:cNvPr>
          <p:cNvSpPr txBox="1"/>
          <p:nvPr/>
        </p:nvSpPr>
        <p:spPr>
          <a:xfrm>
            <a:off x="4289234" y="3325392"/>
            <a:ext cx="3613531" cy="2862322"/>
          </a:xfrm>
          <a:prstGeom prst="rect">
            <a:avLst/>
          </a:prstGeom>
          <a:noFill/>
          <a:ln w="19050">
            <a:solidFill>
              <a:schemeClr val="accent5">
                <a:lumMod val="50000"/>
              </a:schemeClr>
            </a:solidFill>
          </a:ln>
        </p:spPr>
        <p:txBody>
          <a:bodyPr wrap="square" rtlCol="0">
            <a:spAutoFit/>
          </a:bodyPr>
          <a:lstStyle/>
          <a:p>
            <a:pPr algn="ctr"/>
            <a:r>
              <a:rPr lang="en-GB" sz="2000" b="1" dirty="0">
                <a:solidFill>
                  <a:srgbClr val="002060"/>
                </a:solidFill>
              </a:rPr>
              <a:t>feminine</a:t>
            </a:r>
          </a:p>
          <a:p>
            <a:pPr algn="ctr"/>
            <a:endParaRPr lang="en-GB" sz="2000" b="1" dirty="0">
              <a:solidFill>
                <a:srgbClr val="002060"/>
              </a:solidFill>
            </a:endParaRPr>
          </a:p>
          <a:p>
            <a:pPr algn="ctr"/>
            <a:endParaRPr lang="en-GB" sz="2000" b="1" dirty="0">
              <a:solidFill>
                <a:srgbClr val="002060"/>
              </a:solidFill>
            </a:endParaRPr>
          </a:p>
          <a:p>
            <a:pPr algn="ctr"/>
            <a:endParaRPr lang="en-GB" sz="2000" b="1" dirty="0">
              <a:solidFill>
                <a:srgbClr val="002060"/>
              </a:solidFill>
            </a:endParaRPr>
          </a:p>
          <a:p>
            <a:r>
              <a:rPr lang="en-GB" sz="2000" b="1" dirty="0">
                <a:solidFill>
                  <a:srgbClr val="002060"/>
                </a:solidFill>
              </a:rPr>
              <a:t>      la </a:t>
            </a:r>
            <a:r>
              <a:rPr lang="en-GB" sz="2000" dirty="0">
                <a:solidFill>
                  <a:srgbClr val="002060"/>
                </a:solidFill>
              </a:rPr>
              <a:t>voiture          </a:t>
            </a:r>
            <a:r>
              <a:rPr lang="en-GB" sz="2000" b="1" dirty="0" err="1">
                <a:solidFill>
                  <a:srgbClr val="002060"/>
                </a:solidFill>
              </a:rPr>
              <a:t>l’</a:t>
            </a:r>
            <a:r>
              <a:rPr lang="en-GB" sz="2000" dirty="0" err="1">
                <a:solidFill>
                  <a:srgbClr val="002060"/>
                </a:solidFill>
              </a:rPr>
              <a:t>amie</a:t>
            </a:r>
            <a:endParaRPr lang="en-GB" sz="2000" dirty="0">
              <a:solidFill>
                <a:srgbClr val="002060"/>
              </a:solidFill>
            </a:endParaRPr>
          </a:p>
          <a:p>
            <a:r>
              <a:rPr lang="en-GB" sz="2000" dirty="0">
                <a:solidFill>
                  <a:srgbClr val="002060"/>
                </a:solidFill>
              </a:rPr>
              <a:t>       (</a:t>
            </a:r>
            <a:r>
              <a:rPr lang="en-GB" sz="2000" b="1" dirty="0">
                <a:solidFill>
                  <a:srgbClr val="002060"/>
                </a:solidFill>
              </a:rPr>
              <a:t>the</a:t>
            </a:r>
            <a:r>
              <a:rPr lang="en-GB" sz="2000" dirty="0">
                <a:solidFill>
                  <a:srgbClr val="002060"/>
                </a:solidFill>
              </a:rPr>
              <a:t> car)      (</a:t>
            </a:r>
            <a:r>
              <a:rPr lang="en-GB" sz="2000" b="1" dirty="0">
                <a:solidFill>
                  <a:srgbClr val="002060"/>
                </a:solidFill>
              </a:rPr>
              <a:t>the</a:t>
            </a:r>
            <a:r>
              <a:rPr lang="en-GB" sz="2000" dirty="0">
                <a:solidFill>
                  <a:srgbClr val="002060"/>
                </a:solidFill>
              </a:rPr>
              <a:t> friend)</a:t>
            </a:r>
          </a:p>
          <a:p>
            <a:endParaRPr lang="en-GB" sz="2000" b="1" dirty="0">
              <a:solidFill>
                <a:srgbClr val="002060"/>
              </a:solidFill>
            </a:endParaRPr>
          </a:p>
          <a:p>
            <a:r>
              <a:rPr lang="en-GB" sz="2000" b="1" dirty="0">
                <a:solidFill>
                  <a:srgbClr val="002060"/>
                </a:solidFill>
              </a:rPr>
              <a:t>    </a:t>
            </a:r>
            <a:r>
              <a:rPr lang="en-GB" sz="2000" b="1" dirty="0" err="1">
                <a:solidFill>
                  <a:srgbClr val="002060"/>
                </a:solidFill>
              </a:rPr>
              <a:t>une</a:t>
            </a:r>
            <a:r>
              <a:rPr lang="en-GB" sz="2000" dirty="0">
                <a:solidFill>
                  <a:srgbClr val="002060"/>
                </a:solidFill>
              </a:rPr>
              <a:t> voiture      </a:t>
            </a:r>
            <a:r>
              <a:rPr lang="en-GB" sz="2000" b="1" dirty="0" err="1">
                <a:solidFill>
                  <a:srgbClr val="002060"/>
                </a:solidFill>
              </a:rPr>
              <a:t>une</a:t>
            </a:r>
            <a:r>
              <a:rPr lang="en-GB" sz="2000" dirty="0">
                <a:solidFill>
                  <a:srgbClr val="002060"/>
                </a:solidFill>
              </a:rPr>
              <a:t> amie</a:t>
            </a:r>
          </a:p>
          <a:p>
            <a:r>
              <a:rPr lang="en-GB" sz="2000" dirty="0">
                <a:solidFill>
                  <a:srgbClr val="002060"/>
                </a:solidFill>
              </a:rPr>
              <a:t>        (</a:t>
            </a:r>
            <a:r>
              <a:rPr lang="en-GB" sz="2000" b="1" dirty="0">
                <a:solidFill>
                  <a:srgbClr val="002060"/>
                </a:solidFill>
              </a:rPr>
              <a:t>a </a:t>
            </a:r>
            <a:r>
              <a:rPr lang="en-GB" sz="2000" dirty="0">
                <a:solidFill>
                  <a:srgbClr val="002060"/>
                </a:solidFill>
              </a:rPr>
              <a:t>car)         (</a:t>
            </a:r>
            <a:r>
              <a:rPr lang="en-GB" sz="2000" b="1" dirty="0">
                <a:solidFill>
                  <a:srgbClr val="002060"/>
                </a:solidFill>
              </a:rPr>
              <a:t>a </a:t>
            </a:r>
            <a:r>
              <a:rPr lang="en-GB" sz="2000" dirty="0">
                <a:solidFill>
                  <a:srgbClr val="002060"/>
                </a:solidFill>
              </a:rPr>
              <a:t>friend)</a:t>
            </a:r>
          </a:p>
        </p:txBody>
      </p:sp>
      <p:sp>
        <p:nvSpPr>
          <p:cNvPr id="11" name="TextBox 10">
            <a:extLst>
              <a:ext uri="{FF2B5EF4-FFF2-40B4-BE49-F238E27FC236}">
                <a16:creationId xmlns:a16="http://schemas.microsoft.com/office/drawing/2014/main" id="{A9B1F6DF-518F-4AC6-925D-002ABEBC0218}"/>
              </a:ext>
            </a:extLst>
          </p:cNvPr>
          <p:cNvSpPr txBox="1"/>
          <p:nvPr/>
        </p:nvSpPr>
        <p:spPr>
          <a:xfrm>
            <a:off x="8314786" y="3325392"/>
            <a:ext cx="3613531" cy="2862322"/>
          </a:xfrm>
          <a:prstGeom prst="rect">
            <a:avLst/>
          </a:prstGeom>
          <a:noFill/>
          <a:ln w="19050">
            <a:solidFill>
              <a:schemeClr val="accent5">
                <a:lumMod val="50000"/>
              </a:schemeClr>
            </a:solidFill>
          </a:ln>
        </p:spPr>
        <p:txBody>
          <a:bodyPr wrap="square" rtlCol="0">
            <a:spAutoFit/>
          </a:bodyPr>
          <a:lstStyle/>
          <a:p>
            <a:pPr algn="ctr"/>
            <a:r>
              <a:rPr lang="en-GB" sz="2000" b="1" dirty="0">
                <a:solidFill>
                  <a:srgbClr val="002060"/>
                </a:solidFill>
              </a:rPr>
              <a:t>plural</a:t>
            </a:r>
          </a:p>
          <a:p>
            <a:pPr algn="ctr"/>
            <a:endParaRPr lang="en-GB" sz="2000" b="1" dirty="0">
              <a:solidFill>
                <a:srgbClr val="002060"/>
              </a:solidFill>
            </a:endParaRPr>
          </a:p>
          <a:p>
            <a:pPr algn="ctr"/>
            <a:endParaRPr lang="en-GB" sz="2000" b="1" dirty="0">
              <a:solidFill>
                <a:srgbClr val="002060"/>
              </a:solidFill>
            </a:endParaRPr>
          </a:p>
          <a:p>
            <a:pPr algn="ctr"/>
            <a:endParaRPr lang="en-GB" sz="2000" b="1" dirty="0">
              <a:solidFill>
                <a:srgbClr val="002060"/>
              </a:solidFill>
            </a:endParaRPr>
          </a:p>
          <a:p>
            <a:pPr algn="ctr"/>
            <a:r>
              <a:rPr lang="en-GB" sz="2000" b="1" dirty="0">
                <a:solidFill>
                  <a:srgbClr val="002060"/>
                </a:solidFill>
              </a:rPr>
              <a:t>les</a:t>
            </a:r>
            <a:r>
              <a:rPr lang="en-GB" sz="2000" dirty="0">
                <a:solidFill>
                  <a:srgbClr val="002060"/>
                </a:solidFill>
              </a:rPr>
              <a:t> </a:t>
            </a:r>
            <a:r>
              <a:rPr lang="en-GB" sz="2000" dirty="0" err="1">
                <a:solidFill>
                  <a:srgbClr val="002060"/>
                </a:solidFill>
              </a:rPr>
              <a:t>voitures</a:t>
            </a:r>
            <a:endParaRPr lang="en-GB" sz="2000" dirty="0">
              <a:solidFill>
                <a:srgbClr val="002060"/>
              </a:solidFill>
            </a:endParaRPr>
          </a:p>
          <a:p>
            <a:pPr algn="ctr"/>
            <a:r>
              <a:rPr lang="en-GB" sz="2000" dirty="0">
                <a:solidFill>
                  <a:srgbClr val="002060"/>
                </a:solidFill>
              </a:rPr>
              <a:t>(</a:t>
            </a:r>
            <a:r>
              <a:rPr lang="en-GB" sz="2000" b="1" dirty="0">
                <a:solidFill>
                  <a:srgbClr val="002060"/>
                </a:solidFill>
              </a:rPr>
              <a:t>the </a:t>
            </a:r>
            <a:r>
              <a:rPr lang="en-GB" sz="2000" dirty="0">
                <a:solidFill>
                  <a:srgbClr val="002060"/>
                </a:solidFill>
              </a:rPr>
              <a:t>cars)</a:t>
            </a:r>
          </a:p>
          <a:p>
            <a:pPr algn="ctr"/>
            <a:endParaRPr lang="en-GB" sz="2000" dirty="0">
              <a:solidFill>
                <a:srgbClr val="002060"/>
              </a:solidFill>
            </a:endParaRPr>
          </a:p>
          <a:p>
            <a:pPr algn="ctr"/>
            <a:r>
              <a:rPr lang="en-GB" sz="2000" b="1" dirty="0">
                <a:solidFill>
                  <a:srgbClr val="002060"/>
                </a:solidFill>
              </a:rPr>
              <a:t>des</a:t>
            </a:r>
            <a:r>
              <a:rPr lang="en-GB" sz="2000" dirty="0">
                <a:solidFill>
                  <a:srgbClr val="002060"/>
                </a:solidFill>
              </a:rPr>
              <a:t> </a:t>
            </a:r>
            <a:r>
              <a:rPr lang="en-GB" sz="2000" dirty="0" err="1">
                <a:solidFill>
                  <a:srgbClr val="002060"/>
                </a:solidFill>
              </a:rPr>
              <a:t>voitures</a:t>
            </a:r>
            <a:endParaRPr lang="en-GB" sz="2000" dirty="0">
              <a:solidFill>
                <a:srgbClr val="002060"/>
              </a:solidFill>
            </a:endParaRPr>
          </a:p>
          <a:p>
            <a:pPr algn="ctr"/>
            <a:r>
              <a:rPr lang="en-GB" sz="2000" dirty="0">
                <a:solidFill>
                  <a:srgbClr val="002060"/>
                </a:solidFill>
              </a:rPr>
              <a:t>(</a:t>
            </a:r>
            <a:r>
              <a:rPr lang="en-GB" sz="2000" b="1" dirty="0">
                <a:solidFill>
                  <a:srgbClr val="002060"/>
                </a:solidFill>
              </a:rPr>
              <a:t>some </a:t>
            </a:r>
            <a:r>
              <a:rPr lang="en-GB" sz="2000" dirty="0">
                <a:solidFill>
                  <a:srgbClr val="002060"/>
                </a:solidFill>
              </a:rPr>
              <a:t>cars)</a:t>
            </a:r>
          </a:p>
        </p:txBody>
      </p:sp>
      <p:sp>
        <p:nvSpPr>
          <p:cNvPr id="15" name="TextBox 14">
            <a:extLst>
              <a:ext uri="{FF2B5EF4-FFF2-40B4-BE49-F238E27FC236}">
                <a16:creationId xmlns:a16="http://schemas.microsoft.com/office/drawing/2014/main" id="{CCE716CB-1FC9-448A-916F-4D097BB066E0}"/>
              </a:ext>
            </a:extLst>
          </p:cNvPr>
          <p:cNvSpPr txBox="1"/>
          <p:nvPr/>
        </p:nvSpPr>
        <p:spPr>
          <a:xfrm>
            <a:off x="494245" y="4520036"/>
            <a:ext cx="470428" cy="400110"/>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a:t>
            </a:r>
          </a:p>
        </p:txBody>
      </p:sp>
      <p:sp>
        <p:nvSpPr>
          <p:cNvPr id="17" name="TextBox 16">
            <a:extLst>
              <a:ext uri="{FF2B5EF4-FFF2-40B4-BE49-F238E27FC236}">
                <a16:creationId xmlns:a16="http://schemas.microsoft.com/office/drawing/2014/main" id="{5463F111-8395-46A1-A442-7045965FB102}"/>
              </a:ext>
            </a:extLst>
          </p:cNvPr>
          <p:cNvSpPr txBox="1"/>
          <p:nvPr/>
        </p:nvSpPr>
        <p:spPr>
          <a:xfrm>
            <a:off x="9294935" y="4535862"/>
            <a:ext cx="564255" cy="400919"/>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____</a:t>
            </a:r>
          </a:p>
        </p:txBody>
      </p:sp>
      <p:sp>
        <p:nvSpPr>
          <p:cNvPr id="20" name="TextBox 19">
            <a:extLst>
              <a:ext uri="{FF2B5EF4-FFF2-40B4-BE49-F238E27FC236}">
                <a16:creationId xmlns:a16="http://schemas.microsoft.com/office/drawing/2014/main" id="{4BFCEA10-DE19-46F5-A26B-1AA7EE7C0250}"/>
              </a:ext>
            </a:extLst>
          </p:cNvPr>
          <p:cNvSpPr txBox="1"/>
          <p:nvPr/>
        </p:nvSpPr>
        <p:spPr>
          <a:xfrm>
            <a:off x="9300221" y="5492243"/>
            <a:ext cx="564255" cy="400919"/>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____</a:t>
            </a:r>
          </a:p>
        </p:txBody>
      </p:sp>
      <p:pic>
        <p:nvPicPr>
          <p:cNvPr id="25" name="Picture 6" descr="black and white clip art bike - Clip Art Library">
            <a:extLst>
              <a:ext uri="{FF2B5EF4-FFF2-40B4-BE49-F238E27FC236}">
                <a16:creationId xmlns:a16="http://schemas.microsoft.com/office/drawing/2014/main" id="{64A6945C-D441-4D8D-90B7-3A7093E183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459" y="3960614"/>
            <a:ext cx="789434" cy="5098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0" descr="Model car Clip art Die-cast toy - car png download - 1969*1392 ...">
            <a:extLst>
              <a:ext uri="{FF2B5EF4-FFF2-40B4-BE49-F238E27FC236}">
                <a16:creationId xmlns:a16="http://schemas.microsoft.com/office/drawing/2014/main" id="{8F730C52-207B-4EDA-8230-B48912284F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0845" y="3855535"/>
            <a:ext cx="1018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0" descr="Model car Clip art Die-cast toy - car png download - 1969*1392 ...">
            <a:extLst>
              <a:ext uri="{FF2B5EF4-FFF2-40B4-BE49-F238E27FC236}">
                <a16:creationId xmlns:a16="http://schemas.microsoft.com/office/drawing/2014/main" id="{E1012C7E-7CFA-44D7-B340-41C942D546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0505" y="3750459"/>
            <a:ext cx="1018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Model car Clip art Die-cast toy - car png download - 1969*1392 ...">
            <a:extLst>
              <a:ext uri="{FF2B5EF4-FFF2-40B4-BE49-F238E27FC236}">
                <a16:creationId xmlns:a16="http://schemas.microsoft.com/office/drawing/2014/main" id="{88BDF206-5D0D-4880-8E87-E7DA961D37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6761" y="3779984"/>
            <a:ext cx="1018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0" descr="Model car Clip art Die-cast toy - car png download - 1969*1392 ...">
            <a:extLst>
              <a:ext uri="{FF2B5EF4-FFF2-40B4-BE49-F238E27FC236}">
                <a16:creationId xmlns:a16="http://schemas.microsoft.com/office/drawing/2014/main" id="{D3721FE1-54B5-4727-AD03-DF41743168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49324" y="3765527"/>
            <a:ext cx="1018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0" descr="Model car Clip art Die-cast toy - car png download - 1969*1392 ...">
            <a:extLst>
              <a:ext uri="{FF2B5EF4-FFF2-40B4-BE49-F238E27FC236}">
                <a16:creationId xmlns:a16="http://schemas.microsoft.com/office/drawing/2014/main" id="{4EEDF270-C0CB-40FB-81E0-0D88E45D0D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91887" y="3750459"/>
            <a:ext cx="1018500"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AF3C4FB-3B6C-4BF2-A856-8B09EB1ED278}"/>
              </a:ext>
            </a:extLst>
          </p:cNvPr>
          <p:cNvSpPr/>
          <p:nvPr/>
        </p:nvSpPr>
        <p:spPr>
          <a:xfrm>
            <a:off x="6554210" y="1733444"/>
            <a:ext cx="1760576" cy="325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3296D232-8DC2-4C00-991F-D9FC90FD3F4A}"/>
              </a:ext>
            </a:extLst>
          </p:cNvPr>
          <p:cNvSpPr/>
          <p:nvPr/>
        </p:nvSpPr>
        <p:spPr>
          <a:xfrm>
            <a:off x="7065165" y="2791906"/>
            <a:ext cx="2799311" cy="360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CEF2191-522E-4032-804A-E9BB85E4A70B}"/>
              </a:ext>
            </a:extLst>
          </p:cNvPr>
          <p:cNvSpPr txBox="1"/>
          <p:nvPr/>
        </p:nvSpPr>
        <p:spPr>
          <a:xfrm>
            <a:off x="3238200" y="3061153"/>
            <a:ext cx="1546034" cy="1123712"/>
          </a:xfrm>
          <a:prstGeom prst="wedgeRoundRectCallout">
            <a:avLst>
              <a:gd name="adj1" fmla="val -56567"/>
              <a:gd name="adj2" fmla="val -22264"/>
              <a:gd name="adj3" fmla="val 16667"/>
            </a:avLst>
          </a:prstGeom>
          <a:solidFill>
            <a:srgbClr val="0055A5"/>
          </a:solidFill>
          <a:ln>
            <a:solidFill>
              <a:srgbClr val="EE6000"/>
            </a:solidFill>
          </a:ln>
        </p:spPr>
        <p:txBody>
          <a:bodyPr wrap="square" rtlCol="0">
            <a:spAutoFit/>
          </a:bodyPr>
          <a:lstStyle/>
          <a:p>
            <a:pPr algn="ctr"/>
            <a:r>
              <a:rPr lang="en-GB" sz="2000" b="1" dirty="0">
                <a:solidFill>
                  <a:schemeClr val="bg1"/>
                </a:solidFill>
                <a:sym typeface="Wingdings" panose="05000000000000000000" pitchFamily="2" charset="2"/>
              </a:rPr>
              <a:t>le</a:t>
            </a:r>
            <a:r>
              <a:rPr lang="en-GB" sz="2000" dirty="0">
                <a:solidFill>
                  <a:schemeClr val="bg1"/>
                </a:solidFill>
                <a:sym typeface="Wingdings" panose="05000000000000000000" pitchFamily="2" charset="2"/>
              </a:rPr>
              <a:t>  </a:t>
            </a:r>
            <a:r>
              <a:rPr lang="en-GB" sz="2000" b="1" dirty="0">
                <a:solidFill>
                  <a:schemeClr val="bg1"/>
                </a:solidFill>
                <a:sym typeface="Wingdings" panose="05000000000000000000" pitchFamily="2" charset="2"/>
              </a:rPr>
              <a:t>l’ </a:t>
            </a:r>
            <a:r>
              <a:rPr lang="en-GB" sz="2000" dirty="0">
                <a:solidFill>
                  <a:schemeClr val="bg1"/>
                </a:solidFill>
                <a:sym typeface="Wingdings" panose="05000000000000000000" pitchFamily="2" charset="2"/>
              </a:rPr>
              <a:t>before a </a:t>
            </a:r>
            <a:r>
              <a:rPr lang="en-GB" sz="2000" b="1" dirty="0">
                <a:solidFill>
                  <a:schemeClr val="bg1"/>
                </a:solidFill>
                <a:sym typeface="Wingdings" panose="05000000000000000000" pitchFamily="2" charset="2"/>
              </a:rPr>
              <a:t>vowel</a:t>
            </a:r>
            <a:r>
              <a:rPr lang="en-GB" sz="2000" dirty="0">
                <a:solidFill>
                  <a:schemeClr val="bg1"/>
                </a:solidFill>
                <a:sym typeface="Wingdings" panose="05000000000000000000" pitchFamily="2" charset="2"/>
              </a:rPr>
              <a:t> / </a:t>
            </a:r>
            <a:r>
              <a:rPr lang="en-GB" sz="2000" b="1" dirty="0">
                <a:solidFill>
                  <a:schemeClr val="bg1"/>
                </a:solidFill>
                <a:sym typeface="Wingdings" panose="05000000000000000000" pitchFamily="2" charset="2"/>
              </a:rPr>
              <a:t>h</a:t>
            </a:r>
            <a:endParaRPr lang="en-GB" b="1" dirty="0">
              <a:solidFill>
                <a:schemeClr val="bg1"/>
              </a:solidFill>
            </a:endParaRPr>
          </a:p>
        </p:txBody>
      </p:sp>
      <p:pic>
        <p:nvPicPr>
          <p:cNvPr id="3" name="Picture 6" descr="Computer, Desktop, Workstation, Office, Hardware">
            <a:extLst>
              <a:ext uri="{FF2B5EF4-FFF2-40B4-BE49-F238E27FC236}">
                <a16:creationId xmlns:a16="http://schemas.microsoft.com/office/drawing/2014/main" id="{8A003FD6-BD4B-4A8B-8C01-52EDC46CC4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0429" y="3905704"/>
            <a:ext cx="758225" cy="619663"/>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11EC73D-BC71-4A13-B602-75CFE8C58B0D}"/>
              </a:ext>
            </a:extLst>
          </p:cNvPr>
          <p:cNvSpPr txBox="1"/>
          <p:nvPr/>
        </p:nvSpPr>
        <p:spPr>
          <a:xfrm>
            <a:off x="1715301" y="4536671"/>
            <a:ext cx="470428" cy="400110"/>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a:t>
            </a:r>
          </a:p>
        </p:txBody>
      </p:sp>
      <p:sp>
        <p:nvSpPr>
          <p:cNvPr id="35" name="TextBox 34">
            <a:extLst>
              <a:ext uri="{FF2B5EF4-FFF2-40B4-BE49-F238E27FC236}">
                <a16:creationId xmlns:a16="http://schemas.microsoft.com/office/drawing/2014/main" id="{545ABD82-D3F9-4872-BC62-953FF740CFA7}"/>
              </a:ext>
            </a:extLst>
          </p:cNvPr>
          <p:cNvSpPr txBox="1"/>
          <p:nvPr/>
        </p:nvSpPr>
        <p:spPr>
          <a:xfrm>
            <a:off x="494245" y="5463834"/>
            <a:ext cx="470428" cy="400110"/>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a:t>
            </a:r>
          </a:p>
        </p:txBody>
      </p:sp>
      <p:sp>
        <p:nvSpPr>
          <p:cNvPr id="36" name="TextBox 35">
            <a:extLst>
              <a:ext uri="{FF2B5EF4-FFF2-40B4-BE49-F238E27FC236}">
                <a16:creationId xmlns:a16="http://schemas.microsoft.com/office/drawing/2014/main" id="{96E8207C-D0ED-4EFE-8623-5158ADC0EFA8}"/>
              </a:ext>
            </a:extLst>
          </p:cNvPr>
          <p:cNvSpPr txBox="1"/>
          <p:nvPr/>
        </p:nvSpPr>
        <p:spPr>
          <a:xfrm>
            <a:off x="1715301" y="5463834"/>
            <a:ext cx="470428" cy="400110"/>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a:t>
            </a:r>
          </a:p>
        </p:txBody>
      </p:sp>
      <p:pic>
        <p:nvPicPr>
          <p:cNvPr id="12" name="Picture 11">
            <a:extLst>
              <a:ext uri="{FF2B5EF4-FFF2-40B4-BE49-F238E27FC236}">
                <a16:creationId xmlns:a16="http://schemas.microsoft.com/office/drawing/2014/main" id="{53CD56BB-5C95-4E98-916E-5BAF46DAC3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0784" y="3429000"/>
            <a:ext cx="1123280" cy="1123280"/>
          </a:xfrm>
          <a:prstGeom prst="rect">
            <a:avLst/>
          </a:prstGeom>
        </p:spPr>
      </p:pic>
      <p:sp>
        <p:nvSpPr>
          <p:cNvPr id="38" name="TextBox 37">
            <a:extLst>
              <a:ext uri="{FF2B5EF4-FFF2-40B4-BE49-F238E27FC236}">
                <a16:creationId xmlns:a16="http://schemas.microsoft.com/office/drawing/2014/main" id="{92A431D1-FD02-48BD-A78C-2AA6CD273382}"/>
              </a:ext>
            </a:extLst>
          </p:cNvPr>
          <p:cNvSpPr txBox="1"/>
          <p:nvPr/>
        </p:nvSpPr>
        <p:spPr>
          <a:xfrm>
            <a:off x="4654452" y="4520036"/>
            <a:ext cx="470428" cy="400110"/>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a:t>
            </a:r>
          </a:p>
        </p:txBody>
      </p:sp>
      <p:sp>
        <p:nvSpPr>
          <p:cNvPr id="39" name="TextBox 38">
            <a:extLst>
              <a:ext uri="{FF2B5EF4-FFF2-40B4-BE49-F238E27FC236}">
                <a16:creationId xmlns:a16="http://schemas.microsoft.com/office/drawing/2014/main" id="{FC5F9E85-E6B2-43D9-A499-5BD4122E0683}"/>
              </a:ext>
            </a:extLst>
          </p:cNvPr>
          <p:cNvSpPr txBox="1"/>
          <p:nvPr/>
        </p:nvSpPr>
        <p:spPr>
          <a:xfrm>
            <a:off x="6295742" y="4556498"/>
            <a:ext cx="470428" cy="400110"/>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a:t>
            </a:r>
          </a:p>
        </p:txBody>
      </p:sp>
      <p:sp>
        <p:nvSpPr>
          <p:cNvPr id="40" name="TextBox 39">
            <a:extLst>
              <a:ext uri="{FF2B5EF4-FFF2-40B4-BE49-F238E27FC236}">
                <a16:creationId xmlns:a16="http://schemas.microsoft.com/office/drawing/2014/main" id="{C4A23492-1E7E-4CB4-84AA-DEA14FE6CD0F}"/>
              </a:ext>
            </a:extLst>
          </p:cNvPr>
          <p:cNvSpPr txBox="1"/>
          <p:nvPr/>
        </p:nvSpPr>
        <p:spPr>
          <a:xfrm>
            <a:off x="4634621" y="5463832"/>
            <a:ext cx="490259"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___</a:t>
            </a:r>
          </a:p>
        </p:txBody>
      </p:sp>
      <p:sp>
        <p:nvSpPr>
          <p:cNvPr id="41" name="TextBox 40">
            <a:extLst>
              <a:ext uri="{FF2B5EF4-FFF2-40B4-BE49-F238E27FC236}">
                <a16:creationId xmlns:a16="http://schemas.microsoft.com/office/drawing/2014/main" id="{53F4B278-A604-4C9D-9DE4-9AFFF1C46851}"/>
              </a:ext>
            </a:extLst>
          </p:cNvPr>
          <p:cNvSpPr txBox="1"/>
          <p:nvPr/>
        </p:nvSpPr>
        <p:spPr>
          <a:xfrm>
            <a:off x="6295742" y="5463832"/>
            <a:ext cx="676558"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___</a:t>
            </a:r>
          </a:p>
        </p:txBody>
      </p:sp>
      <p:sp>
        <p:nvSpPr>
          <p:cNvPr id="33" name="TextBox 32">
            <a:extLst>
              <a:ext uri="{FF2B5EF4-FFF2-40B4-BE49-F238E27FC236}">
                <a16:creationId xmlns:a16="http://schemas.microsoft.com/office/drawing/2014/main" id="{BD295EC1-86C0-4FA2-915E-63CB03E6A321}"/>
              </a:ext>
            </a:extLst>
          </p:cNvPr>
          <p:cNvSpPr txBox="1"/>
          <p:nvPr/>
        </p:nvSpPr>
        <p:spPr>
          <a:xfrm>
            <a:off x="7155467" y="3061153"/>
            <a:ext cx="1546034" cy="1123712"/>
          </a:xfrm>
          <a:prstGeom prst="wedgeRoundRectCallout">
            <a:avLst>
              <a:gd name="adj1" fmla="val -57799"/>
              <a:gd name="adj2" fmla="val -22264"/>
              <a:gd name="adj3" fmla="val 16667"/>
            </a:avLst>
          </a:prstGeom>
          <a:solidFill>
            <a:srgbClr val="0055A5"/>
          </a:solidFill>
          <a:ln>
            <a:solidFill>
              <a:srgbClr val="EE6000"/>
            </a:solidFill>
          </a:ln>
        </p:spPr>
        <p:txBody>
          <a:bodyPr wrap="square" rtlCol="0">
            <a:spAutoFit/>
          </a:bodyPr>
          <a:lstStyle/>
          <a:p>
            <a:pPr algn="ctr"/>
            <a:r>
              <a:rPr lang="en-GB" sz="2000" b="1" dirty="0">
                <a:solidFill>
                  <a:schemeClr val="bg1"/>
                </a:solidFill>
                <a:sym typeface="Wingdings" panose="05000000000000000000" pitchFamily="2" charset="2"/>
              </a:rPr>
              <a:t>la</a:t>
            </a:r>
            <a:r>
              <a:rPr lang="en-GB" sz="2000" dirty="0">
                <a:solidFill>
                  <a:schemeClr val="bg1"/>
                </a:solidFill>
                <a:sym typeface="Wingdings" panose="05000000000000000000" pitchFamily="2" charset="2"/>
              </a:rPr>
              <a:t>  </a:t>
            </a:r>
            <a:r>
              <a:rPr lang="en-GB" sz="2000" b="1" dirty="0">
                <a:solidFill>
                  <a:schemeClr val="bg1"/>
                </a:solidFill>
                <a:sym typeface="Wingdings" panose="05000000000000000000" pitchFamily="2" charset="2"/>
              </a:rPr>
              <a:t>l’ </a:t>
            </a:r>
            <a:r>
              <a:rPr lang="en-GB" sz="2000" dirty="0">
                <a:solidFill>
                  <a:schemeClr val="bg1"/>
                </a:solidFill>
                <a:sym typeface="Wingdings" panose="05000000000000000000" pitchFamily="2" charset="2"/>
              </a:rPr>
              <a:t>before a </a:t>
            </a:r>
            <a:r>
              <a:rPr lang="en-GB" sz="2000" b="1" dirty="0">
                <a:solidFill>
                  <a:schemeClr val="bg1"/>
                </a:solidFill>
                <a:sym typeface="Wingdings" panose="05000000000000000000" pitchFamily="2" charset="2"/>
              </a:rPr>
              <a:t>vowel</a:t>
            </a:r>
            <a:r>
              <a:rPr lang="en-GB" sz="2000" dirty="0">
                <a:solidFill>
                  <a:schemeClr val="bg1"/>
                </a:solidFill>
                <a:sym typeface="Wingdings" panose="05000000000000000000" pitchFamily="2" charset="2"/>
              </a:rPr>
              <a:t> / </a:t>
            </a:r>
            <a:r>
              <a:rPr lang="en-GB" sz="2000" b="1" dirty="0">
                <a:solidFill>
                  <a:schemeClr val="bg1"/>
                </a:solidFill>
                <a:sym typeface="Wingdings" panose="05000000000000000000" pitchFamily="2" charset="2"/>
              </a:rPr>
              <a:t>h</a:t>
            </a:r>
            <a:endParaRPr lang="en-GB" b="1" dirty="0">
              <a:solidFill>
                <a:schemeClr val="bg1"/>
              </a:solidFill>
            </a:endParaRPr>
          </a:p>
        </p:txBody>
      </p:sp>
    </p:spTree>
    <p:extLst>
      <p:ext uri="{BB962C8B-B14F-4D97-AF65-F5344CB8AC3E}">
        <p14:creationId xmlns:p14="http://schemas.microsoft.com/office/powerpoint/2010/main" val="350821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3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3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3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3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4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4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0"/>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9"/>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30"/>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6">
                                            <p:txEl>
                                              <p:pRg st="4" end="4"/>
                                            </p:txEl>
                                          </p:spTgt>
                                        </p:tgtEl>
                                        <p:attrNameLst>
                                          <p:attrName>style.visibility</p:attrName>
                                        </p:attrNameLst>
                                      </p:cBhvr>
                                      <p:to>
                                        <p:strVal val="visible"/>
                                      </p:to>
                                    </p:set>
                                  </p:childTnLst>
                                </p:cTn>
                              </p:par>
                              <p:par>
                                <p:cTn id="111" presetID="1" presetClass="exit" presetSubtype="0" fill="hold" grpId="1" nodeType="withEffect">
                                  <p:stCondLst>
                                    <p:cond delay="0"/>
                                  </p:stCondLst>
                                  <p:childTnLst>
                                    <p:set>
                                      <p:cBhvr>
                                        <p:cTn id="112" dur="1" fill="hold">
                                          <p:stCondLst>
                                            <p:cond delay="0"/>
                                          </p:stCondLst>
                                        </p:cTn>
                                        <p:tgtEl>
                                          <p:spTgt spid="5"/>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33"/>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17"/>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32"/>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5" grpId="0" animBg="1"/>
      <p:bldP spid="15" grpId="1" animBg="1"/>
      <p:bldP spid="17" grpId="0" animBg="1"/>
      <p:bldP spid="17" grpId="1" animBg="1"/>
      <p:bldP spid="20" grpId="0" animBg="1"/>
      <p:bldP spid="20" grpId="1" animBg="1"/>
      <p:bldP spid="2" grpId="0" animBg="1"/>
      <p:bldP spid="32" grpId="0" animBg="1"/>
      <p:bldP spid="5" grpId="0" animBg="1"/>
      <p:bldP spid="5" grpId="1" animBg="1"/>
      <p:bldP spid="34" grpId="0" animBg="1"/>
      <p:bldP spid="34" grpId="1" animBg="1"/>
      <p:bldP spid="35" grpId="0" animBg="1"/>
      <p:bldP spid="35" grpId="1" animBg="1"/>
      <p:bldP spid="36" grpId="0" animBg="1"/>
      <p:bldP spid="36" grpId="1" animBg="1"/>
      <p:bldP spid="38" grpId="0" animBg="1"/>
      <p:bldP spid="38" grpId="1" animBg="1"/>
      <p:bldP spid="39" grpId="0" animBg="1"/>
      <p:bldP spid="39" grpId="1" animBg="1"/>
      <p:bldP spid="40" grpId="0" animBg="1"/>
      <p:bldP spid="40" grpId="1" animBg="1"/>
      <p:bldP spid="41" grpId="0" animBg="1"/>
      <p:bldP spid="41" grpId="1" animBg="1"/>
      <p:bldP spid="33" grpId="0" animBg="1"/>
      <p:bldP spid="3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00169" cy="647577"/>
          </a:xfrm>
        </p:spPr>
        <p:txBody>
          <a:bodyPr>
            <a:normAutofit/>
          </a:bodyPr>
          <a:lstStyle/>
          <a:p>
            <a:r>
              <a:rPr lang="en-GB" sz="2800" b="1" dirty="0">
                <a:solidFill>
                  <a:schemeClr val="bg1"/>
                </a:solidFill>
              </a:rPr>
              <a:t>Il y a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201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y a quoi dans le smoothie ? Dis des phrases avec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un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des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pic>
        <p:nvPicPr>
          <p:cNvPr id="4098" name="Picture 2" descr="smoothie clip art - Clip Art Library">
            <a:extLst>
              <a:ext uri="{FF2B5EF4-FFF2-40B4-BE49-F238E27FC236}">
                <a16:creationId xmlns:a16="http://schemas.microsoft.com/office/drawing/2014/main" id="{54702003-C4E8-434C-BAD6-F3F895CE5B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5577" y="2222366"/>
            <a:ext cx="3571668" cy="360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DF750D0-E3CB-415C-A94C-65535F93D5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378" y="2685509"/>
            <a:ext cx="3600000" cy="3600000"/>
          </a:xfrm>
          <a:prstGeom prst="rect">
            <a:avLst/>
          </a:prstGeom>
        </p:spPr>
      </p:pic>
      <p:sp>
        <p:nvSpPr>
          <p:cNvPr id="11" name="Rectangle 10" descr="box to hide timer as it goes off the page">
            <a:extLst>
              <a:ext uri="{FF2B5EF4-FFF2-40B4-BE49-F238E27FC236}">
                <a16:creationId xmlns:a16="http://schemas.microsoft.com/office/drawing/2014/main" id="{62DFA1AF-7265-416B-BCBC-9A8B4198531C}"/>
              </a:ext>
            </a:extLst>
          </p:cNvPr>
          <p:cNvSpPr/>
          <p:nvPr/>
        </p:nvSpPr>
        <p:spPr>
          <a:xfrm>
            <a:off x="9841569" y="4999193"/>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D597AFFF-C9DD-4CF8-AF34-FD62DEE389EB}"/>
              </a:ext>
            </a:extLst>
          </p:cNvPr>
          <p:cNvSpPr txBox="1"/>
          <p:nvPr/>
        </p:nvSpPr>
        <p:spPr>
          <a:xfrm>
            <a:off x="6834381" y="1889673"/>
            <a:ext cx="5039999" cy="4154984"/>
          </a:xfrm>
          <a:prstGeom prst="rect">
            <a:avLst/>
          </a:prstGeom>
          <a:noFill/>
        </p:spPr>
        <p:txBody>
          <a:bodyPr wrap="square" rtlCol="0">
            <a:spAutoFit/>
          </a:bodyPr>
          <a:lstStyle/>
          <a:p>
            <a:r>
              <a:rPr lang="en-GB" sz="2400" b="1" dirty="0" err="1">
                <a:solidFill>
                  <a:srgbClr val="002060"/>
                </a:solidFill>
              </a:rPr>
              <a:t>Exemples</a:t>
            </a:r>
            <a:r>
              <a:rPr lang="en-GB" sz="2400" b="1" dirty="0">
                <a:solidFill>
                  <a:srgbClr val="002060"/>
                </a:solidFill>
              </a:rPr>
              <a:t>:</a:t>
            </a:r>
          </a:p>
          <a:p>
            <a:endParaRPr lang="en-GB" sz="2400" b="1" dirty="0">
              <a:solidFill>
                <a:srgbClr val="002060"/>
              </a:solidFill>
            </a:endParaRPr>
          </a:p>
          <a:p>
            <a:endParaRPr lang="en-GB" sz="2400" b="1" dirty="0">
              <a:solidFill>
                <a:srgbClr val="002060"/>
              </a:solidFill>
            </a:endParaRPr>
          </a:p>
          <a:p>
            <a:endParaRPr lang="en-GB" sz="2400" b="1" dirty="0">
              <a:solidFill>
                <a:srgbClr val="002060"/>
              </a:solidFill>
            </a:endParaRPr>
          </a:p>
          <a:p>
            <a:endParaRPr lang="en-GB" sz="2400" b="1" dirty="0">
              <a:solidFill>
                <a:srgbClr val="002060"/>
              </a:solidFill>
            </a:endParaRPr>
          </a:p>
          <a:p>
            <a:r>
              <a:rPr lang="en-GB" sz="2400" dirty="0">
                <a:solidFill>
                  <a:srgbClr val="002060"/>
                </a:solidFill>
              </a:rPr>
              <a:t>	Il y a </a:t>
            </a:r>
            <a:r>
              <a:rPr lang="en-GB" sz="2400" b="1" dirty="0">
                <a:solidFill>
                  <a:srgbClr val="002060"/>
                </a:solidFill>
              </a:rPr>
              <a:t>un</a:t>
            </a:r>
            <a:r>
              <a:rPr lang="en-GB" sz="2400" dirty="0">
                <a:solidFill>
                  <a:srgbClr val="002060"/>
                </a:solidFill>
              </a:rPr>
              <a:t> kiwi.</a:t>
            </a:r>
          </a:p>
          <a:p>
            <a:endParaRPr lang="en-GB" sz="2400" b="1" dirty="0">
              <a:solidFill>
                <a:srgbClr val="002060"/>
              </a:solidFill>
            </a:endParaRPr>
          </a:p>
          <a:p>
            <a:endParaRPr lang="en-GB" sz="2400" b="1" dirty="0">
              <a:solidFill>
                <a:srgbClr val="002060"/>
              </a:solidFill>
            </a:endParaRPr>
          </a:p>
          <a:p>
            <a:endParaRPr lang="en-GB" sz="2400" b="1" dirty="0">
              <a:solidFill>
                <a:srgbClr val="002060"/>
              </a:solidFill>
            </a:endParaRPr>
          </a:p>
          <a:p>
            <a:endParaRPr lang="en-GB" sz="2400" b="1" dirty="0">
              <a:solidFill>
                <a:srgbClr val="002060"/>
              </a:solidFill>
            </a:endParaRPr>
          </a:p>
          <a:p>
            <a:r>
              <a:rPr lang="en-GB" sz="2400" dirty="0">
                <a:solidFill>
                  <a:srgbClr val="002060"/>
                </a:solidFill>
              </a:rPr>
              <a:t>	Il y a </a:t>
            </a:r>
            <a:r>
              <a:rPr lang="en-GB" sz="2400" b="1" dirty="0">
                <a:solidFill>
                  <a:srgbClr val="002060"/>
                </a:solidFill>
              </a:rPr>
              <a:t>des </a:t>
            </a:r>
            <a:r>
              <a:rPr lang="en-GB" sz="2400" dirty="0">
                <a:solidFill>
                  <a:srgbClr val="002060"/>
                </a:solidFill>
              </a:rPr>
              <a:t>kiwis.</a:t>
            </a:r>
          </a:p>
        </p:txBody>
      </p:sp>
      <p:sp>
        <p:nvSpPr>
          <p:cNvPr id="14" name="TextBox 13">
            <a:extLst>
              <a:ext uri="{FF2B5EF4-FFF2-40B4-BE49-F238E27FC236}">
                <a16:creationId xmlns:a16="http://schemas.microsoft.com/office/drawing/2014/main" id="{9D95BD3A-5989-482E-AB4F-181F75309B0F}"/>
              </a:ext>
            </a:extLst>
          </p:cNvPr>
          <p:cNvSpPr txBox="1"/>
          <p:nvPr/>
        </p:nvSpPr>
        <p:spPr>
          <a:xfrm>
            <a:off x="9714200" y="2848642"/>
            <a:ext cx="1728270" cy="400110"/>
          </a:xfrm>
          <a:prstGeom prst="rect">
            <a:avLst/>
          </a:prstGeom>
          <a:solidFill>
            <a:srgbClr val="0055A5"/>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2"/>
                </a:solidFill>
                <a:effectLst/>
                <a:uLnTx/>
                <a:uFillTx/>
                <a:latin typeface="Century Gothic" panose="020F0302020204030204"/>
                <a:ea typeface="+mn-ea"/>
                <a:cs typeface="+mn-cs"/>
              </a:rPr>
              <a:t>le kiwi</a:t>
            </a:r>
          </a:p>
        </p:txBody>
      </p:sp>
      <p:sp>
        <p:nvSpPr>
          <p:cNvPr id="16" name="TextBox 15">
            <a:extLst>
              <a:ext uri="{FF2B5EF4-FFF2-40B4-BE49-F238E27FC236}">
                <a16:creationId xmlns:a16="http://schemas.microsoft.com/office/drawing/2014/main" id="{D7A1327D-1A1A-43BA-904A-F237EF29C02D}"/>
              </a:ext>
            </a:extLst>
          </p:cNvPr>
          <p:cNvSpPr txBox="1"/>
          <p:nvPr/>
        </p:nvSpPr>
        <p:spPr>
          <a:xfrm>
            <a:off x="8539815" y="3678344"/>
            <a:ext cx="1629130" cy="461665"/>
          </a:xfrm>
          <a:prstGeom prst="rect">
            <a:avLst/>
          </a:prstGeom>
          <a:solidFill>
            <a:schemeClr val="bg1"/>
          </a:solidFill>
        </p:spPr>
        <p:txBody>
          <a:bodyPr wrap="square" rtlCol="0">
            <a:spAutoFit/>
          </a:bodyPr>
          <a:lstStyle/>
          <a:p>
            <a:pPr algn="ctr"/>
            <a:r>
              <a:rPr lang="en-GB" sz="2400" dirty="0">
                <a:solidFill>
                  <a:schemeClr val="accent5">
                    <a:lumMod val="50000"/>
                  </a:schemeClr>
                </a:solidFill>
              </a:rPr>
              <a:t>________</a:t>
            </a:r>
          </a:p>
        </p:txBody>
      </p:sp>
      <p:sp>
        <p:nvSpPr>
          <p:cNvPr id="20" name="TextBox 19">
            <a:extLst>
              <a:ext uri="{FF2B5EF4-FFF2-40B4-BE49-F238E27FC236}">
                <a16:creationId xmlns:a16="http://schemas.microsoft.com/office/drawing/2014/main" id="{F7484441-077D-4C6E-9DF8-56CA119184AE}"/>
              </a:ext>
            </a:extLst>
          </p:cNvPr>
          <p:cNvSpPr txBox="1"/>
          <p:nvPr/>
        </p:nvSpPr>
        <p:spPr>
          <a:xfrm>
            <a:off x="9714200" y="4693650"/>
            <a:ext cx="1728270" cy="400110"/>
          </a:xfrm>
          <a:prstGeom prst="rect">
            <a:avLst/>
          </a:prstGeom>
          <a:solidFill>
            <a:srgbClr val="0055A5"/>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2"/>
                </a:solidFill>
                <a:effectLst/>
                <a:uLnTx/>
                <a:uFillTx/>
                <a:latin typeface="Century Gothic" panose="020F0302020204030204"/>
                <a:ea typeface="+mn-ea"/>
                <a:cs typeface="+mn-cs"/>
              </a:rPr>
              <a:t>les kiwis</a:t>
            </a:r>
          </a:p>
        </p:txBody>
      </p:sp>
      <p:sp>
        <p:nvSpPr>
          <p:cNvPr id="23" name="TextBox 22">
            <a:extLst>
              <a:ext uri="{FF2B5EF4-FFF2-40B4-BE49-F238E27FC236}">
                <a16:creationId xmlns:a16="http://schemas.microsoft.com/office/drawing/2014/main" id="{A8AAF198-C906-4B21-86DA-72DBF50D0DA6}"/>
              </a:ext>
            </a:extLst>
          </p:cNvPr>
          <p:cNvSpPr txBox="1"/>
          <p:nvPr/>
        </p:nvSpPr>
        <p:spPr>
          <a:xfrm>
            <a:off x="8539815" y="5618890"/>
            <a:ext cx="1629130" cy="461665"/>
          </a:xfrm>
          <a:prstGeom prst="rect">
            <a:avLst/>
          </a:prstGeom>
          <a:solidFill>
            <a:schemeClr val="bg1"/>
          </a:solidFill>
        </p:spPr>
        <p:txBody>
          <a:bodyPr wrap="square" rtlCol="0">
            <a:spAutoFit/>
          </a:bodyPr>
          <a:lstStyle/>
          <a:p>
            <a:pPr algn="ctr"/>
            <a:r>
              <a:rPr lang="en-GB" sz="2400" dirty="0">
                <a:solidFill>
                  <a:schemeClr val="accent5">
                    <a:lumMod val="50000"/>
                  </a:schemeClr>
                </a:solidFill>
              </a:rPr>
              <a:t>________</a:t>
            </a:r>
          </a:p>
        </p:txBody>
      </p:sp>
      <p:sp>
        <p:nvSpPr>
          <p:cNvPr id="25" name="Action Button: Custom 16">
            <a:hlinkClick r:id="" action="ppaction://noaction" highlightClick="1">
              <a:snd r:embed="rId5" name="un kiwi.wav"/>
            </a:hlinkClick>
            <a:extLst>
              <a:ext uri="{FF2B5EF4-FFF2-40B4-BE49-F238E27FC236}">
                <a16:creationId xmlns:a16="http://schemas.microsoft.com/office/drawing/2014/main" id="{A5EDC7D6-E68F-4D68-BCAA-507CF7AA8264}"/>
              </a:ext>
            </a:extLst>
          </p:cNvPr>
          <p:cNvSpPr/>
          <p:nvPr/>
        </p:nvSpPr>
        <p:spPr>
          <a:xfrm>
            <a:off x="7025414" y="376472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6" name="Action Button: Custom 16">
            <a:hlinkClick r:id="" action="ppaction://noaction" highlightClick="1">
              <a:snd r:embed="rId6" name="des kiwis.wav"/>
            </a:hlinkClick>
            <a:extLst>
              <a:ext uri="{FF2B5EF4-FFF2-40B4-BE49-F238E27FC236}">
                <a16:creationId xmlns:a16="http://schemas.microsoft.com/office/drawing/2014/main" id="{C587B5B2-402C-45F1-B421-36A0280BA8D6}"/>
              </a:ext>
            </a:extLst>
          </p:cNvPr>
          <p:cNvSpPr/>
          <p:nvPr/>
        </p:nvSpPr>
        <p:spPr>
          <a:xfrm>
            <a:off x="7021390" y="556472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10" name="Rectangle 9">
            <a:extLst>
              <a:ext uri="{FF2B5EF4-FFF2-40B4-BE49-F238E27FC236}">
                <a16:creationId xmlns:a16="http://schemas.microsoft.com/office/drawing/2014/main" id="{62FD918C-DDB8-4DC1-AC65-014D8BE5F64F}"/>
              </a:ext>
            </a:extLst>
          </p:cNvPr>
          <p:cNvSpPr/>
          <p:nvPr/>
        </p:nvSpPr>
        <p:spPr>
          <a:xfrm>
            <a:off x="6834382" y="1862366"/>
            <a:ext cx="5040000"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02" name="Picture 6" descr="Free Kiwi Fruit Cliparts, Download Free Clip Art, Free Clip Art on ...">
            <a:extLst>
              <a:ext uri="{FF2B5EF4-FFF2-40B4-BE49-F238E27FC236}">
                <a16:creationId xmlns:a16="http://schemas.microsoft.com/office/drawing/2014/main" id="{41C0FECC-A941-4B52-9814-F035E6724F1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17114" y="2743548"/>
            <a:ext cx="845402" cy="72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Free Kiwi Fruit Cliparts, Download Free Clip Art, Free Clip Art on ...">
            <a:extLst>
              <a:ext uri="{FF2B5EF4-FFF2-40B4-BE49-F238E27FC236}">
                <a16:creationId xmlns:a16="http://schemas.microsoft.com/office/drawing/2014/main" id="{EC12D848-665D-437A-86D8-98E8C88AEEE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17390" y="4507548"/>
            <a:ext cx="845402" cy="72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Free Kiwi Fruit Cliparts, Download Free Clip Art, Free Clip Art on ...">
            <a:extLst>
              <a:ext uri="{FF2B5EF4-FFF2-40B4-BE49-F238E27FC236}">
                <a16:creationId xmlns:a16="http://schemas.microsoft.com/office/drawing/2014/main" id="{9A0730CD-2DE5-464C-B1D3-4A0E50D1807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2589" y="4532219"/>
            <a:ext cx="845402" cy="72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Free Kiwi Fruit Cliparts, Download Free Clip Art, Free Clip Art on ...">
            <a:extLst>
              <a:ext uri="{FF2B5EF4-FFF2-40B4-BE49-F238E27FC236}">
                <a16:creationId xmlns:a16="http://schemas.microsoft.com/office/drawing/2014/main" id="{D79AEACE-0FCB-4532-9EA4-FC2198D9F1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61021" y="4550168"/>
            <a:ext cx="845402" cy="720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953D3A4-3C72-4046-92D6-D49294A0F4E5}"/>
              </a:ext>
            </a:extLst>
          </p:cNvPr>
          <p:cNvSpPr txBox="1"/>
          <p:nvPr/>
        </p:nvSpPr>
        <p:spPr>
          <a:xfrm>
            <a:off x="10037979" y="5521420"/>
            <a:ext cx="1728270" cy="783193"/>
          </a:xfrm>
          <a:prstGeom prst="wedgeRoundRectCallout">
            <a:avLst>
              <a:gd name="adj1" fmla="val -57642"/>
              <a:gd name="adj2" fmla="val -22633"/>
              <a:gd name="adj3" fmla="val 16667"/>
            </a:avLst>
          </a:prstGeom>
          <a:solidFill>
            <a:srgbClr val="0055A5"/>
          </a:solidFill>
          <a:ln>
            <a:solidFill>
              <a:srgbClr val="EE6000"/>
            </a:solidFill>
          </a:ln>
        </p:spPr>
        <p:txBody>
          <a:bodyPr wrap="square" rtlCol="0">
            <a:spAutoFit/>
          </a:bodyPr>
          <a:lstStyle/>
          <a:p>
            <a:pPr algn="l"/>
            <a:r>
              <a:rPr lang="en-GB" sz="2000" dirty="0">
                <a:solidFill>
                  <a:schemeClr val="bg1"/>
                </a:solidFill>
              </a:rPr>
              <a:t>Silent Final Consonant!</a:t>
            </a:r>
          </a:p>
        </p:txBody>
      </p:sp>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0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6" grpId="0" animBg="1"/>
      <p:bldP spid="16" grpId="1" animBg="1"/>
      <p:bldP spid="20" grpId="0" animBg="1"/>
      <p:bldP spid="23" grpId="0" animBg="1"/>
      <p:bldP spid="23" grpId="1" animBg="1"/>
      <p:bldP spid="25" grpId="0" animBg="1"/>
      <p:bldP spid="26" grpId="0" animBg="1"/>
      <p:bldP spid="10"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854267" cy="647577"/>
          </a:xfrm>
        </p:spPr>
        <p:txBody>
          <a:bodyPr>
            <a:normAutofit/>
          </a:bodyPr>
          <a:lstStyle/>
          <a:p>
            <a:r>
              <a:rPr lang="en-GB" sz="2800" b="1" dirty="0">
                <a:solidFill>
                  <a:schemeClr val="bg1"/>
                </a:solidFill>
              </a:rPr>
              <a:t>Il y a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2B552FFC-8C63-4360-9384-FE3062085C39}"/>
              </a:ext>
            </a:extLst>
          </p:cNvPr>
          <p:cNvSpPr txBox="1"/>
          <p:nvPr/>
        </p:nvSpPr>
        <p:spPr>
          <a:xfrm>
            <a:off x="295662" y="3193815"/>
            <a:ext cx="3777916" cy="461665"/>
          </a:xfrm>
          <a:prstGeom prst="rect">
            <a:avLst/>
          </a:prstGeom>
          <a:noFill/>
        </p:spPr>
        <p:txBody>
          <a:bodyPr wrap="square" rtlCol="0">
            <a:spAutoFit/>
          </a:bodyPr>
          <a:lstStyle/>
          <a:p>
            <a:pPr lvl="0" algn="ct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dirty="0" err="1">
                <a:solidFill>
                  <a:srgbClr val="4472C4">
                    <a:lumMod val="50000"/>
                  </a:srgbClr>
                </a:solidFill>
                <a:latin typeface="Century Gothic" panose="020F0302020204030204"/>
              </a:rPr>
              <a:t>banane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9" name="TextBox 28">
            <a:extLst>
              <a:ext uri="{FF2B5EF4-FFF2-40B4-BE49-F238E27FC236}">
                <a16:creationId xmlns:a16="http://schemas.microsoft.com/office/drawing/2014/main" id="{8DF2D836-EC0E-47BD-99E4-6FC19588CC01}"/>
              </a:ext>
            </a:extLst>
          </p:cNvPr>
          <p:cNvSpPr txBox="1"/>
          <p:nvPr/>
        </p:nvSpPr>
        <p:spPr>
          <a:xfrm>
            <a:off x="1325002" y="2571084"/>
            <a:ext cx="1728270" cy="400110"/>
          </a:xfrm>
          <a:prstGeom prst="rect">
            <a:avLst/>
          </a:prstGeom>
          <a:solidFill>
            <a:srgbClr val="0055A5"/>
          </a:solidFill>
          <a:ln>
            <a:solidFill>
              <a:schemeClr val="accent5">
                <a:lumMod val="50000"/>
              </a:schemeClr>
            </a:solidFill>
          </a:ln>
        </p:spPr>
        <p:txBody>
          <a:bodyPr wrap="square" lIns="0" rIns="0" rtlCol="0">
            <a:spAutoFit/>
          </a:bodyPr>
          <a:lstStyle/>
          <a:p>
            <a:pPr lvl="0" algn="ctr"/>
            <a:r>
              <a:rPr lang="en-GB" sz="2000" b="1" dirty="0">
                <a:solidFill>
                  <a:schemeClr val="bg2"/>
                </a:solidFill>
              </a:rPr>
              <a:t>la </a:t>
            </a:r>
            <a:r>
              <a:rPr lang="en-GB" sz="2000" b="1" dirty="0" err="1">
                <a:solidFill>
                  <a:schemeClr val="bg2"/>
                </a:solidFill>
              </a:rPr>
              <a:t>banane</a:t>
            </a:r>
            <a:endParaRPr kumimoji="0" lang="en-GB" sz="2000" b="1" i="0" u="none" strike="noStrike" kern="1200" cap="none" spc="0" normalizeH="0" baseline="0" noProof="0" dirty="0">
              <a:ln>
                <a:noFill/>
              </a:ln>
              <a:solidFill>
                <a:schemeClr val="bg2"/>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263C9D6D-09BC-442F-B897-6B415348FFE8}"/>
              </a:ext>
            </a:extLst>
          </p:cNvPr>
          <p:cNvSpPr txBox="1"/>
          <p:nvPr/>
        </p:nvSpPr>
        <p:spPr>
          <a:xfrm>
            <a:off x="1610890" y="3202073"/>
            <a:ext cx="1944833" cy="461665"/>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a:t>
            </a:r>
          </a:p>
        </p:txBody>
      </p:sp>
      <p:sp>
        <p:nvSpPr>
          <p:cNvPr id="31" name="TextBox 30">
            <a:extLst>
              <a:ext uri="{FF2B5EF4-FFF2-40B4-BE49-F238E27FC236}">
                <a16:creationId xmlns:a16="http://schemas.microsoft.com/office/drawing/2014/main" id="{3F864F22-2A84-49F2-A117-213C53596DE1}"/>
              </a:ext>
            </a:extLst>
          </p:cNvPr>
          <p:cNvSpPr txBox="1"/>
          <p:nvPr/>
        </p:nvSpPr>
        <p:spPr>
          <a:xfrm>
            <a:off x="8583377" y="3187084"/>
            <a:ext cx="30446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citron.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CFC7B490-7473-49D2-A32E-7A37CA83663B}"/>
              </a:ext>
            </a:extLst>
          </p:cNvPr>
          <p:cNvSpPr txBox="1"/>
          <p:nvPr/>
        </p:nvSpPr>
        <p:spPr>
          <a:xfrm>
            <a:off x="9184705" y="2571084"/>
            <a:ext cx="1728270" cy="400110"/>
          </a:xfrm>
          <a:prstGeom prst="rect">
            <a:avLst/>
          </a:prstGeom>
          <a:solidFill>
            <a:srgbClr val="0055A5"/>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2"/>
                </a:solidFill>
                <a:effectLst/>
                <a:uLnTx/>
                <a:uFillTx/>
                <a:latin typeface="Century Gothic" panose="020F0302020204030204"/>
                <a:ea typeface="+mn-ea"/>
                <a:cs typeface="+mn-cs"/>
              </a:rPr>
              <a:t>le citron</a:t>
            </a:r>
          </a:p>
        </p:txBody>
      </p:sp>
      <p:sp>
        <p:nvSpPr>
          <p:cNvPr id="35" name="TextBox 34">
            <a:extLst>
              <a:ext uri="{FF2B5EF4-FFF2-40B4-BE49-F238E27FC236}">
                <a16:creationId xmlns:a16="http://schemas.microsoft.com/office/drawing/2014/main" id="{6BDAE5FD-6E7B-4E0C-A24D-EB17D26325B8}"/>
              </a:ext>
            </a:extLst>
          </p:cNvPr>
          <p:cNvSpPr txBox="1"/>
          <p:nvPr/>
        </p:nvSpPr>
        <p:spPr>
          <a:xfrm>
            <a:off x="708091" y="5592110"/>
            <a:ext cx="3596039" cy="461665"/>
          </a:xfrm>
          <a:prstGeom prst="rect">
            <a:avLst/>
          </a:prstGeom>
          <a:noFill/>
        </p:spPr>
        <p:txBody>
          <a:bodyPr wrap="square" rtlCol="0">
            <a:spAutoFit/>
          </a:bodyPr>
          <a:lstStyle/>
          <a:p>
            <a:pPr lvl="0"/>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a:t>
            </a:r>
            <a:r>
              <a:rPr lang="en-GB" sz="2400" b="1" dirty="0">
                <a:solidFill>
                  <a:srgbClr val="4472C4">
                    <a:lumMod val="50000"/>
                  </a:srgbClr>
                </a:solidFill>
                <a:latin typeface="Century Gothic" panose="020F0302020204030204"/>
              </a:rPr>
              <a:t>des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pêches</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53844E66-5222-4340-8660-CF734B7DEAA8}"/>
              </a:ext>
            </a:extLst>
          </p:cNvPr>
          <p:cNvSpPr txBox="1"/>
          <p:nvPr/>
        </p:nvSpPr>
        <p:spPr>
          <a:xfrm>
            <a:off x="1267507" y="5007897"/>
            <a:ext cx="2092665" cy="400110"/>
          </a:xfrm>
          <a:prstGeom prst="rect">
            <a:avLst/>
          </a:prstGeom>
          <a:solidFill>
            <a:srgbClr val="0055A5"/>
          </a:solidFill>
          <a:ln>
            <a:solidFill>
              <a:schemeClr val="accent5">
                <a:lumMod val="50000"/>
              </a:schemeClr>
            </a:solidFill>
          </a:ln>
        </p:spPr>
        <p:txBody>
          <a:bodyPr wrap="square" lIns="0" rIns="0" rtlCol="0">
            <a:spAutoFit/>
          </a:bodyPr>
          <a:lstStyle/>
          <a:p>
            <a:pPr lvl="0" algn="ctr"/>
            <a:r>
              <a:rPr lang="en-GB" sz="2000" b="1" dirty="0">
                <a:solidFill>
                  <a:schemeClr val="bg2"/>
                </a:solidFill>
              </a:rPr>
              <a:t>les </a:t>
            </a:r>
            <a:r>
              <a:rPr lang="en-GB" sz="2000" b="1" dirty="0" err="1">
                <a:solidFill>
                  <a:schemeClr val="bg2"/>
                </a:solidFill>
              </a:rPr>
              <a:t>pêches</a:t>
            </a:r>
            <a:endParaRPr kumimoji="0" lang="en-GB" sz="2000" b="1" i="0" u="none" strike="noStrike" kern="1200" cap="none" spc="0" normalizeH="0" baseline="0" noProof="0" dirty="0">
              <a:ln>
                <a:noFill/>
              </a:ln>
              <a:solidFill>
                <a:schemeClr val="bg2"/>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7789AC73-028F-47E9-AF0D-77509F45449A}"/>
              </a:ext>
            </a:extLst>
          </p:cNvPr>
          <p:cNvSpPr txBox="1"/>
          <p:nvPr/>
        </p:nvSpPr>
        <p:spPr>
          <a:xfrm>
            <a:off x="4547367" y="5615608"/>
            <a:ext cx="3675334" cy="461665"/>
          </a:xfrm>
          <a:prstGeom prst="rect">
            <a:avLst/>
          </a:prstGeom>
          <a:noFill/>
        </p:spPr>
        <p:txBody>
          <a:bodyPr wrap="square" rtlCol="0">
            <a:spAutoFit/>
          </a:bodyPr>
          <a:lstStyle/>
          <a:p>
            <a:pPr lvl="0" algn="ct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pastèque</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C9915A39-0485-493B-AC38-15180A223741}"/>
              </a:ext>
            </a:extLst>
          </p:cNvPr>
          <p:cNvSpPr txBox="1"/>
          <p:nvPr/>
        </p:nvSpPr>
        <p:spPr>
          <a:xfrm>
            <a:off x="5254853" y="4966764"/>
            <a:ext cx="1728270" cy="400110"/>
          </a:xfrm>
          <a:prstGeom prst="rect">
            <a:avLst/>
          </a:prstGeom>
          <a:solidFill>
            <a:srgbClr val="0055A5"/>
          </a:solidFill>
          <a:ln>
            <a:solidFill>
              <a:schemeClr val="accent5">
                <a:lumMod val="50000"/>
              </a:schemeClr>
            </a:solidFill>
          </a:ln>
        </p:spPr>
        <p:txBody>
          <a:bodyPr wrap="square" lIns="0" rIns="0" rtlCol="0">
            <a:spAutoFit/>
          </a:bodyPr>
          <a:lstStyle/>
          <a:p>
            <a:pPr lvl="0" algn="ctr"/>
            <a:r>
              <a:rPr lang="en-GB" sz="2000" b="1" dirty="0">
                <a:solidFill>
                  <a:schemeClr val="bg2"/>
                </a:solidFill>
              </a:rPr>
              <a:t>la </a:t>
            </a:r>
            <a:r>
              <a:rPr lang="en-GB" sz="2000" b="1" dirty="0" err="1">
                <a:solidFill>
                  <a:schemeClr val="bg2"/>
                </a:solidFill>
              </a:rPr>
              <a:t>pastèque</a:t>
            </a:r>
            <a:endParaRPr kumimoji="0" lang="en-GB" sz="2000" b="1" i="0" u="none" strike="noStrike" kern="1200" cap="none" spc="0" normalizeH="0" baseline="0" noProof="0" dirty="0">
              <a:ln>
                <a:noFill/>
              </a:ln>
              <a:solidFill>
                <a:schemeClr val="bg2"/>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8B8C4CA1-7B68-4BBB-9336-20A33C614030}"/>
              </a:ext>
            </a:extLst>
          </p:cNvPr>
          <p:cNvSpPr txBox="1"/>
          <p:nvPr/>
        </p:nvSpPr>
        <p:spPr>
          <a:xfrm>
            <a:off x="1504597" y="5600391"/>
            <a:ext cx="2363600" cy="461665"/>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a:t>
            </a:r>
          </a:p>
        </p:txBody>
      </p:sp>
      <p:sp>
        <p:nvSpPr>
          <p:cNvPr id="41" name="TextBox 40">
            <a:extLst>
              <a:ext uri="{FF2B5EF4-FFF2-40B4-BE49-F238E27FC236}">
                <a16:creationId xmlns:a16="http://schemas.microsoft.com/office/drawing/2014/main" id="{9ADB5DA9-B26C-48AF-B9F8-E6427352840B}"/>
              </a:ext>
            </a:extLst>
          </p:cNvPr>
          <p:cNvSpPr txBox="1"/>
          <p:nvPr/>
        </p:nvSpPr>
        <p:spPr>
          <a:xfrm>
            <a:off x="8610296" y="5613126"/>
            <a:ext cx="30656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a:t>
            </a:r>
            <a:r>
              <a:rPr kumimoji="0" lang="en-GB" sz="2400" b="1" i="0"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400" b="1"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orange.</a:t>
            </a:r>
            <a:endParaRPr kumimoji="0" lang="en-GB" sz="2400" b="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9BB65427-3CB0-40DB-ACB8-1ABD30F40FD2}"/>
              </a:ext>
            </a:extLst>
          </p:cNvPr>
          <p:cNvSpPr txBox="1"/>
          <p:nvPr/>
        </p:nvSpPr>
        <p:spPr>
          <a:xfrm>
            <a:off x="9133269" y="4967131"/>
            <a:ext cx="1728270" cy="400110"/>
          </a:xfrm>
          <a:prstGeom prst="rect">
            <a:avLst/>
          </a:prstGeom>
          <a:solidFill>
            <a:srgbClr val="0055A5"/>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bg2"/>
                </a:solidFill>
                <a:latin typeface="Century Gothic" panose="020F0302020204030204"/>
              </a:rPr>
              <a:t>l’orange</a:t>
            </a:r>
            <a:r>
              <a:rPr lang="en-GB" sz="2000" b="1" dirty="0">
                <a:solidFill>
                  <a:schemeClr val="bg2"/>
                </a:solidFill>
                <a:latin typeface="Century Gothic" panose="020F0302020204030204"/>
              </a:rPr>
              <a:t> (f)</a:t>
            </a:r>
            <a:endParaRPr kumimoji="0" lang="en-GB" sz="2000" b="1" i="0" u="none" strike="noStrike" kern="1200" cap="none" spc="0" normalizeH="0" baseline="0" noProof="0" dirty="0">
              <a:ln>
                <a:noFill/>
              </a:ln>
              <a:solidFill>
                <a:schemeClr val="bg2"/>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6A35B1B8-0FCD-44FC-A730-0470684C1FF6}"/>
              </a:ext>
            </a:extLst>
          </p:cNvPr>
          <p:cNvSpPr txBox="1"/>
          <p:nvPr/>
        </p:nvSpPr>
        <p:spPr>
          <a:xfrm>
            <a:off x="9624248" y="5613126"/>
            <a:ext cx="2160872" cy="461665"/>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a:t>
            </a:r>
          </a:p>
        </p:txBody>
      </p:sp>
      <p:sp>
        <p:nvSpPr>
          <p:cNvPr id="50" name="TextBox 49">
            <a:extLst>
              <a:ext uri="{FF2B5EF4-FFF2-40B4-BE49-F238E27FC236}">
                <a16:creationId xmlns:a16="http://schemas.microsoft.com/office/drawing/2014/main" id="{D335031A-1366-49E5-9D9E-FF63BE38878E}"/>
              </a:ext>
            </a:extLst>
          </p:cNvPr>
          <p:cNvSpPr txBox="1"/>
          <p:nvPr/>
        </p:nvSpPr>
        <p:spPr>
          <a:xfrm>
            <a:off x="4626250" y="3202074"/>
            <a:ext cx="346222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a:t>
            </a:r>
            <a:r>
              <a:rPr kumimoji="0" lang="en-GB" sz="2400" b="1"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a:t>
            </a:r>
            <a:r>
              <a:rPr kumimoji="0" lang="en-GB" sz="2400" i="0"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mandarines</a:t>
            </a:r>
            <a:r>
              <a:rPr lang="en-GB" sz="2400" dirty="0">
                <a:solidFill>
                  <a:srgbClr val="4472C4">
                    <a:lumMod val="50000"/>
                  </a:srgbClr>
                </a:solidFill>
                <a:latin typeface="Century Gothic" panose="020F0302020204030204"/>
              </a:rPr>
              <a:t>.</a:t>
            </a:r>
            <a:r>
              <a:rPr kumimoji="0" lang="en-GB" sz="2400" b="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51" name="TextBox 50">
            <a:extLst>
              <a:ext uri="{FF2B5EF4-FFF2-40B4-BE49-F238E27FC236}">
                <a16:creationId xmlns:a16="http://schemas.microsoft.com/office/drawing/2014/main" id="{D669C9E3-2BD1-467E-97AC-9E5A33E9B8B7}"/>
              </a:ext>
            </a:extLst>
          </p:cNvPr>
          <p:cNvSpPr txBox="1"/>
          <p:nvPr/>
        </p:nvSpPr>
        <p:spPr>
          <a:xfrm>
            <a:off x="5187673" y="2579343"/>
            <a:ext cx="1984542" cy="400110"/>
          </a:xfrm>
          <a:prstGeom prst="rect">
            <a:avLst/>
          </a:prstGeom>
          <a:solidFill>
            <a:srgbClr val="0055A5"/>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2"/>
                </a:solidFill>
                <a:effectLst/>
                <a:uLnTx/>
                <a:uFillTx/>
                <a:latin typeface="Century Gothic" panose="020F0302020204030204"/>
                <a:ea typeface="+mn-ea"/>
                <a:cs typeface="+mn-cs"/>
              </a:rPr>
              <a:t>les </a:t>
            </a:r>
            <a:r>
              <a:rPr kumimoji="0" lang="en-GB" sz="2000" b="1" i="0" u="none" strike="noStrike" kern="1200" cap="none" spc="0" normalizeH="0" baseline="0" noProof="0" dirty="0" err="1">
                <a:ln>
                  <a:noFill/>
                </a:ln>
                <a:solidFill>
                  <a:schemeClr val="bg2"/>
                </a:solidFill>
                <a:effectLst/>
                <a:uLnTx/>
                <a:uFillTx/>
                <a:latin typeface="Century Gothic" panose="020F0302020204030204"/>
                <a:ea typeface="+mn-ea"/>
                <a:cs typeface="+mn-cs"/>
              </a:rPr>
              <a:t>mandarines</a:t>
            </a:r>
            <a:endParaRPr kumimoji="0" lang="en-GB" sz="2000" b="1" i="0" u="none" strike="noStrike" kern="1200" cap="none" spc="0" normalizeH="0" baseline="0" noProof="0" dirty="0">
              <a:ln>
                <a:noFill/>
              </a:ln>
              <a:solidFill>
                <a:schemeClr val="bg2"/>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E6579B27-C67B-4ED5-A1DD-5F13AAB5FDA4}"/>
              </a:ext>
            </a:extLst>
          </p:cNvPr>
          <p:cNvSpPr txBox="1"/>
          <p:nvPr/>
        </p:nvSpPr>
        <p:spPr>
          <a:xfrm>
            <a:off x="9747652" y="3187084"/>
            <a:ext cx="1880416" cy="470228"/>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a:t>
            </a:r>
          </a:p>
        </p:txBody>
      </p:sp>
      <p:sp>
        <p:nvSpPr>
          <p:cNvPr id="55" name="TextBox 54">
            <a:extLst>
              <a:ext uri="{FF2B5EF4-FFF2-40B4-BE49-F238E27FC236}">
                <a16:creationId xmlns:a16="http://schemas.microsoft.com/office/drawing/2014/main" id="{D1B18FA7-E927-483D-9A93-5D2684637B0C}"/>
              </a:ext>
            </a:extLst>
          </p:cNvPr>
          <p:cNvSpPr txBox="1"/>
          <p:nvPr/>
        </p:nvSpPr>
        <p:spPr>
          <a:xfrm>
            <a:off x="5656827" y="5613126"/>
            <a:ext cx="2360749" cy="461665"/>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a:t>
            </a:r>
          </a:p>
        </p:txBody>
      </p:sp>
      <p:sp>
        <p:nvSpPr>
          <p:cNvPr id="56" name="TextBox 55">
            <a:hlinkClick r:id="" action="ppaction://noaction">
              <a:snd r:embed="rId3" name="une banane.wav"/>
            </a:hlinkClick>
            <a:extLst>
              <a:ext uri="{FF2B5EF4-FFF2-40B4-BE49-F238E27FC236}">
                <a16:creationId xmlns:a16="http://schemas.microsoft.com/office/drawing/2014/main" id="{580062B6-0871-43CE-A2F9-969D53A86D5D}"/>
              </a:ext>
            </a:extLst>
          </p:cNvPr>
          <p:cNvSpPr txBox="1"/>
          <p:nvPr/>
        </p:nvSpPr>
        <p:spPr>
          <a:xfrm>
            <a:off x="247837" y="3195189"/>
            <a:ext cx="460800" cy="461665"/>
          </a:xfrm>
          <a:prstGeom prst="rect">
            <a:avLst/>
          </a:prstGeom>
          <a:solidFill>
            <a:srgbClr val="0055A5"/>
          </a:solidFill>
          <a:ln>
            <a:solidFill>
              <a:srgbClr val="E3EAFD"/>
            </a:solidFill>
          </a:ln>
          <a:effectLst>
            <a:outerShdw blurRad="50800" dist="38100" dir="5400000" algn="t" rotWithShape="0">
              <a:prstClr val="black">
                <a:alpha val="40000"/>
              </a:prstClr>
            </a:outerShdw>
          </a:effectLst>
        </p:spPr>
        <p:txBody>
          <a:bodyPr wrap="square" rtlCol="0">
            <a:spAutoFit/>
          </a:bodyPr>
          <a:lstStyle/>
          <a:p>
            <a:pPr algn="ctr"/>
            <a:r>
              <a:rPr lang="en-GB" sz="2400" b="1" dirty="0">
                <a:solidFill>
                  <a:schemeClr val="bg1"/>
                </a:solidFill>
              </a:rPr>
              <a:t>1</a:t>
            </a:r>
          </a:p>
        </p:txBody>
      </p:sp>
      <p:sp>
        <p:nvSpPr>
          <p:cNvPr id="57" name="TextBox 56">
            <a:hlinkClick r:id="" action="ppaction://noaction">
              <a:snd r:embed="rId4" name="des mandarines.wav"/>
            </a:hlinkClick>
            <a:extLst>
              <a:ext uri="{FF2B5EF4-FFF2-40B4-BE49-F238E27FC236}">
                <a16:creationId xmlns:a16="http://schemas.microsoft.com/office/drawing/2014/main" id="{27BC50B0-D261-4EDC-BBDC-E35FE3968EAA}"/>
              </a:ext>
            </a:extLst>
          </p:cNvPr>
          <p:cNvSpPr txBox="1"/>
          <p:nvPr/>
        </p:nvSpPr>
        <p:spPr>
          <a:xfrm>
            <a:off x="4181798" y="3195189"/>
            <a:ext cx="460800" cy="461665"/>
          </a:xfrm>
          <a:prstGeom prst="rect">
            <a:avLst/>
          </a:prstGeom>
          <a:solidFill>
            <a:srgbClr val="0055A5"/>
          </a:solidFill>
          <a:ln>
            <a:solidFill>
              <a:srgbClr val="E3EAFD"/>
            </a:solidFill>
          </a:ln>
          <a:effectLst>
            <a:outerShdw blurRad="50800" dist="38100" dir="5400000" algn="t" rotWithShape="0">
              <a:prstClr val="black">
                <a:alpha val="40000"/>
              </a:prstClr>
            </a:outerShdw>
          </a:effectLst>
        </p:spPr>
        <p:txBody>
          <a:bodyPr wrap="square" rtlCol="0">
            <a:spAutoFit/>
          </a:bodyPr>
          <a:lstStyle/>
          <a:p>
            <a:pPr algn="ctr"/>
            <a:r>
              <a:rPr lang="en-GB" sz="2400" b="1" dirty="0">
                <a:solidFill>
                  <a:schemeClr val="bg1"/>
                </a:solidFill>
              </a:rPr>
              <a:t>2</a:t>
            </a:r>
          </a:p>
        </p:txBody>
      </p:sp>
      <p:sp>
        <p:nvSpPr>
          <p:cNvPr id="58" name="TextBox 57">
            <a:hlinkClick r:id="" action="ppaction://noaction">
              <a:snd r:embed="rId5" name="un citron.wav"/>
            </a:hlinkClick>
            <a:extLst>
              <a:ext uri="{FF2B5EF4-FFF2-40B4-BE49-F238E27FC236}">
                <a16:creationId xmlns:a16="http://schemas.microsoft.com/office/drawing/2014/main" id="{61A12183-3D4A-4582-B5C1-1C04EC5B6C13}"/>
              </a:ext>
            </a:extLst>
          </p:cNvPr>
          <p:cNvSpPr txBox="1"/>
          <p:nvPr/>
        </p:nvSpPr>
        <p:spPr>
          <a:xfrm>
            <a:off x="8149496" y="3197723"/>
            <a:ext cx="460800" cy="461665"/>
          </a:xfrm>
          <a:prstGeom prst="rect">
            <a:avLst/>
          </a:prstGeom>
          <a:solidFill>
            <a:srgbClr val="0055A5"/>
          </a:solidFill>
          <a:ln>
            <a:solidFill>
              <a:srgbClr val="E3EAFD"/>
            </a:solidFill>
          </a:ln>
          <a:effectLst>
            <a:outerShdw blurRad="50800" dist="38100" dir="5400000" algn="t" rotWithShape="0">
              <a:prstClr val="black">
                <a:alpha val="40000"/>
              </a:prstClr>
            </a:outerShdw>
          </a:effectLst>
        </p:spPr>
        <p:txBody>
          <a:bodyPr wrap="square" rtlCol="0">
            <a:spAutoFit/>
          </a:bodyPr>
          <a:lstStyle/>
          <a:p>
            <a:pPr algn="ctr"/>
            <a:r>
              <a:rPr lang="en-GB" sz="2400" b="1" dirty="0">
                <a:solidFill>
                  <a:schemeClr val="bg1"/>
                </a:solidFill>
              </a:rPr>
              <a:t>3</a:t>
            </a:r>
          </a:p>
        </p:txBody>
      </p:sp>
      <p:sp>
        <p:nvSpPr>
          <p:cNvPr id="59" name="TextBox 58">
            <a:hlinkClick r:id="" action="ppaction://noaction">
              <a:snd r:embed="rId6" name="des peches.wav"/>
            </a:hlinkClick>
            <a:extLst>
              <a:ext uri="{FF2B5EF4-FFF2-40B4-BE49-F238E27FC236}">
                <a16:creationId xmlns:a16="http://schemas.microsoft.com/office/drawing/2014/main" id="{5D45BCDC-1B97-4525-90BE-F0246E115BCE}"/>
              </a:ext>
            </a:extLst>
          </p:cNvPr>
          <p:cNvSpPr txBox="1"/>
          <p:nvPr/>
        </p:nvSpPr>
        <p:spPr>
          <a:xfrm>
            <a:off x="245287" y="5600392"/>
            <a:ext cx="460800" cy="461665"/>
          </a:xfrm>
          <a:prstGeom prst="rect">
            <a:avLst/>
          </a:prstGeom>
          <a:solidFill>
            <a:srgbClr val="0055A5"/>
          </a:solidFill>
          <a:ln>
            <a:solidFill>
              <a:srgbClr val="E3EAFD"/>
            </a:solidFill>
          </a:ln>
          <a:effectLst>
            <a:outerShdw blurRad="50800" dist="38100" dir="5400000" algn="t" rotWithShape="0">
              <a:prstClr val="black">
                <a:alpha val="40000"/>
              </a:prstClr>
            </a:outerShdw>
          </a:effectLst>
        </p:spPr>
        <p:txBody>
          <a:bodyPr wrap="square" rtlCol="0">
            <a:spAutoFit/>
          </a:bodyPr>
          <a:lstStyle/>
          <a:p>
            <a:pPr algn="ctr"/>
            <a:r>
              <a:rPr lang="en-GB" sz="2400" b="1" dirty="0">
                <a:solidFill>
                  <a:schemeClr val="bg1"/>
                </a:solidFill>
              </a:rPr>
              <a:t>4</a:t>
            </a:r>
          </a:p>
        </p:txBody>
      </p:sp>
      <p:sp>
        <p:nvSpPr>
          <p:cNvPr id="60" name="TextBox 59">
            <a:hlinkClick r:id="" action="ppaction://noaction">
              <a:snd r:embed="rId7" name="une pasteque.wav"/>
            </a:hlinkClick>
            <a:extLst>
              <a:ext uri="{FF2B5EF4-FFF2-40B4-BE49-F238E27FC236}">
                <a16:creationId xmlns:a16="http://schemas.microsoft.com/office/drawing/2014/main" id="{6C98B085-759C-4DD4-A19F-6662FBF931DC}"/>
              </a:ext>
            </a:extLst>
          </p:cNvPr>
          <p:cNvSpPr txBox="1"/>
          <p:nvPr/>
        </p:nvSpPr>
        <p:spPr>
          <a:xfrm>
            <a:off x="4186219" y="5600392"/>
            <a:ext cx="460800" cy="461665"/>
          </a:xfrm>
          <a:prstGeom prst="rect">
            <a:avLst/>
          </a:prstGeom>
          <a:solidFill>
            <a:srgbClr val="0055A5"/>
          </a:solidFill>
          <a:ln>
            <a:solidFill>
              <a:srgbClr val="E3EAFD"/>
            </a:solidFill>
          </a:ln>
          <a:effectLst>
            <a:outerShdw blurRad="50800" dist="38100" dir="5400000" algn="t" rotWithShape="0">
              <a:prstClr val="black">
                <a:alpha val="40000"/>
              </a:prstClr>
            </a:outerShdw>
          </a:effectLst>
        </p:spPr>
        <p:txBody>
          <a:bodyPr wrap="square" rtlCol="0">
            <a:spAutoFit/>
          </a:bodyPr>
          <a:lstStyle/>
          <a:p>
            <a:pPr algn="ctr"/>
            <a:r>
              <a:rPr lang="en-GB" sz="2400" b="1" dirty="0">
                <a:solidFill>
                  <a:schemeClr val="bg1"/>
                </a:solidFill>
              </a:rPr>
              <a:t>5</a:t>
            </a:r>
          </a:p>
        </p:txBody>
      </p:sp>
      <p:sp>
        <p:nvSpPr>
          <p:cNvPr id="61" name="TextBox 60">
            <a:hlinkClick r:id="" action="ppaction://noaction">
              <a:snd r:embed="rId8" name="une orange.wav"/>
            </a:hlinkClick>
            <a:extLst>
              <a:ext uri="{FF2B5EF4-FFF2-40B4-BE49-F238E27FC236}">
                <a16:creationId xmlns:a16="http://schemas.microsoft.com/office/drawing/2014/main" id="{8945B44A-88DD-4C1E-93EC-32374F7BF07A}"/>
              </a:ext>
            </a:extLst>
          </p:cNvPr>
          <p:cNvSpPr txBox="1"/>
          <p:nvPr/>
        </p:nvSpPr>
        <p:spPr>
          <a:xfrm>
            <a:off x="8149496" y="5592110"/>
            <a:ext cx="460800" cy="461665"/>
          </a:xfrm>
          <a:prstGeom prst="rect">
            <a:avLst/>
          </a:prstGeom>
          <a:solidFill>
            <a:srgbClr val="0055A5"/>
          </a:solidFill>
          <a:ln>
            <a:solidFill>
              <a:srgbClr val="E3EAFD"/>
            </a:solidFill>
          </a:ln>
          <a:effectLst>
            <a:outerShdw blurRad="50800" dist="38100" dir="5400000" algn="t" rotWithShape="0">
              <a:prstClr val="black">
                <a:alpha val="40000"/>
              </a:prstClr>
            </a:outerShdw>
          </a:effectLst>
        </p:spPr>
        <p:txBody>
          <a:bodyPr wrap="square" rtlCol="0">
            <a:spAutoFit/>
          </a:bodyPr>
          <a:lstStyle/>
          <a:p>
            <a:pPr algn="ctr"/>
            <a:r>
              <a:rPr lang="en-GB" sz="2400" b="1" dirty="0">
                <a:solidFill>
                  <a:schemeClr val="bg1"/>
                </a:solidFill>
              </a:rPr>
              <a:t>6</a:t>
            </a:r>
          </a:p>
        </p:txBody>
      </p:sp>
      <p:pic>
        <p:nvPicPr>
          <p:cNvPr id="6146" name="Picture 2" descr="banana clipart png - Clip Art Library">
            <a:extLst>
              <a:ext uri="{FF2B5EF4-FFF2-40B4-BE49-F238E27FC236}">
                <a16:creationId xmlns:a16="http://schemas.microsoft.com/office/drawing/2014/main" id="{F0A1FB47-D737-408E-A7B1-6632BBBD7ED2}"/>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3769" y="1323157"/>
            <a:ext cx="215103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orange fruits clipart - Clip Art Library">
            <a:extLst>
              <a:ext uri="{FF2B5EF4-FFF2-40B4-BE49-F238E27FC236}">
                <a16:creationId xmlns:a16="http://schemas.microsoft.com/office/drawing/2014/main" id="{68169337-9055-43E3-9E53-2E32DA93F1D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03061" y="1317510"/>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orange fruits clipart - Clip Art Library">
            <a:extLst>
              <a:ext uri="{FF2B5EF4-FFF2-40B4-BE49-F238E27FC236}">
                <a16:creationId xmlns:a16="http://schemas.microsoft.com/office/drawing/2014/main" id="{925E1B03-83D0-43E8-92B1-6749544B12D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92215" y="131891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0" descr="orange fruits clipart - Clip Art Library">
            <a:extLst>
              <a:ext uri="{FF2B5EF4-FFF2-40B4-BE49-F238E27FC236}">
                <a16:creationId xmlns:a16="http://schemas.microsoft.com/office/drawing/2014/main" id="{173C6C17-1EE6-44AE-9816-349C7BEB40A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78988" y="131891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clipart lemon - Clip Art Library">
            <a:extLst>
              <a:ext uri="{FF2B5EF4-FFF2-40B4-BE49-F238E27FC236}">
                <a16:creationId xmlns:a16="http://schemas.microsoft.com/office/drawing/2014/main" id="{2F7ED557-C3B4-4171-92CD-7AF44E4E602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57404" y="1313860"/>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peach clipart - Clip Art Library">
            <a:extLst>
              <a:ext uri="{FF2B5EF4-FFF2-40B4-BE49-F238E27FC236}">
                <a16:creationId xmlns:a16="http://schemas.microsoft.com/office/drawing/2014/main" id="{8D1AB7A4-EB3E-4D72-A858-2E512ABBBD25}"/>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7663" y="4053202"/>
            <a:ext cx="886957" cy="720000"/>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watermelon clipart - Clip Art Library">
            <a:extLst>
              <a:ext uri="{FF2B5EF4-FFF2-40B4-BE49-F238E27FC236}">
                <a16:creationId xmlns:a16="http://schemas.microsoft.com/office/drawing/2014/main" id="{34001A86-11CD-4D62-BF56-97E632717A6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76094" y="3813730"/>
            <a:ext cx="163224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6" descr="peach clipart - Clip Art Library">
            <a:extLst>
              <a:ext uri="{FF2B5EF4-FFF2-40B4-BE49-F238E27FC236}">
                <a16:creationId xmlns:a16="http://schemas.microsoft.com/office/drawing/2014/main" id="{C8D85952-AEF6-4C46-9BD3-2F6690DD702F}"/>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7310" y="4084760"/>
            <a:ext cx="886957" cy="7200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peach clipart - Clip Art Library">
            <a:extLst>
              <a:ext uri="{FF2B5EF4-FFF2-40B4-BE49-F238E27FC236}">
                <a16:creationId xmlns:a16="http://schemas.microsoft.com/office/drawing/2014/main" id="{F0E280EE-A822-4A4E-A399-7A863FB04A14}"/>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8766" y="4053202"/>
            <a:ext cx="886957" cy="72000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722D4C6C-4151-48E4-894E-3005E37E3E83}"/>
              </a:ext>
            </a:extLst>
          </p:cNvPr>
          <p:cNvSpPr txBox="1"/>
          <p:nvPr/>
        </p:nvSpPr>
        <p:spPr>
          <a:xfrm>
            <a:off x="5518286" y="3187084"/>
            <a:ext cx="2520016" cy="461665"/>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a:t>
            </a:r>
          </a:p>
        </p:txBody>
      </p:sp>
      <p:sp>
        <p:nvSpPr>
          <p:cNvPr id="2" name="AutoShape 2" descr="Orange Clip Art">
            <a:extLst>
              <a:ext uri="{FF2B5EF4-FFF2-40B4-BE49-F238E27FC236}">
                <a16:creationId xmlns:a16="http://schemas.microsoft.com/office/drawing/2014/main" id="{687BC691-200A-4076-BC1E-576CBE9E7C3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8" name="Picture 4">
            <a:extLst>
              <a:ext uri="{FF2B5EF4-FFF2-40B4-BE49-F238E27FC236}">
                <a16:creationId xmlns:a16="http://schemas.microsoft.com/office/drawing/2014/main" id="{2822FCB2-B54F-4497-8709-F3B572428DE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610933" y="3918277"/>
            <a:ext cx="989577" cy="9730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ue and white person with a letter&#10;&#10;Description automatically generated">
            <a:extLst>
              <a:ext uri="{FF2B5EF4-FFF2-40B4-BE49-F238E27FC236}">
                <a16:creationId xmlns:a16="http://schemas.microsoft.com/office/drawing/2014/main" id="{BD2A7845-0FDD-439F-B74A-FC549CA328F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38482" y="-185606"/>
            <a:ext cx="1438116" cy="1507389"/>
          </a:xfrm>
          <a:prstGeom prst="rect">
            <a:avLst/>
          </a:prstGeom>
        </p:spPr>
      </p:pic>
      <p:pic>
        <p:nvPicPr>
          <p:cNvPr id="10" name="Picture 9" descr="A blue and white logo&#10;&#10;Description automatically generated">
            <a:extLst>
              <a:ext uri="{FF2B5EF4-FFF2-40B4-BE49-F238E27FC236}">
                <a16:creationId xmlns:a16="http://schemas.microsoft.com/office/drawing/2014/main" id="{3E9C21EB-7358-4A62-98E8-9593C677C4C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81492" y="-175564"/>
            <a:ext cx="1435345" cy="1510160"/>
          </a:xfrm>
          <a:prstGeom prst="rect">
            <a:avLst/>
          </a:prstGeom>
        </p:spPr>
      </p:pic>
      <p:pic>
        <p:nvPicPr>
          <p:cNvPr id="12" name="Picture 11" descr="A blue and red speech bubbles&#10;&#10;Description automatically generated">
            <a:extLst>
              <a:ext uri="{FF2B5EF4-FFF2-40B4-BE49-F238E27FC236}">
                <a16:creationId xmlns:a16="http://schemas.microsoft.com/office/drawing/2014/main" id="{8215E164-7C78-49D3-92BF-FAEE968ABA5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558015" y="97439"/>
            <a:ext cx="1438116" cy="967621"/>
          </a:xfrm>
          <a:prstGeom prst="rect">
            <a:avLst/>
          </a:prstGeom>
        </p:spPr>
      </p:pic>
    </p:spTree>
    <p:extLst>
      <p:ext uri="{BB962C8B-B14F-4D97-AF65-F5344CB8AC3E}">
        <p14:creationId xmlns:p14="http://schemas.microsoft.com/office/powerpoint/2010/main" val="6442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0" grpId="0" animBg="1"/>
      <p:bldP spid="44" grpId="0" animBg="1"/>
      <p:bldP spid="52" grpId="0" animBg="1"/>
      <p:bldP spid="55" grpId="0" animBg="1"/>
      <p:bldP spid="34" grpId="0" animBg="1"/>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1893</TotalTime>
  <Words>6402</Words>
  <Application>Microsoft Office PowerPoint</Application>
  <PresentationFormat>Widescreen</PresentationFormat>
  <Paragraphs>1102</Paragraphs>
  <Slides>35</Slides>
  <Notes>35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3" baseType="lpstr">
      <vt:lpstr>Arial</vt:lpstr>
      <vt:lpstr>Arial Rounded MT Bold</vt:lpstr>
      <vt:lpstr>Calibri</vt:lpstr>
      <vt:lpstr>Century Gothic</vt:lpstr>
      <vt:lpstr>Segoe UI</vt:lpstr>
      <vt:lpstr>Tw Cen MT</vt:lpstr>
      <vt:lpstr>NCELP_German_2022</vt:lpstr>
      <vt:lpstr>Bitmap Image</vt:lpstr>
      <vt:lpstr>PowerPoint Presentation</vt:lpstr>
      <vt:lpstr>Vocabulaire</vt:lpstr>
      <vt:lpstr>PowerPoint Presentation</vt:lpstr>
      <vt:lpstr>Les vacances</vt:lpstr>
      <vt:lpstr>Comment dit-on… ?</vt:lpstr>
      <vt:lpstr>Comment dit-on… ?</vt:lpstr>
      <vt:lpstr>Saying ‘a’ and ‘the’</vt:lpstr>
      <vt:lpstr>Il y a quoi ?</vt:lpstr>
      <vt:lpstr>Il y a quoi ?</vt:lpstr>
      <vt:lpstr>C’est combien ?</vt:lpstr>
      <vt:lpstr>La liaison</vt:lpstr>
      <vt:lpstr>La liaison</vt:lpstr>
      <vt:lpstr>La liaison</vt:lpstr>
      <vt:lpstr>La liaison</vt:lpstr>
      <vt:lpstr>La liaison</vt:lpstr>
      <vt:lpstr>La liaison</vt:lpstr>
      <vt:lpstr>La liaison</vt:lpstr>
      <vt:lpstr>Il y a quoi ?</vt:lpstr>
      <vt:lpstr>Il y a quoi ?</vt:lpstr>
      <vt:lpstr>Il y a quoi ?</vt:lpstr>
      <vt:lpstr>Il n’y a pas de …</vt:lpstr>
      <vt:lpstr>L’école de Léa</vt:lpstr>
      <vt:lpstr>PowerPoint Presentation</vt:lpstr>
      <vt:lpstr>Vocabulaire</vt:lpstr>
      <vt:lpstr>L’alphabet</vt:lpstr>
      <vt:lpstr>C’est quelle lettre ?</vt:lpstr>
      <vt:lpstr>Trouve les paires !</vt:lpstr>
      <vt:lpstr>C’est où ?  </vt:lpstr>
      <vt:lpstr>C’est où ? (A)  </vt:lpstr>
      <vt:lpstr>C’est où ? (B)  </vt:lpstr>
      <vt:lpstr>Saying ‘my’ and ‘your’</vt:lpstr>
      <vt:lpstr>Un message</vt:lpstr>
      <vt:lpstr>Saying ‘it’ and ‘they’</vt:lpstr>
      <vt:lpstr>C’est quoi ?</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29</cp:revision>
  <dcterms:created xsi:type="dcterms:W3CDTF">2023-08-20T13:48:13Z</dcterms:created>
  <dcterms:modified xsi:type="dcterms:W3CDTF">2023-09-06T17:05:28Z</dcterms:modified>
</cp:coreProperties>
</file>