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6" r:id="rId2"/>
    <p:sldId id="274" r:id="rId3"/>
    <p:sldId id="397" r:id="rId4"/>
    <p:sldId id="448" r:id="rId5"/>
    <p:sldId id="384" r:id="rId6"/>
    <p:sldId id="306" r:id="rId7"/>
    <p:sldId id="321" r:id="rId8"/>
    <p:sldId id="449" r:id="rId9"/>
    <p:sldId id="315" r:id="rId10"/>
    <p:sldId id="326" r:id="rId11"/>
    <p:sldId id="330" r:id="rId12"/>
    <p:sldId id="328" r:id="rId13"/>
    <p:sldId id="327" r:id="rId14"/>
    <p:sldId id="331" r:id="rId15"/>
    <p:sldId id="333" r:id="rId16"/>
    <p:sldId id="332" r:id="rId17"/>
    <p:sldId id="338" r:id="rId18"/>
    <p:sldId id="337" r:id="rId19"/>
    <p:sldId id="339" r:id="rId20"/>
    <p:sldId id="340" r:id="rId21"/>
    <p:sldId id="456" r:id="rId22"/>
    <p:sldId id="450" r:id="rId23"/>
    <p:sldId id="346" r:id="rId24"/>
    <p:sldId id="325" r:id="rId25"/>
    <p:sldId id="350" r:id="rId26"/>
    <p:sldId id="357" r:id="rId27"/>
    <p:sldId id="259" r:id="rId28"/>
    <p:sldId id="457" r:id="rId29"/>
    <p:sldId id="458" r:id="rId30"/>
    <p:sldId id="267" r:id="rId31"/>
    <p:sldId id="342" r:id="rId32"/>
    <p:sldId id="451" r:id="rId33"/>
    <p:sldId id="452" r:id="rId34"/>
    <p:sldId id="453" r:id="rId35"/>
    <p:sldId id="454" r:id="rId36"/>
    <p:sldId id="45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AF8"/>
    <a:srgbClr val="F8CBA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814" autoAdjust="0"/>
  </p:normalViewPr>
  <p:slideViewPr>
    <p:cSldViewPr snapToGrid="0">
      <p:cViewPr varScale="1">
        <p:scale>
          <a:sx n="68" d="100"/>
          <a:sy n="68" d="100"/>
        </p:scale>
        <p:origin x="2148" y="48"/>
      </p:cViewPr>
      <p:guideLst/>
    </p:cSldViewPr>
  </p:slideViewPr>
  <p:notesTextViewPr>
    <p:cViewPr>
      <p:scale>
        <a:sx n="1" d="1"/>
        <a:sy n="1" d="1"/>
      </p:scale>
      <p:origin x="0" y="0"/>
    </p:cViewPr>
  </p:notesTextViewPr>
  <p:sorterViewPr>
    <p:cViewPr>
      <p:scale>
        <a:sx n="100" d="100"/>
        <a:sy n="100" d="100"/>
      </p:scale>
      <p:origin x="0" y="-9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87C67-503E-4CB0-BA77-CD20EDA004E6}"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B4C4E-1095-4F84-8AAC-C8E256B49BC9}" type="slidenum">
              <a:rPr lang="en-GB" smtClean="0"/>
              <a:t>‹#›</a:t>
            </a:fld>
            <a:endParaRPr lang="en-GB"/>
          </a:p>
        </p:txBody>
      </p:sp>
    </p:spTree>
    <p:extLst>
      <p:ext uri="{BB962C8B-B14F-4D97-AF65-F5344CB8AC3E}">
        <p14:creationId xmlns:p14="http://schemas.microsoft.com/office/powerpoint/2010/main" val="287506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celp.org/audio/SY7T2-1W6_lesson_audi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a:t>
            </a:r>
            <a:r>
              <a:rPr lang="en-GB" b="1">
                <a:solidFill>
                  <a:srgbClr val="FF0000"/>
                </a:solidFill>
              </a:rPr>
              <a:t>GCSE wordlists.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prstClr val="white"/>
                </a:solidFill>
              </a:rPr>
              <a:t>es, son and</a:t>
            </a:r>
            <a:r>
              <a:rPr lang="en-GB" sz="1200" b="0" baseline="0" dirty="0">
                <a:solidFill>
                  <a:prstClr val="white"/>
                </a:solidFill>
              </a:rPr>
              <a:t> adjectival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7.1.2.6 (introduce) </a:t>
            </a:r>
            <a:r>
              <a:rPr lang="es-ES" b="0" dirty="0"/>
              <a:t>pueblo [244]; equipo [373]; trabajo¹ [152]; edificio [857]; plato [1808]; familia [233]; película [543]; vista [408]; isla [810]; grande [66]; interesante [616]; de¹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(revisit</a:t>
            </a:r>
            <a:r>
              <a:rPr lang="es-ES" b="0" dirty="0"/>
              <a:t>) 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br>
              <a:rPr lang="en-GB" b="1" dirty="0"/>
            </a:br>
            <a:br>
              <a:rPr lang="en-GB" b="1" dirty="0"/>
            </a:br>
            <a:r>
              <a:rPr lang="en-GB" b="1" dirty="0"/>
              <a:t>Aim: </a:t>
            </a:r>
            <a:r>
              <a:rPr lang="en-GB" b="0" dirty="0"/>
              <a:t>to introduce plural forms of ‘the’ (definite </a:t>
            </a:r>
            <a:r>
              <a:rPr lang="en-GB" b="0" dirty="0" err="1"/>
              <a:t>articiles</a:t>
            </a:r>
            <a:r>
              <a:rPr lang="en-GB" b="0" dirty="0"/>
              <a:t> ‘los/las’).</a:t>
            </a:r>
          </a:p>
          <a:p>
            <a:endParaRPr lang="en-GB" b="0" dirty="0"/>
          </a:p>
          <a:p>
            <a:r>
              <a:rPr lang="en-GB" b="1" dirty="0"/>
              <a:t>Procedure:</a:t>
            </a:r>
            <a:br>
              <a:rPr lang="en-GB" b="1" dirty="0"/>
            </a:br>
            <a:r>
              <a:rPr lang="en-GB" b="0" dirty="0"/>
              <a:t>1. Click to present the information.</a:t>
            </a:r>
          </a:p>
          <a:p>
            <a:r>
              <a:rPr lang="en-GB" b="0" dirty="0"/>
              <a:t>2. Elicit English meanings for Spanish examples, where appropriate.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‘listening out’ for the gender of the definite article and connecting it to the noun</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listen and decide if the noun that is ‘beeped out’ is ‘A’ or ‘B’.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eachers may want to break the listening down into two stages, noting the gender of the noun they hear first, then going back to work out which noun it must be (they won’t need to listen again for that stage).</a:t>
            </a:r>
            <a:r>
              <a:rPr lang="en-GB" sz="1200" kern="1200" baseline="0" dirty="0">
                <a:solidFill>
                  <a:schemeClr val="tx1"/>
                </a:solidFill>
                <a:effectLst/>
                <a:latin typeface="+mn-lt"/>
                <a:ea typeface="+mn-ea"/>
                <a:cs typeface="+mn-cs"/>
              </a:rPr>
              <a:t> O</a:t>
            </a:r>
            <a:r>
              <a:rPr lang="en-GB" sz="1200" kern="1200" dirty="0">
                <a:solidFill>
                  <a:schemeClr val="tx1"/>
                </a:solidFill>
                <a:effectLst/>
                <a:latin typeface="+mn-lt"/>
                <a:ea typeface="+mn-ea"/>
                <a:cs typeface="+mn-cs"/>
              </a:rPr>
              <a:t>ther classes will be able to manage to identify the gender and match it to the correct noun picture in one stage.</a:t>
            </a:r>
            <a:endParaRPr lang="en-US" b="1" dirty="0"/>
          </a:p>
          <a:p>
            <a:endParaRPr lang="en-US" b="0" dirty="0"/>
          </a:p>
          <a:p>
            <a:r>
              <a:rPr lang="en-US" b="1" dirty="0"/>
              <a:t>Transcript:</a:t>
            </a:r>
          </a:p>
          <a:p>
            <a:pPr marL="0" indent="0">
              <a:buNone/>
            </a:pPr>
            <a:r>
              <a:rPr lang="es-ES" dirty="0"/>
              <a:t>1)</a:t>
            </a:r>
            <a:r>
              <a:rPr lang="es-ES" baseline="0" dirty="0"/>
              <a:t> </a:t>
            </a:r>
            <a:r>
              <a:rPr lang="es-ES" dirty="0"/>
              <a:t>Las [películas] son buenas.</a:t>
            </a:r>
          </a:p>
          <a:p>
            <a:pPr marL="0" indent="0">
              <a:buNone/>
            </a:pPr>
            <a:r>
              <a:rPr lang="es-ES" dirty="0"/>
              <a:t>2)</a:t>
            </a:r>
            <a:r>
              <a:rPr lang="es-ES" baseline="0" dirty="0"/>
              <a:t> </a:t>
            </a:r>
            <a:r>
              <a:rPr lang="es-ES" dirty="0"/>
              <a:t>Los [edificios] son grandes.</a:t>
            </a:r>
          </a:p>
          <a:p>
            <a:pPr marL="0" indent="0">
              <a:buNone/>
            </a:pPr>
            <a:r>
              <a:rPr lang="es-ES" dirty="0"/>
              <a:t>3)</a:t>
            </a:r>
            <a:r>
              <a:rPr lang="es-ES" baseline="0" dirty="0"/>
              <a:t> </a:t>
            </a:r>
            <a:r>
              <a:rPr lang="es-ES" dirty="0"/>
              <a:t>Las [familias] son alegres.</a:t>
            </a:r>
          </a:p>
          <a:p>
            <a:pPr marL="0" indent="0">
              <a:buNone/>
            </a:pPr>
            <a:r>
              <a:rPr lang="es-ES" dirty="0"/>
              <a:t>4)</a:t>
            </a:r>
            <a:r>
              <a:rPr lang="es-ES" baseline="0" dirty="0"/>
              <a:t> </a:t>
            </a:r>
            <a:r>
              <a:rPr lang="es-ES" dirty="0"/>
              <a:t>Los [trabajos] son importantes.</a:t>
            </a:r>
          </a:p>
          <a:p>
            <a:pPr marL="0" indent="0">
              <a:buNone/>
            </a:pPr>
            <a:r>
              <a:rPr lang="es-ES" dirty="0"/>
              <a:t>5)</a:t>
            </a:r>
            <a:r>
              <a:rPr lang="es-ES" baseline="0" dirty="0"/>
              <a:t> </a:t>
            </a:r>
            <a:r>
              <a:rPr lang="es-ES" dirty="0"/>
              <a:t>Los [pueblos] son caros.</a:t>
            </a:r>
          </a:p>
          <a:p>
            <a:pPr marL="0" indent="0">
              <a:buNone/>
            </a:pPr>
            <a:r>
              <a:rPr lang="es-ES" dirty="0"/>
              <a:t>6)</a:t>
            </a:r>
            <a:r>
              <a:rPr lang="es-ES" baseline="0" dirty="0"/>
              <a:t> </a:t>
            </a:r>
            <a:r>
              <a:rPr lang="es-ES" dirty="0"/>
              <a:t>Los [equipos] son famosos.</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a:t>
            </a:r>
            <a:r>
              <a:rPr lang="en-US" b="0" baseline="0" dirty="0"/>
              <a:t> practise attending to the form of the noun (singular, plural) to decide what the definite article must be; to consolidate understanding of ‘es’ vs ‘son’ and adjectival agreement</a:t>
            </a:r>
            <a:endParaRPr lang="en-US" b="1" dirty="0"/>
          </a:p>
          <a:p>
            <a:endParaRPr lang="en-US" b="1" dirty="0"/>
          </a:p>
          <a:p>
            <a:r>
              <a:rPr lang="en-US" b="1" dirty="0"/>
              <a:t>Procedure:</a:t>
            </a:r>
          </a:p>
          <a:p>
            <a:r>
              <a:rPr lang="en-US" b="0" dirty="0"/>
              <a:t>1. Students write 1-6 and the correct words (or the full</a:t>
            </a:r>
            <a:r>
              <a:rPr lang="en-US" b="0" baseline="0" dirty="0"/>
              <a:t> sentence).</a:t>
            </a:r>
            <a:endParaRPr lang="en-US" b="0" dirty="0"/>
          </a:p>
          <a:p>
            <a:r>
              <a:rPr lang="en-US" b="0" dirty="0"/>
              <a:t>2. Students</a:t>
            </a:r>
            <a:r>
              <a:rPr lang="en-US" b="0" baseline="0" dirty="0"/>
              <a:t> could also be asked to give the English translation to check that they have understood the sentence.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baseline="0" dirty="0"/>
              <a:t>‘Genial’ in Term 2.1, Week 2 vocabulary set. It is included here to vary the adjectives.</a:t>
            </a:r>
            <a:br>
              <a:rPr lang="en-GB" baseline="0" dirty="0"/>
            </a:br>
            <a:r>
              <a:rPr lang="en-GB" baseline="0" dirty="0"/>
              <a:t>‘Genial’ appears in AQA and </a:t>
            </a:r>
            <a:r>
              <a:rPr lang="en-GB" baseline="0" dirty="0" err="1"/>
              <a:t>Eduqas</a:t>
            </a:r>
            <a:r>
              <a:rPr lang="en-GB" baseline="0" dirty="0"/>
              <a:t> GCSE word lists.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(6 slides)</a:t>
            </a:r>
          </a:p>
          <a:p>
            <a:endParaRPr lang="en-US" b="1" dirty="0"/>
          </a:p>
          <a:p>
            <a:r>
              <a:rPr lang="en-US" b="1" dirty="0"/>
              <a:t>Aim: </a:t>
            </a:r>
            <a:r>
              <a:rPr lang="en-GB" baseline="0" dirty="0"/>
              <a:t>to practise all four words for ‘</a:t>
            </a:r>
            <a:r>
              <a:rPr lang="en-GB" i="0" baseline="0" dirty="0"/>
              <a:t>the’; to produce the correct verb (es/son); and to apply correct adjective agreement of adjectives ending in-e.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Teachers can use this first slide to model the instructions to the students. Explain that students need to choose between es/son, then one of </a:t>
            </a:r>
            <a:r>
              <a:rPr lang="en-GB" i="0" baseline="0" dirty="0" err="1"/>
              <a:t>grande</a:t>
            </a:r>
            <a:r>
              <a:rPr lang="en-GB" i="0" baseline="0" dirty="0"/>
              <a:t>/</a:t>
            </a:r>
            <a:r>
              <a:rPr lang="en-GB" i="0" baseline="0" dirty="0" err="1"/>
              <a:t>interesante</a:t>
            </a:r>
            <a:r>
              <a:rPr lang="en-GB" i="0" baseline="0" dirty="0"/>
              <a:t>/</a:t>
            </a:r>
            <a:r>
              <a:rPr lang="en-GB" i="0" baseline="0" dirty="0" err="1"/>
              <a:t>alegre</a:t>
            </a:r>
            <a:r>
              <a:rPr lang="en-GB" i="0" baseline="0" dirty="0"/>
              <a:t>/importante with correct number marking on the adjective.</a:t>
            </a:r>
            <a:endParaRPr lang="en-US" b="0" dirty="0"/>
          </a:p>
          <a:p>
            <a:pPr marL="228600" indent="-228600">
              <a:buAutoNum type="arabicPeriod" startAt="2"/>
            </a:pPr>
            <a:r>
              <a:rPr lang="en-US" b="0" baseline="0" dirty="0"/>
              <a:t>On each slide, elicit the missing Spanish words/letters, either in chorus or as responses (e.g. using mini whiteboard)</a:t>
            </a:r>
          </a:p>
          <a:p>
            <a:pPr marL="228600" indent="-228600">
              <a:buAutoNum type="arabicPeriod" startAt="2"/>
            </a:pPr>
            <a:r>
              <a:rPr lang="en-US" b="0" baseline="0" dirty="0"/>
              <a:t>Check understanding by asking for the English translation too.</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88120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451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092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4629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 NEED FOR HANDOUTS</a:t>
            </a:r>
            <a:br>
              <a:rPr lang="en-US" b="1" dirty="0"/>
            </a:br>
            <a:r>
              <a:rPr lang="en-US" b="1" dirty="0"/>
              <a:t>Timing: </a:t>
            </a:r>
            <a:r>
              <a:rPr lang="en-US" b="0" dirty="0"/>
              <a:t>12 minutes (3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a:t>
            </a:r>
            <a:r>
              <a:rPr lang="en-GB" baseline="0" dirty="0"/>
              <a:t> </a:t>
            </a:r>
            <a:r>
              <a:rPr lang="en-GB" dirty="0"/>
              <a:t>teaching points from the</a:t>
            </a:r>
            <a:r>
              <a:rPr lang="en-GB" baseline="0" dirty="0"/>
              <a:t> previous sequence, now in a paired speaking/listening task.</a:t>
            </a:r>
          </a:p>
          <a:p>
            <a:endParaRPr lang="en-US" b="1" dirty="0"/>
          </a:p>
          <a:p>
            <a:r>
              <a:rPr lang="en-US" b="1" dirty="0"/>
              <a:t>Procedure:</a:t>
            </a:r>
          </a:p>
          <a:p>
            <a:pPr marL="228600" indent="-228600">
              <a:buAutoNum type="arabicPeriod"/>
            </a:pPr>
            <a:r>
              <a:rPr lang="en-US" b="0" dirty="0"/>
              <a:t>Teachers</a:t>
            </a:r>
            <a:r>
              <a:rPr lang="en-US" b="0" baseline="0" dirty="0"/>
              <a:t> use this slide to give instructions and the following slide to show a worked example / model the interaction.</a:t>
            </a:r>
          </a:p>
          <a:p>
            <a:pPr marL="228600" indent="-228600">
              <a:buAutoNum type="arabicPeriod"/>
            </a:pPr>
            <a:r>
              <a:rPr lang="en-US" b="0" baseline="0" dirty="0"/>
              <a:t>See the next slides for instructions for the activity itself</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baseline="0" dirty="0"/>
              <a:t>The meaning of the near-cognate ‘</a:t>
            </a:r>
            <a:r>
              <a:rPr lang="en-GB" baseline="0" dirty="0" err="1"/>
              <a:t>identifica</a:t>
            </a:r>
            <a:r>
              <a:rPr lang="en-GB" baseline="0" dirty="0"/>
              <a:t>’ should be clear to students, even though this hasn’t yet appeared in the LDP SoW.</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a:t>
            </a:r>
            <a:r>
              <a:rPr lang="en-GB" b="0" baseline="0" dirty="0"/>
              <a:t>] and source word ‘</a:t>
            </a:r>
            <a:r>
              <a:rPr lang="en-GB" b="1" baseline="0" dirty="0" err="1"/>
              <a:t>ojo</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individual </a:t>
            </a:r>
            <a:r>
              <a:rPr lang="en-GB" b="1" baseline="0" dirty="0"/>
              <a:t>SSC ‘j’ </a:t>
            </a:r>
            <a:r>
              <a:rPr lang="en-GB" baseline="0" dirty="0"/>
              <a:t>and then present and practise the pronunciation of the </a:t>
            </a:r>
            <a:r>
              <a:rPr lang="en-GB" b="1" baseline="0" dirty="0"/>
              <a:t>source word ‘</a:t>
            </a:r>
            <a:r>
              <a:rPr lang="en-GB" b="1" baseline="0" dirty="0" err="1"/>
              <a:t>ojo</a:t>
            </a:r>
            <a:r>
              <a:rPr lang="en-GB" b="1" baseline="0" dirty="0"/>
              <a:t>’.</a:t>
            </a:r>
            <a:endParaRPr lang="en-GB" b="0" baseline="0" dirty="0"/>
          </a:p>
          <a:p>
            <a:r>
              <a:rPr lang="en-GB" dirty="0"/>
              <a:t>2. Move to the next slide.</a:t>
            </a:r>
            <a:br>
              <a:rPr lang="en-GB" b="0" baseline="0" dirty="0"/>
            </a:br>
            <a:r>
              <a:rPr lang="en-GB" b="1" baseline="0" dirty="0"/>
              <a:t>Note: </a:t>
            </a:r>
            <a:r>
              <a:rPr lang="en-GB" dirty="0"/>
              <a:t>A possible gesture for this source word would be to point towards your eye.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ojo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[169]</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05973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1: DISPLAY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A says six sentences, one to describe each picture. S/he must choose from the adjectives: big (</a:t>
            </a:r>
            <a:r>
              <a:rPr lang="en-GB" dirty="0" err="1"/>
              <a:t>grande</a:t>
            </a:r>
            <a:r>
              <a:rPr lang="en-GB" dirty="0"/>
              <a:t>), interesting (</a:t>
            </a:r>
            <a:r>
              <a:rPr lang="en-GB" dirty="0" err="1"/>
              <a:t>interesante</a:t>
            </a:r>
            <a:r>
              <a:rPr lang="en-GB" dirty="0"/>
              <a:t>), cheerful (</a:t>
            </a:r>
            <a:r>
              <a:rPr lang="en-GB" dirty="0" err="1"/>
              <a:t>alegre</a:t>
            </a:r>
            <a:r>
              <a:rPr lang="en-GB" dirty="0"/>
              <a:t>), or important (</a:t>
            </a:r>
            <a:r>
              <a:rPr lang="en-GB" dirty="0" err="1"/>
              <a:t>importante</a:t>
            </a:r>
            <a:r>
              <a:rPr lang="en-GB"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err="1"/>
              <a:t>E.g</a:t>
            </a:r>
            <a:endParaRPr lang="en-GB" baseline="0" dirty="0"/>
          </a:p>
          <a:p>
            <a:r>
              <a:rPr lang="en-GB" baseline="0" dirty="0"/>
              <a:t>Partner A says: ‘El pueblo es </a:t>
            </a:r>
            <a:r>
              <a:rPr lang="en-GB" baseline="0" dirty="0" err="1"/>
              <a:t>grande</a:t>
            </a:r>
            <a:r>
              <a:rPr lang="en-GB" baseline="0" dirty="0"/>
              <a:t>.’</a:t>
            </a:r>
          </a:p>
          <a:p>
            <a:r>
              <a:rPr lang="en-GB" baseline="0" dirty="0"/>
              <a:t>Partner B finds the number of the picture of one village (singular) and writes the sentence in Spanish in his/her book, next to that number.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2: DISPLAY THIS SLIDE</a:t>
            </a:r>
            <a:br>
              <a:rPr lang="en-GB" b="1" dirty="0"/>
            </a:br>
            <a:r>
              <a:rPr lang="en-GB" b="1" dirty="0"/>
              <a:t>Students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8317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plural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a:t>
            </a:r>
            <a:r>
              <a:rPr lang="en-GB" sz="1200" b="0" i="0" baseline="0" dirty="0">
                <a:solidFill>
                  <a:prstClr val="white"/>
                </a:solidFill>
                <a:latin typeface="Calibri" panose="020F0502020204030204" pitchFamily="34" charset="0"/>
                <a:cs typeface="Calibri" panose="020F0502020204030204" pitchFamily="34" charset="0"/>
              </a:rPr>
              <a:t> </a:t>
            </a:r>
            <a:r>
              <a:rPr lang="en-GB" sz="1200" b="0" dirty="0">
                <a:solidFill>
                  <a:prstClr val="white"/>
                </a:solidFill>
              </a:rPr>
              <a:t>es, son, number agreement &amp; gender agreement on adjectives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7.1.2.6 (introduce) </a:t>
            </a:r>
            <a:r>
              <a:rPr lang="es-ES" b="0" dirty="0"/>
              <a:t>pueblo [244]; equipo [373]; trabajo¹ [152]; edificio [857]; plato [1808]; familia [233]; película [543]; vista [408]; isla [810]; grande [66]; interesante [616]; de¹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(revisit</a:t>
            </a:r>
            <a:r>
              <a:rPr lang="es-ES" b="0" dirty="0"/>
              <a:t>) 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63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Timing: </a:t>
            </a:r>
            <a:r>
              <a:rPr lang="en-GB" i="0" baseline="0" dirty="0"/>
              <a:t>3 minutes</a:t>
            </a:r>
          </a:p>
          <a:p>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Aim: </a:t>
            </a:r>
            <a:r>
              <a:rPr lang="en-GB" baseline="0" dirty="0"/>
              <a:t>to identify the four words for </a:t>
            </a:r>
            <a:r>
              <a:rPr lang="en-GB" i="1" baseline="0" dirty="0"/>
              <a:t>the </a:t>
            </a:r>
            <a:r>
              <a:rPr lang="en-GB" i="0" baseline="0" dirty="0"/>
              <a:t>to reconnect with the previous lesson’s teaching point before picking up again with the definite article</a:t>
            </a:r>
            <a:r>
              <a:rPr lang="en-GB" i="1" baseline="0" dirty="0"/>
              <a:t>.  </a:t>
            </a:r>
            <a:endParaRPr lang="en-GB" i="0" baseline="0" dirty="0"/>
          </a:p>
          <a:p>
            <a:endParaRPr lang="en-GB" i="1" baseline="0" dirty="0"/>
          </a:p>
          <a:p>
            <a:r>
              <a:rPr lang="en-GB" b="1" i="0" baseline="0" dirty="0"/>
              <a:t>Procedure: </a:t>
            </a:r>
          </a:p>
          <a:p>
            <a:pPr marL="228600" indent="-228600">
              <a:buAutoNum type="arabicPeriod"/>
            </a:pPr>
            <a:r>
              <a:rPr lang="en-GB" i="0" baseline="0" dirty="0"/>
              <a:t>Give students 1-2 minutes to think-pair-share and decide which article goes with the word, and what the word means.</a:t>
            </a:r>
          </a:p>
          <a:p>
            <a:pPr marL="228600" indent="-228600">
              <a:buAutoNum type="arabicPeriod"/>
            </a:pPr>
            <a:r>
              <a:rPr lang="en-GB" i="0" baseline="0" dirty="0"/>
              <a:t>Teacher elicits i) the Spanish word + article (e.g., las </a:t>
            </a:r>
            <a:r>
              <a:rPr lang="en-GB" i="0" baseline="0" dirty="0" err="1"/>
              <a:t>películas</a:t>
            </a:r>
            <a:r>
              <a:rPr lang="en-GB" i="0" baseline="0" dirty="0"/>
              <a:t>) and ii) the English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GB" baseline="0" dirty="0"/>
              <a:t>to practise the new vocabulary introduced this week in short sentences. </a:t>
            </a:r>
            <a:endParaRPr lang="en-US" b="1" dirty="0"/>
          </a:p>
          <a:p>
            <a:endParaRPr lang="en-US" b="1" dirty="0"/>
          </a:p>
          <a:p>
            <a:r>
              <a:rPr lang="en-US" b="1" dirty="0"/>
              <a:t>Procedure:</a:t>
            </a:r>
          </a:p>
          <a:p>
            <a:r>
              <a:rPr lang="en-GB" baseline="0" dirty="0"/>
              <a:t>There are various ways to use this activity:</a:t>
            </a:r>
          </a:p>
          <a:p>
            <a:pPr marL="228600" indent="-228600">
              <a:buAutoNum type="arabicParenR"/>
            </a:pPr>
            <a:r>
              <a:rPr lang="en-GB" baseline="0" dirty="0"/>
              <a:t>Students write (either in ex. books or mini whiteboards) the correct sentence.</a:t>
            </a:r>
          </a:p>
          <a:p>
            <a:pPr marL="228600" indent="-228600">
              <a:buAutoNum type="arabicParenR"/>
            </a:pPr>
            <a:r>
              <a:rPr lang="en-GB" baseline="0" dirty="0"/>
              <a:t>Pairs turn to each other to say the sentence.</a:t>
            </a:r>
          </a:p>
          <a:p>
            <a:pPr marL="228600" indent="-228600">
              <a:buAutoNum type="arabicParenR"/>
            </a:pPr>
            <a:r>
              <a:rPr lang="en-GB" baseline="0" dirty="0"/>
              <a:t>Students all say the sentence out loud as a choral response</a:t>
            </a:r>
          </a:p>
          <a:p>
            <a:r>
              <a:rPr lang="en-GB" baseline="0" dirty="0"/>
              <a:t>4)   Pairs take it in turns to translate the sentence to their partner.  Partner A gives the Spanish and partner B then translates.  (Partner B looks away from the board).  After all 9 partners swap roles.  Players can keep a tally of how many sentences they translate correctly.</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55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a:t>
            </a:r>
            <a:r>
              <a:rPr lang="en-US" b="0" baseline="0" dirty="0"/>
              <a:t> connect the definite article form to the noun (both need to be singular or plural); to consolidate understanding of previously taught vocabulary</a:t>
            </a:r>
            <a:endParaRPr lang="en-US" b="1" dirty="0"/>
          </a:p>
          <a:p>
            <a:endParaRPr lang="en-US" b="1" dirty="0"/>
          </a:p>
          <a:p>
            <a:r>
              <a:rPr lang="en-US" b="1" dirty="0"/>
              <a:t>Procedure:</a:t>
            </a:r>
          </a:p>
          <a:p>
            <a:r>
              <a:rPr lang="en-US" b="0" dirty="0"/>
              <a:t>1.</a:t>
            </a:r>
            <a:r>
              <a:rPr lang="en-GB" b="0" baseline="0" dirty="0"/>
              <a:t> Students first listen out for the definite article to decide whether the noun is singular or plural.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0" baseline="0" dirty="0"/>
              <a:t> Then, they listen again and write the Spanish (i.e., transcription). This should help them to begin to associate singular definite article and plural definite article with the singular and plural forms of the verb (</a:t>
            </a:r>
            <a:r>
              <a:rPr lang="en-GB" b="0" baseline="0" dirty="0" err="1"/>
              <a:t>ser</a:t>
            </a:r>
            <a:r>
              <a:rPr lang="en-GB" b="0" baseline="0" dirty="0"/>
              <a:t>) and adjective.</a:t>
            </a:r>
          </a:p>
          <a:p>
            <a:endParaRPr lang="en-US" b="0" dirty="0"/>
          </a:p>
          <a:p>
            <a:r>
              <a:rPr lang="en-US" b="1" dirty="0"/>
              <a:t>Notes:</a:t>
            </a:r>
            <a:br>
              <a:rPr lang="en-US" b="1" dirty="0"/>
            </a:br>
            <a:r>
              <a:rPr lang="en-US" b="0" dirty="0"/>
              <a:t>The culture note includes inhabited and uninhabited islands in Spain’s possession, according to: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https://en.wikipedia.org/wiki/List_of_islands_of_Spain#:~:text=This%20list%20of%20islands%20in,number%20of%20islands%20is%20179. </a:t>
            </a:r>
            <a:br>
              <a:rPr lang="en-US" b="0" dirty="0"/>
            </a:br>
            <a:r>
              <a:rPr lang="en-US" b="0" dirty="0"/>
              <a:t>GB has between 6000-7000 islands so substantially more.</a:t>
            </a:r>
            <a:br>
              <a:rPr lang="en-US" b="0" dirty="0"/>
            </a:br>
            <a:endParaRPr lang="en-US" b="0" dirty="0"/>
          </a:p>
          <a:p>
            <a:r>
              <a:rPr lang="en-US" b="1" dirty="0"/>
              <a:t>Transcript:</a:t>
            </a:r>
          </a:p>
          <a:p>
            <a:pPr marL="228600" indent="-228600">
              <a:buAutoNum type="arabicParenR"/>
            </a:pPr>
            <a:r>
              <a:rPr lang="es-ES" b="1" dirty="0"/>
              <a:t>La [familia] habla mucho de España</a:t>
            </a:r>
          </a:p>
          <a:p>
            <a:pPr marL="228600" indent="-228600">
              <a:buAutoNum type="arabicParenR"/>
            </a:pPr>
            <a:r>
              <a:rPr lang="es-ES" b="1" dirty="0"/>
              <a:t>Las [islas] son muy tranquilas.</a:t>
            </a:r>
          </a:p>
          <a:p>
            <a:pPr marL="228600" indent="-228600">
              <a:buAutoNum type="arabicParenR"/>
            </a:pPr>
            <a:r>
              <a:rPr lang="es-ES" b="1" dirty="0"/>
              <a:t>Las [vistas] son bonitas.</a:t>
            </a:r>
          </a:p>
          <a:p>
            <a:pPr marL="228600" indent="-228600">
              <a:buAutoNum type="arabicParenR"/>
            </a:pPr>
            <a:r>
              <a:rPr lang="es-ES" b="1" dirty="0"/>
              <a:t>El [pueblo] está lejos.</a:t>
            </a:r>
          </a:p>
          <a:p>
            <a:pPr marL="228600" indent="-228600">
              <a:buAutoNum type="arabicParenR"/>
            </a:pPr>
            <a:r>
              <a:rPr lang="es-ES" b="1" dirty="0"/>
              <a:t>Los [platos] no son caros.</a:t>
            </a:r>
          </a:p>
          <a:p>
            <a:pPr marL="228600" indent="-228600">
              <a:buAutoNum type="arabicParenR"/>
            </a:pPr>
            <a:r>
              <a:rPr lang="es-ES" b="1" dirty="0"/>
              <a:t>Los [trabajos] no son malos.</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5 minutes</a:t>
            </a:r>
            <a:br>
              <a:rPr lang="en-GB" dirty="0"/>
            </a:br>
            <a:br>
              <a:rPr lang="en-GB" dirty="0"/>
            </a:br>
            <a:r>
              <a:rPr lang="en-GB" b="1" dirty="0"/>
              <a:t>Aim</a:t>
            </a:r>
            <a:r>
              <a:rPr lang="en-GB" dirty="0"/>
              <a:t>: to practise spoken recall of es/son and this week’s 9 new nouns; to apply knowledge of adjective agreement in the construction of sentences.</a:t>
            </a:r>
            <a:br>
              <a:rPr lang="en-GB" dirty="0"/>
            </a:br>
            <a:br>
              <a:rPr lang="en-GB" dirty="0"/>
            </a:br>
            <a:r>
              <a:rPr lang="en-GB" b="1" dirty="0"/>
              <a:t>Procedure</a:t>
            </a:r>
            <a:r>
              <a:rPr lang="en-GB" dirty="0"/>
              <a:t>:</a:t>
            </a:r>
            <a:br>
              <a:rPr lang="en-GB" dirty="0"/>
            </a:br>
            <a:r>
              <a:rPr lang="en-GB" dirty="0"/>
              <a:t>1. Explain that there may be more than one possible answer but that students must keep the adjective ending the same as here, and then ensure that the rest of the sentence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E.g. … Buena could be the end of: la </a:t>
            </a:r>
            <a:r>
              <a:rPr lang="en-GB" dirty="0" err="1"/>
              <a:t>familia</a:t>
            </a:r>
            <a:r>
              <a:rPr lang="en-GB" dirty="0"/>
              <a:t> </a:t>
            </a:r>
            <a:r>
              <a:rPr lang="en-GB" dirty="0" err="1"/>
              <a:t>esb</a:t>
            </a:r>
            <a:r>
              <a:rPr lang="en-GB" dirty="0"/>
              <a:t>, la </a:t>
            </a:r>
            <a:r>
              <a:rPr lang="en-GB" dirty="0" err="1"/>
              <a:t>película</a:t>
            </a:r>
            <a:r>
              <a:rPr lang="en-GB" dirty="0"/>
              <a:t> es </a:t>
            </a:r>
            <a:r>
              <a:rPr lang="en-GB" dirty="0" err="1"/>
              <a:t>buena</a:t>
            </a:r>
            <a:r>
              <a:rPr lang="en-GB" dirty="0"/>
              <a:t>, la </a:t>
            </a:r>
            <a:r>
              <a:rPr lang="en-GB" dirty="0" err="1"/>
              <a:t>isla</a:t>
            </a:r>
            <a:r>
              <a:rPr lang="en-GB" dirty="0"/>
              <a:t> es </a:t>
            </a:r>
            <a:r>
              <a:rPr lang="en-GB" dirty="0" err="1"/>
              <a:t>buena</a:t>
            </a:r>
            <a:r>
              <a:rPr lang="en-GB" dirty="0"/>
              <a:t>. All are possible but teachers must also weigh up the other options for ending the sentences with singular, feminine nouns (i.e., </a:t>
            </a:r>
            <a:r>
              <a:rPr lang="en-GB" dirty="0" err="1"/>
              <a:t>simpática</a:t>
            </a:r>
            <a:r>
              <a:rPr lang="en-GB" dirty="0"/>
              <a:t>, </a:t>
            </a:r>
            <a:r>
              <a:rPr lang="en-GB" dirty="0" err="1"/>
              <a:t>bonita</a:t>
            </a:r>
            <a:r>
              <a:rPr lang="en-GB" dirty="0"/>
              <a:t>) and select the more appropriate.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there are no animated answers, to allow for different options.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a:t>
            </a:r>
            <a:r>
              <a:rPr lang="en-US" b="0" baseline="0" dirty="0"/>
              <a:t> minutes (two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consolidate vocabulary from weeks 1.1.4, 1.1.5 and 1.2.3, while also recycling a number of previously taught high-frequency verbs: ‘hay’, ‘</a:t>
            </a:r>
            <a:r>
              <a:rPr lang="en-GB" baseline="0" dirty="0" err="1"/>
              <a:t>tengo</a:t>
            </a:r>
            <a:r>
              <a:rPr lang="en-GB" baseline="0" dirty="0"/>
              <a:t>’, ‘tiene’, ‘soy’, ‘es’, ‘son’ and ‘</a:t>
            </a:r>
            <a:r>
              <a:rPr lang="en-GB" baseline="0" dirty="0" err="1"/>
              <a:t>está</a:t>
            </a:r>
            <a:r>
              <a:rPr lang="en-GB" baseline="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Use this slide to introduce the context.  The speech bubble is the first sentence of the listening passage that students are going to listen to and translate.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Elicit an oral translation of this sentence now, to get students start.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to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listen and translate.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audio here allows the student or teacher to pause and go back to certain points in the recording. We have grouped the text into individual sentences or small paragraphs so that it can be done one part at 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a:lnSpc>
                <a:spcPct val="107000"/>
              </a:lnSpc>
              <a:spcAft>
                <a:spcPts val="800"/>
              </a:spcAft>
            </a:pPr>
            <a:r>
              <a:rPr lang="en-GB" sz="1200" b="1" kern="1200" baseline="0" dirty="0">
                <a:solidFill>
                  <a:schemeClr val="tx1"/>
                </a:solidFill>
                <a:effectLst/>
                <a:latin typeface="+mn-lt"/>
                <a:ea typeface="+mn-ea"/>
                <a:cs typeface="+mn-cs"/>
              </a:rPr>
              <a:t>Transcript:</a:t>
            </a:r>
            <a:br>
              <a:rPr lang="en-GB" sz="1200" b="0" kern="1200" baseline="0" dirty="0">
                <a:solidFill>
                  <a:schemeClr val="tx1"/>
                </a:solidFill>
                <a:effectLst/>
                <a:latin typeface="+mn-lt"/>
                <a:ea typeface="+mn-ea"/>
                <a:cs typeface="+mn-cs"/>
              </a:rPr>
            </a:br>
            <a:r>
              <a:rPr lang="es-ES" sz="1800" dirty="0">
                <a:effectLst/>
                <a:latin typeface="Calibri" panose="020F0502020204030204" pitchFamily="34" charset="0"/>
                <a:ea typeface="Calibri" panose="020F0502020204030204" pitchFamily="34" charset="0"/>
                <a:cs typeface="Calibri" panose="020F0502020204030204" pitchFamily="34" charset="0"/>
              </a:rPr>
              <a:t>Hola. Soy Sara de Vilasar de Mar, un pueblo cerca de Barcelona.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Mi familia tiene una casa y un barco aquí. El barco es amarillo y las puertas, mesas, camas y ventanas de las casa también son amarillas.</a:t>
            </a:r>
            <a:br>
              <a:rPr lang="es-ES" sz="1800" dirty="0">
                <a:effectLst/>
                <a:latin typeface="Calibri" panose="020F0502020204030204" pitchFamily="34" charset="0"/>
                <a:ea typeface="Calibri" panose="020F0502020204030204" pitchFamily="34" charset="0"/>
                <a:cs typeface="Calibri" panose="020F0502020204030204" pitchFamily="34" charset="0"/>
              </a:rPr>
            </a:br>
            <a:br>
              <a:rPr lang="es-ES" sz="1800" dirty="0">
                <a:effectLst/>
                <a:latin typeface="Calibri" panose="020F0502020204030204" pitchFamily="34" charset="0"/>
                <a:ea typeface="Calibri" panose="020F0502020204030204" pitchFamily="34" charset="0"/>
                <a:cs typeface="Calibri" panose="020F0502020204030204" pitchFamily="34" charset="0"/>
              </a:rPr>
            </a:br>
            <a:r>
              <a:rPr lang="es-ES" sz="1800" dirty="0">
                <a:effectLst/>
                <a:latin typeface="Calibri" panose="020F0502020204030204" pitchFamily="34" charset="0"/>
                <a:ea typeface="Calibri" panose="020F0502020204030204" pitchFamily="34" charset="0"/>
                <a:cs typeface="Calibri" panose="020F0502020204030204" pitchFamily="34" charset="0"/>
              </a:rPr>
              <a:t>Mis mejores amigos son Pilar, una chica y Luis y Ángel, dos chicos.  Pilar está en mi clase de Taekwondo.</a:t>
            </a:r>
            <a:br>
              <a:rPr lang="es-ES" sz="1800" dirty="0">
                <a:effectLst/>
                <a:latin typeface="Calibri" panose="020F0502020204030204" pitchFamily="34" charset="0"/>
                <a:ea typeface="Calibri" panose="020F0502020204030204" pitchFamily="34" charset="0"/>
                <a:cs typeface="Calibri" panose="020F0502020204030204" pitchFamily="34" charset="0"/>
              </a:rPr>
            </a:br>
            <a:br>
              <a:rPr lang="es-ES" sz="1800" dirty="0">
                <a:effectLst/>
                <a:latin typeface="Calibri" panose="020F0502020204030204" pitchFamily="34" charset="0"/>
                <a:ea typeface="Calibri" panose="020F0502020204030204" pitchFamily="34" charset="0"/>
                <a:cs typeface="Calibri" panose="020F0502020204030204" pitchFamily="34" charset="0"/>
              </a:rPr>
            </a:br>
            <a:r>
              <a:rPr lang="es-ES" sz="1800" dirty="0">
                <a:effectLst/>
                <a:latin typeface="Calibri" panose="020F0502020204030204" pitchFamily="34" charset="0"/>
                <a:ea typeface="Calibri" panose="020F0502020204030204" pitchFamily="34" charset="0"/>
                <a:cs typeface="Calibri" panose="020F0502020204030204" pitchFamily="34" charset="0"/>
              </a:rPr>
              <a:t>Colecciono muchas cosas.  Por ejemplo, tengo una colección de monedas. Son diferentes: unas son pequeñas, otras son grandes.  Unas son nuevas, otras son antiguas. Pilar tiene una colección de bolígrafos.</a:t>
            </a:r>
            <a:br>
              <a:rPr lang="es-ES" sz="1800" dirty="0">
                <a:effectLst/>
                <a:latin typeface="Calibri" panose="020F0502020204030204" pitchFamily="34" charset="0"/>
                <a:ea typeface="Calibri" panose="020F0502020204030204" pitchFamily="34" charset="0"/>
                <a:cs typeface="Calibri" panose="020F0502020204030204" pitchFamily="34" charset="0"/>
              </a:rPr>
            </a:br>
            <a:br>
              <a:rPr lang="es-ES" sz="1800" dirty="0">
                <a:effectLst/>
                <a:latin typeface="Calibri" panose="020F0502020204030204" pitchFamily="34" charset="0"/>
                <a:ea typeface="Calibri" panose="020F0502020204030204" pitchFamily="34" charset="0"/>
                <a:cs typeface="Calibri" panose="020F0502020204030204" pitchFamily="34" charset="0"/>
              </a:rPr>
            </a:br>
            <a:r>
              <a:rPr lang="es-ES" sz="1800" dirty="0">
                <a:effectLst/>
                <a:latin typeface="Calibri" panose="020F0502020204030204" pitchFamily="34" charset="0"/>
                <a:ea typeface="Calibri" panose="020F0502020204030204" pitchFamily="34" charset="0"/>
                <a:cs typeface="Calibri" panose="020F0502020204030204" pitchFamily="34" charset="0"/>
              </a:rPr>
              <a:t>También estudio mandarín. Tengo un libro con unas frases. En mandarín no hay letras, pero hay caracteres.</a:t>
            </a:r>
            <a:br>
              <a:rPr lang="es-ES" sz="1800" dirty="0">
                <a:effectLst/>
                <a:latin typeface="Calibri" panose="020F0502020204030204" pitchFamily="34" charset="0"/>
                <a:ea typeface="Calibri" panose="020F0502020204030204" pitchFamily="34" charset="0"/>
                <a:cs typeface="Calibri" panose="020F0502020204030204" pitchFamily="34" charset="0"/>
              </a:rPr>
            </a:br>
            <a:br>
              <a:rPr lang="es-ES" sz="1800" dirty="0">
                <a:effectLst/>
                <a:latin typeface="Calibri" panose="020F0502020204030204" pitchFamily="34" charset="0"/>
                <a:ea typeface="Calibri" panose="020F0502020204030204" pitchFamily="34" charset="0"/>
                <a:cs typeface="Calibri" panose="020F0502020204030204" pitchFamily="34" charset="0"/>
              </a:rPr>
            </a:br>
            <a:r>
              <a:rPr lang="es-ES" sz="1800" dirty="0">
                <a:effectLst/>
                <a:latin typeface="Calibri" panose="020F0502020204030204" pitchFamily="34" charset="0"/>
                <a:ea typeface="Calibri" panose="020F0502020204030204" pitchFamily="34" charset="0"/>
                <a:cs typeface="Calibri" panose="020F0502020204030204" pitchFamily="34" charset="0"/>
              </a:rPr>
              <a:t>¿Qué más? Sí, mi gato, Misti. ¡Siempre está en la cama!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r>
              <a:rPr lang="en-US" b="1" dirty="0"/>
              <a:t>Notes: </a:t>
            </a:r>
          </a:p>
          <a:p>
            <a:r>
              <a:rPr lang="en-US" b="0" dirty="0"/>
              <a:t>1. </a:t>
            </a:r>
            <a:r>
              <a:rPr lang="en-GB" dirty="0"/>
              <a:t>You</a:t>
            </a:r>
            <a:r>
              <a:rPr lang="en-GB" baseline="0" dirty="0"/>
              <a:t> may find that there isn’t time to also do this translation activity in class. If so, we recommend setting it for homework.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We also provide a link to the file online, in case you wish to send it to students by email (and so that they don’t see the translation provided here): </a:t>
            </a:r>
            <a:r>
              <a:rPr kumimoji="0" lang="en-US" altLang="en-US" sz="1200" i="0" u="none" strike="noStrike" cap="none" normalizeH="0" baseline="0" dirty="0">
                <a:ln>
                  <a:noFill/>
                </a:ln>
                <a:solidFill>
                  <a:srgbClr val="002060"/>
                </a:solidFill>
                <a:effectLst/>
                <a:latin typeface="Century Gothic" panose="020B0502020202020204" pitchFamily="34" charset="0"/>
                <a:hlinkClick r:id="rId3"/>
              </a:rPr>
              <a:t>https://ncelp.org/audio/SY7T2-1W6_lesson_audio</a:t>
            </a:r>
            <a:r>
              <a:rPr kumimoji="0" lang="en-US" altLang="en-US" sz="1200" i="0" u="none" strike="noStrike" cap="none" normalizeH="0" baseline="0" dirty="0">
                <a:ln>
                  <a:noFill/>
                </a:ln>
                <a:solidFill>
                  <a:srgbClr val="002060"/>
                </a:solidFill>
                <a:effectLst/>
                <a:latin typeface="Century Gothic" panose="020B0502020202020204" pitchFamily="34" charset="0"/>
              </a:rPr>
              <a:t> </a:t>
            </a:r>
            <a:endParaRPr lang="en-US" b="1" dirty="0"/>
          </a:p>
          <a:p>
            <a:endParaRPr lang="en-US" b="0" dirty="0"/>
          </a:p>
          <a:p>
            <a:r>
              <a:rPr lang="en-US" b="0" dirty="0"/>
              <a:t>Image of Sara free to use and available</a:t>
            </a:r>
            <a:r>
              <a:rPr lang="en-US" b="0" baseline="0" dirty="0"/>
              <a:t> on </a:t>
            </a:r>
            <a:r>
              <a:rPr lang="en-US" b="0" u="sng" baseline="0" dirty="0"/>
              <a:t>www.unsplash.com </a:t>
            </a:r>
            <a:endParaRPr lang="en-US"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617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20 minutes (10 minutes in class to plan, they will write it in class next week), with their notes in front of them (but not Language Guides or Kos)</a:t>
            </a:r>
            <a:br>
              <a:rPr lang="en-GB" dirty="0"/>
            </a:br>
            <a:br>
              <a:rPr lang="en-GB" dirty="0"/>
            </a:br>
            <a:r>
              <a:rPr lang="en-GB" b="1" dirty="0"/>
              <a:t>Aim</a:t>
            </a:r>
            <a:r>
              <a:rPr lang="en-GB" dirty="0"/>
              <a:t>: to revisit previously taught vocabulary and grammar in the context of a short piece of writing, bringing together some language from Y7 Term 1 so far.</a:t>
            </a:r>
          </a:p>
          <a:p>
            <a:endParaRPr lang="en-GB" dirty="0"/>
          </a:p>
          <a:p>
            <a:r>
              <a:rPr lang="en-GB" b="1" dirty="0"/>
              <a:t>Procedure</a:t>
            </a:r>
            <a:r>
              <a:rPr lang="en-GB" dirty="0"/>
              <a:t>:</a:t>
            </a:r>
            <a:br>
              <a:rPr lang="en-GB" dirty="0"/>
            </a:br>
            <a:r>
              <a:rPr lang="en-GB" dirty="0"/>
              <a:t>1. Clarify the activity with students.</a:t>
            </a:r>
          </a:p>
          <a:p>
            <a:r>
              <a:rPr lang="en-GB" dirty="0"/>
              <a:t>2. Suggest they build their text by writing one sentence for each bullet first, and if they have time they could add another one.</a:t>
            </a:r>
          </a:p>
          <a:p>
            <a:r>
              <a:rPr lang="en-GB" dirty="0"/>
              <a:t>3. Suggest that students have 10 minutes (the rest of the lesson) to plan the task out, and then tell them they will write the text without referring next lesson.  Clearly teachers may want to differentiate the level of challenge for different students within their classes.  Perhaps allow students to use their KO as it will have individual words for them to check, but they won’t fall into the habit of memorising a full set of sentences.</a:t>
            </a:r>
            <a:br>
              <a:rPr lang="en-GB" dirty="0"/>
            </a:br>
            <a:r>
              <a:rPr lang="en-GB" dirty="0"/>
              <a:t>All levels of adaption are possible, here, including for example just asking pupils to make a list of words that they would need to do this task, but not asking them to do it.  </a:t>
            </a:r>
          </a:p>
          <a:p>
            <a:r>
              <a:rPr lang="en-GB" dirty="0"/>
              <a:t>5.  Tell students that: “we are all individuals and our language repertoire (the words we learn, store and use) will be individual, too.  Whilst there are lots of essential words that everyone will need (and those are the ones I’m teaching you), you will also want to add in words that are important to you to express your meanings, so start on that repertoire-building now.  Look up words you need to describe your friend or you and record them in the space we’ve left for that in your exercise book.” (e.g., back pages).</a:t>
            </a:r>
          </a:p>
          <a:p>
            <a:endParaRPr lang="en-GB" dirty="0"/>
          </a:p>
        </p:txBody>
      </p:sp>
      <p:sp>
        <p:nvSpPr>
          <p:cNvPr id="4" name="Slide Number Placeholder 3"/>
          <p:cNvSpPr>
            <a:spLocks noGrp="1"/>
          </p:cNvSpPr>
          <p:nvPr>
            <p:ph type="sldNum" sz="quarter" idx="5"/>
          </p:nvPr>
        </p:nvSpPr>
        <p:spPr/>
        <p:txBody>
          <a:bodyPr/>
          <a:lstStyle/>
          <a:p>
            <a:fld id="{A7DB4C4E-1095-4F84-8AAC-C8E256B49BC9}" type="slidenum">
              <a:rPr lang="en-GB" smtClean="0"/>
              <a:t>29</a:t>
            </a:fld>
            <a:endParaRPr lang="en-GB"/>
          </a:p>
        </p:txBody>
      </p:sp>
    </p:spTree>
    <p:extLst>
      <p:ext uri="{BB962C8B-B14F-4D97-AF65-F5344CB8AC3E}">
        <p14:creationId xmlns:p14="http://schemas.microsoft.com/office/powerpoint/2010/main" val="142349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00127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Articles: number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a:t>
            </a:r>
          </a:p>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a:t>
            </a:r>
            <a:r>
              <a:rPr lang="en-GB" baseline="0" dirty="0"/>
              <a:t> </a:t>
            </a:r>
            <a:r>
              <a:rPr lang="en-GB" dirty="0"/>
              <a:t>key language in written sentences.</a:t>
            </a:r>
            <a:br>
              <a:rPr lang="en-GB" dirty="0"/>
            </a:br>
            <a:endParaRPr lang="en-US" b="1" dirty="0"/>
          </a:p>
          <a:p>
            <a:r>
              <a:rPr lang="en-US" b="1" dirty="0"/>
              <a:t>Procedure:</a:t>
            </a:r>
          </a:p>
          <a:p>
            <a:pPr marL="228600" indent="-228600">
              <a:buAutoNum type="arabicPeriod"/>
            </a:pPr>
            <a:r>
              <a:rPr lang="en-US" b="0" dirty="0"/>
              <a:t>Students write full sentences.</a:t>
            </a:r>
          </a:p>
          <a:p>
            <a:pPr marL="228600" indent="-228600">
              <a:buAutoNum type="arabicPeriod"/>
            </a:pPr>
            <a:r>
              <a:rPr lang="en-US" b="0" dirty="0"/>
              <a:t>Click to provide feedback and clarify any misunderstandings.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9435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LESSON 1: ALTERNATIVE VERSION OF THE SPEAKING ACTIVITY REQUIRING HANDOUTS.</a:t>
            </a:r>
          </a:p>
          <a:p>
            <a:endParaRPr lang="en-US" b="1" dirty="0"/>
          </a:p>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a:t>
            </a:r>
            <a:r>
              <a:rPr lang="en-GB" baseline="0" dirty="0"/>
              <a:t> </a:t>
            </a:r>
            <a:r>
              <a:rPr lang="en-GB" dirty="0"/>
              <a:t>teaching points from the</a:t>
            </a:r>
            <a:r>
              <a:rPr lang="en-GB" baseline="0" dirty="0"/>
              <a:t> previous sequence, now in a paired speaking/listening task.</a:t>
            </a:r>
          </a:p>
          <a:p>
            <a:endParaRPr lang="en-US" b="1" dirty="0"/>
          </a:p>
          <a:p>
            <a:r>
              <a:rPr lang="en-US" b="1" dirty="0"/>
              <a:t>Procedure:</a:t>
            </a:r>
          </a:p>
          <a:p>
            <a:pPr marL="228600" indent="-228600">
              <a:buAutoNum type="arabicPeriod"/>
            </a:pPr>
            <a:r>
              <a:rPr lang="en-US" b="0" dirty="0"/>
              <a:t>Teachers</a:t>
            </a:r>
            <a:r>
              <a:rPr lang="en-US" b="0" baseline="0" dirty="0"/>
              <a:t> use this slide to give instructions and the following slide to show a worked example / model the interaction.</a:t>
            </a:r>
          </a:p>
          <a:p>
            <a:pPr marL="228600" indent="-228600">
              <a:buAutoNum type="arabicPeriod"/>
            </a:pPr>
            <a:r>
              <a:rPr lang="en-US" b="0" baseline="0" dirty="0"/>
              <a:t>See the next slides for instructions for the activity itself</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baseline="0" dirty="0"/>
              <a:t>The meaning of the near-cognate ‘</a:t>
            </a:r>
            <a:r>
              <a:rPr lang="en-GB" baseline="0" dirty="0" err="1"/>
              <a:t>identifica</a:t>
            </a:r>
            <a:r>
              <a:rPr lang="en-GB" baseline="0" dirty="0"/>
              <a:t>’ should be clear to students, even though this hasn’t yet appeared in the LDP SoW.</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edificio [857]; plato [1808]; familia [233]; película [543]; grande [66]; interesante [616]; importante [171]; alegre [2081]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424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a:t>
            </a:r>
            <a:r>
              <a:rPr lang="en-GB" baseline="0" dirty="0"/>
              <a:t> to model the instructions of the pair work.  It shows how the students need to think carefully about the definite article (singular/plural). They will also need to think about the verb (es/son) and adjective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a:t>
            </a:r>
            <a:r>
              <a:rPr lang="en-GB" baseline="0" dirty="0"/>
              <a:t>order that students focus as much as possible on the definite article, the sentences have been pared down in complexity. The verb choice is only between es/son and the adjective agreement has been kept simple by only including adjectives ending in –e.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Use this slide to model these features with the students, to help them to think about all the parts of the sentence.  In-class teacher circulation will be necessary to listen to students and correct as necessary, keeping in mind that accuracy of the definite article is the main goal.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91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 Refer to the Word</a:t>
            </a:r>
            <a:r>
              <a:rPr lang="en-GB" b="1" baseline="0" dirty="0"/>
              <a:t> doc uploaded with this resource</a:t>
            </a:r>
            <a:r>
              <a:rPr lang="en-GB" b="1" dirty="0"/>
              <a:t> for printable </a:t>
            </a:r>
            <a:r>
              <a:rPr lang="en-GB" b="1" baseline="0" dirty="0"/>
              <a:t>speaking cards and listening grids.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A translates their sentences 1- 6</a:t>
            </a:r>
            <a:r>
              <a:rPr lang="en-GB" baseline="0" dirty="0"/>
              <a:t> into Spanish whilst Partner B listens and writes down in English what their partner has told them, </a:t>
            </a:r>
            <a:r>
              <a:rPr lang="en-GB" b="1" baseline="0" dirty="0"/>
              <a:t>below</a:t>
            </a:r>
            <a:r>
              <a:rPr lang="en-GB" baseline="0" dirty="0"/>
              <a:t> the </a:t>
            </a:r>
            <a:r>
              <a:rPr lang="en-GB" b="0" i="0" baseline="0" dirty="0"/>
              <a:t>correct</a:t>
            </a:r>
            <a:r>
              <a:rPr lang="en-GB" b="1" i="1" baseline="0" dirty="0"/>
              <a:t> </a:t>
            </a:r>
            <a:r>
              <a:rPr lang="en-GB" baseline="0" dirty="0"/>
              <a:t>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err="1"/>
              <a:t>E.g</a:t>
            </a:r>
            <a:endParaRPr lang="en-GB" baseline="0" dirty="0"/>
          </a:p>
          <a:p>
            <a:r>
              <a:rPr lang="en-GB" baseline="0" dirty="0"/>
              <a:t>Partner A says: ‘El pueblo es </a:t>
            </a:r>
            <a:r>
              <a:rPr lang="en-GB" baseline="0" dirty="0" err="1"/>
              <a:t>grande</a:t>
            </a:r>
            <a:r>
              <a:rPr lang="en-GB" baseline="0" dirty="0"/>
              <a:t>.’</a:t>
            </a:r>
          </a:p>
          <a:p>
            <a:r>
              <a:rPr lang="en-GB" baseline="0" dirty="0"/>
              <a:t>Partner B finds the picture of one village (singular) and writes in English </a:t>
            </a:r>
            <a:r>
              <a:rPr lang="en-GB" b="1" baseline="0" dirty="0"/>
              <a:t>below </a:t>
            </a:r>
            <a:r>
              <a:rPr lang="en-GB" b="0" baseline="0" dirty="0"/>
              <a:t>the picture </a:t>
            </a:r>
            <a:r>
              <a:rPr lang="en-GB" baseline="0" dirty="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7935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 Refer to the Word</a:t>
            </a:r>
            <a:r>
              <a:rPr lang="en-GB" b="1" baseline="0" dirty="0"/>
              <a:t> doc uploaded with this resource</a:t>
            </a:r>
            <a:r>
              <a:rPr lang="en-GB" b="1" dirty="0"/>
              <a:t> for printable </a:t>
            </a:r>
            <a:r>
              <a:rPr lang="en-GB" b="1" baseline="0" dirty="0"/>
              <a:t>speaking cards and listening grids.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B translates their sentences 1- 6</a:t>
            </a:r>
            <a:r>
              <a:rPr lang="en-GB" baseline="0" dirty="0"/>
              <a:t> into Spanish whilst Partner A listens and writes down in English what their partner has told them, </a:t>
            </a:r>
            <a:r>
              <a:rPr lang="en-GB" b="1" baseline="0" dirty="0"/>
              <a:t>below</a:t>
            </a:r>
            <a:r>
              <a:rPr lang="en-GB" baseline="0" dirty="0"/>
              <a:t> the </a:t>
            </a:r>
            <a:r>
              <a:rPr lang="en-GB" b="0" i="0" baseline="0" dirty="0"/>
              <a:t>correct</a:t>
            </a:r>
            <a:r>
              <a:rPr lang="en-GB" b="1" i="1" baseline="0" dirty="0"/>
              <a:t> </a:t>
            </a:r>
            <a:r>
              <a:rPr lang="en-GB" baseline="0" dirty="0"/>
              <a:t>image.  </a:t>
            </a:r>
          </a:p>
          <a:p>
            <a:endParaRPr lang="en-GB" baseline="0" dirty="0"/>
          </a:p>
          <a:p>
            <a:r>
              <a:rPr lang="en-GB" baseline="0" dirty="0" err="1"/>
              <a:t>E.g</a:t>
            </a:r>
            <a:endParaRPr lang="en-GB" baseline="0" dirty="0"/>
          </a:p>
          <a:p>
            <a:r>
              <a:rPr lang="en-GB" baseline="0" dirty="0"/>
              <a:t>Partner B says: ‘La </a:t>
            </a:r>
            <a:r>
              <a:rPr lang="en-GB" baseline="0" dirty="0" err="1"/>
              <a:t>familia</a:t>
            </a:r>
            <a:r>
              <a:rPr lang="en-GB" baseline="0" dirty="0"/>
              <a:t> es </a:t>
            </a:r>
            <a:r>
              <a:rPr lang="en-GB" baseline="0" dirty="0" err="1"/>
              <a:t>grande</a:t>
            </a:r>
            <a:r>
              <a:rPr lang="en-GB" baseline="0" dirty="0"/>
              <a:t>.’</a:t>
            </a:r>
          </a:p>
          <a:p>
            <a:r>
              <a:rPr lang="en-GB" baseline="0" dirty="0"/>
              <a:t>Partner A finds the picture of one family (singular) and writes in English </a:t>
            </a:r>
            <a:r>
              <a:rPr lang="en-GB" b="1" baseline="0" dirty="0"/>
              <a:t>below </a:t>
            </a:r>
            <a:r>
              <a:rPr lang="en-GB" b="0" baseline="0" dirty="0"/>
              <a:t>the picture </a:t>
            </a:r>
            <a:r>
              <a:rPr lang="en-GB" baseline="0" dirty="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430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ANSWER</a:t>
            </a:r>
            <a:r>
              <a:rPr lang="en-GB" sz="1200" b="1" kern="1200" baseline="0" dirty="0">
                <a:solidFill>
                  <a:schemeClr val="tx1"/>
                </a:solidFill>
                <a:effectLst/>
                <a:latin typeface="+mn-lt"/>
                <a:ea typeface="+mn-ea"/>
                <a:cs typeface="+mn-cs"/>
              </a:rPr>
              <a:t> SLIDE</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end, both partners can use their English notes to write full Spanish sentences.</a:t>
            </a:r>
            <a:r>
              <a:rPr lang="en-GB" sz="1200" kern="1200" baseline="0" dirty="0">
                <a:solidFill>
                  <a:schemeClr val="tx1"/>
                </a:solidFill>
                <a:effectLst/>
                <a:latin typeface="+mn-lt"/>
                <a:ea typeface="+mn-ea"/>
                <a:cs typeface="+mn-cs"/>
              </a:rPr>
              <a:t> They should </a:t>
            </a:r>
            <a:r>
              <a:rPr lang="en-GB" sz="1200" kern="1200" dirty="0">
                <a:solidFill>
                  <a:schemeClr val="tx1"/>
                </a:solidFill>
                <a:effectLst/>
                <a:latin typeface="+mn-lt"/>
                <a:ea typeface="+mn-ea"/>
                <a:cs typeface="+mn-cs"/>
              </a:rPr>
              <a:t>compare with their partner’s original prompt</a:t>
            </a:r>
            <a:r>
              <a:rPr lang="en-GB" sz="1200" kern="1200" baseline="0" dirty="0">
                <a:solidFill>
                  <a:schemeClr val="tx1"/>
                </a:solidFill>
                <a:effectLst/>
                <a:latin typeface="+mn-lt"/>
                <a:ea typeface="+mn-ea"/>
                <a:cs typeface="+mn-cs"/>
              </a:rPr>
              <a:t> cards to check that they are correct.</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Students can just write these sentences in their exercise books (the completed grids with Spanish sentences here as just for illustrative purposes).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431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Procedure:</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(with gesture, if using).</a:t>
            </a:r>
            <a:br>
              <a:rPr lang="en-GB" baseline="0" dirty="0"/>
            </a:br>
            <a:r>
              <a:rPr lang="en-GB" baseline="0" dirty="0"/>
              <a:t>2. Then present and elicit the pronunciation of the five </a:t>
            </a:r>
            <a:r>
              <a:rPr lang="en-GB" b="1" baseline="0" dirty="0"/>
              <a:t>cluster</a:t>
            </a:r>
            <a:r>
              <a:rPr lang="en-GB" baseline="0" dirty="0"/>
              <a:t> words.</a:t>
            </a:r>
          </a:p>
          <a:p>
            <a:pPr rtl="0" fontAlgn="base"/>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ojo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[169] </a:t>
            </a:r>
            <a:r>
              <a:rPr lang="en-US" sz="1200" b="1" i="0" u="none" strike="noStrike" kern="1200" dirty="0" err="1">
                <a:solidFill>
                  <a:schemeClr val="tx1"/>
                </a:solidFill>
                <a:effectLst/>
                <a:latin typeface="+mn-lt"/>
                <a:ea typeface="+mn-ea"/>
                <a:cs typeface="+mn-cs"/>
              </a:rPr>
              <a:t>dejar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[86] </a:t>
            </a:r>
            <a:r>
              <a:rPr lang="en-US" sz="1200" b="1" i="0" u="none" strike="noStrike" kern="1200" dirty="0" err="1">
                <a:solidFill>
                  <a:schemeClr val="tx1"/>
                </a:solidFill>
                <a:effectLst/>
                <a:latin typeface="+mn-lt"/>
                <a:ea typeface="+mn-ea"/>
                <a:cs typeface="+mn-cs"/>
              </a:rPr>
              <a:t>julio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[659] </a:t>
            </a:r>
            <a:r>
              <a:rPr lang="en-US" sz="1200" b="1" i="0" u="none" strike="noStrike" kern="1200" dirty="0" err="1">
                <a:solidFill>
                  <a:schemeClr val="tx1"/>
                </a:solidFill>
                <a:effectLst/>
                <a:latin typeface="+mn-lt"/>
                <a:ea typeface="+mn-ea"/>
                <a:cs typeface="+mn-cs"/>
              </a:rPr>
              <a:t>mejor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[116] </a:t>
            </a:r>
            <a:r>
              <a:rPr lang="en-US" sz="1200" b="1" i="0" u="none" strike="noStrike" kern="1200" dirty="0" err="1">
                <a:solidFill>
                  <a:schemeClr val="tx1"/>
                </a:solidFill>
                <a:effectLst/>
                <a:latin typeface="+mn-lt"/>
                <a:ea typeface="+mn-ea"/>
                <a:cs typeface="+mn-cs"/>
              </a:rPr>
              <a:t>mujer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[120] </a:t>
            </a:r>
            <a:r>
              <a:rPr lang="en-US" sz="1200" b="1" i="0" u="none" strike="noStrike" kern="1200" dirty="0" err="1">
                <a:solidFill>
                  <a:schemeClr val="tx1"/>
                </a:solidFill>
                <a:effectLst/>
                <a:latin typeface="+mn-lt"/>
                <a:ea typeface="+mn-ea"/>
                <a:cs typeface="+mn-cs"/>
              </a:rPr>
              <a:t>rojo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[534]</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338371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87484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393349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Note: depending on the class, teachers may want to shorten the activity and omit items 4-6.</a:t>
            </a:r>
            <a:br>
              <a:rPr lang="en-US" b="1" dirty="0"/>
            </a:br>
            <a:br>
              <a:rPr lang="en-US" b="1" dirty="0"/>
            </a:br>
            <a:r>
              <a:rPr lang="en-US" b="1" dirty="0"/>
              <a:t>Timing: </a:t>
            </a:r>
            <a:r>
              <a:rPr lang="en-US" b="0" dirty="0"/>
              <a:t>7 </a:t>
            </a:r>
            <a:r>
              <a:rPr lang="en-US" b="0" baseline="0" dirty="0"/>
              <a:t>minutes</a:t>
            </a:r>
            <a:endParaRPr lang="en-US" b="1" dirty="0"/>
          </a:p>
          <a:p>
            <a:endParaRPr lang="en-US" b="1" dirty="0"/>
          </a:p>
          <a:p>
            <a:r>
              <a:rPr lang="en-US" b="1" dirty="0"/>
              <a:t>Aim: </a:t>
            </a:r>
            <a:r>
              <a:rPr lang="en-US" b="0" dirty="0"/>
              <a:t>to</a:t>
            </a:r>
            <a:r>
              <a:rPr lang="en-US" b="0" baseline="0" dirty="0"/>
              <a:t> practise mapping sound to spelling with SSC [j]</a:t>
            </a:r>
            <a:endParaRPr lang="en-US" b="1" dirty="0"/>
          </a:p>
          <a:p>
            <a:endParaRPr lang="en-US" b="1" dirty="0"/>
          </a:p>
          <a:p>
            <a:r>
              <a:rPr lang="en-US" b="1" dirty="0"/>
              <a:t>Procedure:</a:t>
            </a:r>
          </a:p>
          <a:p>
            <a:r>
              <a:rPr lang="en-US" b="0" dirty="0"/>
              <a:t>1. Click on the blue action button to play the audio.</a:t>
            </a:r>
          </a:p>
          <a:p>
            <a:r>
              <a:rPr lang="en-US" b="0" dirty="0"/>
              <a:t>2. Students write each sentence</a:t>
            </a:r>
            <a:r>
              <a:rPr lang="en-US" b="0" baseline="0" dirty="0"/>
              <a:t> in Spanish.</a:t>
            </a:r>
            <a:endParaRPr lang="en-US" b="0" dirty="0"/>
          </a:p>
          <a:p>
            <a:r>
              <a:rPr lang="en-US" b="0" dirty="0"/>
              <a:t>3. Students translate each sentence into English</a:t>
            </a:r>
            <a:r>
              <a:rPr lang="en-US" b="0" baseline="0" dirty="0"/>
              <a:t> (in writing or orally) – these are all previously taught words or from this week.</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No hay clase en julio.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mj-lt"/>
                <a:ea typeface="Century Gothic"/>
                <a:cs typeface="Century Gothic"/>
                <a:sym typeface="Century Gothic"/>
              </a:rPr>
              <a:t>La </a:t>
            </a:r>
            <a:r>
              <a:rPr lang="en-GB" sz="1200" dirty="0" err="1">
                <a:solidFill>
                  <a:srgbClr val="002060"/>
                </a:solidFill>
                <a:latin typeface="+mj-lt"/>
                <a:ea typeface="Century Gothic"/>
                <a:cs typeface="Century Gothic"/>
                <a:sym typeface="Century Gothic"/>
              </a:rPr>
              <a:t>cámara</a:t>
            </a:r>
            <a:r>
              <a:rPr lang="en-GB" sz="1200" dirty="0">
                <a:solidFill>
                  <a:srgbClr val="002060"/>
                </a:solidFill>
                <a:latin typeface="+mj-lt"/>
                <a:ea typeface="Century Gothic"/>
                <a:cs typeface="Century Gothic"/>
                <a:sym typeface="Century Gothic"/>
              </a:rPr>
              <a:t> es </a:t>
            </a:r>
            <a:r>
              <a:rPr lang="en-GB" sz="1200" dirty="0" err="1">
                <a:solidFill>
                  <a:srgbClr val="002060"/>
                </a:solidFill>
                <a:latin typeface="+mj-lt"/>
                <a:ea typeface="Century Gothic"/>
                <a:cs typeface="Century Gothic"/>
                <a:sym typeface="Century Gothic"/>
              </a:rPr>
              <a:t>roja</a:t>
            </a:r>
            <a:r>
              <a:rPr lang="en-GB" sz="1200" dirty="0">
                <a:solidFill>
                  <a:srgbClr val="002060"/>
                </a:solidFill>
                <a:latin typeface="+mj-lt"/>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002060"/>
                </a:solidFill>
                <a:latin typeface="+mj-lt"/>
                <a:ea typeface="Century Gothic"/>
                <a:cs typeface="Century Gothic"/>
                <a:sym typeface="Century Gothic"/>
              </a:rPr>
              <a:t>Quiero</a:t>
            </a:r>
            <a:r>
              <a:rPr lang="en-GB" sz="1200" dirty="0">
                <a:solidFill>
                  <a:srgbClr val="002060"/>
                </a:solidFill>
                <a:latin typeface="+mj-lt"/>
                <a:ea typeface="Century Gothic"/>
                <a:cs typeface="Century Gothic"/>
                <a:sym typeface="Century Gothic"/>
              </a:rPr>
              <a:t> un </a:t>
            </a:r>
            <a:r>
              <a:rPr lang="en-GB" sz="1200" dirty="0" err="1">
                <a:solidFill>
                  <a:srgbClr val="002060"/>
                </a:solidFill>
                <a:latin typeface="+mj-lt"/>
                <a:ea typeface="Century Gothic"/>
                <a:cs typeface="Century Gothic"/>
                <a:sym typeface="Century Gothic"/>
              </a:rPr>
              <a:t>ejemplo</a:t>
            </a:r>
            <a:r>
              <a:rPr lang="en-GB" sz="1200" dirty="0">
                <a:solidFill>
                  <a:srgbClr val="002060"/>
                </a:solidFill>
                <a:latin typeface="+mj-lt"/>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 ¿Inglaterra o España? España es mejor.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Es mejor dejar la bolsa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002060"/>
                </a:solidFill>
                <a:latin typeface="+mj-lt"/>
                <a:ea typeface="Century Gothic"/>
                <a:cs typeface="Century Gothic"/>
                <a:sym typeface="Century Gothic"/>
              </a:rPr>
              <a:t>Tienes</a:t>
            </a:r>
            <a:r>
              <a:rPr lang="en-GB" sz="1200" dirty="0">
                <a:solidFill>
                  <a:srgbClr val="002060"/>
                </a:solidFill>
                <a:latin typeface="+mj-lt"/>
                <a:ea typeface="Century Gothic"/>
                <a:cs typeface="Century Gothic"/>
                <a:sym typeface="Century Gothic"/>
              </a:rPr>
              <a:t> dos </a:t>
            </a:r>
            <a:r>
              <a:rPr lang="en-GB" sz="1200" dirty="0" err="1">
                <a:solidFill>
                  <a:srgbClr val="002060"/>
                </a:solidFill>
                <a:latin typeface="+mj-lt"/>
                <a:ea typeface="Century Gothic"/>
                <a:cs typeface="Century Gothic"/>
                <a:sym typeface="Century Gothic"/>
              </a:rPr>
              <a:t>ojos</a:t>
            </a:r>
            <a:r>
              <a:rPr lang="en-GB" sz="1200" dirty="0">
                <a:solidFill>
                  <a:srgbClr val="002060"/>
                </a:solidFill>
                <a:latin typeface="+mj-lt"/>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br>
              <a:rPr lang="en-GB" b="1" dirty="0"/>
            </a:br>
            <a:br>
              <a:rPr lang="en-GB" b="1" dirty="0"/>
            </a:br>
            <a:r>
              <a:rPr lang="en-GB" b="1" dirty="0"/>
              <a:t>Aim: </a:t>
            </a:r>
            <a:r>
              <a:rPr lang="en-GB" b="0" dirty="0"/>
              <a:t>To reactivate and strengthen vocabulary knowledge.  </a:t>
            </a:r>
            <a:br>
              <a:rPr lang="en-GB" b="0" dirty="0"/>
            </a:br>
            <a:r>
              <a:rPr lang="en-GB" b="1" dirty="0"/>
              <a:t>Note: </a:t>
            </a:r>
            <a:r>
              <a:rPr lang="en-GB" b="0" dirty="0"/>
              <a:t>students will move from this slide into oral recall, so teachers may want to circulate to ascertain how well students know the vocabulary.</a:t>
            </a:r>
          </a:p>
          <a:p>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pueblo [244]; equipo [373]; trabajo [152]; edificio [857]; plato [1808]; familia [233]; película [543]; vista [408]; isla [810]; grande [66]; interesante [616]; de [2]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br>
              <a:rPr lang="en-GB" b="0" baseline="0" dirty="0"/>
            </a:br>
            <a:br>
              <a:rPr lang="en-GB" b="0" baseline="0" dirty="0"/>
            </a:br>
            <a:r>
              <a:rPr lang="en-GB" b="1" baseline="0" dirty="0"/>
              <a:t>Aim: </a:t>
            </a:r>
            <a:r>
              <a:rPr lang="en-GB" b="0" baseline="0" dirty="0"/>
              <a:t>to practise oral recall of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Elicit (or provide, where students are not yet able to recall) the Spanish for each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If needed, rewind the animations and repeat the elicitation for further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77323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989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7850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84391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16042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65079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1744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127959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84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0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8964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869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8667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64471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6528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891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20933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85785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8.jpg"/><Relationship Id="rId18" Type="http://schemas.openxmlformats.org/officeDocument/2006/relationships/audio" Target="../media/audio18.wav"/><Relationship Id="rId3" Type="http://schemas.openxmlformats.org/officeDocument/2006/relationships/image" Target="../media/image21.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9.png"/><Relationship Id="rId17" Type="http://schemas.openxmlformats.org/officeDocument/2006/relationships/audio" Target="../media/audio17.wav"/><Relationship Id="rId2" Type="http://schemas.openxmlformats.org/officeDocument/2006/relationships/notesSlide" Target="../notesSlides/notesSlide11.xml"/><Relationship Id="rId16" Type="http://schemas.openxmlformats.org/officeDocument/2006/relationships/audio" Target="../media/audio16.wav"/><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audio" Target="../media/audio15.wav"/><Relationship Id="rId10" Type="http://schemas.openxmlformats.org/officeDocument/2006/relationships/image" Target="../media/image27.jpeg"/><Relationship Id="rId19" Type="http://schemas.openxmlformats.org/officeDocument/2006/relationships/audio" Target="../media/audio19.wav"/><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audio" Target="../media/audio14.wav"/><Relationship Id="rId22"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33.jpeg"/><Relationship Id="rId9" Type="http://schemas.openxmlformats.org/officeDocument/2006/relationships/image" Target="../media/image18.jpg"/></Relationships>
</file>

<file path=ppt/slides/_rels/slide2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32.svg"/><Relationship Id="rId5" Type="http://schemas.openxmlformats.org/officeDocument/2006/relationships/audio" Target="../media/audio22.wav"/><Relationship Id="rId10" Type="http://schemas.openxmlformats.org/officeDocument/2006/relationships/image" Target="../media/image31.png"/><Relationship Id="rId4" Type="http://schemas.openxmlformats.org/officeDocument/2006/relationships/audio" Target="../media/audio21.wav"/><Relationship Id="rId9"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9.jpeg"/><Relationship Id="rId12"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32.sv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47.jpeg"/><Relationship Id="rId9" Type="http://schemas.openxmlformats.org/officeDocument/2006/relationships/image" Target="../media/image50.pn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2.sv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7_audio.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hyperlink" Target="https://www.rachelhawkes.com/LDPresources/Yr7Spanish/Spanish_Y7_Term1ii_Wk7_audio_HW_sheet.doc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63.png"/><Relationship Id="rId10" Type="http://schemas.openxmlformats.org/officeDocument/2006/relationships/image" Target="../media/image32.svg"/><Relationship Id="rId4" Type="http://schemas.openxmlformats.org/officeDocument/2006/relationships/image" Target="../media/image62.png"/><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65.png"/><Relationship Id="rId4" Type="http://schemas.openxmlformats.org/officeDocument/2006/relationships/image" Target="../media/image20.png"/><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67.jpe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4.png"/><Relationship Id="rId3" Type="http://schemas.openxmlformats.org/officeDocument/2006/relationships/image" Target="../media/image49.jpeg"/><Relationship Id="rId7" Type="http://schemas.openxmlformats.org/officeDocument/2006/relationships/image" Target="../media/image63.png"/><Relationship Id="rId12"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image" Target="../media/image18.jpg"/><Relationship Id="rId5" Type="http://schemas.openxmlformats.org/officeDocument/2006/relationships/image" Target="../media/image68.png"/><Relationship Id="rId10" Type="http://schemas.openxmlformats.org/officeDocument/2006/relationships/image" Target="../media/image37.png"/><Relationship Id="rId4" Type="http://schemas.openxmlformats.org/officeDocument/2006/relationships/image" Target="../media/image61.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6 – Lesson 25</a:t>
            </a:r>
            <a:br>
              <a:rPr lang="en-GB" sz="1600" dirty="0"/>
            </a:br>
            <a:r>
              <a:rPr lang="en-GB" sz="1600" dirty="0"/>
              <a:t>Victoria Hobson / Nick Avery</a:t>
            </a:r>
            <a:br>
              <a:rPr lang="en-GB" sz="1400" dirty="0"/>
            </a:br>
            <a:r>
              <a:rPr lang="en-GB" sz="1400" dirty="0"/>
              <a:t>Artwork: Mark Davies</a:t>
            </a:r>
            <a:br>
              <a:rPr lang="en-GB" sz="1400" dirty="0"/>
            </a:br>
            <a:br>
              <a:rPr lang="en-GB" sz="1400" dirty="0"/>
            </a:br>
            <a:r>
              <a:rPr lang="en-GB" sz="1400" dirty="0"/>
              <a:t>Date updated: 04.08.23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fontScale="92500" lnSpcReduction="10000"/>
          </a:bodyPr>
          <a:lstStyle/>
          <a:p>
            <a:r>
              <a:rPr lang="es-ES" sz="2400" dirty="0">
                <a:solidFill>
                  <a:prstClr val="white"/>
                </a:solidFill>
              </a:rPr>
              <a:t>Plural definite articles (los/las)</a:t>
            </a:r>
          </a:p>
          <a:p>
            <a:r>
              <a:rPr lang="es-ES" sz="2400" dirty="0">
                <a:solidFill>
                  <a:prstClr val="white"/>
                </a:solidFill>
              </a:rPr>
              <a:t>Singular definite article (el/la) [revisited]</a:t>
            </a:r>
            <a:br>
              <a:rPr lang="es-ES" sz="2400" dirty="0">
                <a:solidFill>
                  <a:prstClr val="white"/>
                </a:solidFill>
              </a:rPr>
            </a:br>
            <a:endParaRPr lang="en-GB" sz="2400" dirty="0">
              <a:solidFill>
                <a:prstClr val="white"/>
              </a:solidFill>
            </a:endParaRPr>
          </a:p>
          <a:p>
            <a:pPr algn="l"/>
            <a:r>
              <a:rPr lang="en-GB" dirty="0">
                <a:solidFill>
                  <a:prstClr val="white"/>
                </a:solidFill>
              </a:rPr>
              <a:t>SSC [j]</a:t>
            </a:r>
            <a:endParaRPr lang="es-ES" sz="24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sz="5400" b="1" dirty="0">
                <a:solidFill>
                  <a:prstClr val="white"/>
                </a:solidFill>
              </a:rPr>
              <a:t>Describing a place</a:t>
            </a:r>
            <a:endParaRPr lang="en-GB" dirty="0"/>
          </a:p>
        </p:txBody>
      </p:sp>
      <p:pic>
        <p:nvPicPr>
          <p:cNvPr id="10" name="Picture 9">
            <a:extLst>
              <a:ext uri="{FF2B5EF4-FFF2-40B4-BE49-F238E27FC236}">
                <a16:creationId xmlns:a16="http://schemas.microsoft.com/office/drawing/2014/main" id="{27171ED6-BCD9-41F7-AD76-514A0EE9BFE8}"/>
              </a:ext>
            </a:extLst>
          </p:cNvPr>
          <p:cNvPicPr>
            <a:picLocks noChangeAspect="1"/>
          </p:cNvPicPr>
          <p:nvPr/>
        </p:nvPicPr>
        <p:blipFill>
          <a:blip r:embed="rId3"/>
          <a:stretch>
            <a:fillRect/>
          </a:stretch>
        </p:blipFill>
        <p:spPr>
          <a:xfrm>
            <a:off x="2402217" y="3824785"/>
            <a:ext cx="9789516" cy="1640744"/>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0C429813-45CD-4122-8DB4-07DE6E84E16D}"/>
              </a:ext>
            </a:extLst>
          </p:cNvPr>
          <p:cNvSpPr txBox="1"/>
          <p:nvPr/>
        </p:nvSpPr>
        <p:spPr>
          <a:xfrm>
            <a:off x="1362244" y="3226356"/>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pueblo</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344A225D-DDD3-45C6-874A-FFB53C4BEF3B}"/>
              </a:ext>
            </a:extLst>
          </p:cNvPr>
          <p:cNvSpPr txBox="1"/>
          <p:nvPr/>
        </p:nvSpPr>
        <p:spPr>
          <a:xfrm>
            <a:off x="1362244" y="399488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equipo</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D754B9DC-17DF-4B0D-887F-7D464AB37C69}"/>
              </a:ext>
            </a:extLst>
          </p:cNvPr>
          <p:cNvSpPr txBox="1"/>
          <p:nvPr/>
        </p:nvSpPr>
        <p:spPr>
          <a:xfrm>
            <a:off x="1362244" y="479779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latin typeface="Century Gothic" panose="020B0502020202020204" pitchFamily="34" charset="0"/>
              </a:rPr>
              <a:t>edifici</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o</a:t>
            </a:r>
          </a:p>
        </p:txBody>
      </p:sp>
      <p:sp>
        <p:nvSpPr>
          <p:cNvPr id="61" name="TextBox 60">
            <a:extLst>
              <a:ext uri="{FF2B5EF4-FFF2-40B4-BE49-F238E27FC236}">
                <a16:creationId xmlns:a16="http://schemas.microsoft.com/office/drawing/2014/main" id="{82623F95-C1FB-4423-8694-78317DAEAA08}"/>
              </a:ext>
            </a:extLst>
          </p:cNvPr>
          <p:cNvSpPr txBox="1"/>
          <p:nvPr/>
        </p:nvSpPr>
        <p:spPr>
          <a:xfrm>
            <a:off x="7210896" y="3256540"/>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latin typeface="Century Gothic" panose="020B0502020202020204" pitchFamily="34" charset="0"/>
              </a:rPr>
              <a:t>películ</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62" name="TextBox 61">
            <a:extLst>
              <a:ext uri="{FF2B5EF4-FFF2-40B4-BE49-F238E27FC236}">
                <a16:creationId xmlns:a16="http://schemas.microsoft.com/office/drawing/2014/main" id="{F87B70A8-420A-46A8-9253-1A4B445EA4CB}"/>
              </a:ext>
            </a:extLst>
          </p:cNvPr>
          <p:cNvSpPr txBox="1"/>
          <p:nvPr/>
        </p:nvSpPr>
        <p:spPr>
          <a:xfrm>
            <a:off x="7210896" y="4018840"/>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latin typeface="Century Gothic" panose="020B0502020202020204" pitchFamily="34" charset="0"/>
              </a:rPr>
              <a:t>vist</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63" name="TextBox 62">
            <a:extLst>
              <a:ext uri="{FF2B5EF4-FFF2-40B4-BE49-F238E27FC236}">
                <a16:creationId xmlns:a16="http://schemas.microsoft.com/office/drawing/2014/main" id="{D47D1482-5F1F-4AD6-B3C3-52768B034FD5}"/>
              </a:ext>
            </a:extLst>
          </p:cNvPr>
          <p:cNvSpPr txBox="1"/>
          <p:nvPr/>
        </p:nvSpPr>
        <p:spPr>
          <a:xfrm>
            <a:off x="7171097" y="4807748"/>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latin typeface="Century Gothic" panose="020B0502020202020204" pitchFamily="34" charset="0"/>
              </a:rPr>
              <a:t>isl</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a:t>
            </a:r>
          </a:p>
        </p:txBody>
      </p:sp>
      <p:sp>
        <p:nvSpPr>
          <p:cNvPr id="64" name="TextBox 63">
            <a:extLst>
              <a:ext uri="{FF2B5EF4-FFF2-40B4-BE49-F238E27FC236}">
                <a16:creationId xmlns:a16="http://schemas.microsoft.com/office/drawing/2014/main" id="{302B7270-6E96-43E1-AF56-2ABCA9819936}"/>
              </a:ext>
            </a:extLst>
          </p:cNvPr>
          <p:cNvSpPr txBox="1"/>
          <p:nvPr/>
        </p:nvSpPr>
        <p:spPr>
          <a:xfrm>
            <a:off x="4004893" y="3226356"/>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village</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0C3DF20C-173C-4D84-9570-878778FF53CD}"/>
              </a:ext>
            </a:extLst>
          </p:cNvPr>
          <p:cNvSpPr txBox="1"/>
          <p:nvPr/>
        </p:nvSpPr>
        <p:spPr>
          <a:xfrm>
            <a:off x="4004893" y="4006883"/>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team</a:t>
            </a:r>
          </a:p>
        </p:txBody>
      </p:sp>
      <p:sp>
        <p:nvSpPr>
          <p:cNvPr id="66" name="TextBox 65">
            <a:extLst>
              <a:ext uri="{FF2B5EF4-FFF2-40B4-BE49-F238E27FC236}">
                <a16:creationId xmlns:a16="http://schemas.microsoft.com/office/drawing/2014/main" id="{E7AF4735-E8D2-445B-9182-E904AF0F787C}"/>
              </a:ext>
            </a:extLst>
          </p:cNvPr>
          <p:cNvSpPr txBox="1"/>
          <p:nvPr/>
        </p:nvSpPr>
        <p:spPr>
          <a:xfrm>
            <a:off x="4008730" y="4838012"/>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building</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03EE9BD6-C3E5-4868-A6E1-D6C3658718D6}"/>
              </a:ext>
            </a:extLst>
          </p:cNvPr>
          <p:cNvSpPr txBox="1"/>
          <p:nvPr/>
        </p:nvSpPr>
        <p:spPr>
          <a:xfrm>
            <a:off x="10174176" y="3256540"/>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film</a:t>
            </a:r>
          </a:p>
        </p:txBody>
      </p:sp>
      <p:sp>
        <p:nvSpPr>
          <p:cNvPr id="68" name="TextBox 67">
            <a:extLst>
              <a:ext uri="{FF2B5EF4-FFF2-40B4-BE49-F238E27FC236}">
                <a16:creationId xmlns:a16="http://schemas.microsoft.com/office/drawing/2014/main" id="{871CB61B-1DCB-40D2-99A7-06B3D5A5A16F}"/>
              </a:ext>
            </a:extLst>
          </p:cNvPr>
          <p:cNvSpPr txBox="1"/>
          <p:nvPr/>
        </p:nvSpPr>
        <p:spPr>
          <a:xfrm>
            <a:off x="10130769" y="4042697"/>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view</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6CE8DFE-4CB5-48AF-ABC3-5FFBD56509C9}"/>
              </a:ext>
            </a:extLst>
          </p:cNvPr>
          <p:cNvSpPr txBox="1"/>
          <p:nvPr/>
        </p:nvSpPr>
        <p:spPr>
          <a:xfrm>
            <a:off x="10144161" y="4845439"/>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island</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6649D6FA-71D9-4C29-A9D7-71FB1483E49E}"/>
              </a:ext>
            </a:extLst>
          </p:cNvPr>
          <p:cNvSpPr txBox="1"/>
          <p:nvPr/>
        </p:nvSpPr>
        <p:spPr>
          <a:xfrm>
            <a:off x="871902" y="262540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Masculine nouns</a:t>
            </a:r>
            <a:endParaRPr kumimoji="0" lang="en-GB" sz="28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D22907D6-0731-48D4-B1D5-661CA64B367E}"/>
              </a:ext>
            </a:extLst>
          </p:cNvPr>
          <p:cNvSpPr txBox="1"/>
          <p:nvPr/>
        </p:nvSpPr>
        <p:spPr>
          <a:xfrm>
            <a:off x="7103303" y="2678706"/>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Feminine nouns</a:t>
            </a:r>
            <a:endParaRPr kumimoji="0" lang="en-GB" sz="28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9ECF7D40-C3DB-4373-A19B-043B1D377356}"/>
              </a:ext>
            </a:extLst>
          </p:cNvPr>
          <p:cNvSpPr txBox="1"/>
          <p:nvPr/>
        </p:nvSpPr>
        <p:spPr>
          <a:xfrm>
            <a:off x="2698179" y="3226356"/>
            <a:ext cx="393527"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3" name="TextBox 72">
            <a:extLst>
              <a:ext uri="{FF2B5EF4-FFF2-40B4-BE49-F238E27FC236}">
                <a16:creationId xmlns:a16="http://schemas.microsoft.com/office/drawing/2014/main" id="{469D087D-AF3E-4BAD-87CA-BE12D6208216}"/>
              </a:ext>
            </a:extLst>
          </p:cNvPr>
          <p:cNvSpPr txBox="1"/>
          <p:nvPr/>
        </p:nvSpPr>
        <p:spPr>
          <a:xfrm>
            <a:off x="5225326" y="3226356"/>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4" name="TextBox 73">
            <a:extLst>
              <a:ext uri="{FF2B5EF4-FFF2-40B4-BE49-F238E27FC236}">
                <a16:creationId xmlns:a16="http://schemas.microsoft.com/office/drawing/2014/main" id="{91985DDA-F8F2-45E6-A95B-2DD5743F834E}"/>
              </a:ext>
            </a:extLst>
          </p:cNvPr>
          <p:cNvSpPr txBox="1"/>
          <p:nvPr/>
        </p:nvSpPr>
        <p:spPr>
          <a:xfrm>
            <a:off x="2715872" y="3991966"/>
            <a:ext cx="343178"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5" name="TextBox 74">
            <a:extLst>
              <a:ext uri="{FF2B5EF4-FFF2-40B4-BE49-F238E27FC236}">
                <a16:creationId xmlns:a16="http://schemas.microsoft.com/office/drawing/2014/main" id="{704642FF-A97B-43BB-BA22-97BACB951CC3}"/>
              </a:ext>
            </a:extLst>
          </p:cNvPr>
          <p:cNvSpPr txBox="1"/>
          <p:nvPr/>
        </p:nvSpPr>
        <p:spPr>
          <a:xfrm>
            <a:off x="5023307" y="4007424"/>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6" name="TextBox 75">
            <a:extLst>
              <a:ext uri="{FF2B5EF4-FFF2-40B4-BE49-F238E27FC236}">
                <a16:creationId xmlns:a16="http://schemas.microsoft.com/office/drawing/2014/main" id="{869DCFF0-7EE5-427A-95A5-98322C604CB6}"/>
              </a:ext>
            </a:extLst>
          </p:cNvPr>
          <p:cNvSpPr txBox="1"/>
          <p:nvPr/>
        </p:nvSpPr>
        <p:spPr>
          <a:xfrm>
            <a:off x="2735436" y="4785258"/>
            <a:ext cx="343178"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7" name="TextBox 76">
            <a:extLst>
              <a:ext uri="{FF2B5EF4-FFF2-40B4-BE49-F238E27FC236}">
                <a16:creationId xmlns:a16="http://schemas.microsoft.com/office/drawing/2014/main" id="{F8C6485B-87DB-462D-805D-54FD135213E4}"/>
              </a:ext>
            </a:extLst>
          </p:cNvPr>
          <p:cNvSpPr txBox="1"/>
          <p:nvPr/>
        </p:nvSpPr>
        <p:spPr>
          <a:xfrm>
            <a:off x="5512221" y="4838012"/>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8" name="TextBox 77">
            <a:extLst>
              <a:ext uri="{FF2B5EF4-FFF2-40B4-BE49-F238E27FC236}">
                <a16:creationId xmlns:a16="http://schemas.microsoft.com/office/drawing/2014/main" id="{0472F0E3-3149-481D-841E-1005D9B82FCE}"/>
              </a:ext>
            </a:extLst>
          </p:cNvPr>
          <p:cNvSpPr txBox="1"/>
          <p:nvPr/>
        </p:nvSpPr>
        <p:spPr>
          <a:xfrm>
            <a:off x="8687587" y="3250706"/>
            <a:ext cx="393527"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9" name="TextBox 78">
            <a:extLst>
              <a:ext uri="{FF2B5EF4-FFF2-40B4-BE49-F238E27FC236}">
                <a16:creationId xmlns:a16="http://schemas.microsoft.com/office/drawing/2014/main" id="{1E00B60E-60B5-413E-A8E9-60F2BD053294}"/>
              </a:ext>
            </a:extLst>
          </p:cNvPr>
          <p:cNvSpPr txBox="1"/>
          <p:nvPr/>
        </p:nvSpPr>
        <p:spPr>
          <a:xfrm>
            <a:off x="10619921" y="3256541"/>
            <a:ext cx="720072" cy="553997"/>
          </a:xfrm>
          <a:prstGeom prst="rect">
            <a:avLst/>
          </a:prstGeom>
          <a:noFill/>
        </p:spPr>
        <p:txBody>
          <a:bodyPr wrap="square" rtlCol="0">
            <a:spAutoFit/>
          </a:bodyPr>
          <a:lstStyle/>
          <a:p>
            <a:pPr algn="ctr"/>
            <a:r>
              <a:rPr lang="en-GB" sz="3000" dirty="0">
                <a:solidFill>
                  <a:schemeClr val="accent5">
                    <a:lumMod val="50000"/>
                  </a:schemeClr>
                </a:solidFill>
                <a:latin typeface="Century Gothic" panose="020B0502020202020204" pitchFamily="34" charset="0"/>
              </a:rPr>
              <a:t>s</a:t>
            </a:r>
          </a:p>
        </p:txBody>
      </p:sp>
      <p:sp>
        <p:nvSpPr>
          <p:cNvPr id="80" name="TextBox 79">
            <a:extLst>
              <a:ext uri="{FF2B5EF4-FFF2-40B4-BE49-F238E27FC236}">
                <a16:creationId xmlns:a16="http://schemas.microsoft.com/office/drawing/2014/main" id="{8B08480B-C1EC-4E08-8028-BD5ECE535B42}"/>
              </a:ext>
            </a:extLst>
          </p:cNvPr>
          <p:cNvSpPr txBox="1"/>
          <p:nvPr/>
        </p:nvSpPr>
        <p:spPr>
          <a:xfrm>
            <a:off x="8039507" y="4018840"/>
            <a:ext cx="361544"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81" name="TextBox 80">
            <a:extLst>
              <a:ext uri="{FF2B5EF4-FFF2-40B4-BE49-F238E27FC236}">
                <a16:creationId xmlns:a16="http://schemas.microsoft.com/office/drawing/2014/main" id="{F2459CB8-A4A8-4627-9A2E-999EF98AF2F2}"/>
              </a:ext>
            </a:extLst>
          </p:cNvPr>
          <p:cNvSpPr txBox="1"/>
          <p:nvPr/>
        </p:nvSpPr>
        <p:spPr>
          <a:xfrm>
            <a:off x="11008521" y="4042697"/>
            <a:ext cx="300038" cy="553997"/>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82" name="TextBox 81">
            <a:extLst>
              <a:ext uri="{FF2B5EF4-FFF2-40B4-BE49-F238E27FC236}">
                <a16:creationId xmlns:a16="http://schemas.microsoft.com/office/drawing/2014/main" id="{9C194DE9-55C5-4A44-9D29-2C09C61C2119}"/>
              </a:ext>
            </a:extLst>
          </p:cNvPr>
          <p:cNvSpPr txBox="1"/>
          <p:nvPr/>
        </p:nvSpPr>
        <p:spPr>
          <a:xfrm>
            <a:off x="7752124" y="4801914"/>
            <a:ext cx="361544"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83" name="TextBox 82">
            <a:extLst>
              <a:ext uri="{FF2B5EF4-FFF2-40B4-BE49-F238E27FC236}">
                <a16:creationId xmlns:a16="http://schemas.microsoft.com/office/drawing/2014/main" id="{E80814E9-E97F-4702-839D-30624F108E5F}"/>
              </a:ext>
            </a:extLst>
          </p:cNvPr>
          <p:cNvSpPr txBox="1"/>
          <p:nvPr/>
        </p:nvSpPr>
        <p:spPr>
          <a:xfrm>
            <a:off x="11227079" y="4838012"/>
            <a:ext cx="300038" cy="553997"/>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84" name="TextBox 83">
            <a:extLst>
              <a:ext uri="{FF2B5EF4-FFF2-40B4-BE49-F238E27FC236}">
                <a16:creationId xmlns:a16="http://schemas.microsoft.com/office/drawing/2014/main" id="{AB361BD6-D9A6-465B-AE35-C0770CA7D45C}"/>
              </a:ext>
            </a:extLst>
          </p:cNvPr>
          <p:cNvSpPr txBox="1"/>
          <p:nvPr/>
        </p:nvSpPr>
        <p:spPr>
          <a:xfrm>
            <a:off x="751615" y="3220522"/>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5" name="TextBox 84">
            <a:extLst>
              <a:ext uri="{FF2B5EF4-FFF2-40B4-BE49-F238E27FC236}">
                <a16:creationId xmlns:a16="http://schemas.microsoft.com/office/drawing/2014/main" id="{D53BCB8F-3058-4A2D-8B46-D654965794DB}"/>
              </a:ext>
            </a:extLst>
          </p:cNvPr>
          <p:cNvSpPr txBox="1"/>
          <p:nvPr/>
        </p:nvSpPr>
        <p:spPr>
          <a:xfrm>
            <a:off x="748688" y="4801914"/>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6" name="TextBox 85">
            <a:extLst>
              <a:ext uri="{FF2B5EF4-FFF2-40B4-BE49-F238E27FC236}">
                <a16:creationId xmlns:a16="http://schemas.microsoft.com/office/drawing/2014/main" id="{AFC28648-A8DA-4404-A64B-BFB5828C60DD}"/>
              </a:ext>
            </a:extLst>
          </p:cNvPr>
          <p:cNvSpPr txBox="1"/>
          <p:nvPr/>
        </p:nvSpPr>
        <p:spPr>
          <a:xfrm>
            <a:off x="751615" y="4006883"/>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7" name="TextBox 86">
            <a:extLst>
              <a:ext uri="{FF2B5EF4-FFF2-40B4-BE49-F238E27FC236}">
                <a16:creationId xmlns:a16="http://schemas.microsoft.com/office/drawing/2014/main" id="{FFCA390D-63BE-4243-9408-9F723A5E0747}"/>
              </a:ext>
            </a:extLst>
          </p:cNvPr>
          <p:cNvSpPr txBox="1"/>
          <p:nvPr/>
        </p:nvSpPr>
        <p:spPr>
          <a:xfrm>
            <a:off x="3293589" y="3203967"/>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88" name="TextBox 87">
            <a:extLst>
              <a:ext uri="{FF2B5EF4-FFF2-40B4-BE49-F238E27FC236}">
                <a16:creationId xmlns:a16="http://schemas.microsoft.com/office/drawing/2014/main" id="{8154C741-C71A-480A-8706-44D587C14266}"/>
              </a:ext>
            </a:extLst>
          </p:cNvPr>
          <p:cNvSpPr txBox="1"/>
          <p:nvPr/>
        </p:nvSpPr>
        <p:spPr>
          <a:xfrm>
            <a:off x="3293589" y="3994883"/>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89" name="TextBox 88">
            <a:extLst>
              <a:ext uri="{FF2B5EF4-FFF2-40B4-BE49-F238E27FC236}">
                <a16:creationId xmlns:a16="http://schemas.microsoft.com/office/drawing/2014/main" id="{6E108449-71A0-4B8A-91A7-545EDCECC052}"/>
              </a:ext>
            </a:extLst>
          </p:cNvPr>
          <p:cNvSpPr txBox="1"/>
          <p:nvPr/>
        </p:nvSpPr>
        <p:spPr>
          <a:xfrm>
            <a:off x="3267663" y="4838012"/>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0" name="TextBox 89">
            <a:extLst>
              <a:ext uri="{FF2B5EF4-FFF2-40B4-BE49-F238E27FC236}">
                <a16:creationId xmlns:a16="http://schemas.microsoft.com/office/drawing/2014/main" id="{500390F1-B2FA-4902-8651-F34B6EEA57F1}"/>
              </a:ext>
            </a:extLst>
          </p:cNvPr>
          <p:cNvSpPr txBox="1"/>
          <p:nvPr/>
        </p:nvSpPr>
        <p:spPr>
          <a:xfrm>
            <a:off x="6627658" y="3248745"/>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1" name="TextBox 90">
            <a:extLst>
              <a:ext uri="{FF2B5EF4-FFF2-40B4-BE49-F238E27FC236}">
                <a16:creationId xmlns:a16="http://schemas.microsoft.com/office/drawing/2014/main" id="{56E4FA92-5133-4144-B719-53CC61FAEFC1}"/>
              </a:ext>
            </a:extLst>
          </p:cNvPr>
          <p:cNvSpPr txBox="1"/>
          <p:nvPr/>
        </p:nvSpPr>
        <p:spPr>
          <a:xfrm>
            <a:off x="6624731" y="4830137"/>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2" name="TextBox 91">
            <a:extLst>
              <a:ext uri="{FF2B5EF4-FFF2-40B4-BE49-F238E27FC236}">
                <a16:creationId xmlns:a16="http://schemas.microsoft.com/office/drawing/2014/main" id="{887EE2CB-7738-42AE-8D5B-131C0FF0327E}"/>
              </a:ext>
            </a:extLst>
          </p:cNvPr>
          <p:cNvSpPr txBox="1"/>
          <p:nvPr/>
        </p:nvSpPr>
        <p:spPr>
          <a:xfrm>
            <a:off x="6627658" y="4035106"/>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3" name="TextBox 92">
            <a:extLst>
              <a:ext uri="{FF2B5EF4-FFF2-40B4-BE49-F238E27FC236}">
                <a16:creationId xmlns:a16="http://schemas.microsoft.com/office/drawing/2014/main" id="{8DF72936-1286-461B-B09F-533514F2CF62}"/>
              </a:ext>
            </a:extLst>
          </p:cNvPr>
          <p:cNvSpPr txBox="1"/>
          <p:nvPr/>
        </p:nvSpPr>
        <p:spPr>
          <a:xfrm>
            <a:off x="9169632" y="3232190"/>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4" name="TextBox 93">
            <a:extLst>
              <a:ext uri="{FF2B5EF4-FFF2-40B4-BE49-F238E27FC236}">
                <a16:creationId xmlns:a16="http://schemas.microsoft.com/office/drawing/2014/main" id="{665A810D-9421-417D-A83F-AEBBE740E917}"/>
              </a:ext>
            </a:extLst>
          </p:cNvPr>
          <p:cNvSpPr txBox="1"/>
          <p:nvPr/>
        </p:nvSpPr>
        <p:spPr>
          <a:xfrm>
            <a:off x="9169632" y="4023106"/>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5" name="TextBox 94">
            <a:extLst>
              <a:ext uri="{FF2B5EF4-FFF2-40B4-BE49-F238E27FC236}">
                <a16:creationId xmlns:a16="http://schemas.microsoft.com/office/drawing/2014/main" id="{6796FFAA-82F6-423C-A79E-C9B16B8D6069}"/>
              </a:ext>
            </a:extLst>
          </p:cNvPr>
          <p:cNvSpPr txBox="1"/>
          <p:nvPr/>
        </p:nvSpPr>
        <p:spPr>
          <a:xfrm>
            <a:off x="9143706" y="4866235"/>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6" name="TextBox 95">
            <a:extLst>
              <a:ext uri="{FF2B5EF4-FFF2-40B4-BE49-F238E27FC236}">
                <a16:creationId xmlns:a16="http://schemas.microsoft.com/office/drawing/2014/main" id="{A74D54D6-5931-4DCE-B784-48B8B051AF0E}"/>
              </a:ext>
            </a:extLst>
          </p:cNvPr>
          <p:cNvSpPr txBox="1"/>
          <p:nvPr/>
        </p:nvSpPr>
        <p:spPr>
          <a:xfrm>
            <a:off x="174713" y="1143753"/>
            <a:ext cx="12017287" cy="523220"/>
          </a:xfrm>
          <a:prstGeom prst="rect">
            <a:avLst/>
          </a:prstGeom>
          <a:noFill/>
        </p:spPr>
        <p:txBody>
          <a:bodyPr wrap="square" rtlCol="0">
            <a:spAutoFit/>
          </a:bodyPr>
          <a:lstStyle/>
          <a:p>
            <a:r>
              <a:rPr lang="en-GB" sz="2800" dirty="0">
                <a:latin typeface="Century Gothic" panose="020B0502020202020204" pitchFamily="34" charset="0"/>
              </a:rPr>
              <a:t>To say ‘the’ before a singular noun, use _____ or _____.</a:t>
            </a:r>
            <a:endParaRPr lang="en-GB" sz="2800" i="1" dirty="0">
              <a:latin typeface="Century Gothic" panose="020B0502020202020204" pitchFamily="34" charset="0"/>
            </a:endParaRPr>
          </a:p>
        </p:txBody>
      </p:sp>
      <p:sp>
        <p:nvSpPr>
          <p:cNvPr id="97" name="TextBox 96">
            <a:extLst>
              <a:ext uri="{FF2B5EF4-FFF2-40B4-BE49-F238E27FC236}">
                <a16:creationId xmlns:a16="http://schemas.microsoft.com/office/drawing/2014/main" id="{E3033D7F-5EC8-492E-9E21-09EEBB145A81}"/>
              </a:ext>
            </a:extLst>
          </p:cNvPr>
          <p:cNvSpPr txBox="1"/>
          <p:nvPr/>
        </p:nvSpPr>
        <p:spPr>
          <a:xfrm>
            <a:off x="174713" y="1660107"/>
            <a:ext cx="12017287" cy="523220"/>
          </a:xfrm>
          <a:prstGeom prst="rect">
            <a:avLst/>
          </a:prstGeom>
          <a:noFill/>
        </p:spPr>
        <p:txBody>
          <a:bodyPr wrap="square" rtlCol="0">
            <a:spAutoFit/>
          </a:bodyPr>
          <a:lstStyle/>
          <a:p>
            <a:r>
              <a:rPr lang="en-GB" sz="2800" dirty="0">
                <a:latin typeface="Century Gothic" panose="020B0502020202020204" pitchFamily="34" charset="0"/>
              </a:rPr>
              <a:t>To say ‘the’ before a plural noun (more than one), use ‘</a:t>
            </a:r>
            <a:r>
              <a:rPr lang="en-GB" sz="2800" dirty="0" err="1">
                <a:latin typeface="Century Gothic" panose="020B0502020202020204" pitchFamily="34" charset="0"/>
              </a:rPr>
              <a:t>los</a:t>
            </a:r>
            <a:r>
              <a:rPr lang="en-GB" sz="2800" dirty="0">
                <a:latin typeface="Century Gothic" panose="020B0502020202020204" pitchFamily="34" charset="0"/>
              </a:rPr>
              <a:t>’ or ‘las’.</a:t>
            </a:r>
            <a:endParaRPr lang="en-GB" sz="2800" i="1" dirty="0">
              <a:latin typeface="Century Gothic" panose="020B0502020202020204" pitchFamily="34" charset="0"/>
            </a:endParaRPr>
          </a:p>
        </p:txBody>
      </p:sp>
      <p:sp>
        <p:nvSpPr>
          <p:cNvPr id="98" name="TextBox 97">
            <a:extLst>
              <a:ext uri="{FF2B5EF4-FFF2-40B4-BE49-F238E27FC236}">
                <a16:creationId xmlns:a16="http://schemas.microsoft.com/office/drawing/2014/main" id="{5539AE35-0E91-4AD6-B041-0214E0A91A4C}"/>
              </a:ext>
            </a:extLst>
          </p:cNvPr>
          <p:cNvSpPr txBox="1"/>
          <p:nvPr/>
        </p:nvSpPr>
        <p:spPr>
          <a:xfrm>
            <a:off x="693445" y="3207331"/>
            <a:ext cx="714426"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99" name="TextBox 98">
            <a:extLst>
              <a:ext uri="{FF2B5EF4-FFF2-40B4-BE49-F238E27FC236}">
                <a16:creationId xmlns:a16="http://schemas.microsoft.com/office/drawing/2014/main" id="{86811EFE-05A6-4057-A3EF-A17ECE8C86AF}"/>
              </a:ext>
            </a:extLst>
          </p:cNvPr>
          <p:cNvSpPr txBox="1"/>
          <p:nvPr/>
        </p:nvSpPr>
        <p:spPr>
          <a:xfrm>
            <a:off x="690518" y="4788723"/>
            <a:ext cx="742491"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100" name="TextBox 99">
            <a:extLst>
              <a:ext uri="{FF2B5EF4-FFF2-40B4-BE49-F238E27FC236}">
                <a16:creationId xmlns:a16="http://schemas.microsoft.com/office/drawing/2014/main" id="{733139E0-D86E-4652-856B-B17CA074FBFF}"/>
              </a:ext>
            </a:extLst>
          </p:cNvPr>
          <p:cNvSpPr txBox="1"/>
          <p:nvPr/>
        </p:nvSpPr>
        <p:spPr>
          <a:xfrm>
            <a:off x="693445" y="3993692"/>
            <a:ext cx="69696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101" name="TextBox 100">
            <a:extLst>
              <a:ext uri="{FF2B5EF4-FFF2-40B4-BE49-F238E27FC236}">
                <a16:creationId xmlns:a16="http://schemas.microsoft.com/office/drawing/2014/main" id="{69E4957B-A93C-42A6-ABC4-A12B191C4483}"/>
              </a:ext>
            </a:extLst>
          </p:cNvPr>
          <p:cNvSpPr txBox="1"/>
          <p:nvPr/>
        </p:nvSpPr>
        <p:spPr>
          <a:xfrm>
            <a:off x="6517085" y="3248745"/>
            <a:ext cx="75342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2" name="TextBox 101">
            <a:extLst>
              <a:ext uri="{FF2B5EF4-FFF2-40B4-BE49-F238E27FC236}">
                <a16:creationId xmlns:a16="http://schemas.microsoft.com/office/drawing/2014/main" id="{9F095094-7717-4ECA-9F5F-F959398117F5}"/>
              </a:ext>
            </a:extLst>
          </p:cNvPr>
          <p:cNvSpPr txBox="1"/>
          <p:nvPr/>
        </p:nvSpPr>
        <p:spPr>
          <a:xfrm>
            <a:off x="6514158" y="4830137"/>
            <a:ext cx="756354"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3" name="TextBox 102">
            <a:extLst>
              <a:ext uri="{FF2B5EF4-FFF2-40B4-BE49-F238E27FC236}">
                <a16:creationId xmlns:a16="http://schemas.microsoft.com/office/drawing/2014/main" id="{0C5D9CFD-BE2C-4B8D-9A27-3F84B381E0F5}"/>
              </a:ext>
            </a:extLst>
          </p:cNvPr>
          <p:cNvSpPr txBox="1"/>
          <p:nvPr/>
        </p:nvSpPr>
        <p:spPr>
          <a:xfrm>
            <a:off x="6517085" y="4035106"/>
            <a:ext cx="81353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4" name="TextBox 103">
            <a:extLst>
              <a:ext uri="{FF2B5EF4-FFF2-40B4-BE49-F238E27FC236}">
                <a16:creationId xmlns:a16="http://schemas.microsoft.com/office/drawing/2014/main" id="{417E7F58-5BD0-4540-B6E6-952B791BCB8F}"/>
              </a:ext>
            </a:extLst>
          </p:cNvPr>
          <p:cNvSpPr txBox="1"/>
          <p:nvPr/>
        </p:nvSpPr>
        <p:spPr>
          <a:xfrm>
            <a:off x="7312915" y="1105225"/>
            <a:ext cx="599705" cy="523220"/>
          </a:xfrm>
          <a:prstGeom prst="rect">
            <a:avLst/>
          </a:prstGeom>
          <a:noFill/>
        </p:spPr>
        <p:txBody>
          <a:bodyPr wrap="square" rtlCol="0">
            <a:spAutoFit/>
          </a:bodyPr>
          <a:lstStyle/>
          <a:p>
            <a:r>
              <a:rPr lang="en-GB" sz="2800" b="1" dirty="0">
                <a:solidFill>
                  <a:srgbClr val="C00000"/>
                </a:solidFill>
                <a:latin typeface="Century Gothic" panose="020B0502020202020204" pitchFamily="34" charset="0"/>
              </a:rPr>
              <a:t>el</a:t>
            </a:r>
          </a:p>
        </p:txBody>
      </p:sp>
      <p:sp>
        <p:nvSpPr>
          <p:cNvPr id="105" name="TextBox 104">
            <a:extLst>
              <a:ext uri="{FF2B5EF4-FFF2-40B4-BE49-F238E27FC236}">
                <a16:creationId xmlns:a16="http://schemas.microsoft.com/office/drawing/2014/main" id="{98AFC9ED-C9CC-401F-B7B8-EF0D2628CFDB}"/>
              </a:ext>
            </a:extLst>
          </p:cNvPr>
          <p:cNvSpPr txBox="1"/>
          <p:nvPr/>
        </p:nvSpPr>
        <p:spPr>
          <a:xfrm>
            <a:off x="8781261" y="1096934"/>
            <a:ext cx="599705" cy="523220"/>
          </a:xfrm>
          <a:prstGeom prst="rect">
            <a:avLst/>
          </a:prstGeom>
          <a:noFill/>
        </p:spPr>
        <p:txBody>
          <a:bodyPr wrap="square" rtlCol="0">
            <a:spAutoFit/>
          </a:bodyPr>
          <a:lstStyle/>
          <a:p>
            <a:r>
              <a:rPr lang="en-GB" sz="2800" b="1" dirty="0">
                <a:solidFill>
                  <a:srgbClr val="C00000"/>
                </a:solidFill>
                <a:latin typeface="Century Gothic" panose="020B0502020202020204" pitchFamily="34" charset="0"/>
              </a:rPr>
              <a:t>la</a:t>
            </a:r>
          </a:p>
        </p:txBody>
      </p:sp>
      <p:sp>
        <p:nvSpPr>
          <p:cNvPr id="106" name="Title 1">
            <a:extLst>
              <a:ext uri="{FF2B5EF4-FFF2-40B4-BE49-F238E27FC236}">
                <a16:creationId xmlns:a16="http://schemas.microsoft.com/office/drawing/2014/main" id="{F7C76704-0385-4D57-B38A-419F31EF2D8F}"/>
              </a:ext>
            </a:extLst>
          </p:cNvPr>
          <p:cNvSpPr>
            <a:spLocks noGrp="1"/>
          </p:cNvSpPr>
          <p:nvPr>
            <p:ph type="title"/>
          </p:nvPr>
        </p:nvSpPr>
        <p:spPr/>
        <p:txBody>
          <a:bodyPr>
            <a:normAutofit/>
          </a:bodyPr>
          <a:lstStyle/>
          <a:p>
            <a:r>
              <a:rPr lang="en-GB" sz="2800" b="1" dirty="0">
                <a:solidFill>
                  <a:schemeClr val="bg1"/>
                </a:solidFill>
                <a:latin typeface="Century Gothic" panose="020B0502020202020204" pitchFamily="34" charset="0"/>
              </a:rPr>
              <a:t>Plural definite article</a:t>
            </a:r>
          </a:p>
        </p:txBody>
      </p:sp>
    </p:spTree>
    <p:extLst>
      <p:ext uri="{BB962C8B-B14F-4D97-AF65-F5344CB8AC3E}">
        <p14:creationId xmlns:p14="http://schemas.microsoft.com/office/powerpoint/2010/main" val="19858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84"/>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8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8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9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9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0"/>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3"/>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4" grpId="1"/>
      <p:bldP spid="85" grpId="0"/>
      <p:bldP spid="85" grpId="1"/>
      <p:bldP spid="86" grpId="0"/>
      <p:bldP spid="86" grpId="1"/>
      <p:bldP spid="87" grpId="0"/>
      <p:bldP spid="88" grpId="0"/>
      <p:bldP spid="89" grpId="0"/>
      <p:bldP spid="90" grpId="0"/>
      <p:bldP spid="90" grpId="1"/>
      <p:bldP spid="91" grpId="0"/>
      <p:bldP spid="91" grpId="1"/>
      <p:bldP spid="92" grpId="0"/>
      <p:bldP spid="92" grpId="1"/>
      <p:bldP spid="93" grpId="0"/>
      <p:bldP spid="94" grpId="0"/>
      <p:bldP spid="95" grpId="0"/>
      <p:bldP spid="97" grpId="0"/>
      <p:bldP spid="98" grpId="0"/>
      <p:bldP spid="99" grpId="0"/>
      <p:bldP spid="100" grpId="0"/>
      <p:bldP spid="101" grpId="0"/>
      <p:bldP spid="102" grpId="0"/>
      <p:bldP spid="103" grpId="0"/>
      <p:bldP spid="104" grpId="0"/>
      <p:bldP spid="10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Cartoon girls with arms crossed&#10;&#10;Description automatically generated">
            <a:extLst>
              <a:ext uri="{FF2B5EF4-FFF2-40B4-BE49-F238E27FC236}">
                <a16:creationId xmlns:a16="http://schemas.microsoft.com/office/drawing/2014/main" id="{71447212-F15C-458A-A68F-2A9D899FB91D}"/>
              </a:ext>
            </a:extLst>
          </p:cNvPr>
          <p:cNvPicPr>
            <a:picLocks noChangeAspect="1"/>
          </p:cNvPicPr>
          <p:nvPr/>
        </p:nvPicPr>
        <p:blipFill rotWithShape="1">
          <a:blip r:embed="rId3">
            <a:extLst>
              <a:ext uri="{28A0092B-C50C-407E-A947-70E740481C1C}">
                <a14:useLocalDpi xmlns:a14="http://schemas.microsoft.com/office/drawing/2010/main" val="0"/>
              </a:ext>
            </a:extLst>
          </a:blip>
          <a:srcRect l="28196" t="14966" r="31190" b="38212"/>
          <a:stretch/>
        </p:blipFill>
        <p:spPr>
          <a:xfrm>
            <a:off x="188427" y="1170545"/>
            <a:ext cx="1968128" cy="1276259"/>
          </a:xfrm>
          <a:prstGeom prst="ellipse">
            <a:avLst/>
          </a:prstGeom>
        </p:spPr>
      </p:pic>
      <p:graphicFrame>
        <p:nvGraphicFramePr>
          <p:cNvPr id="8" name="Table 7">
            <a:extLst>
              <a:ext uri="{FF2B5EF4-FFF2-40B4-BE49-F238E27FC236}">
                <a16:creationId xmlns:a16="http://schemas.microsoft.com/office/drawing/2014/main" id="{89BDA2AA-C357-475F-B0A4-48074E29A30B}"/>
              </a:ext>
            </a:extLst>
          </p:cNvPr>
          <p:cNvGraphicFramePr>
            <a:graphicFrameLocks noGrp="1"/>
          </p:cNvGraphicFramePr>
          <p:nvPr>
            <p:extLst>
              <p:ext uri="{D42A27DB-BD31-4B8C-83A1-F6EECF244321}">
                <p14:modId xmlns:p14="http://schemas.microsoft.com/office/powerpoint/2010/main" val="3893017023"/>
              </p:ext>
            </p:extLst>
          </p:nvPr>
        </p:nvGraphicFramePr>
        <p:xfrm>
          <a:off x="344904" y="2176659"/>
          <a:ext cx="11502191" cy="3931920"/>
        </p:xfrm>
        <a:graphic>
          <a:graphicData uri="http://schemas.openxmlformats.org/drawingml/2006/table">
            <a:tbl>
              <a:tblPr firstRow="1" bandRow="1">
                <a:tableStyleId>{22838BEF-8BB2-4498-84A7-C5851F593DF1}</a:tableStyleId>
              </a:tblPr>
              <a:tblGrid>
                <a:gridCol w="676183">
                  <a:extLst>
                    <a:ext uri="{9D8B030D-6E8A-4147-A177-3AD203B41FA5}">
                      <a16:colId xmlns:a16="http://schemas.microsoft.com/office/drawing/2014/main" val="3034656105"/>
                    </a:ext>
                  </a:extLst>
                </a:gridCol>
                <a:gridCol w="5138542">
                  <a:extLst>
                    <a:ext uri="{9D8B030D-6E8A-4147-A177-3AD203B41FA5}">
                      <a16:colId xmlns:a16="http://schemas.microsoft.com/office/drawing/2014/main" val="3826511760"/>
                    </a:ext>
                  </a:extLst>
                </a:gridCol>
                <a:gridCol w="670908">
                  <a:extLst>
                    <a:ext uri="{9D8B030D-6E8A-4147-A177-3AD203B41FA5}">
                      <a16:colId xmlns:a16="http://schemas.microsoft.com/office/drawing/2014/main" val="921485224"/>
                    </a:ext>
                  </a:extLst>
                </a:gridCol>
                <a:gridCol w="5016558">
                  <a:extLst>
                    <a:ext uri="{9D8B030D-6E8A-4147-A177-3AD203B41FA5}">
                      <a16:colId xmlns:a16="http://schemas.microsoft.com/office/drawing/2014/main" val="896976852"/>
                    </a:ext>
                  </a:extLst>
                </a:gridCol>
              </a:tblGrid>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endParaRPr>
                    </a:p>
                    <a:p>
                      <a:pPr algn="ctr"/>
                      <a:endParaRPr lang="en-GB" sz="2000" b="1" dirty="0">
                        <a:solidFill>
                          <a:srgbClr val="7030A0"/>
                        </a:solidFill>
                      </a:endParaRPr>
                    </a:p>
                    <a:p>
                      <a:pPr algn="ctr"/>
                      <a:endParaRPr lang="en-GB" sz="2000" b="1" dirty="0">
                        <a:solidFill>
                          <a:srgbClr val="7030A0"/>
                        </a:solidFill>
                      </a:endParaRPr>
                    </a:p>
                    <a:p>
                      <a:pPr algn="ctr"/>
                      <a:endParaRPr lang="en-GB" sz="2000" b="1" dirty="0">
                        <a:solidFill>
                          <a:srgbClr val="7030A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6986D057-70BB-4605-8BEE-68D6CEC7FF33}"/>
              </a:ext>
            </a:extLst>
          </p:cNvPr>
          <p:cNvGrpSpPr/>
          <p:nvPr/>
        </p:nvGrpSpPr>
        <p:grpSpPr>
          <a:xfrm>
            <a:off x="1617437" y="2225915"/>
            <a:ext cx="1529091" cy="1183972"/>
            <a:chOff x="1452066" y="826309"/>
            <a:chExt cx="1529091" cy="1183972"/>
          </a:xfrm>
        </p:grpSpPr>
        <p:pic>
          <p:nvPicPr>
            <p:cNvPr id="10" name="Picture 9">
              <a:extLst>
                <a:ext uri="{FF2B5EF4-FFF2-40B4-BE49-F238E27FC236}">
                  <a16:creationId xmlns:a16="http://schemas.microsoft.com/office/drawing/2014/main" id="{304ED01D-3ECA-49D1-B05E-20ACA0401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11" name="Picture 10">
              <a:extLst>
                <a:ext uri="{FF2B5EF4-FFF2-40B4-BE49-F238E27FC236}">
                  <a16:creationId xmlns:a16="http://schemas.microsoft.com/office/drawing/2014/main" id="{025A6B39-FBA1-423E-B570-9A07E4F100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12" name="Picture 11">
              <a:extLst>
                <a:ext uri="{FF2B5EF4-FFF2-40B4-BE49-F238E27FC236}">
                  <a16:creationId xmlns:a16="http://schemas.microsoft.com/office/drawing/2014/main" id="{58DB83C3-3217-4EDB-82B4-48392EC4D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grpSp>
        <p:nvGrpSpPr>
          <p:cNvPr id="13" name="Group 12">
            <a:extLst>
              <a:ext uri="{FF2B5EF4-FFF2-40B4-BE49-F238E27FC236}">
                <a16:creationId xmlns:a16="http://schemas.microsoft.com/office/drawing/2014/main" id="{30203C53-8DEF-4290-A1B6-00738C7FE6BE}"/>
              </a:ext>
            </a:extLst>
          </p:cNvPr>
          <p:cNvGrpSpPr/>
          <p:nvPr/>
        </p:nvGrpSpPr>
        <p:grpSpPr>
          <a:xfrm>
            <a:off x="3959220" y="2380468"/>
            <a:ext cx="1230196" cy="735644"/>
            <a:chOff x="3793849" y="980862"/>
            <a:chExt cx="1230196" cy="735644"/>
          </a:xfrm>
        </p:grpSpPr>
        <p:pic>
          <p:nvPicPr>
            <p:cNvPr id="14" name="Picture 13">
              <a:extLst>
                <a:ext uri="{FF2B5EF4-FFF2-40B4-BE49-F238E27FC236}">
                  <a16:creationId xmlns:a16="http://schemas.microsoft.com/office/drawing/2014/main" id="{116C9A07-27C8-48A9-942B-14895C13A8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3849" y="980862"/>
              <a:ext cx="667837" cy="583244"/>
            </a:xfrm>
            <a:prstGeom prst="rect">
              <a:avLst/>
            </a:prstGeom>
          </p:spPr>
        </p:pic>
        <p:pic>
          <p:nvPicPr>
            <p:cNvPr id="15" name="Picture 14">
              <a:extLst>
                <a:ext uri="{FF2B5EF4-FFF2-40B4-BE49-F238E27FC236}">
                  <a16:creationId xmlns:a16="http://schemas.microsoft.com/office/drawing/2014/main" id="{1C1C863D-38C7-4D97-9466-6A69728D9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249" y="1133262"/>
              <a:ext cx="667837" cy="583244"/>
            </a:xfrm>
            <a:prstGeom prst="rect">
              <a:avLst/>
            </a:prstGeom>
          </p:spPr>
        </p:pic>
        <p:pic>
          <p:nvPicPr>
            <p:cNvPr id="16" name="Picture 15">
              <a:extLst>
                <a:ext uri="{FF2B5EF4-FFF2-40B4-BE49-F238E27FC236}">
                  <a16:creationId xmlns:a16="http://schemas.microsoft.com/office/drawing/2014/main" id="{352AB471-1C89-46CB-96C9-5CC97E216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48739">
              <a:off x="4356208" y="980862"/>
              <a:ext cx="667837" cy="583244"/>
            </a:xfrm>
            <a:prstGeom prst="rect">
              <a:avLst/>
            </a:prstGeom>
          </p:spPr>
        </p:pic>
      </p:grpSp>
      <p:grpSp>
        <p:nvGrpSpPr>
          <p:cNvPr id="17" name="Group 16">
            <a:extLst>
              <a:ext uri="{FF2B5EF4-FFF2-40B4-BE49-F238E27FC236}">
                <a16:creationId xmlns:a16="http://schemas.microsoft.com/office/drawing/2014/main" id="{38ACAA94-CDAA-4EB1-8BB8-A7B8E34AE466}"/>
              </a:ext>
            </a:extLst>
          </p:cNvPr>
          <p:cNvGrpSpPr/>
          <p:nvPr/>
        </p:nvGrpSpPr>
        <p:grpSpPr>
          <a:xfrm>
            <a:off x="2177227" y="3616280"/>
            <a:ext cx="817221" cy="1031977"/>
            <a:chOff x="2011856" y="2216674"/>
            <a:chExt cx="817221" cy="1031977"/>
          </a:xfrm>
        </p:grpSpPr>
        <p:pic>
          <p:nvPicPr>
            <p:cNvPr id="18" name="Picture 17">
              <a:extLst>
                <a:ext uri="{FF2B5EF4-FFF2-40B4-BE49-F238E27FC236}">
                  <a16:creationId xmlns:a16="http://schemas.microsoft.com/office/drawing/2014/main" id="{A13F84C5-7502-4349-9E28-14948404E0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2011856" y="2218961"/>
              <a:ext cx="403577" cy="1029690"/>
            </a:xfrm>
            <a:prstGeom prst="rect">
              <a:avLst/>
            </a:prstGeom>
          </p:spPr>
        </p:pic>
        <p:pic>
          <p:nvPicPr>
            <p:cNvPr id="19" name="Picture 18">
              <a:extLst>
                <a:ext uri="{FF2B5EF4-FFF2-40B4-BE49-F238E27FC236}">
                  <a16:creationId xmlns:a16="http://schemas.microsoft.com/office/drawing/2014/main" id="{256821E0-4596-4316-9C45-76A08B08AA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2425500" y="2216674"/>
              <a:ext cx="403577" cy="1029690"/>
            </a:xfrm>
            <a:prstGeom prst="rect">
              <a:avLst/>
            </a:prstGeom>
          </p:spPr>
        </p:pic>
      </p:grpSp>
      <p:grpSp>
        <p:nvGrpSpPr>
          <p:cNvPr id="20" name="Group 19">
            <a:extLst>
              <a:ext uri="{FF2B5EF4-FFF2-40B4-BE49-F238E27FC236}">
                <a16:creationId xmlns:a16="http://schemas.microsoft.com/office/drawing/2014/main" id="{1E142098-A88F-41BC-9545-3383D47F11B0}"/>
              </a:ext>
            </a:extLst>
          </p:cNvPr>
          <p:cNvGrpSpPr/>
          <p:nvPr/>
        </p:nvGrpSpPr>
        <p:grpSpPr>
          <a:xfrm>
            <a:off x="3938924" y="3831764"/>
            <a:ext cx="1370905" cy="598721"/>
            <a:chOff x="3773553" y="2432158"/>
            <a:chExt cx="1370905" cy="598721"/>
          </a:xfrm>
        </p:grpSpPr>
        <p:pic>
          <p:nvPicPr>
            <p:cNvPr id="21" name="Picture 20">
              <a:extLst>
                <a:ext uri="{FF2B5EF4-FFF2-40B4-BE49-F238E27FC236}">
                  <a16:creationId xmlns:a16="http://schemas.microsoft.com/office/drawing/2014/main" id="{775D72A1-9168-4DB5-AAF4-F2B67D214E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22" name="Picture 21">
              <a:extLst>
                <a:ext uri="{FF2B5EF4-FFF2-40B4-BE49-F238E27FC236}">
                  <a16:creationId xmlns:a16="http://schemas.microsoft.com/office/drawing/2014/main" id="{1F84A148-4F68-4E31-A394-1BDC962584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23" name="Group 22">
            <a:extLst>
              <a:ext uri="{FF2B5EF4-FFF2-40B4-BE49-F238E27FC236}">
                <a16:creationId xmlns:a16="http://schemas.microsoft.com/office/drawing/2014/main" id="{7F9E12D5-339C-45C8-BA0C-9F8F8AE187B0}"/>
              </a:ext>
            </a:extLst>
          </p:cNvPr>
          <p:cNvGrpSpPr/>
          <p:nvPr/>
        </p:nvGrpSpPr>
        <p:grpSpPr>
          <a:xfrm>
            <a:off x="3807006" y="4949957"/>
            <a:ext cx="1644981" cy="989885"/>
            <a:chOff x="3641635" y="3550351"/>
            <a:chExt cx="1644981" cy="989885"/>
          </a:xfrm>
        </p:grpSpPr>
        <p:pic>
          <p:nvPicPr>
            <p:cNvPr id="24" name="Picture 23">
              <a:extLst>
                <a:ext uri="{FF2B5EF4-FFF2-40B4-BE49-F238E27FC236}">
                  <a16:creationId xmlns:a16="http://schemas.microsoft.com/office/drawing/2014/main" id="{B6D2B0F3-BD88-44F2-B811-2C20C39CE2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25" name="Picture 24">
              <a:extLst>
                <a:ext uri="{FF2B5EF4-FFF2-40B4-BE49-F238E27FC236}">
                  <a16:creationId xmlns:a16="http://schemas.microsoft.com/office/drawing/2014/main" id="{ACDA4A3E-8F1F-4CF9-8390-1032D7E878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pic>
        <p:nvPicPr>
          <p:cNvPr id="26" name="Picture 25">
            <a:extLst>
              <a:ext uri="{FF2B5EF4-FFF2-40B4-BE49-F238E27FC236}">
                <a16:creationId xmlns:a16="http://schemas.microsoft.com/office/drawing/2014/main" id="{44B2CAF0-6405-455B-967A-FBE3C303359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1936" y="4957535"/>
            <a:ext cx="911837" cy="721871"/>
          </a:xfrm>
          <a:prstGeom prst="rect">
            <a:avLst/>
          </a:prstGeom>
        </p:spPr>
      </p:pic>
      <p:grpSp>
        <p:nvGrpSpPr>
          <p:cNvPr id="27" name="Group 26">
            <a:extLst>
              <a:ext uri="{FF2B5EF4-FFF2-40B4-BE49-F238E27FC236}">
                <a16:creationId xmlns:a16="http://schemas.microsoft.com/office/drawing/2014/main" id="{E0AD4B58-2250-42AB-B982-DEFCEED53EA9}"/>
              </a:ext>
            </a:extLst>
          </p:cNvPr>
          <p:cNvGrpSpPr/>
          <p:nvPr/>
        </p:nvGrpSpPr>
        <p:grpSpPr>
          <a:xfrm>
            <a:off x="9847221" y="2610347"/>
            <a:ext cx="1378313" cy="926466"/>
            <a:chOff x="3946249" y="4967003"/>
            <a:chExt cx="1378313" cy="926466"/>
          </a:xfrm>
        </p:grpSpPr>
        <p:pic>
          <p:nvPicPr>
            <p:cNvPr id="28" name="Picture 27">
              <a:extLst>
                <a:ext uri="{FF2B5EF4-FFF2-40B4-BE49-F238E27FC236}">
                  <a16:creationId xmlns:a16="http://schemas.microsoft.com/office/drawing/2014/main" id="{F7A45522-E623-4841-A503-37359AB197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6249" y="4967003"/>
              <a:ext cx="833820" cy="926466"/>
            </a:xfrm>
            <a:prstGeom prst="rect">
              <a:avLst/>
            </a:prstGeom>
          </p:spPr>
        </p:pic>
        <p:pic>
          <p:nvPicPr>
            <p:cNvPr id="29" name="Picture 28">
              <a:extLst>
                <a:ext uri="{FF2B5EF4-FFF2-40B4-BE49-F238E27FC236}">
                  <a16:creationId xmlns:a16="http://schemas.microsoft.com/office/drawing/2014/main" id="{828E4A18-2134-4549-ADAC-B8D97CC089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0742" y="4967003"/>
              <a:ext cx="833820" cy="926466"/>
            </a:xfrm>
            <a:prstGeom prst="rect">
              <a:avLst/>
            </a:prstGeom>
          </p:spPr>
        </p:pic>
      </p:grpSp>
      <p:grpSp>
        <p:nvGrpSpPr>
          <p:cNvPr id="30" name="Group 29">
            <a:extLst>
              <a:ext uri="{FF2B5EF4-FFF2-40B4-BE49-F238E27FC236}">
                <a16:creationId xmlns:a16="http://schemas.microsoft.com/office/drawing/2014/main" id="{E98BB86D-8F62-4AC4-8A74-58DCB0B6D643}"/>
              </a:ext>
            </a:extLst>
          </p:cNvPr>
          <p:cNvGrpSpPr/>
          <p:nvPr/>
        </p:nvGrpSpPr>
        <p:grpSpPr>
          <a:xfrm>
            <a:off x="7526960" y="2333876"/>
            <a:ext cx="1276294" cy="981796"/>
            <a:chOff x="1625988" y="4690532"/>
            <a:chExt cx="1276294" cy="981796"/>
          </a:xfrm>
        </p:grpSpPr>
        <p:pic>
          <p:nvPicPr>
            <p:cNvPr id="31" name="Picture 30">
              <a:extLst>
                <a:ext uri="{FF2B5EF4-FFF2-40B4-BE49-F238E27FC236}">
                  <a16:creationId xmlns:a16="http://schemas.microsoft.com/office/drawing/2014/main" id="{B5FB7EFC-BA30-4668-B72A-0FCC6A4A00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5988" y="4997765"/>
              <a:ext cx="654531" cy="654531"/>
            </a:xfrm>
            <a:prstGeom prst="rect">
              <a:avLst/>
            </a:prstGeom>
          </p:spPr>
        </p:pic>
        <p:pic>
          <p:nvPicPr>
            <p:cNvPr id="32" name="Picture 31">
              <a:extLst>
                <a:ext uri="{FF2B5EF4-FFF2-40B4-BE49-F238E27FC236}">
                  <a16:creationId xmlns:a16="http://schemas.microsoft.com/office/drawing/2014/main" id="{1A004ED2-3919-4C12-B4DB-DCCE08C0C2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38153" y="4690532"/>
              <a:ext cx="654531" cy="654531"/>
            </a:xfrm>
            <a:prstGeom prst="rect">
              <a:avLst/>
            </a:prstGeom>
          </p:spPr>
        </p:pic>
        <p:pic>
          <p:nvPicPr>
            <p:cNvPr id="33" name="Picture 32">
              <a:extLst>
                <a:ext uri="{FF2B5EF4-FFF2-40B4-BE49-F238E27FC236}">
                  <a16:creationId xmlns:a16="http://schemas.microsoft.com/office/drawing/2014/main" id="{3068D563-2489-408E-AABC-25BFD6D823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7751" y="5017797"/>
              <a:ext cx="654531" cy="654531"/>
            </a:xfrm>
            <a:prstGeom prst="rect">
              <a:avLst/>
            </a:prstGeom>
          </p:spPr>
        </p:pic>
      </p:grpSp>
      <p:grpSp>
        <p:nvGrpSpPr>
          <p:cNvPr id="34" name="Group 33">
            <a:extLst>
              <a:ext uri="{FF2B5EF4-FFF2-40B4-BE49-F238E27FC236}">
                <a16:creationId xmlns:a16="http://schemas.microsoft.com/office/drawing/2014/main" id="{12741E62-4902-4AD6-ADBD-52E79A9467E3}"/>
              </a:ext>
            </a:extLst>
          </p:cNvPr>
          <p:cNvGrpSpPr/>
          <p:nvPr/>
        </p:nvGrpSpPr>
        <p:grpSpPr>
          <a:xfrm>
            <a:off x="9524612" y="4009172"/>
            <a:ext cx="1490175" cy="636798"/>
            <a:chOff x="8370032" y="1146589"/>
            <a:chExt cx="1490175" cy="636798"/>
          </a:xfrm>
        </p:grpSpPr>
        <p:pic>
          <p:nvPicPr>
            <p:cNvPr id="35" name="Picture 34">
              <a:extLst>
                <a:ext uri="{FF2B5EF4-FFF2-40B4-BE49-F238E27FC236}">
                  <a16:creationId xmlns:a16="http://schemas.microsoft.com/office/drawing/2014/main" id="{96EFF3CA-34B7-45DD-BF34-45595FCE0DF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905" t="14819" b="13045"/>
            <a:stretch/>
          </p:blipFill>
          <p:spPr>
            <a:xfrm>
              <a:off x="8370032" y="1146589"/>
              <a:ext cx="827649" cy="510903"/>
            </a:xfrm>
            <a:prstGeom prst="rect">
              <a:avLst/>
            </a:prstGeom>
          </p:spPr>
        </p:pic>
        <p:pic>
          <p:nvPicPr>
            <p:cNvPr id="36" name="Picture 35">
              <a:extLst>
                <a:ext uri="{FF2B5EF4-FFF2-40B4-BE49-F238E27FC236}">
                  <a16:creationId xmlns:a16="http://schemas.microsoft.com/office/drawing/2014/main" id="{0800DCC4-1EBF-43FB-9F6B-8E8C61AD864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905" t="14819" b="13045"/>
            <a:stretch/>
          </p:blipFill>
          <p:spPr>
            <a:xfrm>
              <a:off x="9032558" y="1272484"/>
              <a:ext cx="827649" cy="510903"/>
            </a:xfrm>
            <a:prstGeom prst="rect">
              <a:avLst/>
            </a:prstGeom>
          </p:spPr>
        </p:pic>
      </p:grpSp>
      <p:grpSp>
        <p:nvGrpSpPr>
          <p:cNvPr id="37" name="Group 36">
            <a:extLst>
              <a:ext uri="{FF2B5EF4-FFF2-40B4-BE49-F238E27FC236}">
                <a16:creationId xmlns:a16="http://schemas.microsoft.com/office/drawing/2014/main" id="{44E5FCBA-2CEC-4C19-BF58-D9D0227E693E}"/>
              </a:ext>
            </a:extLst>
          </p:cNvPr>
          <p:cNvGrpSpPr/>
          <p:nvPr/>
        </p:nvGrpSpPr>
        <p:grpSpPr>
          <a:xfrm>
            <a:off x="7258538" y="4027395"/>
            <a:ext cx="1370905" cy="598721"/>
            <a:chOff x="3773553" y="2432158"/>
            <a:chExt cx="1370905" cy="598721"/>
          </a:xfrm>
        </p:grpSpPr>
        <p:pic>
          <p:nvPicPr>
            <p:cNvPr id="38" name="Picture 37">
              <a:extLst>
                <a:ext uri="{FF2B5EF4-FFF2-40B4-BE49-F238E27FC236}">
                  <a16:creationId xmlns:a16="http://schemas.microsoft.com/office/drawing/2014/main" id="{03B356B7-4BD9-4F76-8F52-D290BAE881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39" name="Picture 38">
              <a:extLst>
                <a:ext uri="{FF2B5EF4-FFF2-40B4-BE49-F238E27FC236}">
                  <a16:creationId xmlns:a16="http://schemas.microsoft.com/office/drawing/2014/main" id="{921B2E91-3662-4D46-A5C4-36A007DD5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47" name="Group 46">
            <a:extLst>
              <a:ext uri="{FF2B5EF4-FFF2-40B4-BE49-F238E27FC236}">
                <a16:creationId xmlns:a16="http://schemas.microsoft.com/office/drawing/2014/main" id="{9038DE1F-C643-4203-B2D9-26B2ADC235B1}"/>
              </a:ext>
            </a:extLst>
          </p:cNvPr>
          <p:cNvGrpSpPr/>
          <p:nvPr/>
        </p:nvGrpSpPr>
        <p:grpSpPr>
          <a:xfrm>
            <a:off x="7121009" y="5049713"/>
            <a:ext cx="1644981" cy="989885"/>
            <a:chOff x="3641635" y="3550351"/>
            <a:chExt cx="1644981" cy="989885"/>
          </a:xfrm>
        </p:grpSpPr>
        <p:pic>
          <p:nvPicPr>
            <p:cNvPr id="48" name="Picture 47">
              <a:extLst>
                <a:ext uri="{FF2B5EF4-FFF2-40B4-BE49-F238E27FC236}">
                  <a16:creationId xmlns:a16="http://schemas.microsoft.com/office/drawing/2014/main" id="{BCA92F25-3801-4B99-9A79-CF01E7CE5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49" name="Picture 48">
              <a:extLst>
                <a:ext uri="{FF2B5EF4-FFF2-40B4-BE49-F238E27FC236}">
                  <a16:creationId xmlns:a16="http://schemas.microsoft.com/office/drawing/2014/main" id="{4941CF49-A039-4FD5-8D32-5E23EA74A6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grpSp>
        <p:nvGrpSpPr>
          <p:cNvPr id="50" name="Group 49">
            <a:extLst>
              <a:ext uri="{FF2B5EF4-FFF2-40B4-BE49-F238E27FC236}">
                <a16:creationId xmlns:a16="http://schemas.microsoft.com/office/drawing/2014/main" id="{BF82DEF9-89D3-46B0-B8FC-34F353C58E9C}"/>
              </a:ext>
            </a:extLst>
          </p:cNvPr>
          <p:cNvGrpSpPr/>
          <p:nvPr/>
        </p:nvGrpSpPr>
        <p:grpSpPr>
          <a:xfrm>
            <a:off x="9643882" y="5315272"/>
            <a:ext cx="1370905" cy="598721"/>
            <a:chOff x="3773553" y="2432158"/>
            <a:chExt cx="1370905" cy="598721"/>
          </a:xfrm>
        </p:grpSpPr>
        <p:pic>
          <p:nvPicPr>
            <p:cNvPr id="51" name="Picture 50">
              <a:extLst>
                <a:ext uri="{FF2B5EF4-FFF2-40B4-BE49-F238E27FC236}">
                  <a16:creationId xmlns:a16="http://schemas.microsoft.com/office/drawing/2014/main" id="{A7CB4E45-AB5E-41F6-980B-7342C480F9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52" name="Picture 51">
              <a:extLst>
                <a:ext uri="{FF2B5EF4-FFF2-40B4-BE49-F238E27FC236}">
                  <a16:creationId xmlns:a16="http://schemas.microsoft.com/office/drawing/2014/main" id="{A6AB89AB-9D96-4640-A02C-FFA711C1AA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sp>
        <p:nvSpPr>
          <p:cNvPr id="61" name="Action Button: Custom 68">
            <a:hlinkClick r:id="" action="ppaction://noaction" highlightClick="1">
              <a:snd r:embed="rId14" name="los...son grandes.wav"/>
            </a:hlinkClick>
            <a:extLst>
              <a:ext uri="{FF2B5EF4-FFF2-40B4-BE49-F238E27FC236}">
                <a16:creationId xmlns:a16="http://schemas.microsoft.com/office/drawing/2014/main" id="{1160D9AA-2277-4985-86A2-BBBC486F3A07}"/>
              </a:ext>
            </a:extLst>
          </p:cNvPr>
          <p:cNvSpPr/>
          <p:nvPr/>
        </p:nvSpPr>
        <p:spPr>
          <a:xfrm>
            <a:off x="547023" y="3928404"/>
            <a:ext cx="398462" cy="329782"/>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2</a:t>
            </a:r>
          </a:p>
        </p:txBody>
      </p:sp>
      <p:sp>
        <p:nvSpPr>
          <p:cNvPr id="62" name="Action Button: Custom 69">
            <a:hlinkClick r:id="" action="ppaction://noaction" highlightClick="1">
              <a:snd r:embed="rId15" name="las...son alegres.wav"/>
            </a:hlinkClick>
            <a:extLst>
              <a:ext uri="{FF2B5EF4-FFF2-40B4-BE49-F238E27FC236}">
                <a16:creationId xmlns:a16="http://schemas.microsoft.com/office/drawing/2014/main" id="{5AFD55EB-D16A-4C94-BD9E-377A929957AB}"/>
              </a:ext>
            </a:extLst>
          </p:cNvPr>
          <p:cNvSpPr/>
          <p:nvPr/>
        </p:nvSpPr>
        <p:spPr>
          <a:xfrm>
            <a:off x="532147" y="5221109"/>
            <a:ext cx="398462" cy="329782"/>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3</a:t>
            </a:r>
          </a:p>
        </p:txBody>
      </p:sp>
      <p:sp>
        <p:nvSpPr>
          <p:cNvPr id="63" name="Action Button: Custom 70">
            <a:hlinkClick r:id="" action="ppaction://noaction" highlightClick="1">
              <a:snd r:embed="rId16" name="los...son importantes.wav"/>
            </a:hlinkClick>
            <a:extLst>
              <a:ext uri="{FF2B5EF4-FFF2-40B4-BE49-F238E27FC236}">
                <a16:creationId xmlns:a16="http://schemas.microsoft.com/office/drawing/2014/main" id="{8ADCB62D-388D-46FC-B292-2F5589E36A5E}"/>
              </a:ext>
            </a:extLst>
          </p:cNvPr>
          <p:cNvSpPr/>
          <p:nvPr/>
        </p:nvSpPr>
        <p:spPr>
          <a:xfrm>
            <a:off x="6260694" y="2743798"/>
            <a:ext cx="398462" cy="329782"/>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4</a:t>
            </a:r>
          </a:p>
        </p:txBody>
      </p:sp>
      <p:sp>
        <p:nvSpPr>
          <p:cNvPr id="64" name="Action Button: Custom 71">
            <a:hlinkClick r:id="" action="ppaction://noaction" highlightClick="1">
              <a:snd r:embed="rId17" name="los...son caros.wav"/>
            </a:hlinkClick>
            <a:extLst>
              <a:ext uri="{FF2B5EF4-FFF2-40B4-BE49-F238E27FC236}">
                <a16:creationId xmlns:a16="http://schemas.microsoft.com/office/drawing/2014/main" id="{421264F0-7146-464E-9442-A11534D87683}"/>
              </a:ext>
            </a:extLst>
          </p:cNvPr>
          <p:cNvSpPr/>
          <p:nvPr/>
        </p:nvSpPr>
        <p:spPr>
          <a:xfrm>
            <a:off x="6284295" y="4071718"/>
            <a:ext cx="398462" cy="329782"/>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5</a:t>
            </a:r>
          </a:p>
        </p:txBody>
      </p:sp>
      <p:sp>
        <p:nvSpPr>
          <p:cNvPr id="65" name="Action Button: Custom 72">
            <a:hlinkClick r:id="" action="ppaction://noaction" highlightClick="1">
              <a:snd r:embed="rId18" name="los...son famosos.wav"/>
            </a:hlinkClick>
            <a:extLst>
              <a:ext uri="{FF2B5EF4-FFF2-40B4-BE49-F238E27FC236}">
                <a16:creationId xmlns:a16="http://schemas.microsoft.com/office/drawing/2014/main" id="{0A617E82-86EA-4C38-9799-33639BD29376}"/>
              </a:ext>
            </a:extLst>
          </p:cNvPr>
          <p:cNvSpPr/>
          <p:nvPr/>
        </p:nvSpPr>
        <p:spPr>
          <a:xfrm>
            <a:off x="6284295" y="5350049"/>
            <a:ext cx="398462" cy="355145"/>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6</a:t>
            </a:r>
          </a:p>
        </p:txBody>
      </p:sp>
      <p:sp>
        <p:nvSpPr>
          <p:cNvPr id="67" name="Action Button: Custom 74">
            <a:hlinkClick r:id="" action="ppaction://noaction" highlightClick="1">
              <a:snd r:embed="rId19" name="las...son buenas.wav"/>
            </a:hlinkClick>
            <a:extLst>
              <a:ext uri="{FF2B5EF4-FFF2-40B4-BE49-F238E27FC236}">
                <a16:creationId xmlns:a16="http://schemas.microsoft.com/office/drawing/2014/main" id="{B61DC40B-68B4-48F2-8BFD-B5602BB0C2FB}"/>
              </a:ext>
            </a:extLst>
          </p:cNvPr>
          <p:cNvSpPr/>
          <p:nvPr/>
        </p:nvSpPr>
        <p:spPr>
          <a:xfrm>
            <a:off x="547023" y="2550620"/>
            <a:ext cx="398462" cy="329782"/>
          </a:xfrm>
          <a:prstGeom prst="actionButtonBlank">
            <a:avLst/>
          </a:prstGeom>
          <a:solidFill>
            <a:srgbClr val="C0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mj-lt"/>
                <a:ea typeface="+mn-ea"/>
                <a:cs typeface="+mn-cs"/>
              </a:rPr>
              <a:t>1</a:t>
            </a:r>
          </a:p>
        </p:txBody>
      </p:sp>
      <p:pic>
        <p:nvPicPr>
          <p:cNvPr id="68" name="Picture 2" descr="380x380 Green Tick Clipart Free To Use Clip Art Resource">
            <a:extLst>
              <a:ext uri="{FF2B5EF4-FFF2-40B4-BE49-F238E27FC236}">
                <a16:creationId xmlns:a16="http://schemas.microsoft.com/office/drawing/2014/main" id="{6DAD1E43-4536-4BAC-8CB4-73F79C48C49C}"/>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4443561" y="2642236"/>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380x380 Green Tick Clipart Free To Use Clip Art Resource">
            <a:extLst>
              <a:ext uri="{FF2B5EF4-FFF2-40B4-BE49-F238E27FC236}">
                <a16:creationId xmlns:a16="http://schemas.microsoft.com/office/drawing/2014/main" id="{482CD124-F73F-45E3-B7B9-187C391A0D86}"/>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590871" y="388457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380x380 Green Tick Clipart Free To Use Clip Art Resource">
            <a:extLst>
              <a:ext uri="{FF2B5EF4-FFF2-40B4-BE49-F238E27FC236}">
                <a16:creationId xmlns:a16="http://schemas.microsoft.com/office/drawing/2014/main" id="{8AE5352A-F6DE-4D7D-919F-D027EE0D75B8}"/>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536332" y="5225753"/>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380x380 Green Tick Clipart Free To Use Clip Art Resource">
            <a:extLst>
              <a:ext uri="{FF2B5EF4-FFF2-40B4-BE49-F238E27FC236}">
                <a16:creationId xmlns:a16="http://schemas.microsoft.com/office/drawing/2014/main" id="{114123F2-C242-4C6B-91A2-77753F579891}"/>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298823" y="2802463"/>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380x380 Green Tick Clipart Free To Use Clip Art Resource">
            <a:extLst>
              <a:ext uri="{FF2B5EF4-FFF2-40B4-BE49-F238E27FC236}">
                <a16:creationId xmlns:a16="http://schemas.microsoft.com/office/drawing/2014/main" id="{D9F441F9-10FB-412D-BE49-44036345602E}"/>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493126" y="4054206"/>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380x380 Green Tick Clipart Free To Use Clip Art Resource">
            <a:extLst>
              <a:ext uri="{FF2B5EF4-FFF2-40B4-BE49-F238E27FC236}">
                <a16:creationId xmlns:a16="http://schemas.microsoft.com/office/drawing/2014/main" id="{876A5EE8-48EB-4F6B-8FFD-5475A3FF0777}"/>
              </a:ext>
            </a:extLst>
          </p:cNvPr>
          <p:cNvPicPr>
            <a:picLocks noChangeAspect="1" noChangeArrowheads="1"/>
          </p:cNvPicPr>
          <p:nvPr/>
        </p:nvPicPr>
        <p:blipFill>
          <a:blip r:embed="rId20"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086318" y="5251472"/>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0AE4291B-A774-4824-8EF9-64B077390BD4}"/>
              </a:ext>
            </a:extLst>
          </p:cNvPr>
          <p:cNvSpPr txBox="1"/>
          <p:nvPr/>
        </p:nvSpPr>
        <p:spPr>
          <a:xfrm>
            <a:off x="4388787" y="60719"/>
            <a:ext cx="620551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effectLst/>
                <a:uLnTx/>
                <a:uFillTx/>
                <a:latin typeface="+mj-lt"/>
              </a:rPr>
              <a:t>Nadia </a:t>
            </a:r>
            <a:r>
              <a:rPr kumimoji="0" lang="en-GB" sz="2400" u="none" strike="noStrike" kern="0" cap="none" spc="0" normalizeH="0" baseline="0" noProof="0" dirty="0" err="1">
                <a:ln>
                  <a:noFill/>
                </a:ln>
                <a:effectLst/>
                <a:uLnTx/>
                <a:uFillTx/>
                <a:latin typeface="+mj-lt"/>
              </a:rPr>
              <a:t>visita</a:t>
            </a:r>
            <a:r>
              <a:rPr kumimoji="0" lang="en-GB" sz="2400" u="none" strike="noStrike" kern="0" cap="none" spc="0" normalizeH="0" baseline="0" noProof="0" dirty="0">
                <a:ln>
                  <a:noFill/>
                </a:ln>
                <a:effectLst/>
                <a:uLnTx/>
                <a:uFillTx/>
                <a:latin typeface="+mj-lt"/>
              </a:rPr>
              <a:t> Barcelona y describe </a:t>
            </a:r>
            <a:r>
              <a:rPr kumimoji="0" lang="en-GB" sz="2400" u="none" strike="noStrike" kern="0" cap="none" spc="0" normalizeH="0" baseline="0" noProof="0" dirty="0" err="1">
                <a:ln>
                  <a:noFill/>
                </a:ln>
                <a:effectLst/>
                <a:uLnTx/>
                <a:uFillTx/>
                <a:latin typeface="+mj-lt"/>
              </a:rPr>
              <a:t>unas</a:t>
            </a:r>
            <a:r>
              <a:rPr kumimoji="0" lang="en-GB" sz="2400" u="none" strike="noStrike" kern="0" cap="none" spc="0" normalizeH="0" baseline="0" noProof="0" dirty="0">
                <a:ln>
                  <a:noFill/>
                </a:ln>
                <a:effectLst/>
                <a:uLnTx/>
                <a:uFillTx/>
                <a:latin typeface="+mj-lt"/>
              </a:rPr>
              <a:t> </a:t>
            </a:r>
            <a:r>
              <a:rPr kumimoji="0" lang="en-GB" sz="2400" u="none" strike="noStrike" kern="0" cap="none" spc="0" normalizeH="0" baseline="0" noProof="0" dirty="0" err="1">
                <a:ln>
                  <a:noFill/>
                </a:ln>
                <a:effectLst/>
                <a:uLnTx/>
                <a:uFillTx/>
                <a:latin typeface="+mj-lt"/>
              </a:rPr>
              <a:t>cosas</a:t>
            </a:r>
            <a:r>
              <a:rPr kumimoji="0" lang="en-GB" sz="2400" u="none" strike="noStrike" kern="0" cap="none" spc="0" normalizeH="0" baseline="0" noProof="0" dirty="0">
                <a:ln>
                  <a:noFill/>
                </a:ln>
                <a:effectLst/>
                <a:uLnTx/>
                <a:uFillTx/>
                <a:latin typeface="+mj-lt"/>
              </a:rPr>
              <a:t> </a:t>
            </a:r>
            <a:r>
              <a:rPr kumimoji="0" lang="en-GB" sz="2400" u="none" strike="noStrike" kern="0" cap="none" spc="0" normalizeH="0" baseline="0" noProof="0" dirty="0" err="1">
                <a:ln>
                  <a:noFill/>
                </a:ln>
                <a:effectLst/>
                <a:uLnTx/>
                <a:uFillTx/>
                <a:latin typeface="+mj-lt"/>
              </a:rPr>
              <a:t>allí</a:t>
            </a:r>
            <a:r>
              <a:rPr kumimoji="0" lang="en-GB" sz="2400" u="none" strike="noStrike" kern="0" cap="none" spc="0" normalizeH="0" baseline="0" noProof="0" dirty="0">
                <a:ln>
                  <a:noFill/>
                </a:ln>
                <a:effectLst/>
                <a:uLnTx/>
                <a:uFillTx/>
                <a:latin typeface="+mj-lt"/>
              </a:rPr>
              <a:t>.</a:t>
            </a:r>
          </a:p>
        </p:txBody>
      </p:sp>
      <p:pic>
        <p:nvPicPr>
          <p:cNvPr id="79" name="Picture 78">
            <a:extLst>
              <a:ext uri="{FF2B5EF4-FFF2-40B4-BE49-F238E27FC236}">
                <a16:creationId xmlns:a16="http://schemas.microsoft.com/office/drawing/2014/main" id="{7C797A70-DE0D-4D66-951A-07344D72469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9813" y="4912157"/>
            <a:ext cx="911837" cy="721871"/>
          </a:xfrm>
          <a:prstGeom prst="rect">
            <a:avLst/>
          </a:prstGeom>
        </p:spPr>
      </p:pic>
      <p:sp>
        <p:nvSpPr>
          <p:cNvPr id="82" name="Title 81">
            <a:extLst>
              <a:ext uri="{FF2B5EF4-FFF2-40B4-BE49-F238E27FC236}">
                <a16:creationId xmlns:a16="http://schemas.microsoft.com/office/drawing/2014/main" id="{9A7CEB4D-B4A4-459A-BF34-9BD5A10D4965}"/>
              </a:ext>
            </a:extLst>
          </p:cNvPr>
          <p:cNvSpPr>
            <a:spLocks noGrp="1"/>
          </p:cNvSpPr>
          <p:nvPr>
            <p:ph type="title"/>
          </p:nvPr>
        </p:nvSpPr>
        <p:spPr/>
        <p:txBody>
          <a:bodyPr>
            <a:normAutofit/>
          </a:bodyPr>
          <a:lstStyle/>
          <a:p>
            <a:pPr rtl="0" eaLnBrk="1" fontAlgn="auto" latinLnBrk="0" hangingPunct="1"/>
            <a:r>
              <a:rPr lang="en-GB" sz="2800" b="1" i="0" kern="1200" spc="0" baseline="0" dirty="0">
                <a:ln>
                  <a:noFill/>
                </a:ln>
                <a:solidFill>
                  <a:srgbClr val="FFFFFF"/>
                </a:solidFill>
                <a:effectLst/>
                <a:ea typeface="+mn-ea"/>
                <a:cs typeface="+mn-cs"/>
              </a:rPr>
              <a:t>¿</a:t>
            </a:r>
            <a:r>
              <a:rPr lang="en-GB" sz="2800" b="1" i="0" kern="1200" spc="0" baseline="0" dirty="0" err="1">
                <a:ln>
                  <a:noFill/>
                </a:ln>
                <a:solidFill>
                  <a:srgbClr val="FFFFFF"/>
                </a:solidFill>
                <a:effectLst/>
                <a:ea typeface="+mn-ea"/>
                <a:cs typeface="+mn-cs"/>
              </a:rPr>
              <a:t>Qué</a:t>
            </a:r>
            <a:r>
              <a:rPr lang="en-GB" sz="2800" b="1" i="0" kern="1200" spc="0" baseline="0" dirty="0">
                <a:ln>
                  <a:noFill/>
                </a:ln>
                <a:solidFill>
                  <a:srgbClr val="FFFFFF"/>
                </a:solidFill>
                <a:effectLst/>
                <a:ea typeface="+mn-ea"/>
                <a:cs typeface="+mn-cs"/>
              </a:rPr>
              <a:t> </a:t>
            </a:r>
            <a:r>
              <a:rPr lang="en-GB" sz="2800" dirty="0">
                <a:solidFill>
                  <a:srgbClr val="FFFFFF"/>
                </a:solidFill>
                <a:ea typeface="+mn-ea"/>
                <a:cs typeface="+mn-cs"/>
              </a:rPr>
              <a:t>es? </a:t>
            </a:r>
            <a:r>
              <a:rPr lang="en-GB" sz="2800" b="1" i="0" kern="1200" spc="0" baseline="0" dirty="0">
                <a:ln>
                  <a:noFill/>
                </a:ln>
                <a:solidFill>
                  <a:srgbClr val="FFFFFF"/>
                </a:solidFill>
                <a:effectLst/>
                <a:ea typeface="+mn-ea"/>
                <a:cs typeface="+mn-cs"/>
              </a:rPr>
              <a:t>¿</a:t>
            </a:r>
            <a:r>
              <a:rPr lang="en-GB" sz="2800" b="1" i="0" kern="1200" spc="0" baseline="0" dirty="0" err="1">
                <a:ln>
                  <a:noFill/>
                </a:ln>
                <a:solidFill>
                  <a:srgbClr val="FFFFFF"/>
                </a:solidFill>
                <a:effectLst/>
                <a:ea typeface="+mn-ea"/>
                <a:cs typeface="+mn-cs"/>
              </a:rPr>
              <a:t>Cómo</a:t>
            </a:r>
            <a:r>
              <a:rPr lang="en-GB" sz="2800" b="1" i="0" kern="1200" spc="0" baseline="0" dirty="0">
                <a:ln>
                  <a:noFill/>
                </a:ln>
                <a:solidFill>
                  <a:srgbClr val="FFFFFF"/>
                </a:solidFill>
                <a:effectLst/>
                <a:ea typeface="+mn-ea"/>
                <a:cs typeface="+mn-cs"/>
              </a:rPr>
              <a:t> son?</a:t>
            </a:r>
            <a:endParaRPr lang="en-GB" sz="4000" dirty="0">
              <a:effectLst/>
            </a:endParaRPr>
          </a:p>
        </p:txBody>
      </p:sp>
      <p:sp>
        <p:nvSpPr>
          <p:cNvPr id="2" name="TextBox 1"/>
          <p:cNvSpPr txBox="1"/>
          <p:nvPr/>
        </p:nvSpPr>
        <p:spPr>
          <a:xfrm>
            <a:off x="2360655" y="1789717"/>
            <a:ext cx="644894"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83" name="TextBox 82"/>
          <p:cNvSpPr txBox="1"/>
          <p:nvPr/>
        </p:nvSpPr>
        <p:spPr>
          <a:xfrm>
            <a:off x="4485011" y="1807983"/>
            <a:ext cx="644894"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84" name="TextBox 83"/>
          <p:cNvSpPr txBox="1"/>
          <p:nvPr/>
        </p:nvSpPr>
        <p:spPr>
          <a:xfrm>
            <a:off x="7927935" y="1782030"/>
            <a:ext cx="644894"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85" name="TextBox 84"/>
          <p:cNvSpPr txBox="1"/>
          <p:nvPr/>
        </p:nvSpPr>
        <p:spPr>
          <a:xfrm>
            <a:off x="10052291" y="1800296"/>
            <a:ext cx="644894"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86" name="TextBox 85">
            <a:extLst>
              <a:ext uri="{FF2B5EF4-FFF2-40B4-BE49-F238E27FC236}">
                <a16:creationId xmlns:a16="http://schemas.microsoft.com/office/drawing/2014/main" id="{9F7007A5-3242-4184-950C-4CBB7704B340}"/>
              </a:ext>
            </a:extLst>
          </p:cNvPr>
          <p:cNvSpPr txBox="1"/>
          <p:nvPr/>
        </p:nvSpPr>
        <p:spPr>
          <a:xfrm>
            <a:off x="10555506" y="248204"/>
            <a:ext cx="1636494"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87" name="Graphic 86" descr="Teacher">
            <a:extLst>
              <a:ext uri="{FF2B5EF4-FFF2-40B4-BE49-F238E27FC236}">
                <a16:creationId xmlns:a16="http://schemas.microsoft.com/office/drawing/2014/main" id="{6DD27823-C8D6-46E3-BDF6-3927CF4256B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970521" y="907876"/>
            <a:ext cx="914400" cy="914400"/>
          </a:xfrm>
          <a:prstGeom prst="rect">
            <a:avLst/>
          </a:prstGeom>
        </p:spPr>
      </p:pic>
      <p:sp>
        <p:nvSpPr>
          <p:cNvPr id="88" name="Speech Bubble: Rectangle with Corners Rounded 87">
            <a:extLst>
              <a:ext uri="{FF2B5EF4-FFF2-40B4-BE49-F238E27FC236}">
                <a16:creationId xmlns:a16="http://schemas.microsoft.com/office/drawing/2014/main" id="{AFD19394-6FC1-493C-8264-84ABE16FDF3C}"/>
              </a:ext>
            </a:extLst>
          </p:cNvPr>
          <p:cNvSpPr/>
          <p:nvPr/>
        </p:nvSpPr>
        <p:spPr>
          <a:xfrm>
            <a:off x="5115517" y="986770"/>
            <a:ext cx="5565524" cy="724766"/>
          </a:xfrm>
          <a:prstGeom prst="wedgeRoundRectCallout">
            <a:avLst>
              <a:gd name="adj1" fmla="val -62352"/>
              <a:gd name="adj2" fmla="val -11192"/>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‘los’ o ‘las’?</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lang="en-GB" sz="2400" b="1" dirty="0">
                <a:solidFill>
                  <a:srgbClr val="FFFFFF"/>
                </a:solidFill>
                <a:latin typeface="Century Gothic" panose="020B0502020202020204" pitchFamily="34" charset="0"/>
              </a:rPr>
              <a:t> (A o B).</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Cartoon girls with arms crossed&#10;&#10;Description automatically generated">
            <a:extLst>
              <a:ext uri="{FF2B5EF4-FFF2-40B4-BE49-F238E27FC236}">
                <a16:creationId xmlns:a16="http://schemas.microsoft.com/office/drawing/2014/main" id="{F0DA1ABB-52EB-4092-94AF-FC0249F2025E}"/>
              </a:ext>
            </a:extLst>
          </p:cNvPr>
          <p:cNvPicPr>
            <a:picLocks noChangeAspect="1"/>
          </p:cNvPicPr>
          <p:nvPr/>
        </p:nvPicPr>
        <p:blipFill rotWithShape="1">
          <a:blip r:embed="rId3">
            <a:extLst>
              <a:ext uri="{28A0092B-C50C-407E-A947-70E740481C1C}">
                <a14:useLocalDpi xmlns:a14="http://schemas.microsoft.com/office/drawing/2010/main" val="0"/>
              </a:ext>
            </a:extLst>
          </a:blip>
          <a:srcRect l="28196" t="14966" r="31190" b="38212"/>
          <a:stretch/>
        </p:blipFill>
        <p:spPr>
          <a:xfrm>
            <a:off x="483036" y="884886"/>
            <a:ext cx="1968128" cy="1276259"/>
          </a:xfrm>
          <a:prstGeom prst="ellipse">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C89DB014-B1C4-4754-B1D6-D13A43A556B5}"/>
              </a:ext>
            </a:extLst>
          </p:cNvPr>
          <p:cNvGraphicFramePr>
            <a:graphicFrameLocks noGrp="1"/>
          </p:cNvGraphicFramePr>
          <p:nvPr>
            <p:extLst>
              <p:ext uri="{D42A27DB-BD31-4B8C-83A1-F6EECF244321}">
                <p14:modId xmlns:p14="http://schemas.microsoft.com/office/powerpoint/2010/main" val="3175235206"/>
              </p:ext>
            </p:extLst>
          </p:nvPr>
        </p:nvGraphicFramePr>
        <p:xfrm>
          <a:off x="564148" y="1875470"/>
          <a:ext cx="11082527" cy="4232875"/>
        </p:xfrm>
        <a:graphic>
          <a:graphicData uri="http://schemas.openxmlformats.org/drawingml/2006/table">
            <a:tbl>
              <a:tblPr firstRow="1" bandRow="1"/>
              <a:tblGrid>
                <a:gridCol w="401822">
                  <a:extLst>
                    <a:ext uri="{9D8B030D-6E8A-4147-A177-3AD203B41FA5}">
                      <a16:colId xmlns:a16="http://schemas.microsoft.com/office/drawing/2014/main" val="2016546380"/>
                    </a:ext>
                  </a:extLst>
                </a:gridCol>
                <a:gridCol w="751797">
                  <a:extLst>
                    <a:ext uri="{9D8B030D-6E8A-4147-A177-3AD203B41FA5}">
                      <a16:colId xmlns:a16="http://schemas.microsoft.com/office/drawing/2014/main" val="20000"/>
                    </a:ext>
                  </a:extLst>
                </a:gridCol>
                <a:gridCol w="3525670">
                  <a:extLst>
                    <a:ext uri="{9D8B030D-6E8A-4147-A177-3AD203B41FA5}">
                      <a16:colId xmlns:a16="http://schemas.microsoft.com/office/drawing/2014/main" val="20001"/>
                    </a:ext>
                  </a:extLst>
                </a:gridCol>
                <a:gridCol w="2105558">
                  <a:extLst>
                    <a:ext uri="{9D8B030D-6E8A-4147-A177-3AD203B41FA5}">
                      <a16:colId xmlns:a16="http://schemas.microsoft.com/office/drawing/2014/main" val="20002"/>
                    </a:ext>
                  </a:extLst>
                </a:gridCol>
                <a:gridCol w="4297680">
                  <a:extLst>
                    <a:ext uri="{9D8B030D-6E8A-4147-A177-3AD203B41FA5}">
                      <a16:colId xmlns:a16="http://schemas.microsoft.com/office/drawing/2014/main" val="42703782"/>
                    </a:ext>
                  </a:extLst>
                </a:gridCol>
              </a:tblGrid>
              <a:tr h="835693">
                <a:tc gridSpan="5">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familia / </a:t>
                      </a:r>
                      <a:r>
                        <a:rPr lang="en-GB" sz="2400" dirty="0" err="1">
                          <a:solidFill>
                            <a:schemeClr val="tx1"/>
                          </a:solidFill>
                          <a:latin typeface="Century Gothic" panose="020B0502020202020204" pitchFamily="34" charset="0"/>
                        </a:rPr>
                        <a:t>familias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grandes / grande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isla /</a:t>
                      </a:r>
                      <a:r>
                        <a:rPr lang="en-GB" sz="2400" baseline="0" dirty="0">
                          <a:solidFill>
                            <a:schemeClr val="tx1"/>
                          </a:solidFill>
                          <a:latin typeface="Century Gothic" panose="020B0502020202020204" pitchFamily="34" charset="0"/>
                        </a:rPr>
                        <a:t> isla</a:t>
                      </a:r>
                      <a:r>
                        <a:rPr lang="en-GB" sz="2400" dirty="0">
                          <a:solidFill>
                            <a:schemeClr val="tx1"/>
                          </a:solidFill>
                          <a:latin typeface="Century Gothic" panose="020B0502020202020204" pitchFamily="34" charset="0"/>
                        </a:rPr>
                        <a: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es / son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chemeClr val="tx1"/>
                          </a:solidFill>
                          <a:latin typeface="Century Gothic" panose="020B0502020202020204" pitchFamily="34" charset="0"/>
                        </a:rPr>
                        <a:t>pequeña</a:t>
                      </a:r>
                      <a:r>
                        <a:rPr lang="en-GB" sz="2400" baseline="0" dirty="0">
                          <a:solidFill>
                            <a:schemeClr val="tx1"/>
                          </a:solidFill>
                          <a:latin typeface="Century Gothic" panose="020B0502020202020204" pitchFamily="34" charset="0"/>
                        </a:rPr>
                        <a:t> / </a:t>
                      </a:r>
                      <a:r>
                        <a:rPr lang="en-GB" sz="2400" dirty="0" err="1">
                          <a:solidFill>
                            <a:schemeClr val="tx1"/>
                          </a:solidFill>
                          <a:latin typeface="Century Gothic" panose="020B0502020202020204" pitchFamily="34" charset="0"/>
                        </a:rPr>
                        <a:t>pequeñas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1"/>
                  </a:ext>
                </a:extLst>
              </a:tr>
              <a:tr h="49747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películas / película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chemeClr val="tx1"/>
                          </a:solidFill>
                          <a:latin typeface="Century Gothic" panose="020B0502020202020204" pitchFamily="34" charset="0"/>
                        </a:rPr>
                        <a:t>diferente</a:t>
                      </a:r>
                      <a:r>
                        <a:rPr lang="en-GB" sz="2400" baseline="0" dirty="0">
                          <a:solidFill>
                            <a:schemeClr val="tx1"/>
                          </a:solidFill>
                          <a:latin typeface="Century Gothic" panose="020B0502020202020204" pitchFamily="34" charset="0"/>
                        </a:rPr>
                        <a:t> / </a:t>
                      </a:r>
                      <a:r>
                        <a:rPr lang="en-GB" sz="2400" baseline="0" dirty="0" err="1">
                          <a:solidFill>
                            <a:schemeClr val="tx1"/>
                          </a:solidFill>
                          <a:latin typeface="Century Gothic" panose="020B0502020202020204" pitchFamily="34" charset="0"/>
                        </a:rPr>
                        <a:t>diferentes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vistas / vista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chemeClr val="tx1"/>
                          </a:solidFill>
                          <a:latin typeface="Century Gothic" panose="020B0502020202020204" pitchFamily="34" charset="0"/>
                        </a:rPr>
                        <a:t>bonita</a:t>
                      </a:r>
                      <a:r>
                        <a:rPr lang="en-GB" sz="2400" dirty="0">
                          <a:solidFill>
                            <a:schemeClr val="tx1"/>
                          </a:solidFill>
                          <a:latin typeface="Century Gothic" panose="020B0502020202020204" pitchFamily="34" charset="0"/>
                        </a:rPr>
                        <a:t> / </a:t>
                      </a:r>
                      <a:r>
                        <a:rPr lang="en-GB" sz="2400" dirty="0" err="1">
                          <a:solidFill>
                            <a:schemeClr val="tx1"/>
                          </a:solidFill>
                          <a:latin typeface="Century Gothic" panose="020B0502020202020204" pitchFamily="34" charset="0"/>
                        </a:rPr>
                        <a:t>bonitas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3"/>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equipo /</a:t>
                      </a:r>
                      <a:r>
                        <a:rPr lang="en-GB" sz="2400" baseline="0" dirty="0">
                          <a:solidFill>
                            <a:schemeClr val="tx1"/>
                          </a:solidFill>
                          <a:latin typeface="Century Gothic" panose="020B0502020202020204" pitchFamily="34" charset="0"/>
                        </a:rPr>
                        <a:t> </a:t>
                      </a:r>
                      <a:r>
                        <a:rPr lang="en-GB" sz="2400" baseline="0" dirty="0" err="1">
                          <a:solidFill>
                            <a:schemeClr val="tx1"/>
                          </a:solidFill>
                          <a:latin typeface="Century Gothic" panose="020B0502020202020204" pitchFamily="34" charset="0"/>
                        </a:rPr>
                        <a:t>equipos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es / son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genial / </a:t>
                      </a:r>
                      <a:r>
                        <a:rPr lang="en-GB" sz="2400" dirty="0" err="1">
                          <a:solidFill>
                            <a:schemeClr val="tx1"/>
                          </a:solidFill>
                          <a:latin typeface="Century Gothic" panose="020B0502020202020204" pitchFamily="34" charset="0"/>
                        </a:rPr>
                        <a:t>geniales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pueblos / pueblo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chemeClr val="tx1"/>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chemeClr val="tx1"/>
                          </a:solidFill>
                          <a:latin typeface="Century Gothic" panose="020B0502020202020204" pitchFamily="34" charset="0"/>
                        </a:rPr>
                        <a:t>famoso</a:t>
                      </a:r>
                      <a:r>
                        <a:rPr lang="en-GB" sz="2400" dirty="0">
                          <a:solidFill>
                            <a:schemeClr val="tx1"/>
                          </a:solidFill>
                          <a:latin typeface="Century Gothic" panose="020B0502020202020204" pitchFamily="34" charset="0"/>
                        </a:rPr>
                        <a:t> / </a:t>
                      </a:r>
                      <a:r>
                        <a:rPr lang="en-GB" sz="2400" dirty="0" err="1">
                          <a:solidFill>
                            <a:schemeClr val="tx1"/>
                          </a:solidFill>
                          <a:latin typeface="Century Gothic" panose="020B0502020202020204" pitchFamily="34" charset="0"/>
                        </a:rPr>
                        <a:t>famosos</a:t>
                      </a: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168210133"/>
                  </a:ext>
                </a:extLst>
              </a:tr>
            </a:tbl>
          </a:graphicData>
        </a:graphic>
      </p:graphicFrame>
      <p:sp>
        <p:nvSpPr>
          <p:cNvPr id="9" name="Oval 8">
            <a:extLst>
              <a:ext uri="{FF2B5EF4-FFF2-40B4-BE49-F238E27FC236}">
                <a16:creationId xmlns:a16="http://schemas.microsoft.com/office/drawing/2014/main" id="{E8D3D483-CA86-4552-BD4D-7869FD0D8572}"/>
              </a:ext>
            </a:extLst>
          </p:cNvPr>
          <p:cNvSpPr/>
          <p:nvPr/>
        </p:nvSpPr>
        <p:spPr>
          <a:xfrm>
            <a:off x="1666294" y="2745676"/>
            <a:ext cx="1218673" cy="490237"/>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 name="Oval 9">
            <a:extLst>
              <a:ext uri="{FF2B5EF4-FFF2-40B4-BE49-F238E27FC236}">
                <a16:creationId xmlns:a16="http://schemas.microsoft.com/office/drawing/2014/main" id="{6C935649-F179-4B5B-A1E9-8376B692B5ED}"/>
              </a:ext>
            </a:extLst>
          </p:cNvPr>
          <p:cNvSpPr/>
          <p:nvPr/>
        </p:nvSpPr>
        <p:spPr>
          <a:xfrm>
            <a:off x="5944170" y="2763450"/>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1" name="Oval 10">
            <a:extLst>
              <a:ext uri="{FF2B5EF4-FFF2-40B4-BE49-F238E27FC236}">
                <a16:creationId xmlns:a16="http://schemas.microsoft.com/office/drawing/2014/main" id="{C2B2E455-B0D6-42EC-8019-CA1F9215D6EE}"/>
              </a:ext>
            </a:extLst>
          </p:cNvPr>
          <p:cNvSpPr/>
          <p:nvPr/>
        </p:nvSpPr>
        <p:spPr>
          <a:xfrm>
            <a:off x="8776541" y="2802075"/>
            <a:ext cx="1435127" cy="446410"/>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2" name="Oval 11">
            <a:extLst>
              <a:ext uri="{FF2B5EF4-FFF2-40B4-BE49-F238E27FC236}">
                <a16:creationId xmlns:a16="http://schemas.microsoft.com/office/drawing/2014/main" id="{FF6B0BAC-EEB0-45AE-A628-C3F34C6C4F18}"/>
              </a:ext>
            </a:extLst>
          </p:cNvPr>
          <p:cNvSpPr/>
          <p:nvPr/>
        </p:nvSpPr>
        <p:spPr>
          <a:xfrm>
            <a:off x="1666294" y="3297800"/>
            <a:ext cx="784870" cy="613871"/>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3" name="Oval 12">
            <a:extLst>
              <a:ext uri="{FF2B5EF4-FFF2-40B4-BE49-F238E27FC236}">
                <a16:creationId xmlns:a16="http://schemas.microsoft.com/office/drawing/2014/main" id="{288ADDF6-4823-4CC6-9362-E99753927181}"/>
              </a:ext>
            </a:extLst>
          </p:cNvPr>
          <p:cNvSpPr/>
          <p:nvPr/>
        </p:nvSpPr>
        <p:spPr>
          <a:xfrm>
            <a:off x="5095841" y="3401991"/>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4" name="Oval 13">
            <a:extLst>
              <a:ext uri="{FF2B5EF4-FFF2-40B4-BE49-F238E27FC236}">
                <a16:creationId xmlns:a16="http://schemas.microsoft.com/office/drawing/2014/main" id="{3DE17C0F-87F0-4A0D-95E4-6B8B2D4EB52F}"/>
              </a:ext>
            </a:extLst>
          </p:cNvPr>
          <p:cNvSpPr/>
          <p:nvPr/>
        </p:nvSpPr>
        <p:spPr>
          <a:xfrm>
            <a:off x="7310202" y="3401991"/>
            <a:ext cx="164936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5" name="Oval 14">
            <a:extLst>
              <a:ext uri="{FF2B5EF4-FFF2-40B4-BE49-F238E27FC236}">
                <a16:creationId xmlns:a16="http://schemas.microsoft.com/office/drawing/2014/main" id="{E5EC8A29-3F6D-4E10-9B38-CB21B30A1638}"/>
              </a:ext>
            </a:extLst>
          </p:cNvPr>
          <p:cNvSpPr/>
          <p:nvPr/>
        </p:nvSpPr>
        <p:spPr>
          <a:xfrm>
            <a:off x="1653115" y="3892228"/>
            <a:ext cx="1621008" cy="55205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6" name="Oval 15">
            <a:extLst>
              <a:ext uri="{FF2B5EF4-FFF2-40B4-BE49-F238E27FC236}">
                <a16:creationId xmlns:a16="http://schemas.microsoft.com/office/drawing/2014/main" id="{20D17D96-364C-4E64-B909-22932795B885}"/>
              </a:ext>
            </a:extLst>
          </p:cNvPr>
          <p:cNvSpPr/>
          <p:nvPr/>
        </p:nvSpPr>
        <p:spPr>
          <a:xfrm>
            <a:off x="5146873" y="3931907"/>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7" name="Oval 16">
            <a:extLst>
              <a:ext uri="{FF2B5EF4-FFF2-40B4-BE49-F238E27FC236}">
                <a16:creationId xmlns:a16="http://schemas.microsoft.com/office/drawing/2014/main" id="{6D6F618E-A4AF-4940-9EF1-D9796AD538BF}"/>
              </a:ext>
            </a:extLst>
          </p:cNvPr>
          <p:cNvSpPr/>
          <p:nvPr/>
        </p:nvSpPr>
        <p:spPr>
          <a:xfrm>
            <a:off x="8798633" y="3860547"/>
            <a:ext cx="2109309" cy="55205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8" name="Oval 17">
            <a:extLst>
              <a:ext uri="{FF2B5EF4-FFF2-40B4-BE49-F238E27FC236}">
                <a16:creationId xmlns:a16="http://schemas.microsoft.com/office/drawing/2014/main" id="{79C20548-3195-4960-86DA-64053BBDDF52}"/>
              </a:ext>
            </a:extLst>
          </p:cNvPr>
          <p:cNvSpPr/>
          <p:nvPr/>
        </p:nvSpPr>
        <p:spPr>
          <a:xfrm>
            <a:off x="1633135" y="4432762"/>
            <a:ext cx="1175330" cy="457327"/>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9" name="Oval 18">
            <a:extLst>
              <a:ext uri="{FF2B5EF4-FFF2-40B4-BE49-F238E27FC236}">
                <a16:creationId xmlns:a16="http://schemas.microsoft.com/office/drawing/2014/main" id="{D432E336-C339-42EE-8301-95FD944F374E}"/>
              </a:ext>
            </a:extLst>
          </p:cNvPr>
          <p:cNvSpPr/>
          <p:nvPr/>
        </p:nvSpPr>
        <p:spPr>
          <a:xfrm>
            <a:off x="5146122" y="4459603"/>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0" name="Oval 19">
            <a:extLst>
              <a:ext uri="{FF2B5EF4-FFF2-40B4-BE49-F238E27FC236}">
                <a16:creationId xmlns:a16="http://schemas.microsoft.com/office/drawing/2014/main" id="{2062E11B-642F-4CA9-A562-70A0FE23F6FD}"/>
              </a:ext>
            </a:extLst>
          </p:cNvPr>
          <p:cNvSpPr/>
          <p:nvPr/>
        </p:nvSpPr>
        <p:spPr>
          <a:xfrm>
            <a:off x="8575634" y="4432762"/>
            <a:ext cx="1572753" cy="501754"/>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1" name="Oval 20">
            <a:extLst>
              <a:ext uri="{FF2B5EF4-FFF2-40B4-BE49-F238E27FC236}">
                <a16:creationId xmlns:a16="http://schemas.microsoft.com/office/drawing/2014/main" id="{192CA0C7-F0C6-4A2B-9E01-6414EEA7AFD1}"/>
              </a:ext>
            </a:extLst>
          </p:cNvPr>
          <p:cNvSpPr/>
          <p:nvPr/>
        </p:nvSpPr>
        <p:spPr>
          <a:xfrm>
            <a:off x="3069663" y="4996017"/>
            <a:ext cx="1424797" cy="52119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2" name="Oval 21">
            <a:extLst>
              <a:ext uri="{FF2B5EF4-FFF2-40B4-BE49-F238E27FC236}">
                <a16:creationId xmlns:a16="http://schemas.microsoft.com/office/drawing/2014/main" id="{EA8924D2-92EB-4C40-BC82-B8BAAFF1178B}"/>
              </a:ext>
            </a:extLst>
          </p:cNvPr>
          <p:cNvSpPr/>
          <p:nvPr/>
        </p:nvSpPr>
        <p:spPr>
          <a:xfrm>
            <a:off x="5872599" y="5026977"/>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3" name="Oval 22">
            <a:extLst>
              <a:ext uri="{FF2B5EF4-FFF2-40B4-BE49-F238E27FC236}">
                <a16:creationId xmlns:a16="http://schemas.microsoft.com/office/drawing/2014/main" id="{5B8933CD-33A7-4CC8-8AE5-D2333F315EDD}"/>
              </a:ext>
            </a:extLst>
          </p:cNvPr>
          <p:cNvSpPr/>
          <p:nvPr/>
        </p:nvSpPr>
        <p:spPr>
          <a:xfrm>
            <a:off x="8591656" y="5027186"/>
            <a:ext cx="1453880" cy="47475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4" name="Oval 23">
            <a:extLst>
              <a:ext uri="{FF2B5EF4-FFF2-40B4-BE49-F238E27FC236}">
                <a16:creationId xmlns:a16="http://schemas.microsoft.com/office/drawing/2014/main" id="{F850B2DC-7207-4F90-8FF6-C44289025092}"/>
              </a:ext>
            </a:extLst>
          </p:cNvPr>
          <p:cNvSpPr/>
          <p:nvPr/>
        </p:nvSpPr>
        <p:spPr>
          <a:xfrm>
            <a:off x="3205669" y="5557648"/>
            <a:ext cx="1288791" cy="521091"/>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5" name="Oval 24">
            <a:extLst>
              <a:ext uri="{FF2B5EF4-FFF2-40B4-BE49-F238E27FC236}">
                <a16:creationId xmlns:a16="http://schemas.microsoft.com/office/drawing/2014/main" id="{C7798069-5622-4DBA-B282-B14E4B31172C}"/>
              </a:ext>
            </a:extLst>
          </p:cNvPr>
          <p:cNvSpPr/>
          <p:nvPr/>
        </p:nvSpPr>
        <p:spPr>
          <a:xfrm>
            <a:off x="5944170" y="5603279"/>
            <a:ext cx="798049" cy="490238"/>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6" name="Oval 25">
            <a:extLst>
              <a:ext uri="{FF2B5EF4-FFF2-40B4-BE49-F238E27FC236}">
                <a16:creationId xmlns:a16="http://schemas.microsoft.com/office/drawing/2014/main" id="{03E480F1-1A40-4FE1-8743-E58ABC3434C1}"/>
              </a:ext>
            </a:extLst>
          </p:cNvPr>
          <p:cNvSpPr/>
          <p:nvPr/>
        </p:nvSpPr>
        <p:spPr>
          <a:xfrm>
            <a:off x="7310200" y="5593559"/>
            <a:ext cx="1391745" cy="509679"/>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6" name="TextBox 35">
            <a:extLst>
              <a:ext uri="{FF2B5EF4-FFF2-40B4-BE49-F238E27FC236}">
                <a16:creationId xmlns:a16="http://schemas.microsoft.com/office/drawing/2014/main" id="{BD06DC32-0477-4DB9-A1B6-44EF4177C66B}"/>
              </a:ext>
            </a:extLst>
          </p:cNvPr>
          <p:cNvSpPr txBox="1"/>
          <p:nvPr/>
        </p:nvSpPr>
        <p:spPr>
          <a:xfrm>
            <a:off x="4299486" y="215878"/>
            <a:ext cx="68098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u="none" strike="noStrike" kern="0" cap="none" spc="0" normalizeH="0" baseline="0" noProof="0" dirty="0">
                <a:ln>
                  <a:noFill/>
                </a:ln>
                <a:effectLst/>
                <a:uLnTx/>
                <a:uFillTx/>
                <a:latin typeface="+mj-lt"/>
              </a:rPr>
              <a:t>Nadia</a:t>
            </a:r>
            <a:r>
              <a:rPr kumimoji="0" lang="en-GB" sz="2000" b="1" u="none" strike="noStrike" kern="0" cap="none" spc="0" normalizeH="0" noProof="0" dirty="0">
                <a:ln>
                  <a:noFill/>
                </a:ln>
                <a:effectLst/>
                <a:uLnTx/>
                <a:uFillTx/>
                <a:latin typeface="+mj-lt"/>
              </a:rPr>
              <a:t> describe </a:t>
            </a:r>
            <a:r>
              <a:rPr kumimoji="0" lang="en-GB" sz="2000" b="1" u="none" strike="noStrike" kern="0" cap="none" spc="0" normalizeH="0" noProof="0" dirty="0" err="1">
                <a:ln>
                  <a:noFill/>
                </a:ln>
                <a:effectLst/>
                <a:uLnTx/>
                <a:uFillTx/>
                <a:latin typeface="+mj-lt"/>
              </a:rPr>
              <a:t>más</a:t>
            </a:r>
            <a:r>
              <a:rPr kumimoji="0" lang="en-GB" sz="2000" b="1" u="none" strike="noStrike" kern="0" cap="none" spc="0" normalizeH="0" baseline="0" noProof="0" dirty="0">
                <a:ln>
                  <a:noFill/>
                </a:ln>
                <a:effectLst/>
                <a:uLnTx/>
                <a:uFillTx/>
                <a:latin typeface="+mj-lt"/>
              </a:rPr>
              <a:t>.</a:t>
            </a:r>
          </a:p>
        </p:txBody>
      </p:sp>
      <p:sp>
        <p:nvSpPr>
          <p:cNvPr id="38" name="Title 37">
            <a:extLst>
              <a:ext uri="{FF2B5EF4-FFF2-40B4-BE49-F238E27FC236}">
                <a16:creationId xmlns:a16="http://schemas.microsoft.com/office/drawing/2014/main" id="{64898F83-424B-40E7-9AE3-AB410EAC4790}"/>
              </a:ext>
            </a:extLst>
          </p:cNvPr>
          <p:cNvSpPr>
            <a:spLocks noGrp="1"/>
          </p:cNvSpPr>
          <p:nvPr>
            <p:ph type="title"/>
          </p:nvPr>
        </p:nvSpPr>
        <p:spPr/>
        <p:txBody>
          <a:bodyP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es? ¿</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son?  </a:t>
            </a:r>
            <a:endParaRPr lang="en-GB" sz="3600" dirty="0"/>
          </a:p>
        </p:txBody>
      </p:sp>
      <p:sp>
        <p:nvSpPr>
          <p:cNvPr id="39" name="TextBox 38">
            <a:extLst>
              <a:ext uri="{FF2B5EF4-FFF2-40B4-BE49-F238E27FC236}">
                <a16:creationId xmlns:a16="http://schemas.microsoft.com/office/drawing/2014/main" id="{B738DEC4-EAF1-485A-9D25-030F0262C339}"/>
              </a:ext>
            </a:extLst>
          </p:cNvPr>
          <p:cNvSpPr txBox="1"/>
          <p:nvPr/>
        </p:nvSpPr>
        <p:spPr>
          <a:xfrm>
            <a:off x="11218063" y="262013"/>
            <a:ext cx="857224" cy="414397"/>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50" name="Picture 49">
            <a:extLst>
              <a:ext uri="{FF2B5EF4-FFF2-40B4-BE49-F238E27FC236}">
                <a16:creationId xmlns:a16="http://schemas.microsoft.com/office/drawing/2014/main" id="{6A79C4DC-1023-408B-9CBA-4691F3BA94DE}"/>
              </a:ext>
            </a:extLst>
          </p:cNvPr>
          <p:cNvPicPr>
            <a:picLocks noChangeAspect="1"/>
          </p:cNvPicPr>
          <p:nvPr/>
        </p:nvPicPr>
        <p:blipFill>
          <a:blip r:embed="rId4"/>
          <a:stretch>
            <a:fillRect/>
          </a:stretch>
        </p:blipFill>
        <p:spPr>
          <a:xfrm>
            <a:off x="4324481" y="621834"/>
            <a:ext cx="6868587" cy="1151190"/>
          </a:xfrm>
          <a:prstGeom prst="rect">
            <a:avLst/>
          </a:prstGeom>
        </p:spPr>
      </p:pic>
      <p:pic>
        <p:nvPicPr>
          <p:cNvPr id="51" name="Graphic 50" descr="Teacher">
            <a:extLst>
              <a:ext uri="{FF2B5EF4-FFF2-40B4-BE49-F238E27FC236}">
                <a16:creationId xmlns:a16="http://schemas.microsoft.com/office/drawing/2014/main" id="{EE1BCD8E-BC2D-49C6-BB70-9DAAA1F1BD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931" y="1866867"/>
            <a:ext cx="914400" cy="914400"/>
          </a:xfrm>
          <a:prstGeom prst="rect">
            <a:avLst/>
          </a:prstGeom>
        </p:spPr>
      </p:pic>
      <p:sp>
        <p:nvSpPr>
          <p:cNvPr id="52" name="Speech Bubble: Rectangle with Corners Rounded 51">
            <a:extLst>
              <a:ext uri="{FF2B5EF4-FFF2-40B4-BE49-F238E27FC236}">
                <a16:creationId xmlns:a16="http://schemas.microsoft.com/office/drawing/2014/main" id="{0AB36129-6228-4A11-9DAF-E04D6E7FE354}"/>
              </a:ext>
            </a:extLst>
          </p:cNvPr>
          <p:cNvSpPr/>
          <p:nvPr/>
        </p:nvSpPr>
        <p:spPr>
          <a:xfrm>
            <a:off x="1722394" y="2036321"/>
            <a:ext cx="8868593" cy="488978"/>
          </a:xfrm>
          <a:prstGeom prst="wedgeRoundRectCallout">
            <a:avLst>
              <a:gd name="adj1" fmla="val -54576"/>
              <a:gd name="adj2" fmla="val -2781"/>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885BCF0-40FD-4362-9108-4305E5998446}"/>
              </a:ext>
            </a:extLst>
          </p:cNvPr>
          <p:cNvSpPr txBox="1"/>
          <p:nvPr/>
        </p:nvSpPr>
        <p:spPr>
          <a:xfrm>
            <a:off x="1749600" y="2075402"/>
            <a:ext cx="97092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u="none" strike="noStrike" kern="0" cap="none" spc="0" normalizeH="0" baseline="0" noProof="0" dirty="0">
                <a:ln>
                  <a:noFill/>
                </a:ln>
                <a:solidFill>
                  <a:schemeClr val="bg1"/>
                </a:solidFill>
                <a:effectLst/>
                <a:uLnTx/>
                <a:uFillTx/>
                <a:latin typeface="+mj-lt"/>
              </a:rPr>
              <a:t>Lee las </a:t>
            </a:r>
            <a:r>
              <a:rPr kumimoji="0" lang="en-GB" sz="2000" b="1" u="none" strike="noStrike" kern="0" cap="none" spc="0" normalizeH="0" baseline="0" noProof="0" dirty="0" err="1">
                <a:ln>
                  <a:noFill/>
                </a:ln>
                <a:solidFill>
                  <a:schemeClr val="bg1"/>
                </a:solidFill>
                <a:effectLst/>
                <a:uLnTx/>
                <a:uFillTx/>
                <a:latin typeface="+mj-lt"/>
              </a:rPr>
              <a:t>descripciones</a:t>
            </a:r>
            <a:r>
              <a:rPr kumimoji="0" lang="en-GB" sz="2000" b="1" u="none" strike="noStrike" kern="0" cap="none" spc="0" normalizeH="0" baseline="0" noProof="0" dirty="0">
                <a:ln>
                  <a:noFill/>
                </a:ln>
                <a:solidFill>
                  <a:schemeClr val="bg1"/>
                </a:solidFill>
                <a:effectLst/>
                <a:uLnTx/>
                <a:uFillTx/>
                <a:latin typeface="+mj-lt"/>
              </a:rPr>
              <a:t> y </a:t>
            </a:r>
            <a:r>
              <a:rPr kumimoji="0" lang="en-GB" sz="2000" b="1" u="none" strike="noStrike" kern="0" cap="none" spc="0" normalizeH="0" baseline="0" noProof="0" dirty="0" err="1">
                <a:ln>
                  <a:noFill/>
                </a:ln>
                <a:solidFill>
                  <a:schemeClr val="bg1"/>
                </a:solidFill>
                <a:effectLst/>
                <a:uLnTx/>
                <a:uFillTx/>
                <a:latin typeface="+mj-lt"/>
              </a:rPr>
              <a:t>completa</a:t>
            </a:r>
            <a:r>
              <a:rPr kumimoji="0" lang="en-GB" sz="2000" b="1" u="none" strike="noStrike" kern="0" cap="none" spc="0" normalizeH="0" baseline="0" noProof="0" dirty="0">
                <a:ln>
                  <a:noFill/>
                </a:ln>
                <a:solidFill>
                  <a:schemeClr val="bg1"/>
                </a:solidFill>
                <a:effectLst/>
                <a:uLnTx/>
                <a:uFillTx/>
                <a:latin typeface="+mj-lt"/>
              </a:rPr>
              <a:t> la </a:t>
            </a:r>
            <a:r>
              <a:rPr kumimoji="0" lang="en-GB" sz="2000" b="1" u="none" strike="noStrike" kern="0" cap="none" spc="0" normalizeH="0" baseline="0" noProof="0" dirty="0" err="1">
                <a:ln>
                  <a:noFill/>
                </a:ln>
                <a:solidFill>
                  <a:schemeClr val="bg1"/>
                </a:solidFill>
                <a:effectLst/>
                <a:uLnTx/>
                <a:uFillTx/>
                <a:latin typeface="+mj-lt"/>
              </a:rPr>
              <a:t>frase</a:t>
            </a:r>
            <a:r>
              <a:rPr kumimoji="0" lang="en-GB" sz="2000" b="1" u="none" strike="noStrike" kern="0" cap="none" spc="0" normalizeH="0" baseline="0" noProof="0" dirty="0">
                <a:ln>
                  <a:noFill/>
                </a:ln>
                <a:solidFill>
                  <a:schemeClr val="bg1"/>
                </a:solidFill>
                <a:effectLst/>
                <a:uLnTx/>
                <a:uFillTx/>
                <a:latin typeface="+mj-lt"/>
              </a:rPr>
              <a:t> con las </a:t>
            </a:r>
            <a:r>
              <a:rPr kumimoji="0" lang="en-GB" sz="2000" b="1" u="none" strike="noStrike" kern="0" cap="none" spc="0" normalizeH="0" baseline="0" noProof="0" dirty="0" err="1">
                <a:ln>
                  <a:noFill/>
                </a:ln>
                <a:solidFill>
                  <a:schemeClr val="bg1"/>
                </a:solidFill>
                <a:effectLst/>
                <a:uLnTx/>
                <a:uFillTx/>
                <a:latin typeface="+mj-lt"/>
              </a:rPr>
              <a:t>opciones</a:t>
            </a:r>
            <a:r>
              <a:rPr kumimoji="0" lang="en-GB" sz="2000" b="1" u="none" strike="noStrike" kern="0" cap="none" spc="0" normalizeH="0" baseline="0" noProof="0" dirty="0">
                <a:ln>
                  <a:noFill/>
                </a:ln>
                <a:solidFill>
                  <a:schemeClr val="bg1"/>
                </a:solidFill>
                <a:effectLst/>
                <a:uLnTx/>
                <a:uFillTx/>
                <a:latin typeface="+mj-lt"/>
              </a:rPr>
              <a:t> </a:t>
            </a:r>
            <a:r>
              <a:rPr kumimoji="0" lang="en-GB" sz="2000" b="1" u="none" strike="noStrike" kern="0" cap="none" spc="0" normalizeH="0" baseline="0" noProof="0" dirty="0" err="1">
                <a:ln>
                  <a:noFill/>
                </a:ln>
                <a:solidFill>
                  <a:schemeClr val="bg1"/>
                </a:solidFill>
                <a:effectLst/>
                <a:uLnTx/>
                <a:uFillTx/>
                <a:latin typeface="+mj-lt"/>
              </a:rPr>
              <a:t>correctas</a:t>
            </a:r>
            <a:r>
              <a:rPr kumimoji="0" lang="en-GB" sz="2000" b="1" u="none" strike="noStrike" kern="0" cap="none" spc="0" normalizeH="0" baseline="0" noProof="0" dirty="0">
                <a:ln>
                  <a:noFill/>
                </a:ln>
                <a:solidFill>
                  <a:schemeClr val="bg1"/>
                </a:solidFill>
                <a:effectLst/>
                <a:uLnTx/>
                <a:uFillTx/>
                <a:latin typeface="+mj-lt"/>
              </a:rPr>
              <a:t>.  </a:t>
            </a: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387B7E56-6DEF-46A8-AA87-192389A8EFB6}"/>
              </a:ext>
            </a:extLst>
          </p:cNvPr>
          <p:cNvSpPr txBox="1"/>
          <p:nvPr/>
        </p:nvSpPr>
        <p:spPr>
          <a:xfrm>
            <a:off x="464462" y="4716880"/>
            <a:ext cx="1088534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a:ln>
                  <a:noFill/>
                </a:ln>
                <a:effectLst/>
                <a:uLnTx/>
                <a:uFillTx/>
              </a:rPr>
              <a:t>son</a:t>
            </a:r>
            <a:r>
              <a:rPr kumimoji="0" lang="en-GB" sz="9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err="1">
                <a:ln>
                  <a:noFill/>
                </a:ln>
                <a:effectLst/>
                <a:uLnTx/>
                <a:uFillTx/>
              </a:rPr>
              <a:t>rande</a:t>
            </a:r>
            <a:r>
              <a:rPr kumimoji="0" lang="en-GB" sz="9600" b="0" i="0" u="none" strike="noStrike" kern="0" cap="none" spc="0" normalizeH="0" baseline="0" noProof="0" dirty="0" err="1">
                <a:ln>
                  <a:noFill/>
                </a:ln>
                <a:solidFill>
                  <a:srgbClr val="FF6600"/>
                </a:solidFill>
                <a:effectLst/>
                <a:uLnTx/>
                <a:uFillTx/>
              </a:rPr>
              <a:t>s</a:t>
            </a:r>
            <a:r>
              <a:rPr kumimoji="0" lang="en-GB" sz="9600" b="0" i="0" u="none" strike="noStrike" kern="0" cap="none" spc="0" normalizeH="0" baseline="0" noProof="0" dirty="0">
                <a:ln>
                  <a:noFill/>
                </a:ln>
                <a:effectLst/>
                <a:uLnTx/>
                <a:uFillTx/>
              </a:rPr>
              <a:t>.</a:t>
            </a:r>
            <a:r>
              <a:rPr kumimoji="0" lang="en-GB" sz="9600" b="0" i="0" u="none" strike="noStrike" kern="0" cap="none" spc="0" normalizeH="0" baseline="0" noProof="0" dirty="0">
                <a:ln>
                  <a:noFill/>
                </a:ln>
                <a:solidFill>
                  <a:srgbClr val="4472C4">
                    <a:lumMod val="50000"/>
                  </a:srgbClr>
                </a:solidFill>
                <a:effectLst/>
                <a:uLnTx/>
                <a:uFillTx/>
              </a:rPr>
              <a:t> </a:t>
            </a:r>
          </a:p>
        </p:txBody>
      </p:sp>
      <p:sp>
        <p:nvSpPr>
          <p:cNvPr id="33" name="TextBox 32">
            <a:extLst>
              <a:ext uri="{FF2B5EF4-FFF2-40B4-BE49-F238E27FC236}">
                <a16:creationId xmlns:a16="http://schemas.microsoft.com/office/drawing/2014/main" id="{B6C4B0EE-6B09-49BF-8521-3C329B779BE2}"/>
              </a:ext>
            </a:extLst>
          </p:cNvPr>
          <p:cNvSpPr txBox="1"/>
          <p:nvPr/>
        </p:nvSpPr>
        <p:spPr>
          <a:xfrm>
            <a:off x="1582083" y="4742991"/>
            <a:ext cx="1004101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600" b="0" i="0" u="none" strike="noStrike" kern="0" cap="none" spc="0" normalizeH="0" baseline="0" noProof="0" dirty="0">
                <a:ln>
                  <a:noFill/>
                </a:ln>
                <a:solidFill>
                  <a:srgbClr val="4472C4">
                    <a:lumMod val="50000"/>
                  </a:srgbClr>
                </a:solidFill>
                <a:effectLst/>
                <a:uLnTx/>
                <a:uFillTx/>
              </a:rPr>
              <a:t>____    </a:t>
            </a:r>
            <a:r>
              <a:rPr kumimoji="0" lang="en-GB" sz="9600" b="0" i="0" u="none" strike="noStrike" kern="0" cap="none" spc="0" normalizeH="0" baseline="0" noProof="0" dirty="0">
                <a:ln>
                  <a:noFill/>
                </a:ln>
                <a:effectLst/>
                <a:uLnTx/>
                <a:uFillTx/>
              </a:rPr>
              <a:t>g</a:t>
            </a:r>
            <a:r>
              <a:rPr kumimoji="0" lang="en-GB" sz="9600" b="0" i="0" u="none" strike="noStrike" kern="0" cap="none" spc="0" normalizeH="0" baseline="0" noProof="0" dirty="0">
                <a:ln>
                  <a:noFill/>
                </a:ln>
                <a:solidFill>
                  <a:srgbClr val="4472C4">
                    <a:lumMod val="50000"/>
                  </a:srgbClr>
                </a:solidFill>
                <a:effectLst/>
                <a:uLnTx/>
                <a:uFillTx/>
              </a:rPr>
              <a:t>_______</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6" name="Group 25">
            <a:extLst>
              <a:ext uri="{FF2B5EF4-FFF2-40B4-BE49-F238E27FC236}">
                <a16:creationId xmlns:a16="http://schemas.microsoft.com/office/drawing/2014/main" id="{2FCCCC56-7E29-4BE6-BB45-CCE14D3694A3}"/>
              </a:ext>
            </a:extLst>
          </p:cNvPr>
          <p:cNvGrpSpPr/>
          <p:nvPr/>
        </p:nvGrpSpPr>
        <p:grpSpPr>
          <a:xfrm>
            <a:off x="4219999" y="635787"/>
            <a:ext cx="3374273" cy="2530182"/>
            <a:chOff x="4219999" y="1103147"/>
            <a:chExt cx="3374273" cy="2530182"/>
          </a:xfrm>
        </p:grpSpPr>
        <p:pic>
          <p:nvPicPr>
            <p:cNvPr id="27" name="Picture 26">
              <a:extLst>
                <a:ext uri="{FF2B5EF4-FFF2-40B4-BE49-F238E27FC236}">
                  <a16:creationId xmlns:a16="http://schemas.microsoft.com/office/drawing/2014/main" id="{9D0C1DD9-F105-4E25-B508-5185DBC6E9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4219999" y="1103147"/>
              <a:ext cx="991681" cy="2530182"/>
            </a:xfrm>
            <a:prstGeom prst="rect">
              <a:avLst/>
            </a:prstGeom>
          </p:spPr>
        </p:pic>
        <p:pic>
          <p:nvPicPr>
            <p:cNvPr id="28" name="Picture 27">
              <a:extLst>
                <a:ext uri="{FF2B5EF4-FFF2-40B4-BE49-F238E27FC236}">
                  <a16:creationId xmlns:a16="http://schemas.microsoft.com/office/drawing/2014/main" id="{FBB3E18C-B998-4958-BC18-078E82918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5411295" y="1103147"/>
              <a:ext cx="991681" cy="2530182"/>
            </a:xfrm>
            <a:prstGeom prst="rect">
              <a:avLst/>
            </a:prstGeom>
          </p:spPr>
        </p:pic>
        <p:pic>
          <p:nvPicPr>
            <p:cNvPr id="29" name="Picture 28">
              <a:extLst>
                <a:ext uri="{FF2B5EF4-FFF2-40B4-BE49-F238E27FC236}">
                  <a16:creationId xmlns:a16="http://schemas.microsoft.com/office/drawing/2014/main" id="{8B50531A-EA48-4299-BE8B-8DD56E193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6602591" y="1103147"/>
              <a:ext cx="991681" cy="2530182"/>
            </a:xfrm>
            <a:prstGeom prst="rect">
              <a:avLst/>
            </a:prstGeom>
          </p:spPr>
        </p:pic>
      </p:grpSp>
      <p:sp>
        <p:nvSpPr>
          <p:cNvPr id="30" name="TextBox 29">
            <a:extLst>
              <a:ext uri="{FF2B5EF4-FFF2-40B4-BE49-F238E27FC236}">
                <a16:creationId xmlns:a16="http://schemas.microsoft.com/office/drawing/2014/main" id="{DD609726-DE0B-4C9D-9643-A0F9D6932196}"/>
              </a:ext>
            </a:extLst>
          </p:cNvPr>
          <p:cNvSpPr txBox="1"/>
          <p:nvPr/>
        </p:nvSpPr>
        <p:spPr>
          <a:xfrm>
            <a:off x="1308792" y="3359032"/>
            <a:ext cx="1004101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effectLst/>
                <a:uLnTx/>
                <a:uFillTx/>
              </a:rPr>
              <a:t>      </a:t>
            </a:r>
            <a:r>
              <a:rPr kumimoji="0" lang="en-GB" sz="9600" b="0" i="0" u="none" strike="noStrike" kern="0" cap="none" spc="0" normalizeH="0" baseline="0" noProof="0" dirty="0">
                <a:ln>
                  <a:noFill/>
                </a:ln>
                <a:effectLst/>
                <a:uLnTx/>
                <a:uFillTx/>
              </a:rPr>
              <a:t>____ </a:t>
            </a:r>
            <a:r>
              <a:rPr kumimoji="0" lang="en-GB" sz="9600" b="1" i="0" u="none" strike="noStrike" kern="0" cap="none" spc="0" normalizeH="0" baseline="0" noProof="0" dirty="0" err="1">
                <a:ln>
                  <a:noFill/>
                </a:ln>
                <a:effectLst/>
                <a:uLnTx/>
                <a:uFillTx/>
              </a:rPr>
              <a:t>edificios</a:t>
            </a:r>
            <a:endParaRPr kumimoji="0" lang="en-GB" sz="9600" b="1"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FBF095D5-8C81-485C-960E-4A30639140C9}"/>
              </a:ext>
            </a:extLst>
          </p:cNvPr>
          <p:cNvSpPr txBox="1"/>
          <p:nvPr/>
        </p:nvSpPr>
        <p:spPr>
          <a:xfrm>
            <a:off x="1738325" y="3348296"/>
            <a:ext cx="694671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rgbClr val="0070C0"/>
                </a:solidFill>
                <a:effectLst/>
                <a:uLnTx/>
                <a:uFillTx/>
              </a:rPr>
              <a:t>      </a:t>
            </a:r>
            <a:r>
              <a:rPr kumimoji="0" lang="en-GB" sz="9600" b="0" i="0" u="none" strike="noStrike" kern="0" cap="none" spc="0" normalizeH="0" baseline="0" noProof="0" dirty="0">
                <a:ln>
                  <a:noFill/>
                </a:ln>
                <a:solidFill>
                  <a:srgbClr val="0070C0"/>
                </a:solidFill>
                <a:effectLst/>
                <a:uLnTx/>
                <a:uFillTx/>
              </a:rPr>
              <a:t>Los</a:t>
            </a:r>
          </a:p>
        </p:txBody>
      </p:sp>
      <p:sp>
        <p:nvSpPr>
          <p:cNvPr id="34" name="Title 33">
            <a:extLst>
              <a:ext uri="{FF2B5EF4-FFF2-40B4-BE49-F238E27FC236}">
                <a16:creationId xmlns:a16="http://schemas.microsoft.com/office/drawing/2014/main" id="{0CB67AE5-CCD9-4925-826A-2C8F40350DC6}"/>
              </a:ext>
            </a:extLst>
          </p:cNvPr>
          <p:cNvSpPr>
            <a:spLocks noGrp="1"/>
          </p:cNvSpPr>
          <p:nvPr>
            <p:ph type="title"/>
          </p:nvPr>
        </p:nvSpPr>
        <p:spPr/>
        <p:txBody>
          <a:bodyP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es? ¿</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son? </a:t>
            </a:r>
            <a:endParaRPr lang="en-GB" sz="3600" dirty="0"/>
          </a:p>
        </p:txBody>
      </p:sp>
      <p:sp>
        <p:nvSpPr>
          <p:cNvPr id="14" name="TextBox 13">
            <a:extLst>
              <a:ext uri="{FF2B5EF4-FFF2-40B4-BE49-F238E27FC236}">
                <a16:creationId xmlns:a16="http://schemas.microsoft.com/office/drawing/2014/main" id="{2637E14C-4678-4558-A3AE-A56B8EFB9FAB}"/>
              </a:ext>
            </a:extLst>
          </p:cNvPr>
          <p:cNvSpPr txBox="1"/>
          <p:nvPr/>
        </p:nvSpPr>
        <p:spPr>
          <a:xfrm>
            <a:off x="10840032" y="235677"/>
            <a:ext cx="1291008"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828F7E-8459-4B1B-ABB3-306F06B0C3FA}"/>
              </a:ext>
            </a:extLst>
          </p:cNvPr>
          <p:cNvSpPr txBox="1"/>
          <p:nvPr/>
        </p:nvSpPr>
        <p:spPr>
          <a:xfrm>
            <a:off x="1677188" y="4769440"/>
            <a:ext cx="11788477" cy="1569660"/>
          </a:xfrm>
          <a:prstGeom prst="rect">
            <a:avLst/>
          </a:prstGeom>
          <a:noFill/>
        </p:spPr>
        <p:txBody>
          <a:bodyPr wrap="square" rtlCol="0">
            <a:spAutoFit/>
          </a:bodyPr>
          <a:lstStyle/>
          <a:p>
            <a:r>
              <a:rPr lang="en-GB" sz="9600" dirty="0">
                <a:latin typeface="Century Gothic" panose="020B0502020202020204" pitchFamily="34" charset="0"/>
              </a:rPr>
              <a:t>__  in__________</a:t>
            </a:r>
          </a:p>
        </p:txBody>
      </p:sp>
      <p:sp>
        <p:nvSpPr>
          <p:cNvPr id="4" name="Title 3">
            <a:extLst>
              <a:ext uri="{FF2B5EF4-FFF2-40B4-BE49-F238E27FC236}">
                <a16:creationId xmlns:a16="http://schemas.microsoft.com/office/drawing/2014/main" id="{A50D76BB-5999-4A41-B724-7DF407BDD489}"/>
              </a:ext>
            </a:extLst>
          </p:cNvPr>
          <p:cNvSpPr>
            <a:spLocks noGrp="1"/>
          </p:cNvSpPr>
          <p:nvPr>
            <p:ph type="title"/>
          </p:nvPr>
        </p:nvSpPr>
        <p:spPr>
          <a:xfrm>
            <a:off x="2543491" y="2473259"/>
            <a:ext cx="7935874" cy="3465712"/>
          </a:xfrm>
        </p:spPr>
        <p:txBody>
          <a:bodyPr>
            <a:normAutofit/>
          </a:bodyPr>
          <a:lstStyle/>
          <a:p>
            <a:r>
              <a:rPr lang="en-GB" sz="6600" kern="1200" dirty="0">
                <a:solidFill>
                  <a:schemeClr val="tx1"/>
                </a:solidFill>
                <a:effectLst/>
                <a:latin typeface="Century Gothic" panose="020B0502020202020204" pitchFamily="34" charset="0"/>
                <a:ea typeface="+mn-ea"/>
                <a:cs typeface="+mn-cs"/>
              </a:rPr>
              <a:t> </a:t>
            </a:r>
            <a:r>
              <a:rPr lang="en-GB" sz="9600" kern="1200" dirty="0">
                <a:solidFill>
                  <a:schemeClr val="tx1"/>
                </a:solidFill>
                <a:effectLst/>
                <a:latin typeface="Century Gothic" panose="020B0502020202020204" pitchFamily="34" charset="0"/>
                <a:ea typeface="+mn-ea"/>
                <a:cs typeface="+mn-cs"/>
              </a:rPr>
              <a:t>____ vista</a:t>
            </a:r>
            <a:endParaRPr lang="en-GB" dirty="0">
              <a:solidFill>
                <a:schemeClr val="tx1"/>
              </a:solidFill>
            </a:endParaRPr>
          </a:p>
        </p:txBody>
      </p:sp>
      <p:sp>
        <p:nvSpPr>
          <p:cNvPr id="7" name="TextBox 6">
            <a:extLst>
              <a:ext uri="{FF2B5EF4-FFF2-40B4-BE49-F238E27FC236}">
                <a16:creationId xmlns:a16="http://schemas.microsoft.com/office/drawing/2014/main" id="{BAC71945-DDB2-44CF-979C-32A1FCD265E7}"/>
              </a:ext>
            </a:extLst>
          </p:cNvPr>
          <p:cNvSpPr txBox="1"/>
          <p:nvPr/>
        </p:nvSpPr>
        <p:spPr>
          <a:xfrm>
            <a:off x="193794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75000"/>
                  </a:schemeClr>
                </a:solidFill>
                <a:latin typeface="Century Gothic" panose="020B0502020202020204" pitchFamily="34" charset="0"/>
              </a:rPr>
              <a:t>La</a:t>
            </a:r>
          </a:p>
        </p:txBody>
      </p:sp>
      <p:sp>
        <p:nvSpPr>
          <p:cNvPr id="8" name="TextBox 7">
            <a:extLst>
              <a:ext uri="{FF2B5EF4-FFF2-40B4-BE49-F238E27FC236}">
                <a16:creationId xmlns:a16="http://schemas.microsoft.com/office/drawing/2014/main" id="{EA9C0E3C-1C88-4098-A05F-6E2B1094759D}"/>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latin typeface="Century Gothic" panose="020B0502020202020204" pitchFamily="34" charset="0"/>
              </a:rPr>
              <a:t>es</a:t>
            </a:r>
            <a:r>
              <a:rPr lang="en-GB" sz="9600" dirty="0">
                <a:solidFill>
                  <a:schemeClr val="accent5">
                    <a:lumMod val="50000"/>
                  </a:schemeClr>
                </a:solidFill>
                <a:latin typeface="Century Gothic" panose="020B0502020202020204" pitchFamily="34" charset="0"/>
              </a:rPr>
              <a:t>     </a:t>
            </a:r>
            <a:r>
              <a:rPr lang="en-GB" sz="9600" dirty="0" err="1">
                <a:latin typeface="Century Gothic" panose="020B0502020202020204" pitchFamily="34" charset="0"/>
              </a:rPr>
              <a:t>teresante</a:t>
            </a:r>
            <a:r>
              <a:rPr lang="en-GB" sz="9600" dirty="0">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pic>
        <p:nvPicPr>
          <p:cNvPr id="10" name="Picture 9">
            <a:extLst>
              <a:ext uri="{FF2B5EF4-FFF2-40B4-BE49-F238E27FC236}">
                <a16:creationId xmlns:a16="http://schemas.microsoft.com/office/drawing/2014/main" id="{57F2322A-6A1C-44B8-9BC4-01AB0E8C5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360" y="621787"/>
            <a:ext cx="2691724" cy="2990804"/>
          </a:xfrm>
          <a:prstGeom prst="rect">
            <a:avLst/>
          </a:prstGeom>
        </p:spPr>
      </p:pic>
    </p:spTree>
    <p:extLst>
      <p:ext uri="{BB962C8B-B14F-4D97-AF65-F5344CB8AC3E}">
        <p14:creationId xmlns:p14="http://schemas.microsoft.com/office/powerpoint/2010/main" val="223149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9E4853-889B-47DD-B595-C8FD0A96A11E}"/>
              </a:ext>
            </a:extLst>
          </p:cNvPr>
          <p:cNvSpPr txBox="1"/>
          <p:nvPr/>
        </p:nvSpPr>
        <p:spPr>
          <a:xfrm>
            <a:off x="256353" y="4762275"/>
            <a:ext cx="11788477" cy="1569660"/>
          </a:xfrm>
          <a:prstGeom prst="rect">
            <a:avLst/>
          </a:prstGeom>
          <a:noFill/>
        </p:spPr>
        <p:txBody>
          <a:bodyPr wrap="square" rtlCol="0">
            <a:spAutoFit/>
          </a:bodyPr>
          <a:lstStyle/>
          <a:p>
            <a:r>
              <a:rPr lang="en-GB" sz="9600" dirty="0">
                <a:latin typeface="Century Gothic" panose="020B0502020202020204" pitchFamily="34" charset="0"/>
              </a:rPr>
              <a:t>  ____  g________</a:t>
            </a:r>
          </a:p>
        </p:txBody>
      </p:sp>
      <p:sp>
        <p:nvSpPr>
          <p:cNvPr id="10" name="Title 9">
            <a:extLst>
              <a:ext uri="{FF2B5EF4-FFF2-40B4-BE49-F238E27FC236}">
                <a16:creationId xmlns:a16="http://schemas.microsoft.com/office/drawing/2014/main" id="{4F6E72E8-83FF-447E-9E40-9730F7B0C7D5}"/>
              </a:ext>
            </a:extLst>
          </p:cNvPr>
          <p:cNvSpPr>
            <a:spLocks noGrp="1"/>
          </p:cNvSpPr>
          <p:nvPr>
            <p:ph type="title"/>
          </p:nvPr>
        </p:nvSpPr>
        <p:spPr>
          <a:xfrm>
            <a:off x="2520586" y="2172892"/>
            <a:ext cx="8082670" cy="4161079"/>
          </a:xfrm>
        </p:spPr>
        <p:txBody>
          <a:bodyPr>
            <a:normAutofit/>
          </a:bodyPr>
          <a:lstStyle/>
          <a:p>
            <a:r>
              <a:rPr lang="en-GB" sz="6600" kern="1200" dirty="0">
                <a:solidFill>
                  <a:schemeClr val="tx1"/>
                </a:solidFill>
                <a:effectLst/>
                <a:latin typeface="Century Gothic" panose="020B0502020202020204" pitchFamily="34" charset="0"/>
                <a:ea typeface="+mn-ea"/>
                <a:cs typeface="+mn-cs"/>
              </a:rPr>
              <a:t> </a:t>
            </a:r>
            <a:r>
              <a:rPr lang="en-GB" sz="9600" kern="1200" dirty="0">
                <a:solidFill>
                  <a:schemeClr val="tx1"/>
                </a:solidFill>
                <a:effectLst/>
                <a:latin typeface="Century Gothic" panose="020B0502020202020204" pitchFamily="34" charset="0"/>
                <a:ea typeface="+mn-ea"/>
                <a:cs typeface="+mn-cs"/>
              </a:rPr>
              <a:t>____ </a:t>
            </a:r>
            <a:r>
              <a:rPr lang="en-GB" sz="9600" kern="1200" dirty="0" err="1">
                <a:solidFill>
                  <a:schemeClr val="tx1"/>
                </a:solidFill>
                <a:effectLst/>
                <a:latin typeface="Century Gothic" panose="020B0502020202020204" pitchFamily="34" charset="0"/>
                <a:ea typeface="+mn-ea"/>
                <a:cs typeface="+mn-cs"/>
              </a:rPr>
              <a:t>islas</a:t>
            </a:r>
            <a:endParaRPr lang="en-GB" dirty="0">
              <a:solidFill>
                <a:schemeClr val="tx1"/>
              </a:solidFill>
            </a:endParaRPr>
          </a:p>
        </p:txBody>
      </p:sp>
      <p:sp>
        <p:nvSpPr>
          <p:cNvPr id="3" name="TextBox 2">
            <a:extLst>
              <a:ext uri="{FF2B5EF4-FFF2-40B4-BE49-F238E27FC236}">
                <a16:creationId xmlns:a16="http://schemas.microsoft.com/office/drawing/2014/main" id="{A84A67F5-C71E-4B19-B070-55D8493D71B0}"/>
              </a:ext>
            </a:extLst>
          </p:cNvPr>
          <p:cNvSpPr txBox="1"/>
          <p:nvPr/>
        </p:nvSpPr>
        <p:spPr>
          <a:xfrm>
            <a:off x="1673780" y="3348296"/>
            <a:ext cx="6946710" cy="1569660"/>
          </a:xfrm>
          <a:prstGeom prst="rect">
            <a:avLst/>
          </a:prstGeom>
          <a:noFill/>
        </p:spPr>
        <p:txBody>
          <a:bodyPr wrap="square" rtlCol="0">
            <a:spAutoFit/>
          </a:bodyPr>
          <a:lstStyle/>
          <a:p>
            <a:r>
              <a:rPr lang="en-GB" sz="6600" dirty="0">
                <a:solidFill>
                  <a:schemeClr val="accent5">
                    <a:lumMod val="75000"/>
                  </a:schemeClr>
                </a:solidFill>
                <a:latin typeface="Century Gothic" panose="020B0502020202020204" pitchFamily="34" charset="0"/>
              </a:rPr>
              <a:t>      </a:t>
            </a:r>
            <a:r>
              <a:rPr lang="en-GB" sz="9600" dirty="0">
                <a:solidFill>
                  <a:schemeClr val="accent5">
                    <a:lumMod val="75000"/>
                  </a:schemeClr>
                </a:solidFill>
                <a:latin typeface="Century Gothic" panose="020B0502020202020204" pitchFamily="34" charset="0"/>
              </a:rPr>
              <a:t>Las</a:t>
            </a:r>
          </a:p>
        </p:txBody>
      </p:sp>
      <p:sp>
        <p:nvSpPr>
          <p:cNvPr id="4" name="TextBox 3">
            <a:extLst>
              <a:ext uri="{FF2B5EF4-FFF2-40B4-BE49-F238E27FC236}">
                <a16:creationId xmlns:a16="http://schemas.microsoft.com/office/drawing/2014/main" id="{07926E63-7338-4B81-A87E-B637EA30AB2C}"/>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latin typeface="Century Gothic" panose="020B0502020202020204" pitchFamily="34" charset="0"/>
              </a:rPr>
              <a:t>rande</a:t>
            </a:r>
            <a:r>
              <a:rPr lang="en-GB" sz="9600" dirty="0" err="1">
                <a:solidFill>
                  <a:srgbClr val="FF6600"/>
                </a:solidFill>
                <a:latin typeface="Century Gothic" panose="020B0502020202020204" pitchFamily="34" charset="0"/>
              </a:rPr>
              <a:t>s</a:t>
            </a:r>
            <a:r>
              <a:rPr lang="en-GB" sz="9600" dirty="0">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grpSp>
        <p:nvGrpSpPr>
          <p:cNvPr id="6" name="Group 5">
            <a:extLst>
              <a:ext uri="{FF2B5EF4-FFF2-40B4-BE49-F238E27FC236}">
                <a16:creationId xmlns:a16="http://schemas.microsoft.com/office/drawing/2014/main" id="{322A2898-7B24-497B-A24E-782ABAC0440F}"/>
              </a:ext>
            </a:extLst>
          </p:cNvPr>
          <p:cNvGrpSpPr/>
          <p:nvPr/>
        </p:nvGrpSpPr>
        <p:grpSpPr>
          <a:xfrm>
            <a:off x="1842753" y="883593"/>
            <a:ext cx="8891419" cy="2578601"/>
            <a:chOff x="1037827" y="1170632"/>
            <a:chExt cx="8891419" cy="2578601"/>
          </a:xfrm>
        </p:grpSpPr>
        <p:pic>
          <p:nvPicPr>
            <p:cNvPr id="7" name="Picture 6">
              <a:extLst>
                <a:ext uri="{FF2B5EF4-FFF2-40B4-BE49-F238E27FC236}">
                  <a16:creationId xmlns:a16="http://schemas.microsoft.com/office/drawing/2014/main" id="{E3F78B6B-A746-4A0E-8927-4416EED66A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1037827" y="1170634"/>
              <a:ext cx="2963685" cy="2578599"/>
            </a:xfrm>
            <a:prstGeom prst="rect">
              <a:avLst/>
            </a:prstGeom>
          </p:spPr>
        </p:pic>
        <p:pic>
          <p:nvPicPr>
            <p:cNvPr id="8" name="Picture 7">
              <a:extLst>
                <a:ext uri="{FF2B5EF4-FFF2-40B4-BE49-F238E27FC236}">
                  <a16:creationId xmlns:a16="http://schemas.microsoft.com/office/drawing/2014/main" id="{7765FA7D-A450-44F2-97A9-F1138BEA2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4001876" y="1170633"/>
              <a:ext cx="2963685" cy="2578599"/>
            </a:xfrm>
            <a:prstGeom prst="rect">
              <a:avLst/>
            </a:prstGeom>
          </p:spPr>
        </p:pic>
        <p:pic>
          <p:nvPicPr>
            <p:cNvPr id="9" name="Picture 8">
              <a:extLst>
                <a:ext uri="{FF2B5EF4-FFF2-40B4-BE49-F238E27FC236}">
                  <a16:creationId xmlns:a16="http://schemas.microsoft.com/office/drawing/2014/main" id="{D1754B92-BA22-4B62-BA7B-D3CDBEB45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965561" y="1170632"/>
              <a:ext cx="2963685" cy="2578599"/>
            </a:xfrm>
            <a:prstGeom prst="rect">
              <a:avLst/>
            </a:prstGeom>
          </p:spPr>
        </p:pic>
      </p:grpSp>
    </p:spTree>
    <p:extLst>
      <p:ext uri="{BB962C8B-B14F-4D97-AF65-F5344CB8AC3E}">
        <p14:creationId xmlns:p14="http://schemas.microsoft.com/office/powerpoint/2010/main" val="42146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AC21A2-DE6B-456F-B442-1B74E5507303}"/>
              </a:ext>
            </a:extLst>
          </p:cNvPr>
          <p:cNvSpPr>
            <a:spLocks noGrp="1"/>
          </p:cNvSpPr>
          <p:nvPr>
            <p:ph type="title"/>
          </p:nvPr>
        </p:nvSpPr>
        <p:spPr>
          <a:xfrm>
            <a:off x="2559527" y="2766373"/>
            <a:ext cx="10968789" cy="2985927"/>
          </a:xfrm>
        </p:spPr>
        <p:txBody>
          <a:bodyPr>
            <a:normAutofit/>
          </a:bodyPr>
          <a:lstStyle/>
          <a:p>
            <a:r>
              <a:rPr lang="en-GB" sz="6600" kern="1200" dirty="0">
                <a:solidFill>
                  <a:schemeClr val="tx1"/>
                </a:solidFill>
                <a:effectLst/>
                <a:latin typeface="Century Gothic" panose="020B0502020202020204" pitchFamily="34" charset="0"/>
                <a:ea typeface="+mn-ea"/>
                <a:cs typeface="+mn-cs"/>
              </a:rPr>
              <a:t> </a:t>
            </a:r>
            <a:r>
              <a:rPr lang="en-GB" sz="9600" kern="1200" dirty="0">
                <a:solidFill>
                  <a:schemeClr val="tx1"/>
                </a:solidFill>
                <a:effectLst/>
                <a:latin typeface="Century Gothic" panose="020B0502020202020204" pitchFamily="34" charset="0"/>
                <a:ea typeface="+mn-ea"/>
                <a:cs typeface="+mn-cs"/>
              </a:rPr>
              <a:t>____ </a:t>
            </a:r>
            <a:r>
              <a:rPr lang="en-GB" sz="9600" kern="1200" dirty="0" err="1">
                <a:solidFill>
                  <a:schemeClr val="tx1"/>
                </a:solidFill>
                <a:effectLst/>
                <a:latin typeface="Century Gothic" panose="020B0502020202020204" pitchFamily="34" charset="0"/>
                <a:ea typeface="+mn-ea"/>
                <a:cs typeface="+mn-cs"/>
              </a:rPr>
              <a:t>trabajos</a:t>
            </a:r>
            <a:endParaRPr lang="en-GB" dirty="0">
              <a:solidFill>
                <a:schemeClr val="tx1"/>
              </a:solidFill>
            </a:endParaRPr>
          </a:p>
        </p:txBody>
      </p:sp>
      <p:sp>
        <p:nvSpPr>
          <p:cNvPr id="5" name="TextBox 4">
            <a:extLst>
              <a:ext uri="{FF2B5EF4-FFF2-40B4-BE49-F238E27FC236}">
                <a16:creationId xmlns:a16="http://schemas.microsoft.com/office/drawing/2014/main" id="{B9916EF7-0709-47DC-B938-203722213FD3}"/>
              </a:ext>
            </a:extLst>
          </p:cNvPr>
          <p:cNvSpPr txBox="1"/>
          <p:nvPr/>
        </p:nvSpPr>
        <p:spPr>
          <a:xfrm>
            <a:off x="1513096" y="4779881"/>
            <a:ext cx="12743543" cy="1569660"/>
          </a:xfrm>
          <a:prstGeom prst="rect">
            <a:avLst/>
          </a:prstGeom>
          <a:noFill/>
        </p:spPr>
        <p:txBody>
          <a:bodyPr wrap="square" rtlCol="0">
            <a:spAutoFit/>
          </a:bodyPr>
          <a:lstStyle/>
          <a:p>
            <a:r>
              <a:rPr lang="en-GB" sz="9600" dirty="0">
                <a:latin typeface="Century Gothic" panose="020B0502020202020204" pitchFamily="34" charset="0"/>
              </a:rPr>
              <a:t>___ </a:t>
            </a:r>
            <a:r>
              <a:rPr lang="en-GB" sz="9600" dirty="0" err="1">
                <a:latin typeface="Century Gothic" panose="020B0502020202020204" pitchFamily="34" charset="0"/>
              </a:rPr>
              <a:t>im</a:t>
            </a:r>
            <a:r>
              <a:rPr lang="en-GB" sz="9600" dirty="0">
                <a:latin typeface="Century Gothic" panose="020B0502020202020204" pitchFamily="34" charset="0"/>
              </a:rPr>
              <a:t>__________</a:t>
            </a:r>
          </a:p>
        </p:txBody>
      </p:sp>
      <p:sp>
        <p:nvSpPr>
          <p:cNvPr id="3" name="TextBox 2">
            <a:extLst>
              <a:ext uri="{FF2B5EF4-FFF2-40B4-BE49-F238E27FC236}">
                <a16:creationId xmlns:a16="http://schemas.microsoft.com/office/drawing/2014/main" id="{4E746336-F9A0-489E-BA4D-8A702D14C308}"/>
              </a:ext>
            </a:extLst>
          </p:cNvPr>
          <p:cNvSpPr txBox="1"/>
          <p:nvPr/>
        </p:nvSpPr>
        <p:spPr>
          <a:xfrm>
            <a:off x="1775549" y="3348296"/>
            <a:ext cx="6946710" cy="1569660"/>
          </a:xfrm>
          <a:prstGeom prst="rect">
            <a:avLst/>
          </a:prstGeom>
          <a:noFill/>
        </p:spPr>
        <p:txBody>
          <a:bodyPr wrap="square" rtlCol="0">
            <a:spAutoFit/>
          </a:bodyPr>
          <a:lstStyle/>
          <a:p>
            <a:r>
              <a:rPr lang="en-GB" sz="6600" dirty="0">
                <a:solidFill>
                  <a:srgbClr val="0070C0"/>
                </a:solidFill>
                <a:latin typeface="Century Gothic" panose="020B0502020202020204" pitchFamily="34" charset="0"/>
              </a:rPr>
              <a:t>      </a:t>
            </a:r>
            <a:r>
              <a:rPr lang="en-GB" sz="9600" dirty="0">
                <a:solidFill>
                  <a:srgbClr val="0070C0"/>
                </a:solidFill>
                <a:latin typeface="Century Gothic" panose="020B0502020202020204" pitchFamily="34" charset="0"/>
              </a:rPr>
              <a:t>Los</a:t>
            </a:r>
          </a:p>
        </p:txBody>
      </p:sp>
      <p:sp>
        <p:nvSpPr>
          <p:cNvPr id="4" name="TextBox 3">
            <a:extLst>
              <a:ext uri="{FF2B5EF4-FFF2-40B4-BE49-F238E27FC236}">
                <a16:creationId xmlns:a16="http://schemas.microsoft.com/office/drawing/2014/main" id="{DBC1FB0B-D329-4C71-8D4A-CB2A01264C89}"/>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latin typeface="Century Gothic" panose="020B0502020202020204" pitchFamily="34" charset="0"/>
              </a:rPr>
              <a:t>son</a:t>
            </a:r>
            <a:r>
              <a:rPr lang="en-GB" sz="9600" dirty="0">
                <a:solidFill>
                  <a:srgbClr val="FF6600"/>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    </a:t>
            </a:r>
            <a:r>
              <a:rPr lang="en-GB" sz="9600" dirty="0" err="1">
                <a:latin typeface="Century Gothic" panose="020B0502020202020204" pitchFamily="34" charset="0"/>
              </a:rPr>
              <a:t>portante</a:t>
            </a:r>
            <a:r>
              <a:rPr lang="en-GB" sz="9600" dirty="0" err="1">
                <a:solidFill>
                  <a:schemeClr val="accent2"/>
                </a:solidFill>
                <a:latin typeface="Century Gothic" panose="020B0502020202020204" pitchFamily="34" charset="0"/>
              </a:rPr>
              <a:t>s</a:t>
            </a:r>
            <a:r>
              <a:rPr lang="en-GB" sz="9600" dirty="0">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grpSp>
        <p:nvGrpSpPr>
          <p:cNvPr id="6" name="Group 5">
            <a:extLst>
              <a:ext uri="{FF2B5EF4-FFF2-40B4-BE49-F238E27FC236}">
                <a16:creationId xmlns:a16="http://schemas.microsoft.com/office/drawing/2014/main" id="{6BA7A80F-45BC-42C7-8835-2261BFE013AB}"/>
              </a:ext>
            </a:extLst>
          </p:cNvPr>
          <p:cNvGrpSpPr/>
          <p:nvPr/>
        </p:nvGrpSpPr>
        <p:grpSpPr>
          <a:xfrm>
            <a:off x="3261102" y="1357823"/>
            <a:ext cx="4782820" cy="2391410"/>
            <a:chOff x="3261102" y="1357823"/>
            <a:chExt cx="4782820" cy="2391410"/>
          </a:xfrm>
        </p:grpSpPr>
        <p:pic>
          <p:nvPicPr>
            <p:cNvPr id="7" name="Picture 6">
              <a:extLst>
                <a:ext uri="{FF2B5EF4-FFF2-40B4-BE49-F238E27FC236}">
                  <a16:creationId xmlns:a16="http://schemas.microsoft.com/office/drawing/2014/main" id="{2B40F95F-3284-48F0-8936-94BB0847A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2" y="1357823"/>
              <a:ext cx="2391410" cy="2391410"/>
            </a:xfrm>
            <a:prstGeom prst="rect">
              <a:avLst/>
            </a:prstGeom>
          </p:spPr>
        </p:pic>
        <p:pic>
          <p:nvPicPr>
            <p:cNvPr id="8" name="Picture 7">
              <a:extLst>
                <a:ext uri="{FF2B5EF4-FFF2-40B4-BE49-F238E27FC236}">
                  <a16:creationId xmlns:a16="http://schemas.microsoft.com/office/drawing/2014/main" id="{60DE2C6D-EF0B-4AC1-BEDD-D62485AA4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12" y="1357823"/>
              <a:ext cx="2391410" cy="2391410"/>
            </a:xfrm>
            <a:prstGeom prst="rect">
              <a:avLst/>
            </a:prstGeom>
          </p:spPr>
        </p:pic>
      </p:grpSp>
    </p:spTree>
    <p:extLst>
      <p:ext uri="{BB962C8B-B14F-4D97-AF65-F5344CB8AC3E}">
        <p14:creationId xmlns:p14="http://schemas.microsoft.com/office/powerpoint/2010/main" val="17895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282C6-9DA2-4D89-A458-F7713B486C63}"/>
              </a:ext>
            </a:extLst>
          </p:cNvPr>
          <p:cNvSpPr txBox="1"/>
          <p:nvPr/>
        </p:nvSpPr>
        <p:spPr>
          <a:xfrm>
            <a:off x="976068" y="4781825"/>
            <a:ext cx="11788477" cy="1569660"/>
          </a:xfrm>
          <a:prstGeom prst="rect">
            <a:avLst/>
          </a:prstGeom>
          <a:noFill/>
        </p:spPr>
        <p:txBody>
          <a:bodyPr wrap="square" rtlCol="0">
            <a:spAutoFit/>
          </a:bodyPr>
          <a:lstStyle/>
          <a:p>
            <a:r>
              <a:rPr lang="en-GB" sz="9600" dirty="0">
                <a:latin typeface="Century Gothic" panose="020B0502020202020204" pitchFamily="34" charset="0"/>
              </a:rPr>
              <a:t>____  in__________</a:t>
            </a:r>
          </a:p>
        </p:txBody>
      </p:sp>
      <p:sp>
        <p:nvSpPr>
          <p:cNvPr id="10" name="Title 9">
            <a:extLst>
              <a:ext uri="{FF2B5EF4-FFF2-40B4-BE49-F238E27FC236}">
                <a16:creationId xmlns:a16="http://schemas.microsoft.com/office/drawing/2014/main" id="{5D8AB853-6BA2-491C-902E-A4DDBCDCCC12}"/>
              </a:ext>
            </a:extLst>
          </p:cNvPr>
          <p:cNvSpPr>
            <a:spLocks noGrp="1"/>
          </p:cNvSpPr>
          <p:nvPr>
            <p:ph type="title"/>
          </p:nvPr>
        </p:nvSpPr>
        <p:spPr>
          <a:xfrm>
            <a:off x="2520070" y="2088560"/>
            <a:ext cx="9600713" cy="4288097"/>
          </a:xfrm>
        </p:spPr>
        <p:txBody>
          <a:bodyPr>
            <a:normAutofit/>
          </a:bodyPr>
          <a:lstStyle/>
          <a:p>
            <a:r>
              <a:rPr lang="en-GB" sz="6600" kern="1200" dirty="0">
                <a:solidFill>
                  <a:schemeClr val="tx1"/>
                </a:solidFill>
                <a:effectLst/>
                <a:latin typeface="Century Gothic" panose="020B0502020202020204" pitchFamily="34" charset="0"/>
                <a:ea typeface="+mn-ea"/>
                <a:cs typeface="+mn-cs"/>
              </a:rPr>
              <a:t> </a:t>
            </a:r>
            <a:r>
              <a:rPr lang="en-GB" sz="9600" kern="1200" dirty="0">
                <a:solidFill>
                  <a:schemeClr val="tx1"/>
                </a:solidFill>
                <a:effectLst/>
                <a:latin typeface="Century Gothic" panose="020B0502020202020204" pitchFamily="34" charset="0"/>
                <a:ea typeface="+mn-ea"/>
                <a:cs typeface="+mn-cs"/>
              </a:rPr>
              <a:t>____ </a:t>
            </a:r>
            <a:r>
              <a:rPr lang="en-GB" sz="9600" kern="1200" dirty="0" err="1">
                <a:solidFill>
                  <a:schemeClr val="tx1"/>
                </a:solidFill>
                <a:effectLst/>
                <a:latin typeface="Century Gothic" panose="020B0502020202020204" pitchFamily="34" charset="0"/>
                <a:ea typeface="+mn-ea"/>
                <a:cs typeface="+mn-cs"/>
              </a:rPr>
              <a:t>platos</a:t>
            </a:r>
            <a:endParaRPr lang="en-GB" dirty="0">
              <a:solidFill>
                <a:schemeClr val="tx1"/>
              </a:solidFill>
            </a:endParaRPr>
          </a:p>
        </p:txBody>
      </p:sp>
      <p:sp>
        <p:nvSpPr>
          <p:cNvPr id="3" name="TextBox 2">
            <a:extLst>
              <a:ext uri="{FF2B5EF4-FFF2-40B4-BE49-F238E27FC236}">
                <a16:creationId xmlns:a16="http://schemas.microsoft.com/office/drawing/2014/main" id="{AEBF62CF-3AFB-4797-BC42-88AA7BC231BF}"/>
              </a:ext>
            </a:extLst>
          </p:cNvPr>
          <p:cNvSpPr txBox="1"/>
          <p:nvPr/>
        </p:nvSpPr>
        <p:spPr>
          <a:xfrm>
            <a:off x="1694100" y="3348296"/>
            <a:ext cx="6946710" cy="1569660"/>
          </a:xfrm>
          <a:prstGeom prst="rect">
            <a:avLst/>
          </a:prstGeom>
          <a:noFill/>
        </p:spPr>
        <p:txBody>
          <a:bodyPr wrap="square" rtlCol="0">
            <a:spAutoFit/>
          </a:bodyPr>
          <a:lstStyle/>
          <a:p>
            <a:r>
              <a:rPr lang="en-GB" sz="6600" dirty="0">
                <a:solidFill>
                  <a:srgbClr val="0070C0"/>
                </a:solidFill>
                <a:latin typeface="Century Gothic" panose="020B0502020202020204" pitchFamily="34" charset="0"/>
              </a:rPr>
              <a:t>      </a:t>
            </a:r>
            <a:r>
              <a:rPr lang="en-GB" sz="9600" dirty="0">
                <a:solidFill>
                  <a:srgbClr val="0070C0"/>
                </a:solidFill>
                <a:latin typeface="Century Gothic" panose="020B0502020202020204" pitchFamily="34" charset="0"/>
              </a:rPr>
              <a:t>Los</a:t>
            </a:r>
          </a:p>
        </p:txBody>
      </p:sp>
      <p:sp>
        <p:nvSpPr>
          <p:cNvPr id="4" name="TextBox 3">
            <a:extLst>
              <a:ext uri="{FF2B5EF4-FFF2-40B4-BE49-F238E27FC236}">
                <a16:creationId xmlns:a16="http://schemas.microsoft.com/office/drawing/2014/main" id="{44075EFB-EEE5-4DD6-90C9-1BC7C63A10B1}"/>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latin typeface="Century Gothic" panose="020B0502020202020204" pitchFamily="34" charset="0"/>
              </a:rPr>
              <a:t>teresante</a:t>
            </a:r>
            <a:r>
              <a:rPr lang="en-GB" sz="9600" dirty="0" err="1">
                <a:solidFill>
                  <a:srgbClr val="FF6600"/>
                </a:solidFill>
                <a:latin typeface="Century Gothic" panose="020B0502020202020204" pitchFamily="34" charset="0"/>
              </a:rPr>
              <a:t>s</a:t>
            </a:r>
            <a:r>
              <a:rPr lang="en-GB" sz="9600" dirty="0">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grpSp>
        <p:nvGrpSpPr>
          <p:cNvPr id="6" name="Group 5">
            <a:extLst>
              <a:ext uri="{FF2B5EF4-FFF2-40B4-BE49-F238E27FC236}">
                <a16:creationId xmlns:a16="http://schemas.microsoft.com/office/drawing/2014/main" id="{290BA87C-935C-4F74-B699-530A750A0289}"/>
              </a:ext>
            </a:extLst>
          </p:cNvPr>
          <p:cNvGrpSpPr/>
          <p:nvPr/>
        </p:nvGrpSpPr>
        <p:grpSpPr>
          <a:xfrm>
            <a:off x="2621280" y="-245118"/>
            <a:ext cx="6019530" cy="3915764"/>
            <a:chOff x="3489706" y="352028"/>
            <a:chExt cx="6278388" cy="4093512"/>
          </a:xfrm>
        </p:grpSpPr>
        <p:pic>
          <p:nvPicPr>
            <p:cNvPr id="7" name="Picture 6">
              <a:extLst>
                <a:ext uri="{FF2B5EF4-FFF2-40B4-BE49-F238E27FC236}">
                  <a16:creationId xmlns:a16="http://schemas.microsoft.com/office/drawing/2014/main" id="{B1C6AE57-23A0-4CE4-89ED-F9BE56BAA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193" y="352028"/>
              <a:ext cx="2905738" cy="2797572"/>
            </a:xfrm>
            <a:prstGeom prst="rect">
              <a:avLst/>
            </a:prstGeom>
          </p:spPr>
        </p:pic>
        <p:pic>
          <p:nvPicPr>
            <p:cNvPr id="8" name="Picture 7">
              <a:extLst>
                <a:ext uri="{FF2B5EF4-FFF2-40B4-BE49-F238E27FC236}">
                  <a16:creationId xmlns:a16="http://schemas.microsoft.com/office/drawing/2014/main" id="{03C916BA-F288-4351-97C5-F4A0CD41E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706" y="1021583"/>
              <a:ext cx="2905738" cy="2797572"/>
            </a:xfrm>
            <a:prstGeom prst="rect">
              <a:avLst/>
            </a:prstGeom>
          </p:spPr>
        </p:pic>
        <p:pic>
          <p:nvPicPr>
            <p:cNvPr id="9" name="Picture 8">
              <a:extLst>
                <a:ext uri="{FF2B5EF4-FFF2-40B4-BE49-F238E27FC236}">
                  <a16:creationId xmlns:a16="http://schemas.microsoft.com/office/drawing/2014/main" id="{36D4D92D-37AE-497E-8B8F-4D4ABE207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768" y="1500098"/>
              <a:ext cx="3059326" cy="2945442"/>
            </a:xfrm>
            <a:prstGeom prst="rect">
              <a:avLst/>
            </a:prstGeom>
          </p:spPr>
        </p:pic>
      </p:grpSp>
    </p:spTree>
    <p:extLst>
      <p:ext uri="{BB962C8B-B14F-4D97-AF65-F5344CB8AC3E}">
        <p14:creationId xmlns:p14="http://schemas.microsoft.com/office/powerpoint/2010/main" val="24870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748439-4B53-4D32-A0AA-092D8CB9ACE1}"/>
              </a:ext>
            </a:extLst>
          </p:cNvPr>
          <p:cNvSpPr txBox="1"/>
          <p:nvPr/>
        </p:nvSpPr>
        <p:spPr>
          <a:xfrm>
            <a:off x="1266354" y="4763680"/>
            <a:ext cx="11788477" cy="1569660"/>
          </a:xfrm>
          <a:prstGeom prst="rect">
            <a:avLst/>
          </a:prstGeom>
          <a:noFill/>
        </p:spPr>
        <p:txBody>
          <a:bodyPr wrap="square" rtlCol="0">
            <a:spAutoFit/>
          </a:bodyPr>
          <a:lstStyle/>
          <a:p>
            <a:r>
              <a:rPr lang="en-GB" sz="9600" dirty="0">
                <a:latin typeface="Century Gothic" panose="020B0502020202020204" pitchFamily="34" charset="0"/>
              </a:rPr>
              <a:t>__  </a:t>
            </a:r>
            <a:r>
              <a:rPr lang="en-GB" sz="9600" dirty="0" err="1">
                <a:latin typeface="Century Gothic" panose="020B0502020202020204" pitchFamily="34" charset="0"/>
              </a:rPr>
              <a:t>im</a:t>
            </a:r>
            <a:r>
              <a:rPr lang="en-GB" sz="9600" dirty="0">
                <a:latin typeface="Century Gothic" panose="020B0502020202020204" pitchFamily="34" charset="0"/>
              </a:rPr>
              <a:t>________</a:t>
            </a:r>
          </a:p>
        </p:txBody>
      </p:sp>
      <p:sp>
        <p:nvSpPr>
          <p:cNvPr id="7" name="Title 6">
            <a:extLst>
              <a:ext uri="{FF2B5EF4-FFF2-40B4-BE49-F238E27FC236}">
                <a16:creationId xmlns:a16="http://schemas.microsoft.com/office/drawing/2014/main" id="{DFE91483-F6DC-40C7-B7D4-6A605A5FEEA2}"/>
              </a:ext>
            </a:extLst>
          </p:cNvPr>
          <p:cNvSpPr>
            <a:spLocks noGrp="1"/>
          </p:cNvSpPr>
          <p:nvPr>
            <p:ph type="title"/>
          </p:nvPr>
        </p:nvSpPr>
        <p:spPr>
          <a:xfrm>
            <a:off x="2558512" y="1853419"/>
            <a:ext cx="8631264" cy="4826351"/>
          </a:xfrm>
        </p:spPr>
        <p:txBody>
          <a:bodyPr>
            <a:normAutofit/>
          </a:bodyPr>
          <a:lstStyle/>
          <a:p>
            <a:r>
              <a:rPr lang="en-GB" sz="6600" kern="1200" dirty="0">
                <a:solidFill>
                  <a:schemeClr val="tx1"/>
                </a:solidFill>
                <a:effectLst/>
                <a:latin typeface="Century Gothic" panose="020B0502020202020204" pitchFamily="34" charset="0"/>
                <a:ea typeface="+mn-ea"/>
                <a:cs typeface="+mn-cs"/>
              </a:rPr>
              <a:t> </a:t>
            </a:r>
            <a:r>
              <a:rPr lang="en-GB" sz="9600" kern="1200" dirty="0">
                <a:solidFill>
                  <a:schemeClr val="tx1"/>
                </a:solidFill>
                <a:effectLst/>
                <a:latin typeface="Century Gothic" panose="020B0502020202020204" pitchFamily="34" charset="0"/>
                <a:ea typeface="+mn-ea"/>
                <a:cs typeface="+mn-cs"/>
              </a:rPr>
              <a:t>____ </a:t>
            </a:r>
            <a:r>
              <a:rPr lang="en-GB" sz="9600" kern="1200" dirty="0" err="1">
                <a:solidFill>
                  <a:schemeClr val="tx1"/>
                </a:solidFill>
                <a:effectLst/>
                <a:latin typeface="Century Gothic" panose="020B0502020202020204" pitchFamily="34" charset="0"/>
                <a:ea typeface="+mn-ea"/>
                <a:cs typeface="+mn-cs"/>
              </a:rPr>
              <a:t>equipo</a:t>
            </a:r>
            <a:endParaRPr lang="en-GB" dirty="0">
              <a:solidFill>
                <a:schemeClr val="tx1"/>
              </a:solidFill>
            </a:endParaRPr>
          </a:p>
        </p:txBody>
      </p:sp>
      <p:sp>
        <p:nvSpPr>
          <p:cNvPr id="3" name="TextBox 2">
            <a:extLst>
              <a:ext uri="{FF2B5EF4-FFF2-40B4-BE49-F238E27FC236}">
                <a16:creationId xmlns:a16="http://schemas.microsoft.com/office/drawing/2014/main" id="{0433B547-C5B4-4982-A396-7EF1D669C081}"/>
              </a:ext>
            </a:extLst>
          </p:cNvPr>
          <p:cNvSpPr txBox="1"/>
          <p:nvPr/>
        </p:nvSpPr>
        <p:spPr>
          <a:xfrm>
            <a:off x="1937940" y="3348296"/>
            <a:ext cx="6946710" cy="1569660"/>
          </a:xfrm>
          <a:prstGeom prst="rect">
            <a:avLst/>
          </a:prstGeom>
          <a:noFill/>
        </p:spPr>
        <p:txBody>
          <a:bodyPr wrap="square" rtlCol="0">
            <a:spAutoFit/>
          </a:bodyPr>
          <a:lstStyle/>
          <a:p>
            <a:r>
              <a:rPr lang="en-GB" sz="6600" dirty="0">
                <a:solidFill>
                  <a:srgbClr val="0070C0"/>
                </a:solidFill>
                <a:latin typeface="Century Gothic" panose="020B0502020202020204" pitchFamily="34" charset="0"/>
              </a:rPr>
              <a:t>      </a:t>
            </a:r>
            <a:r>
              <a:rPr lang="en-GB" sz="9600" dirty="0">
                <a:solidFill>
                  <a:srgbClr val="0070C0"/>
                </a:solidFill>
                <a:latin typeface="Century Gothic" panose="020B0502020202020204" pitchFamily="34" charset="0"/>
              </a:rPr>
              <a:t>El</a:t>
            </a:r>
          </a:p>
        </p:txBody>
      </p:sp>
      <p:sp>
        <p:nvSpPr>
          <p:cNvPr id="4" name="TextBox 3">
            <a:extLst>
              <a:ext uri="{FF2B5EF4-FFF2-40B4-BE49-F238E27FC236}">
                <a16:creationId xmlns:a16="http://schemas.microsoft.com/office/drawing/2014/main" id="{11AB5996-CC6F-4C40-B648-ADB7E0886D69}"/>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latin typeface="Century Gothic" panose="020B0502020202020204" pitchFamily="34" charset="0"/>
              </a:rPr>
              <a:t>es </a:t>
            </a:r>
            <a:r>
              <a:rPr lang="en-GB" sz="9600" dirty="0">
                <a:solidFill>
                  <a:schemeClr val="accent5">
                    <a:lumMod val="50000"/>
                  </a:schemeClr>
                </a:solidFill>
                <a:latin typeface="Century Gothic" panose="020B0502020202020204" pitchFamily="34" charset="0"/>
              </a:rPr>
              <a:t>     </a:t>
            </a:r>
            <a:r>
              <a:rPr lang="en-GB" sz="9600" dirty="0" err="1">
                <a:latin typeface="Century Gothic" panose="020B0502020202020204" pitchFamily="34" charset="0"/>
              </a:rPr>
              <a:t>portante</a:t>
            </a:r>
            <a:r>
              <a:rPr lang="en-GB" sz="9600" dirty="0">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pic>
        <p:nvPicPr>
          <p:cNvPr id="6" name="Picture 5">
            <a:extLst>
              <a:ext uri="{FF2B5EF4-FFF2-40B4-BE49-F238E27FC236}">
                <a16:creationId xmlns:a16="http://schemas.microsoft.com/office/drawing/2014/main" id="{03744CC0-E8BB-4A63-B9DD-F132F5A71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65" y="719530"/>
            <a:ext cx="3267273" cy="3267273"/>
          </a:xfrm>
          <a:prstGeom prst="rect">
            <a:avLst/>
          </a:prstGeom>
        </p:spPr>
      </p:pic>
    </p:spTree>
    <p:extLst>
      <p:ext uri="{BB962C8B-B14F-4D97-AF65-F5344CB8AC3E}">
        <p14:creationId xmlns:p14="http://schemas.microsoft.com/office/powerpoint/2010/main" val="33148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78784EA-924D-436C-AE4F-ADF309661F4F}"/>
              </a:ext>
            </a:extLst>
          </p:cNvPr>
          <p:cNvSpPr txBox="1"/>
          <p:nvPr/>
        </p:nvSpPr>
        <p:spPr>
          <a:xfrm>
            <a:off x="354170" y="1536174"/>
            <a:ext cx="4917263"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Look at the 6 pictures. </a:t>
            </a:r>
            <a:br>
              <a:rPr kumimoji="0" lang="en-GB" sz="2400" b="0" i="0" u="none" strike="noStrike" kern="0" cap="none" spc="0" normalizeH="0" baseline="0" noProof="0" dirty="0">
                <a:ln>
                  <a:noFill/>
                </a:ln>
                <a:effectLst/>
                <a:uLnTx/>
                <a:uFillTx/>
                <a:latin typeface="+mj-lt"/>
              </a:rPr>
            </a:br>
            <a:r>
              <a:rPr kumimoji="0" lang="en-GB" sz="2400" b="0" i="0" u="none" strike="noStrike" kern="0" cap="none" spc="0" normalizeH="0" baseline="0" noProof="0" dirty="0">
                <a:ln>
                  <a:noFill/>
                </a:ln>
                <a:effectLst/>
                <a:uLnTx/>
                <a:uFillTx/>
                <a:latin typeface="+mj-lt"/>
              </a:rPr>
              <a:t>Decide what to say for each picture.</a:t>
            </a:r>
            <a:br>
              <a:rPr kumimoji="0" lang="en-GB" sz="2400" b="0" i="0" u="none" strike="noStrike" kern="0" cap="none" spc="0" normalizeH="0" baseline="0" noProof="0" dirty="0">
                <a:ln>
                  <a:noFill/>
                </a:ln>
                <a:effectLst/>
                <a:uLnTx/>
                <a:uFillTx/>
                <a:latin typeface="+mj-lt"/>
              </a:rPr>
            </a:br>
            <a:br>
              <a:rPr kumimoji="0" lang="en-GB" sz="2400" b="0" i="0" u="none" strike="noStrike" kern="0" cap="none" spc="0" normalizeH="0" baseline="0" noProof="0" dirty="0">
                <a:ln>
                  <a:noFill/>
                </a:ln>
                <a:effectLst/>
                <a:uLnTx/>
                <a:uFillTx/>
                <a:latin typeface="+mj-lt"/>
              </a:rPr>
            </a:br>
            <a:r>
              <a:rPr kumimoji="0" lang="en-GB" sz="2400" b="0" i="0" u="none" strike="noStrike" kern="0" cap="none" spc="0" normalizeH="0" baseline="0" noProof="0" dirty="0">
                <a:ln>
                  <a:noFill/>
                </a:ln>
                <a:effectLst/>
                <a:uLnTx/>
                <a:uFillTx/>
                <a:latin typeface="+mj-lt"/>
              </a:rPr>
              <a:t>Say your 6 sentences in any order in Spanish.</a:t>
            </a:r>
          </a:p>
          <a:p>
            <a:pPr marL="0" marR="0" lvl="0" indent="0" defTabSz="914400" eaLnBrk="1" fontAlgn="auto" latinLnBrk="0" hangingPunct="1">
              <a:lnSpc>
                <a:spcPct val="100000"/>
              </a:lnSpc>
              <a:spcBef>
                <a:spcPts val="0"/>
              </a:spcBef>
              <a:spcAft>
                <a:spcPts val="0"/>
              </a:spcAft>
              <a:buClrTx/>
              <a:buSzTx/>
              <a:buFontTx/>
              <a:buNone/>
              <a:tabLst/>
              <a:defRPr/>
            </a:pPr>
            <a:endParaRPr lang="en-GB" sz="2400" kern="0" dirty="0">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Use Spanish adjectives for: big, interesting, cheerful, important.</a:t>
            </a:r>
          </a:p>
        </p:txBody>
      </p:sp>
      <p:pic>
        <p:nvPicPr>
          <p:cNvPr id="9" name="Picture 8">
            <a:extLst>
              <a:ext uri="{FF2B5EF4-FFF2-40B4-BE49-F238E27FC236}">
                <a16:creationId xmlns:a16="http://schemas.microsoft.com/office/drawing/2014/main" id="{0F25EB5D-CBBA-4BC0-8BA4-E891601DB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8244680" y="2441409"/>
            <a:ext cx="1437772" cy="1250955"/>
          </a:xfrm>
          <a:prstGeom prst="rect">
            <a:avLst/>
          </a:prstGeom>
        </p:spPr>
      </p:pic>
      <p:sp>
        <p:nvSpPr>
          <p:cNvPr id="13" name="TextBox 12">
            <a:extLst>
              <a:ext uri="{FF2B5EF4-FFF2-40B4-BE49-F238E27FC236}">
                <a16:creationId xmlns:a16="http://schemas.microsoft.com/office/drawing/2014/main" id="{20246AC8-E770-47DC-96A8-92D1727DF385}"/>
              </a:ext>
            </a:extLst>
          </p:cNvPr>
          <p:cNvSpPr txBox="1"/>
          <p:nvPr/>
        </p:nvSpPr>
        <p:spPr>
          <a:xfrm>
            <a:off x="7167801" y="3752370"/>
            <a:ext cx="45627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kern="0" dirty="0">
                <a:latin typeface="+mj-lt"/>
                <a:sym typeface="Wingdings" panose="05000000000000000000" pitchFamily="2" charset="2"/>
              </a:rPr>
              <a:t> </a:t>
            </a:r>
            <a:r>
              <a:rPr lang="en-GB" sz="3200" kern="0" dirty="0">
                <a:latin typeface="+mj-lt"/>
              </a:rPr>
              <a:t>la </a:t>
            </a:r>
            <a:r>
              <a:rPr lang="en-GB" sz="3200" kern="0" dirty="0" err="1">
                <a:latin typeface="+mj-lt"/>
              </a:rPr>
              <a:t>isla</a:t>
            </a:r>
            <a:r>
              <a:rPr lang="en-GB" sz="3200" kern="0" dirty="0">
                <a:latin typeface="+mj-lt"/>
              </a:rPr>
              <a:t> es </a:t>
            </a:r>
            <a:r>
              <a:rPr lang="en-GB" sz="3200" kern="0" dirty="0" err="1">
                <a:latin typeface="+mj-lt"/>
              </a:rPr>
              <a:t>grande</a:t>
            </a:r>
            <a:r>
              <a:rPr lang="en-GB" sz="3200" kern="0" dirty="0">
                <a:latin typeface="+mj-lt"/>
              </a:rPr>
              <a:t>.</a:t>
            </a:r>
            <a:endParaRPr kumimoji="0" lang="en-GB" sz="3200" b="0" i="0" u="none" strike="noStrike" kern="0" cap="none" spc="0" normalizeH="0" baseline="0" noProof="0" dirty="0">
              <a:ln>
                <a:noFill/>
              </a:ln>
              <a:effectLst/>
              <a:uLnTx/>
              <a:uFillTx/>
              <a:latin typeface="+mj-lt"/>
            </a:endParaRPr>
          </a:p>
        </p:txBody>
      </p:sp>
      <p:sp>
        <p:nvSpPr>
          <p:cNvPr id="14" name="TextBox 13">
            <a:extLst>
              <a:ext uri="{FF2B5EF4-FFF2-40B4-BE49-F238E27FC236}">
                <a16:creationId xmlns:a16="http://schemas.microsoft.com/office/drawing/2014/main" id="{2D48BC22-178A-43AB-9879-70EF80B44EA8}"/>
              </a:ext>
            </a:extLst>
          </p:cNvPr>
          <p:cNvSpPr txBox="1"/>
          <p:nvPr/>
        </p:nvSpPr>
        <p:spPr>
          <a:xfrm>
            <a:off x="286637" y="785419"/>
            <a:ext cx="46610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Persona A </a:t>
            </a:r>
            <a:r>
              <a:rPr kumimoji="0" lang="en-GB" sz="2400" b="0" i="0" u="none" strike="noStrike" kern="0" cap="none" spc="0" normalizeH="0" baseline="0" noProof="0" dirty="0">
                <a:ln>
                  <a:noFill/>
                </a:ln>
                <a:effectLst/>
                <a:uLnTx/>
                <a:uFillTx/>
                <a:latin typeface="+mj-lt"/>
              </a:rPr>
              <a:t>(habla)</a:t>
            </a:r>
          </a:p>
        </p:txBody>
      </p:sp>
      <p:sp>
        <p:nvSpPr>
          <p:cNvPr id="15" name="TextBox 14">
            <a:extLst>
              <a:ext uri="{FF2B5EF4-FFF2-40B4-BE49-F238E27FC236}">
                <a16:creationId xmlns:a16="http://schemas.microsoft.com/office/drawing/2014/main" id="{1939DAA8-8240-4758-8E09-C445A7CF6077}"/>
              </a:ext>
            </a:extLst>
          </p:cNvPr>
          <p:cNvSpPr txBox="1"/>
          <p:nvPr/>
        </p:nvSpPr>
        <p:spPr>
          <a:xfrm>
            <a:off x="5643549" y="762176"/>
            <a:ext cx="671609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Persona B </a:t>
            </a:r>
            <a:r>
              <a:rPr kumimoji="0" lang="en-GB" sz="2400" b="0" i="0" u="none" strike="noStrike" kern="0" cap="none" spc="0" normalizeH="0" baseline="0" noProof="0" dirty="0">
                <a:ln>
                  <a:noFill/>
                </a:ln>
                <a:effectLst/>
                <a:uLnTx/>
                <a:uFillTx/>
                <a:latin typeface="+mj-lt"/>
              </a:rPr>
              <a:t>(</a:t>
            </a:r>
            <a:r>
              <a:rPr kumimoji="0" lang="en-GB" sz="2400" b="0" i="0" u="none" strike="noStrike" kern="0" cap="none" spc="0" normalizeH="0" baseline="0" noProof="0" dirty="0" err="1">
                <a:ln>
                  <a:noFill/>
                </a:ln>
                <a:effectLst/>
                <a:uLnTx/>
                <a:uFillTx/>
                <a:latin typeface="+mj-lt"/>
              </a:rPr>
              <a:t>escucha</a:t>
            </a:r>
            <a:r>
              <a:rPr kumimoji="0" lang="en-GB" sz="2400" b="0" i="0" u="none" strike="noStrike" kern="0" cap="none" spc="0" normalizeH="0" baseline="0" noProof="0" dirty="0">
                <a:ln>
                  <a:noFill/>
                </a:ln>
                <a:effectLst/>
                <a:uLnTx/>
                <a:uFillTx/>
                <a:latin typeface="+mj-lt"/>
              </a:rPr>
              <a:t> y escribe </a:t>
            </a:r>
            <a:r>
              <a:rPr kumimoji="0" lang="en-GB" sz="2400" b="0" i="0" u="none" strike="noStrike" kern="0" cap="none" spc="0" normalizeH="0" baseline="0" noProof="0" dirty="0" err="1">
                <a:ln>
                  <a:noFill/>
                </a:ln>
                <a:effectLst/>
                <a:uLnTx/>
                <a:uFillTx/>
                <a:latin typeface="+mj-lt"/>
              </a:rPr>
              <a:t>en</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español</a:t>
            </a:r>
            <a:r>
              <a:rPr kumimoji="0" lang="en-GB" sz="2400" b="0" i="0" u="none" strike="noStrike" kern="0" cap="none" spc="0" normalizeH="0" baseline="0" noProof="0" dirty="0">
                <a:ln>
                  <a:noFill/>
                </a:ln>
                <a:effectLst/>
                <a:uLnTx/>
                <a:uFillTx/>
                <a:latin typeface="+mj-lt"/>
              </a:rPr>
              <a:t>.</a:t>
            </a:r>
          </a:p>
        </p:txBody>
      </p:sp>
      <p:sp>
        <p:nvSpPr>
          <p:cNvPr id="16" name="Rectangle 15">
            <a:extLst>
              <a:ext uri="{FF2B5EF4-FFF2-40B4-BE49-F238E27FC236}">
                <a16:creationId xmlns:a16="http://schemas.microsoft.com/office/drawing/2014/main" id="{1EC95BEA-55FD-4E89-9F53-A621C021DD89}"/>
              </a:ext>
            </a:extLst>
          </p:cNvPr>
          <p:cNvSpPr/>
          <p:nvPr/>
        </p:nvSpPr>
        <p:spPr>
          <a:xfrm>
            <a:off x="234815" y="1356021"/>
            <a:ext cx="5169027" cy="4753150"/>
          </a:xfrm>
          <a:prstGeom prst="rect">
            <a:avLst/>
          </a:prstGeom>
          <a:no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7" name="Rectangle 16">
            <a:extLst>
              <a:ext uri="{FF2B5EF4-FFF2-40B4-BE49-F238E27FC236}">
                <a16:creationId xmlns:a16="http://schemas.microsoft.com/office/drawing/2014/main" id="{5FB58D84-58B3-4598-B667-128E2FE90D89}"/>
              </a:ext>
            </a:extLst>
          </p:cNvPr>
          <p:cNvSpPr/>
          <p:nvPr/>
        </p:nvSpPr>
        <p:spPr>
          <a:xfrm>
            <a:off x="5643550" y="1355181"/>
            <a:ext cx="6165759" cy="4753150"/>
          </a:xfrm>
          <a:prstGeom prst="rect">
            <a:avLst/>
          </a:prstGeom>
          <a:no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8" name="Oval Callout 4">
            <a:extLst>
              <a:ext uri="{FF2B5EF4-FFF2-40B4-BE49-F238E27FC236}">
                <a16:creationId xmlns:a16="http://schemas.microsoft.com/office/drawing/2014/main" id="{CCFB44C8-3AFA-4A40-85DD-F53D5ED9A3E6}"/>
              </a:ext>
            </a:extLst>
          </p:cNvPr>
          <p:cNvSpPr/>
          <p:nvPr/>
        </p:nvSpPr>
        <p:spPr>
          <a:xfrm>
            <a:off x="2195779" y="5110501"/>
            <a:ext cx="3890394" cy="1221245"/>
          </a:xfrm>
          <a:prstGeom prst="wedgeEllipseCallout">
            <a:avLst>
              <a:gd name="adj1" fmla="val -44602"/>
              <a:gd name="adj2" fmla="val -5046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1" u="none" strike="noStrike" kern="0" cap="none" spc="0" normalizeH="0" baseline="0" noProof="0" dirty="0">
                <a:ln>
                  <a:noFill/>
                </a:ln>
                <a:effectLst/>
                <a:uLnTx/>
                <a:uFillTx/>
                <a:latin typeface="+mj-lt"/>
                <a:ea typeface="+mn-ea"/>
                <a:cs typeface="+mn-cs"/>
              </a:rPr>
              <a:t>La isla es grande.</a:t>
            </a:r>
          </a:p>
        </p:txBody>
      </p:sp>
      <p:cxnSp>
        <p:nvCxnSpPr>
          <p:cNvPr id="21" name="Straight Connector 20">
            <a:extLst>
              <a:ext uri="{FF2B5EF4-FFF2-40B4-BE49-F238E27FC236}">
                <a16:creationId xmlns:a16="http://schemas.microsoft.com/office/drawing/2014/main" id="{247F7AD9-2356-4EB1-8E94-49261832F1F6}"/>
              </a:ext>
            </a:extLst>
          </p:cNvPr>
          <p:cNvCxnSpPr/>
          <p:nvPr/>
        </p:nvCxnSpPr>
        <p:spPr>
          <a:xfrm>
            <a:off x="7609509" y="4364523"/>
            <a:ext cx="2782534" cy="0"/>
          </a:xfrm>
          <a:prstGeom prst="line">
            <a:avLst/>
          </a:prstGeom>
          <a:noFill/>
          <a:ln w="57150" cap="flat" cmpd="sng" algn="ctr">
            <a:solidFill>
              <a:schemeClr val="tx1"/>
            </a:solidFill>
            <a:prstDash val="solid"/>
            <a:miter lim="800000"/>
          </a:ln>
          <a:effectLst/>
        </p:spPr>
      </p:cxnSp>
      <p:sp>
        <p:nvSpPr>
          <p:cNvPr id="22" name="Title 1">
            <a:extLst>
              <a:ext uri="{FF2B5EF4-FFF2-40B4-BE49-F238E27FC236}">
                <a16:creationId xmlns:a16="http://schemas.microsoft.com/office/drawing/2014/main" id="{C1987807-947F-4774-A9BB-8A119DE9E4CF}"/>
              </a:ext>
            </a:extLst>
          </p:cNvPr>
          <p:cNvSpPr txBox="1">
            <a:spLocks/>
          </p:cNvSpPr>
          <p:nvPr/>
        </p:nvSpPr>
        <p:spPr>
          <a:xfrm>
            <a:off x="4491525" y="-278534"/>
            <a:ext cx="33442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mj-lt"/>
                <a:ea typeface="+mj-ea"/>
                <a:cs typeface="+mj-cs"/>
              </a:rPr>
              <a:t>Un </a:t>
            </a:r>
            <a:r>
              <a:rPr kumimoji="0" lang="en-GB" sz="3600" b="1" i="0" u="none" strike="noStrike" kern="1200" cap="none" spc="0" normalizeH="0" baseline="0" noProof="0" dirty="0" err="1">
                <a:ln>
                  <a:noFill/>
                </a:ln>
                <a:solidFill>
                  <a:schemeClr val="tx1"/>
                </a:solidFill>
                <a:effectLst/>
                <a:uLnTx/>
                <a:uFillTx/>
                <a:latin typeface="+mj-lt"/>
                <a:ea typeface="+mj-ea"/>
                <a:cs typeface="+mj-cs"/>
              </a:rPr>
              <a:t>ejemplo</a:t>
            </a:r>
            <a:endParaRPr kumimoji="0" lang="en-GB"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26" name="TextBox 25">
            <a:extLst>
              <a:ext uri="{FF2B5EF4-FFF2-40B4-BE49-F238E27FC236}">
                <a16:creationId xmlns:a16="http://schemas.microsoft.com/office/drawing/2014/main" id="{F94F7C83-14FF-4973-AF30-572A3232E3F1}"/>
              </a:ext>
            </a:extLst>
          </p:cNvPr>
          <p:cNvSpPr txBox="1"/>
          <p:nvPr/>
        </p:nvSpPr>
        <p:spPr>
          <a:xfrm>
            <a:off x="10846467" y="269613"/>
            <a:ext cx="1526119"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sp>
        <p:nvSpPr>
          <p:cNvPr id="7" name="Title 6">
            <a:extLst>
              <a:ext uri="{FF2B5EF4-FFF2-40B4-BE49-F238E27FC236}">
                <a16:creationId xmlns:a16="http://schemas.microsoft.com/office/drawing/2014/main" id="{75A2F367-1866-4E02-9247-4754FF7ADDA6}"/>
              </a:ext>
            </a:extLst>
          </p:cNvPr>
          <p:cNvSpPr>
            <a:spLocks noGrp="1"/>
          </p:cNvSpPr>
          <p:nvPr>
            <p:ph type="title"/>
          </p:nvPr>
        </p:nvSpPr>
        <p:spPr/>
        <p:txBody>
          <a:bodyPr>
            <a:noAutofit/>
          </a:bodyPr>
          <a:lstStyle/>
          <a:p>
            <a:r>
              <a:rPr lang="en-GB" sz="2400" dirty="0">
                <a:solidFill>
                  <a:srgbClr val="FFFFFF"/>
                </a:solidFill>
                <a:ea typeface="+mn-ea"/>
                <a:cs typeface="+mn-cs"/>
              </a:rPr>
              <a:t>¿</a:t>
            </a:r>
            <a:r>
              <a:rPr lang="en-GB" sz="2400" dirty="0" err="1">
                <a:solidFill>
                  <a:srgbClr val="FFFFFF"/>
                </a:solidFill>
                <a:ea typeface="+mn-ea"/>
                <a:cs typeface="+mn-cs"/>
              </a:rPr>
              <a:t>Cómo</a:t>
            </a:r>
            <a:r>
              <a:rPr lang="en-GB" sz="2400" dirty="0">
                <a:solidFill>
                  <a:srgbClr val="FFFFFF"/>
                </a:solidFill>
                <a:ea typeface="+mn-ea"/>
                <a:cs typeface="+mn-cs"/>
              </a:rPr>
              <a:t> es? ¿</a:t>
            </a:r>
            <a:r>
              <a:rPr lang="en-GB" sz="2400" dirty="0" err="1">
                <a:solidFill>
                  <a:srgbClr val="FFFFFF"/>
                </a:solidFill>
                <a:ea typeface="+mn-ea"/>
                <a:cs typeface="+mn-cs"/>
              </a:rPr>
              <a:t>Cómo</a:t>
            </a:r>
            <a:r>
              <a:rPr lang="en-GB" sz="2400" dirty="0">
                <a:solidFill>
                  <a:srgbClr val="FFFFFF"/>
                </a:solidFill>
                <a:ea typeface="+mn-ea"/>
                <a:cs typeface="+mn-cs"/>
              </a:rPr>
              <a:t> son? </a:t>
            </a:r>
            <a:br>
              <a:rPr lang="en-GB" sz="2400" dirty="0"/>
            </a:br>
            <a:endParaRPr lang="en-GB" sz="2400" dirty="0"/>
          </a:p>
        </p:txBody>
      </p:sp>
    </p:spTree>
    <p:extLst>
      <p:ext uri="{BB962C8B-B14F-4D97-AF65-F5344CB8AC3E}">
        <p14:creationId xmlns:p14="http://schemas.microsoft.com/office/powerpoint/2010/main" val="4940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1472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026" name="Picture 2" descr="green ey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684" y="1114726"/>
            <a:ext cx="3102632" cy="2947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39085" y="4139803"/>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1852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subTnLst>
                                    <p:audio>
                                      <p:cMediaNode>
                                        <p:cTn display="0" masterRel="sameClick">
                                          <p:stCondLst>
                                            <p:cond evt="begin" delay="0">
                                              <p:tn val="14"/>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096526-1FAD-42D6-AB6A-321F616648E1}"/>
              </a:ext>
            </a:extLst>
          </p:cNvPr>
          <p:cNvGrpSpPr/>
          <p:nvPr/>
        </p:nvGrpSpPr>
        <p:grpSpPr>
          <a:xfrm>
            <a:off x="3875800" y="1012378"/>
            <a:ext cx="5161064" cy="4525332"/>
            <a:chOff x="82417" y="835221"/>
            <a:chExt cx="5161064" cy="4417553"/>
          </a:xfrm>
        </p:grpSpPr>
        <p:pic>
          <p:nvPicPr>
            <p:cNvPr id="8" name="Picture 7">
              <a:extLst>
                <a:ext uri="{FF2B5EF4-FFF2-40B4-BE49-F238E27FC236}">
                  <a16:creationId xmlns:a16="http://schemas.microsoft.com/office/drawing/2014/main" id="{100F3720-AF79-4711-8FAA-AAE851417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48" y="2711930"/>
              <a:ext cx="793955" cy="693387"/>
            </a:xfrm>
            <a:prstGeom prst="rect">
              <a:avLst/>
            </a:prstGeom>
          </p:spPr>
        </p:pic>
        <p:pic>
          <p:nvPicPr>
            <p:cNvPr id="9" name="Picture 8">
              <a:extLst>
                <a:ext uri="{FF2B5EF4-FFF2-40B4-BE49-F238E27FC236}">
                  <a16:creationId xmlns:a16="http://schemas.microsoft.com/office/drawing/2014/main" id="{DE32C1EA-B761-49BC-8CD3-025D6C664D5B}"/>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580582" y="963694"/>
              <a:ext cx="1384213" cy="854468"/>
            </a:xfrm>
            <a:prstGeom prst="rect">
              <a:avLst/>
            </a:prstGeom>
          </p:spPr>
        </p:pic>
        <p:grpSp>
          <p:nvGrpSpPr>
            <p:cNvPr id="10" name="Group 9">
              <a:extLst>
                <a:ext uri="{FF2B5EF4-FFF2-40B4-BE49-F238E27FC236}">
                  <a16:creationId xmlns:a16="http://schemas.microsoft.com/office/drawing/2014/main" id="{74DEF6E1-A527-45EF-BEC4-085242276033}"/>
                </a:ext>
              </a:extLst>
            </p:cNvPr>
            <p:cNvGrpSpPr/>
            <p:nvPr/>
          </p:nvGrpSpPr>
          <p:grpSpPr>
            <a:xfrm>
              <a:off x="82417" y="4152245"/>
              <a:ext cx="2370181" cy="1079452"/>
              <a:chOff x="82417" y="4152245"/>
              <a:chExt cx="2370181" cy="1079452"/>
            </a:xfrm>
          </p:grpSpPr>
          <p:pic>
            <p:nvPicPr>
              <p:cNvPr id="19" name="Picture 18">
                <a:extLst>
                  <a:ext uri="{FF2B5EF4-FFF2-40B4-BE49-F238E27FC236}">
                    <a16:creationId xmlns:a16="http://schemas.microsoft.com/office/drawing/2014/main" id="{3A4EE3AA-C01E-4B40-8D02-1E6ACBD8A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7" y="4152245"/>
                <a:ext cx="1152107" cy="1079452"/>
              </a:xfrm>
              <a:prstGeom prst="rect">
                <a:avLst/>
              </a:prstGeom>
            </p:spPr>
          </p:pic>
          <p:pic>
            <p:nvPicPr>
              <p:cNvPr id="20" name="Picture 19">
                <a:extLst>
                  <a:ext uri="{FF2B5EF4-FFF2-40B4-BE49-F238E27FC236}">
                    <a16:creationId xmlns:a16="http://schemas.microsoft.com/office/drawing/2014/main" id="{A36731E1-03D0-4615-82F9-FA01205D2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491" y="4152245"/>
                <a:ext cx="1152107" cy="1079452"/>
              </a:xfrm>
              <a:prstGeom prst="rect">
                <a:avLst/>
              </a:prstGeom>
            </p:spPr>
          </p:pic>
        </p:grpSp>
        <p:grpSp>
          <p:nvGrpSpPr>
            <p:cNvPr id="12" name="Group 11">
              <a:extLst>
                <a:ext uri="{FF2B5EF4-FFF2-40B4-BE49-F238E27FC236}">
                  <a16:creationId xmlns:a16="http://schemas.microsoft.com/office/drawing/2014/main" id="{15272E1D-D376-41F6-9DF8-BBB7A5F8B6DF}"/>
                </a:ext>
              </a:extLst>
            </p:cNvPr>
            <p:cNvGrpSpPr/>
            <p:nvPr/>
          </p:nvGrpSpPr>
          <p:grpSpPr>
            <a:xfrm>
              <a:off x="3595269" y="2585300"/>
              <a:ext cx="1648212" cy="669883"/>
              <a:chOff x="3473417" y="994120"/>
              <a:chExt cx="1648212" cy="669883"/>
            </a:xfrm>
          </p:grpSpPr>
          <p:pic>
            <p:nvPicPr>
              <p:cNvPr id="17" name="Picture 16">
                <a:extLst>
                  <a:ext uri="{FF2B5EF4-FFF2-40B4-BE49-F238E27FC236}">
                    <a16:creationId xmlns:a16="http://schemas.microsoft.com/office/drawing/2014/main" id="{BC36BCB6-3215-449B-B1C5-01E6BDD7D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3417" y="994120"/>
                <a:ext cx="748798" cy="653952"/>
              </a:xfrm>
              <a:prstGeom prst="rect">
                <a:avLst/>
              </a:prstGeom>
            </p:spPr>
          </p:pic>
          <p:pic>
            <p:nvPicPr>
              <p:cNvPr id="18" name="Picture 17">
                <a:extLst>
                  <a:ext uri="{FF2B5EF4-FFF2-40B4-BE49-F238E27FC236}">
                    <a16:creationId xmlns:a16="http://schemas.microsoft.com/office/drawing/2014/main" id="{AE56F4BF-B67C-4488-8BAB-DEFB5E569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31" y="1010051"/>
                <a:ext cx="748798" cy="653952"/>
              </a:xfrm>
              <a:prstGeom prst="rect">
                <a:avLst/>
              </a:prstGeom>
            </p:spPr>
          </p:pic>
        </p:grpSp>
        <p:grpSp>
          <p:nvGrpSpPr>
            <p:cNvPr id="13" name="Group 12">
              <a:extLst>
                <a:ext uri="{FF2B5EF4-FFF2-40B4-BE49-F238E27FC236}">
                  <a16:creationId xmlns:a16="http://schemas.microsoft.com/office/drawing/2014/main" id="{663C86E3-3D0F-45A0-9F38-0717A4F7AC73}"/>
                </a:ext>
              </a:extLst>
            </p:cNvPr>
            <p:cNvGrpSpPr/>
            <p:nvPr/>
          </p:nvGrpSpPr>
          <p:grpSpPr>
            <a:xfrm>
              <a:off x="475643" y="835221"/>
              <a:ext cx="2195992" cy="1081542"/>
              <a:chOff x="3183606" y="776973"/>
              <a:chExt cx="2195992" cy="1081542"/>
            </a:xfrm>
          </p:grpSpPr>
          <p:pic>
            <p:nvPicPr>
              <p:cNvPr id="15" name="Picture 14">
                <a:extLst>
                  <a:ext uri="{FF2B5EF4-FFF2-40B4-BE49-F238E27FC236}">
                    <a16:creationId xmlns:a16="http://schemas.microsoft.com/office/drawing/2014/main" id="{2B841051-D2BE-42A8-B55B-B90B2DDD066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16" name="Picture 15">
                <a:extLst>
                  <a:ext uri="{FF2B5EF4-FFF2-40B4-BE49-F238E27FC236}">
                    <a16:creationId xmlns:a16="http://schemas.microsoft.com/office/drawing/2014/main" id="{76C34782-7B1B-4ACC-A3CF-24CF72FF08A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14" name="Picture 13">
              <a:extLst>
                <a:ext uri="{FF2B5EF4-FFF2-40B4-BE49-F238E27FC236}">
                  <a16:creationId xmlns:a16="http://schemas.microsoft.com/office/drawing/2014/main" id="{0359B882-70FF-46C0-8A40-B8403BF2C8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4145303" y="4173322"/>
              <a:ext cx="423081" cy="1079452"/>
            </a:xfrm>
            <a:prstGeom prst="rect">
              <a:avLst/>
            </a:prstGeom>
          </p:spPr>
        </p:pic>
      </p:grpSp>
      <p:sp>
        <p:nvSpPr>
          <p:cNvPr id="22" name="TextBox 21">
            <a:extLst>
              <a:ext uri="{FF2B5EF4-FFF2-40B4-BE49-F238E27FC236}">
                <a16:creationId xmlns:a16="http://schemas.microsoft.com/office/drawing/2014/main" id="{52F7FCE1-7678-4695-8DE4-089E20516682}"/>
              </a:ext>
            </a:extLst>
          </p:cNvPr>
          <p:cNvSpPr txBox="1"/>
          <p:nvPr/>
        </p:nvSpPr>
        <p:spPr>
          <a:xfrm>
            <a:off x="6465018" y="15302"/>
            <a:ext cx="4949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B0502020202020204" pitchFamily="34" charset="0"/>
                <a:cs typeface="Calibri" panose="020F0502020204030204" pitchFamily="34" charset="0"/>
              </a:rPr>
              <a:t>Persona B </a:t>
            </a:r>
            <a:r>
              <a:rPr lang="en-GB" sz="2400" dirty="0">
                <a:latin typeface="Century Gothic" panose="020B0502020202020204" pitchFamily="34" charset="0"/>
                <a:cs typeface="Calibri" panose="020F0502020204030204" pitchFamily="34" charset="0"/>
              </a:rPr>
              <a:t>(</a:t>
            </a:r>
            <a:r>
              <a:rPr lang="en-GB" sz="2400" dirty="0" err="1">
                <a:latin typeface="Century Gothic" panose="020B0502020202020204" pitchFamily="34" charset="0"/>
                <a:cs typeface="Calibri" panose="020F0502020204030204" pitchFamily="34" charset="0"/>
              </a:rPr>
              <a:t>escucha</a:t>
            </a:r>
            <a:r>
              <a:rPr lang="en-GB" sz="2400" dirty="0">
                <a:latin typeface="Century Gothic" panose="020B0502020202020204" pitchFamily="34" charset="0"/>
                <a:cs typeface="Calibri" panose="020F0502020204030204" pitchFamily="34" charset="0"/>
              </a:rPr>
              <a:t> y escribe)</a:t>
            </a:r>
            <a:endParaRPr kumimoji="0" lang="en-GB" sz="2400" i="0" u="none" strike="noStrike" kern="1200" cap="none" spc="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5EFF2A5-681B-42AB-B163-EAA3A019EE9E}"/>
              </a:ext>
            </a:extLst>
          </p:cNvPr>
          <p:cNvSpPr/>
          <p:nvPr/>
        </p:nvSpPr>
        <p:spPr>
          <a:xfrm>
            <a:off x="3694513" y="727090"/>
            <a:ext cx="5541009" cy="54038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7297F895-0F74-4FD4-83D3-BB5DC4CD732B}"/>
              </a:ext>
            </a:extLst>
          </p:cNvPr>
          <p:cNvCxnSpPr/>
          <p:nvPr/>
        </p:nvCxnSpPr>
        <p:spPr>
          <a:xfrm>
            <a:off x="3979362" y="2632735"/>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B7F6E6-F2F3-48A5-A720-F6F2AF10DBDD}"/>
              </a:ext>
            </a:extLst>
          </p:cNvPr>
          <p:cNvCxnSpPr/>
          <p:nvPr/>
        </p:nvCxnSpPr>
        <p:spPr>
          <a:xfrm>
            <a:off x="7032637" y="262679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9C6DB8-A176-40B0-B31F-34ECA5530EB8}"/>
              </a:ext>
            </a:extLst>
          </p:cNvPr>
          <p:cNvCxnSpPr/>
          <p:nvPr/>
        </p:nvCxnSpPr>
        <p:spPr>
          <a:xfrm>
            <a:off x="3926465" y="411517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6A31E6-D3EC-422A-A443-DC907760D9B4}"/>
              </a:ext>
            </a:extLst>
          </p:cNvPr>
          <p:cNvCxnSpPr/>
          <p:nvPr/>
        </p:nvCxnSpPr>
        <p:spPr>
          <a:xfrm>
            <a:off x="6979740" y="4109230"/>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895246-2FDA-4168-BFD0-7D88C5E55D2C}"/>
              </a:ext>
            </a:extLst>
          </p:cNvPr>
          <p:cNvCxnSpPr/>
          <p:nvPr/>
        </p:nvCxnSpPr>
        <p:spPr>
          <a:xfrm>
            <a:off x="3859689" y="6027098"/>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207792-0F48-4ED4-A3DF-BAE0E657A337}"/>
              </a:ext>
            </a:extLst>
          </p:cNvPr>
          <p:cNvCxnSpPr/>
          <p:nvPr/>
        </p:nvCxnSpPr>
        <p:spPr>
          <a:xfrm>
            <a:off x="6912964" y="602115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C595495-7523-4865-89AF-15F4226E802F}"/>
              </a:ext>
            </a:extLst>
          </p:cNvPr>
          <p:cNvSpPr>
            <a:spLocks noGrp="1"/>
          </p:cNvSpPr>
          <p:nvPr>
            <p:ph type="title"/>
          </p:nvPr>
        </p:nvSpPr>
        <p:spPr>
          <a:xfrm>
            <a:off x="19034" y="-46378"/>
            <a:ext cx="10515600" cy="626536"/>
          </a:xfrm>
        </p:spPr>
        <p:txBody>
          <a:bodyPr/>
          <a:lstStyle/>
          <a:p>
            <a:pPr rtl="0" eaLnBrk="1" fontAlgn="auto" latinLnBrk="0" hangingPunct="1"/>
            <a:r>
              <a:rPr lang="en-GB" sz="2400" b="1" kern="1200" dirty="0">
                <a:solidFill>
                  <a:schemeClr val="tx1"/>
                </a:solidFill>
                <a:effectLst/>
                <a:latin typeface="Century Gothic" panose="020B0502020202020204" pitchFamily="34" charset="0"/>
                <a:ea typeface="+mn-ea"/>
                <a:cs typeface="Calibri" panose="020F0502020204030204" pitchFamily="34" charset="0"/>
              </a:rPr>
              <a:t>Persona A </a:t>
            </a:r>
            <a:r>
              <a:rPr lang="en-GB" sz="2400" b="0" kern="1200" dirty="0">
                <a:solidFill>
                  <a:schemeClr val="tx1"/>
                </a:solidFill>
                <a:effectLst/>
                <a:latin typeface="Century Gothic" panose="020B0502020202020204" pitchFamily="34" charset="0"/>
                <a:ea typeface="+mn-ea"/>
                <a:cs typeface="Calibri" panose="020F0502020204030204" pitchFamily="34" charset="0"/>
              </a:rPr>
              <a:t>(</a:t>
            </a:r>
            <a:r>
              <a:rPr lang="en-GB" sz="2400" b="0" kern="1200" dirty="0" err="1">
                <a:solidFill>
                  <a:schemeClr val="tx1"/>
                </a:solidFill>
                <a:effectLst/>
                <a:latin typeface="Century Gothic" panose="020B0502020202020204" pitchFamily="34" charset="0"/>
                <a:ea typeface="+mn-ea"/>
                <a:cs typeface="Calibri" panose="020F0502020204030204" pitchFamily="34" charset="0"/>
              </a:rPr>
              <a:t>habla</a:t>
            </a:r>
            <a:r>
              <a:rPr lang="en-GB" sz="2400" b="0" kern="1200" dirty="0">
                <a:solidFill>
                  <a:schemeClr val="tx1"/>
                </a:solidFill>
                <a:effectLst/>
                <a:latin typeface="Century Gothic" panose="020B0502020202020204" pitchFamily="34" charset="0"/>
                <a:ea typeface="+mn-ea"/>
                <a:cs typeface="Calibri" panose="020F0502020204030204" pitchFamily="34" charset="0"/>
              </a:rPr>
              <a:t>)</a:t>
            </a:r>
            <a:endParaRPr lang="en-GB" b="0" dirty="0">
              <a:solidFill>
                <a:schemeClr val="tx1"/>
              </a:solidFill>
              <a:effectLst/>
            </a:endParaRPr>
          </a:p>
        </p:txBody>
      </p:sp>
      <p:sp>
        <p:nvSpPr>
          <p:cNvPr id="2" name="TextBox 1">
            <a:extLst>
              <a:ext uri="{FF2B5EF4-FFF2-40B4-BE49-F238E27FC236}">
                <a16:creationId xmlns:a16="http://schemas.microsoft.com/office/drawing/2014/main" id="{F468DC84-B344-4128-827F-EC6EC19DC847}"/>
              </a:ext>
            </a:extLst>
          </p:cNvPr>
          <p:cNvSpPr txBox="1"/>
          <p:nvPr/>
        </p:nvSpPr>
        <p:spPr>
          <a:xfrm>
            <a:off x="3694513" y="727090"/>
            <a:ext cx="477345" cy="523220"/>
          </a:xfrm>
          <a:prstGeom prst="rect">
            <a:avLst/>
          </a:prstGeom>
          <a:noFill/>
        </p:spPr>
        <p:txBody>
          <a:bodyPr wrap="square" rtlCol="0">
            <a:spAutoFit/>
          </a:bodyPr>
          <a:lstStyle/>
          <a:p>
            <a:r>
              <a:rPr lang="en-GB" sz="2800" b="1" dirty="0"/>
              <a:t>1</a:t>
            </a:r>
          </a:p>
        </p:txBody>
      </p:sp>
      <p:sp>
        <p:nvSpPr>
          <p:cNvPr id="33" name="TextBox 32">
            <a:extLst>
              <a:ext uri="{FF2B5EF4-FFF2-40B4-BE49-F238E27FC236}">
                <a16:creationId xmlns:a16="http://schemas.microsoft.com/office/drawing/2014/main" id="{4121230F-77D5-4B7C-961B-20B1C6EBF929}"/>
              </a:ext>
            </a:extLst>
          </p:cNvPr>
          <p:cNvSpPr txBox="1"/>
          <p:nvPr/>
        </p:nvSpPr>
        <p:spPr>
          <a:xfrm>
            <a:off x="6888797" y="695803"/>
            <a:ext cx="477345" cy="523220"/>
          </a:xfrm>
          <a:prstGeom prst="rect">
            <a:avLst/>
          </a:prstGeom>
          <a:noFill/>
        </p:spPr>
        <p:txBody>
          <a:bodyPr wrap="square" rtlCol="0">
            <a:spAutoFit/>
          </a:bodyPr>
          <a:lstStyle/>
          <a:p>
            <a:r>
              <a:rPr lang="en-GB" sz="2800" b="1" dirty="0"/>
              <a:t>2</a:t>
            </a:r>
          </a:p>
        </p:txBody>
      </p:sp>
      <p:sp>
        <p:nvSpPr>
          <p:cNvPr id="34" name="TextBox 33">
            <a:extLst>
              <a:ext uri="{FF2B5EF4-FFF2-40B4-BE49-F238E27FC236}">
                <a16:creationId xmlns:a16="http://schemas.microsoft.com/office/drawing/2014/main" id="{973CB3BF-0F08-41EA-A3F8-90766763B380}"/>
              </a:ext>
            </a:extLst>
          </p:cNvPr>
          <p:cNvSpPr txBox="1"/>
          <p:nvPr/>
        </p:nvSpPr>
        <p:spPr>
          <a:xfrm>
            <a:off x="3685377" y="2766807"/>
            <a:ext cx="477345" cy="523220"/>
          </a:xfrm>
          <a:prstGeom prst="rect">
            <a:avLst/>
          </a:prstGeom>
          <a:noFill/>
        </p:spPr>
        <p:txBody>
          <a:bodyPr wrap="square" rtlCol="0">
            <a:spAutoFit/>
          </a:bodyPr>
          <a:lstStyle/>
          <a:p>
            <a:r>
              <a:rPr lang="en-GB" sz="2800" b="1" dirty="0"/>
              <a:t>3</a:t>
            </a:r>
          </a:p>
        </p:txBody>
      </p:sp>
      <p:sp>
        <p:nvSpPr>
          <p:cNvPr id="35" name="TextBox 34">
            <a:extLst>
              <a:ext uri="{FF2B5EF4-FFF2-40B4-BE49-F238E27FC236}">
                <a16:creationId xmlns:a16="http://schemas.microsoft.com/office/drawing/2014/main" id="{070FD251-6F52-41EB-A685-F84BFDF403FB}"/>
              </a:ext>
            </a:extLst>
          </p:cNvPr>
          <p:cNvSpPr txBox="1"/>
          <p:nvPr/>
        </p:nvSpPr>
        <p:spPr>
          <a:xfrm>
            <a:off x="6793964" y="2721423"/>
            <a:ext cx="477345" cy="523220"/>
          </a:xfrm>
          <a:prstGeom prst="rect">
            <a:avLst/>
          </a:prstGeom>
          <a:noFill/>
        </p:spPr>
        <p:txBody>
          <a:bodyPr wrap="square" rtlCol="0">
            <a:spAutoFit/>
          </a:bodyPr>
          <a:lstStyle/>
          <a:p>
            <a:r>
              <a:rPr lang="en-GB" sz="2800" b="1" dirty="0"/>
              <a:t>4</a:t>
            </a:r>
          </a:p>
        </p:txBody>
      </p:sp>
      <p:sp>
        <p:nvSpPr>
          <p:cNvPr id="36" name="TextBox 35">
            <a:extLst>
              <a:ext uri="{FF2B5EF4-FFF2-40B4-BE49-F238E27FC236}">
                <a16:creationId xmlns:a16="http://schemas.microsoft.com/office/drawing/2014/main" id="{7A98AD61-BF90-44DA-8330-8DCE97DA204D}"/>
              </a:ext>
            </a:extLst>
          </p:cNvPr>
          <p:cNvSpPr txBox="1"/>
          <p:nvPr/>
        </p:nvSpPr>
        <p:spPr>
          <a:xfrm>
            <a:off x="3673869" y="4276771"/>
            <a:ext cx="477345" cy="523220"/>
          </a:xfrm>
          <a:prstGeom prst="rect">
            <a:avLst/>
          </a:prstGeom>
          <a:noFill/>
        </p:spPr>
        <p:txBody>
          <a:bodyPr wrap="square" rtlCol="0">
            <a:spAutoFit/>
          </a:bodyPr>
          <a:lstStyle/>
          <a:p>
            <a:r>
              <a:rPr lang="en-GB" sz="2800" b="1" dirty="0"/>
              <a:t>5</a:t>
            </a:r>
          </a:p>
        </p:txBody>
      </p:sp>
      <p:sp>
        <p:nvSpPr>
          <p:cNvPr id="37" name="TextBox 36">
            <a:extLst>
              <a:ext uri="{FF2B5EF4-FFF2-40B4-BE49-F238E27FC236}">
                <a16:creationId xmlns:a16="http://schemas.microsoft.com/office/drawing/2014/main" id="{F3B8E5BD-779F-428F-9227-35238C901454}"/>
              </a:ext>
            </a:extLst>
          </p:cNvPr>
          <p:cNvSpPr txBox="1"/>
          <p:nvPr/>
        </p:nvSpPr>
        <p:spPr>
          <a:xfrm>
            <a:off x="6823320" y="4276771"/>
            <a:ext cx="477345" cy="523220"/>
          </a:xfrm>
          <a:prstGeom prst="rect">
            <a:avLst/>
          </a:prstGeom>
          <a:noFill/>
        </p:spPr>
        <p:txBody>
          <a:bodyPr wrap="square" rtlCol="0">
            <a:spAutoFit/>
          </a:bodyPr>
          <a:lstStyle/>
          <a:p>
            <a:r>
              <a:rPr lang="en-GB" sz="2800" b="1" dirty="0"/>
              <a:t>6</a:t>
            </a:r>
          </a:p>
        </p:txBody>
      </p:sp>
      <p:sp>
        <p:nvSpPr>
          <p:cNvPr id="38" name="TextBox 37">
            <a:extLst>
              <a:ext uri="{FF2B5EF4-FFF2-40B4-BE49-F238E27FC236}">
                <a16:creationId xmlns:a16="http://schemas.microsoft.com/office/drawing/2014/main" id="{09D994E1-CE95-4828-9065-F0606B60F774}"/>
              </a:ext>
            </a:extLst>
          </p:cNvPr>
          <p:cNvSpPr txBox="1"/>
          <p:nvPr/>
        </p:nvSpPr>
        <p:spPr>
          <a:xfrm>
            <a:off x="85921" y="1308362"/>
            <a:ext cx="3358319"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effectLst/>
                <a:uLnTx/>
                <a:uFillTx/>
                <a:latin typeface="+mj-lt"/>
              </a:rPr>
              <a:t>1. Say your six sentences in any order.</a:t>
            </a:r>
            <a:endParaRPr kumimoji="0" lang="en-GB" sz="2000" i="0" u="none" strike="noStrike" kern="0" cap="none" spc="0" normalizeH="0" baseline="0" noProof="0" dirty="0">
              <a:ln>
                <a:noFill/>
              </a:ln>
              <a:effectLst/>
              <a:uLnTx/>
              <a:uFillTx/>
              <a:latin typeface="+mj-lt"/>
            </a:endParaRPr>
          </a:p>
        </p:txBody>
      </p:sp>
      <p:sp>
        <p:nvSpPr>
          <p:cNvPr id="39" name="TextBox 38">
            <a:extLst>
              <a:ext uri="{FF2B5EF4-FFF2-40B4-BE49-F238E27FC236}">
                <a16:creationId xmlns:a16="http://schemas.microsoft.com/office/drawing/2014/main" id="{3DFFEC67-2BED-46D4-AC02-BA26DABB5BBB}"/>
              </a:ext>
            </a:extLst>
          </p:cNvPr>
          <p:cNvSpPr txBox="1"/>
          <p:nvPr/>
        </p:nvSpPr>
        <p:spPr>
          <a:xfrm>
            <a:off x="85921" y="2728358"/>
            <a:ext cx="33277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effectLst/>
                <a:uLnTx/>
                <a:uFillTx/>
                <a:latin typeface="+mj-lt"/>
              </a:rPr>
              <a:t>2. Use ‘es’ or ‘son’ and the correct form of Spanish adjectives for: big, interesting, cheerful, important.</a:t>
            </a:r>
            <a:endParaRPr kumimoji="0" lang="en-GB" sz="2000" i="0" u="none" strike="noStrike" kern="0" cap="none" spc="0" normalizeH="0" baseline="0" noProof="0" dirty="0">
              <a:ln>
                <a:noFill/>
              </a:ln>
              <a:effectLst/>
              <a:uLnTx/>
              <a:uFillTx/>
              <a:latin typeface="+mj-lt"/>
            </a:endParaRPr>
          </a:p>
        </p:txBody>
      </p:sp>
    </p:spTree>
    <p:extLst>
      <p:ext uri="{BB962C8B-B14F-4D97-AF65-F5344CB8AC3E}">
        <p14:creationId xmlns:p14="http://schemas.microsoft.com/office/powerpoint/2010/main" val="2146324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2F7FCE1-7678-4695-8DE4-089E20516682}"/>
              </a:ext>
            </a:extLst>
          </p:cNvPr>
          <p:cNvSpPr txBox="1"/>
          <p:nvPr/>
        </p:nvSpPr>
        <p:spPr>
          <a:xfrm>
            <a:off x="6465018" y="15302"/>
            <a:ext cx="4247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B0502020202020204" pitchFamily="34" charset="0"/>
                <a:cs typeface="Calibri" panose="020F0502020204030204" pitchFamily="34" charset="0"/>
              </a:rPr>
              <a:t>Persona B </a:t>
            </a:r>
            <a:r>
              <a:rPr lang="en-GB" sz="2400" dirty="0">
                <a:latin typeface="Century Gothic" panose="020B0502020202020204" pitchFamily="34" charset="0"/>
                <a:cs typeface="Calibri" panose="020F0502020204030204" pitchFamily="34" charset="0"/>
              </a:rPr>
              <a:t>(</a:t>
            </a:r>
            <a:r>
              <a:rPr lang="en-GB" sz="2400" dirty="0" err="1">
                <a:latin typeface="Century Gothic" panose="020B0502020202020204" pitchFamily="34" charset="0"/>
                <a:cs typeface="Calibri" panose="020F0502020204030204" pitchFamily="34" charset="0"/>
              </a:rPr>
              <a:t>habla</a:t>
            </a:r>
            <a:r>
              <a:rPr lang="en-GB" sz="2400" dirty="0">
                <a:latin typeface="Century Gothic" panose="020B0502020202020204" pitchFamily="34" charset="0"/>
                <a:cs typeface="Calibri" panose="020F0502020204030204" pitchFamily="34" charset="0"/>
              </a:rPr>
              <a:t>)</a:t>
            </a:r>
            <a:endParaRPr kumimoji="0" lang="en-GB" sz="2400" i="0" u="none" strike="noStrike" kern="1200" cap="none" spc="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5EFF2A5-681B-42AB-B163-EAA3A019EE9E}"/>
              </a:ext>
            </a:extLst>
          </p:cNvPr>
          <p:cNvSpPr/>
          <p:nvPr/>
        </p:nvSpPr>
        <p:spPr>
          <a:xfrm>
            <a:off x="3325495" y="727090"/>
            <a:ext cx="5541009" cy="54038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7297F895-0F74-4FD4-83D3-BB5DC4CD732B}"/>
              </a:ext>
            </a:extLst>
          </p:cNvPr>
          <p:cNvCxnSpPr/>
          <p:nvPr/>
        </p:nvCxnSpPr>
        <p:spPr>
          <a:xfrm>
            <a:off x="3610344" y="2632735"/>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B7F6E6-F2F3-48A5-A720-F6F2AF10DBDD}"/>
              </a:ext>
            </a:extLst>
          </p:cNvPr>
          <p:cNvCxnSpPr/>
          <p:nvPr/>
        </p:nvCxnSpPr>
        <p:spPr>
          <a:xfrm>
            <a:off x="6663619" y="262679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9C6DB8-A176-40B0-B31F-34ECA5530EB8}"/>
              </a:ext>
            </a:extLst>
          </p:cNvPr>
          <p:cNvCxnSpPr/>
          <p:nvPr/>
        </p:nvCxnSpPr>
        <p:spPr>
          <a:xfrm>
            <a:off x="3557447" y="411517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6A31E6-D3EC-422A-A443-DC907760D9B4}"/>
              </a:ext>
            </a:extLst>
          </p:cNvPr>
          <p:cNvCxnSpPr/>
          <p:nvPr/>
        </p:nvCxnSpPr>
        <p:spPr>
          <a:xfrm>
            <a:off x="6610722" y="4109230"/>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895246-2FDA-4168-BFD0-7D88C5E55D2C}"/>
              </a:ext>
            </a:extLst>
          </p:cNvPr>
          <p:cNvCxnSpPr/>
          <p:nvPr/>
        </p:nvCxnSpPr>
        <p:spPr>
          <a:xfrm>
            <a:off x="3490671" y="6027098"/>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207792-0F48-4ED4-A3DF-BAE0E657A337}"/>
              </a:ext>
            </a:extLst>
          </p:cNvPr>
          <p:cNvCxnSpPr/>
          <p:nvPr/>
        </p:nvCxnSpPr>
        <p:spPr>
          <a:xfrm>
            <a:off x="6543946" y="602115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C595495-7523-4865-89AF-15F4226E802F}"/>
              </a:ext>
            </a:extLst>
          </p:cNvPr>
          <p:cNvSpPr>
            <a:spLocks noGrp="1"/>
          </p:cNvSpPr>
          <p:nvPr>
            <p:ph type="title"/>
          </p:nvPr>
        </p:nvSpPr>
        <p:spPr>
          <a:xfrm>
            <a:off x="19034" y="-46378"/>
            <a:ext cx="5217837" cy="626536"/>
          </a:xfrm>
        </p:spPr>
        <p:txBody>
          <a:bodyPr>
            <a:normAutofit/>
          </a:bodyPr>
          <a:lstStyle/>
          <a:p>
            <a:pPr rtl="0" eaLnBrk="1" fontAlgn="auto" latinLnBrk="0" hangingPunct="1"/>
            <a:r>
              <a:rPr lang="en-GB" sz="2400" b="1" kern="1200" dirty="0">
                <a:solidFill>
                  <a:schemeClr val="tx1"/>
                </a:solidFill>
                <a:effectLst/>
                <a:latin typeface="Century Gothic" panose="020B0502020202020204" pitchFamily="34" charset="0"/>
                <a:ea typeface="+mn-ea"/>
                <a:cs typeface="Calibri" panose="020F0502020204030204" pitchFamily="34" charset="0"/>
              </a:rPr>
              <a:t>Persona A </a:t>
            </a:r>
            <a:r>
              <a:rPr lang="en-GB" sz="2400" b="0" kern="1200" dirty="0">
                <a:solidFill>
                  <a:schemeClr val="tx1"/>
                </a:solidFill>
                <a:effectLst/>
                <a:latin typeface="Century Gothic" panose="020B0502020202020204" pitchFamily="34" charset="0"/>
                <a:ea typeface="+mn-ea"/>
                <a:cs typeface="Calibri" panose="020F0502020204030204" pitchFamily="34" charset="0"/>
              </a:rPr>
              <a:t>(</a:t>
            </a:r>
            <a:r>
              <a:rPr lang="en-GB" sz="2400" b="0" kern="1200" dirty="0" err="1">
                <a:solidFill>
                  <a:schemeClr val="tx1"/>
                </a:solidFill>
                <a:effectLst/>
                <a:latin typeface="Century Gothic" panose="020B0502020202020204" pitchFamily="34" charset="0"/>
                <a:ea typeface="+mn-ea"/>
                <a:cs typeface="Calibri" panose="020F0502020204030204" pitchFamily="34" charset="0"/>
              </a:rPr>
              <a:t>escucha</a:t>
            </a:r>
            <a:r>
              <a:rPr lang="en-GB" sz="2400" b="0" kern="1200" dirty="0">
                <a:solidFill>
                  <a:schemeClr val="tx1"/>
                </a:solidFill>
                <a:effectLst/>
                <a:latin typeface="Century Gothic" panose="020B0502020202020204" pitchFamily="34" charset="0"/>
                <a:ea typeface="+mn-ea"/>
                <a:cs typeface="Calibri" panose="020F0502020204030204" pitchFamily="34" charset="0"/>
              </a:rPr>
              <a:t> y escribe)</a:t>
            </a:r>
            <a:endParaRPr lang="en-GB" b="0" dirty="0">
              <a:solidFill>
                <a:schemeClr val="tx1"/>
              </a:solidFill>
              <a:effectLst/>
            </a:endParaRPr>
          </a:p>
        </p:txBody>
      </p:sp>
      <p:sp>
        <p:nvSpPr>
          <p:cNvPr id="2" name="TextBox 1">
            <a:extLst>
              <a:ext uri="{FF2B5EF4-FFF2-40B4-BE49-F238E27FC236}">
                <a16:creationId xmlns:a16="http://schemas.microsoft.com/office/drawing/2014/main" id="{F468DC84-B344-4128-827F-EC6EC19DC847}"/>
              </a:ext>
            </a:extLst>
          </p:cNvPr>
          <p:cNvSpPr txBox="1"/>
          <p:nvPr/>
        </p:nvSpPr>
        <p:spPr>
          <a:xfrm>
            <a:off x="3325495" y="727090"/>
            <a:ext cx="477345" cy="523220"/>
          </a:xfrm>
          <a:prstGeom prst="rect">
            <a:avLst/>
          </a:prstGeom>
          <a:noFill/>
        </p:spPr>
        <p:txBody>
          <a:bodyPr wrap="square" rtlCol="0">
            <a:spAutoFit/>
          </a:bodyPr>
          <a:lstStyle/>
          <a:p>
            <a:r>
              <a:rPr lang="en-GB" sz="2800" b="1" dirty="0"/>
              <a:t>1</a:t>
            </a:r>
          </a:p>
        </p:txBody>
      </p:sp>
      <p:sp>
        <p:nvSpPr>
          <p:cNvPr id="33" name="TextBox 32">
            <a:extLst>
              <a:ext uri="{FF2B5EF4-FFF2-40B4-BE49-F238E27FC236}">
                <a16:creationId xmlns:a16="http://schemas.microsoft.com/office/drawing/2014/main" id="{4121230F-77D5-4B7C-961B-20B1C6EBF929}"/>
              </a:ext>
            </a:extLst>
          </p:cNvPr>
          <p:cNvSpPr txBox="1"/>
          <p:nvPr/>
        </p:nvSpPr>
        <p:spPr>
          <a:xfrm>
            <a:off x="6519779" y="695803"/>
            <a:ext cx="477345" cy="523220"/>
          </a:xfrm>
          <a:prstGeom prst="rect">
            <a:avLst/>
          </a:prstGeom>
          <a:noFill/>
        </p:spPr>
        <p:txBody>
          <a:bodyPr wrap="square" rtlCol="0">
            <a:spAutoFit/>
          </a:bodyPr>
          <a:lstStyle/>
          <a:p>
            <a:r>
              <a:rPr lang="en-GB" sz="2800" b="1" dirty="0"/>
              <a:t>2</a:t>
            </a:r>
          </a:p>
        </p:txBody>
      </p:sp>
      <p:sp>
        <p:nvSpPr>
          <p:cNvPr id="34" name="TextBox 33">
            <a:extLst>
              <a:ext uri="{FF2B5EF4-FFF2-40B4-BE49-F238E27FC236}">
                <a16:creationId xmlns:a16="http://schemas.microsoft.com/office/drawing/2014/main" id="{973CB3BF-0F08-41EA-A3F8-90766763B380}"/>
              </a:ext>
            </a:extLst>
          </p:cNvPr>
          <p:cNvSpPr txBox="1"/>
          <p:nvPr/>
        </p:nvSpPr>
        <p:spPr>
          <a:xfrm>
            <a:off x="3316359" y="2766807"/>
            <a:ext cx="477345" cy="523220"/>
          </a:xfrm>
          <a:prstGeom prst="rect">
            <a:avLst/>
          </a:prstGeom>
          <a:noFill/>
        </p:spPr>
        <p:txBody>
          <a:bodyPr wrap="square" rtlCol="0">
            <a:spAutoFit/>
          </a:bodyPr>
          <a:lstStyle/>
          <a:p>
            <a:r>
              <a:rPr lang="en-GB" sz="2800" b="1" dirty="0"/>
              <a:t>3</a:t>
            </a:r>
          </a:p>
        </p:txBody>
      </p:sp>
      <p:sp>
        <p:nvSpPr>
          <p:cNvPr id="35" name="TextBox 34">
            <a:extLst>
              <a:ext uri="{FF2B5EF4-FFF2-40B4-BE49-F238E27FC236}">
                <a16:creationId xmlns:a16="http://schemas.microsoft.com/office/drawing/2014/main" id="{070FD251-6F52-41EB-A685-F84BFDF403FB}"/>
              </a:ext>
            </a:extLst>
          </p:cNvPr>
          <p:cNvSpPr txBox="1"/>
          <p:nvPr/>
        </p:nvSpPr>
        <p:spPr>
          <a:xfrm>
            <a:off x="6424946" y="2721423"/>
            <a:ext cx="477345" cy="523220"/>
          </a:xfrm>
          <a:prstGeom prst="rect">
            <a:avLst/>
          </a:prstGeom>
          <a:noFill/>
        </p:spPr>
        <p:txBody>
          <a:bodyPr wrap="square" rtlCol="0">
            <a:spAutoFit/>
          </a:bodyPr>
          <a:lstStyle/>
          <a:p>
            <a:r>
              <a:rPr lang="en-GB" sz="2800" b="1" dirty="0"/>
              <a:t>4</a:t>
            </a:r>
          </a:p>
        </p:txBody>
      </p:sp>
      <p:sp>
        <p:nvSpPr>
          <p:cNvPr id="36" name="TextBox 35">
            <a:extLst>
              <a:ext uri="{FF2B5EF4-FFF2-40B4-BE49-F238E27FC236}">
                <a16:creationId xmlns:a16="http://schemas.microsoft.com/office/drawing/2014/main" id="{7A98AD61-BF90-44DA-8330-8DCE97DA204D}"/>
              </a:ext>
            </a:extLst>
          </p:cNvPr>
          <p:cNvSpPr txBox="1"/>
          <p:nvPr/>
        </p:nvSpPr>
        <p:spPr>
          <a:xfrm>
            <a:off x="3304851" y="4276771"/>
            <a:ext cx="477345" cy="523220"/>
          </a:xfrm>
          <a:prstGeom prst="rect">
            <a:avLst/>
          </a:prstGeom>
          <a:noFill/>
        </p:spPr>
        <p:txBody>
          <a:bodyPr wrap="square" rtlCol="0">
            <a:spAutoFit/>
          </a:bodyPr>
          <a:lstStyle/>
          <a:p>
            <a:r>
              <a:rPr lang="en-GB" sz="2800" b="1" dirty="0"/>
              <a:t>5</a:t>
            </a:r>
          </a:p>
        </p:txBody>
      </p:sp>
      <p:sp>
        <p:nvSpPr>
          <p:cNvPr id="37" name="TextBox 36">
            <a:extLst>
              <a:ext uri="{FF2B5EF4-FFF2-40B4-BE49-F238E27FC236}">
                <a16:creationId xmlns:a16="http://schemas.microsoft.com/office/drawing/2014/main" id="{F3B8E5BD-779F-428F-9227-35238C901454}"/>
              </a:ext>
            </a:extLst>
          </p:cNvPr>
          <p:cNvSpPr txBox="1"/>
          <p:nvPr/>
        </p:nvSpPr>
        <p:spPr>
          <a:xfrm>
            <a:off x="6454302" y="4276771"/>
            <a:ext cx="477345" cy="523220"/>
          </a:xfrm>
          <a:prstGeom prst="rect">
            <a:avLst/>
          </a:prstGeom>
          <a:noFill/>
        </p:spPr>
        <p:txBody>
          <a:bodyPr wrap="square" rtlCol="0">
            <a:spAutoFit/>
          </a:bodyPr>
          <a:lstStyle/>
          <a:p>
            <a:r>
              <a:rPr lang="en-GB" sz="2800" b="1" dirty="0"/>
              <a:t>6</a:t>
            </a:r>
          </a:p>
        </p:txBody>
      </p:sp>
      <p:sp>
        <p:nvSpPr>
          <p:cNvPr id="38" name="TextBox 37">
            <a:extLst>
              <a:ext uri="{FF2B5EF4-FFF2-40B4-BE49-F238E27FC236}">
                <a16:creationId xmlns:a16="http://schemas.microsoft.com/office/drawing/2014/main" id="{09D994E1-CE95-4828-9065-F0606B60F774}"/>
              </a:ext>
            </a:extLst>
          </p:cNvPr>
          <p:cNvSpPr txBox="1"/>
          <p:nvPr/>
        </p:nvSpPr>
        <p:spPr>
          <a:xfrm>
            <a:off x="8989267" y="913152"/>
            <a:ext cx="307152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effectLst/>
                <a:uLnTx/>
                <a:uFillTx/>
                <a:latin typeface="+mj-lt"/>
              </a:rPr>
              <a:t>1. Say your six sentences in any order.</a:t>
            </a:r>
            <a:endParaRPr kumimoji="0" lang="en-GB" sz="2000" i="0" u="none" strike="noStrike" kern="0" cap="none" spc="0" normalizeH="0" baseline="0" noProof="0" dirty="0">
              <a:ln>
                <a:noFill/>
              </a:ln>
              <a:effectLst/>
              <a:uLnTx/>
              <a:uFillTx/>
              <a:latin typeface="+mj-lt"/>
            </a:endParaRPr>
          </a:p>
        </p:txBody>
      </p:sp>
      <p:sp>
        <p:nvSpPr>
          <p:cNvPr id="39" name="TextBox 38">
            <a:extLst>
              <a:ext uri="{FF2B5EF4-FFF2-40B4-BE49-F238E27FC236}">
                <a16:creationId xmlns:a16="http://schemas.microsoft.com/office/drawing/2014/main" id="{3DFFEC67-2BED-46D4-AC02-BA26DABB5BBB}"/>
              </a:ext>
            </a:extLst>
          </p:cNvPr>
          <p:cNvSpPr txBox="1"/>
          <p:nvPr/>
        </p:nvSpPr>
        <p:spPr>
          <a:xfrm>
            <a:off x="9017120" y="2249521"/>
            <a:ext cx="2948835"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effectLst/>
                <a:uLnTx/>
                <a:uFillTx/>
                <a:latin typeface="+mj-lt"/>
              </a:rPr>
              <a:t>2. Use ‘es’ or ‘son’ and the correct form of Spanish adjectives for: big, interesting, cheerful, important.</a:t>
            </a:r>
            <a:endParaRPr kumimoji="0" lang="en-GB" sz="2000" i="0" u="none" strike="noStrike" kern="0" cap="none" spc="0" normalizeH="0" baseline="0" noProof="0" dirty="0">
              <a:ln>
                <a:noFill/>
              </a:ln>
              <a:effectLst/>
              <a:uLnTx/>
              <a:uFillTx/>
              <a:latin typeface="+mj-lt"/>
            </a:endParaRPr>
          </a:p>
        </p:txBody>
      </p:sp>
      <p:pic>
        <p:nvPicPr>
          <p:cNvPr id="32" name="Picture 31">
            <a:extLst>
              <a:ext uri="{FF2B5EF4-FFF2-40B4-BE49-F238E27FC236}">
                <a16:creationId xmlns:a16="http://schemas.microsoft.com/office/drawing/2014/main" id="{77506768-F302-40AB-9A7C-EF6CC9FFD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428" y="1205026"/>
            <a:ext cx="1104198" cy="874157"/>
          </a:xfrm>
          <a:prstGeom prst="rect">
            <a:avLst/>
          </a:prstGeom>
        </p:spPr>
      </p:pic>
      <p:grpSp>
        <p:nvGrpSpPr>
          <p:cNvPr id="40" name="Group 39">
            <a:extLst>
              <a:ext uri="{FF2B5EF4-FFF2-40B4-BE49-F238E27FC236}">
                <a16:creationId xmlns:a16="http://schemas.microsoft.com/office/drawing/2014/main" id="{63BE2927-D4CB-438C-BF21-2D2CBE90E9E6}"/>
              </a:ext>
            </a:extLst>
          </p:cNvPr>
          <p:cNvGrpSpPr/>
          <p:nvPr/>
        </p:nvGrpSpPr>
        <p:grpSpPr>
          <a:xfrm>
            <a:off x="6359748" y="1228296"/>
            <a:ext cx="2359536" cy="921998"/>
            <a:chOff x="2669451" y="963038"/>
            <a:chExt cx="2359536" cy="921998"/>
          </a:xfrm>
        </p:grpSpPr>
        <p:pic>
          <p:nvPicPr>
            <p:cNvPr id="41" name="Picture 40">
              <a:extLst>
                <a:ext uri="{FF2B5EF4-FFF2-40B4-BE49-F238E27FC236}">
                  <a16:creationId xmlns:a16="http://schemas.microsoft.com/office/drawing/2014/main" id="{BD156BE5-C032-4830-AE08-864FD0612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451" y="963038"/>
              <a:ext cx="1104198" cy="874157"/>
            </a:xfrm>
            <a:prstGeom prst="rect">
              <a:avLst/>
            </a:prstGeom>
          </p:spPr>
        </p:pic>
        <p:pic>
          <p:nvPicPr>
            <p:cNvPr id="42" name="Picture 41">
              <a:extLst>
                <a:ext uri="{FF2B5EF4-FFF2-40B4-BE49-F238E27FC236}">
                  <a16:creationId xmlns:a16="http://schemas.microsoft.com/office/drawing/2014/main" id="{63DCC4E1-41E0-462F-9814-D9CEE4DB9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43" name="Picture 42">
            <a:extLst>
              <a:ext uri="{FF2B5EF4-FFF2-40B4-BE49-F238E27FC236}">
                <a16:creationId xmlns:a16="http://schemas.microsoft.com/office/drawing/2014/main" id="{6FD1A0FC-E014-41FE-84DA-76D6087B3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4960" y="2844454"/>
            <a:ext cx="1020015" cy="982045"/>
          </a:xfrm>
          <a:prstGeom prst="rect">
            <a:avLst/>
          </a:prstGeom>
        </p:spPr>
      </p:pic>
      <p:grpSp>
        <p:nvGrpSpPr>
          <p:cNvPr id="44" name="Group 43">
            <a:extLst>
              <a:ext uri="{FF2B5EF4-FFF2-40B4-BE49-F238E27FC236}">
                <a16:creationId xmlns:a16="http://schemas.microsoft.com/office/drawing/2014/main" id="{83F22BE5-F542-4E34-940B-A15764DD4255}"/>
              </a:ext>
            </a:extLst>
          </p:cNvPr>
          <p:cNvGrpSpPr/>
          <p:nvPr/>
        </p:nvGrpSpPr>
        <p:grpSpPr>
          <a:xfrm>
            <a:off x="3722025" y="2702169"/>
            <a:ext cx="1958491" cy="1385642"/>
            <a:chOff x="314123" y="2125390"/>
            <a:chExt cx="2453059" cy="1790901"/>
          </a:xfrm>
        </p:grpSpPr>
        <p:pic>
          <p:nvPicPr>
            <p:cNvPr id="45" name="Picture 44">
              <a:extLst>
                <a:ext uri="{FF2B5EF4-FFF2-40B4-BE49-F238E27FC236}">
                  <a16:creationId xmlns:a16="http://schemas.microsoft.com/office/drawing/2014/main" id="{98921BAE-9175-4828-9D9C-D20CD044A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46" name="Picture 45">
              <a:extLst>
                <a:ext uri="{FF2B5EF4-FFF2-40B4-BE49-F238E27FC236}">
                  <a16:creationId xmlns:a16="http://schemas.microsoft.com/office/drawing/2014/main" id="{30B988E4-87C8-4E20-BCC7-6995AAABA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47" name="Picture 46">
            <a:extLst>
              <a:ext uri="{FF2B5EF4-FFF2-40B4-BE49-F238E27FC236}">
                <a16:creationId xmlns:a16="http://schemas.microsoft.com/office/drawing/2014/main" id="{58FCD0BD-40B8-4126-914E-C9A57EF214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627" y="4767707"/>
            <a:ext cx="1024244" cy="1024244"/>
          </a:xfrm>
          <a:prstGeom prst="rect">
            <a:avLst/>
          </a:prstGeom>
        </p:spPr>
      </p:pic>
      <p:grpSp>
        <p:nvGrpSpPr>
          <p:cNvPr id="48" name="Group 47">
            <a:extLst>
              <a:ext uri="{FF2B5EF4-FFF2-40B4-BE49-F238E27FC236}">
                <a16:creationId xmlns:a16="http://schemas.microsoft.com/office/drawing/2014/main" id="{F9C799ED-5101-420A-9310-D74ABD634917}"/>
              </a:ext>
            </a:extLst>
          </p:cNvPr>
          <p:cNvGrpSpPr/>
          <p:nvPr/>
        </p:nvGrpSpPr>
        <p:grpSpPr>
          <a:xfrm>
            <a:off x="6691545" y="4782557"/>
            <a:ext cx="1955674" cy="930445"/>
            <a:chOff x="2932934" y="4173695"/>
            <a:chExt cx="2789123" cy="1480150"/>
          </a:xfrm>
        </p:grpSpPr>
        <p:pic>
          <p:nvPicPr>
            <p:cNvPr id="49" name="Picture 48">
              <a:extLst>
                <a:ext uri="{FF2B5EF4-FFF2-40B4-BE49-F238E27FC236}">
                  <a16:creationId xmlns:a16="http://schemas.microsoft.com/office/drawing/2014/main" id="{1E016297-4145-4536-A8B0-68A99E2E24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1907" y="4173695"/>
              <a:ext cx="1480150" cy="1480150"/>
            </a:xfrm>
            <a:prstGeom prst="rect">
              <a:avLst/>
            </a:prstGeom>
          </p:spPr>
        </p:pic>
        <p:pic>
          <p:nvPicPr>
            <p:cNvPr id="50" name="Picture 49">
              <a:extLst>
                <a:ext uri="{FF2B5EF4-FFF2-40B4-BE49-F238E27FC236}">
                  <a16:creationId xmlns:a16="http://schemas.microsoft.com/office/drawing/2014/main" id="{27D1FC67-6AF7-4F30-9166-F0C609C168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spTree>
    <p:extLst>
      <p:ext uri="{BB962C8B-B14F-4D97-AF65-F5344CB8AC3E}">
        <p14:creationId xmlns:p14="http://schemas.microsoft.com/office/powerpoint/2010/main" val="117163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6 – Lesson 26</a:t>
            </a:r>
            <a:br>
              <a:rPr lang="en-GB" sz="1600" dirty="0"/>
            </a:br>
            <a:r>
              <a:rPr lang="en-GB" sz="1600" dirty="0"/>
              <a:t>Victoria Hobson / Nick Avery</a:t>
            </a:r>
            <a:br>
              <a:rPr lang="en-GB" sz="1400" dirty="0"/>
            </a:br>
            <a:r>
              <a:rPr lang="en-GB" sz="1400" dirty="0"/>
              <a:t>Artwork: Mark Davies</a:t>
            </a:r>
            <a:br>
              <a:rPr lang="en-GB" sz="1400" dirty="0"/>
            </a:br>
            <a:br>
              <a:rPr lang="en-GB" sz="1400" dirty="0"/>
            </a:br>
            <a:r>
              <a:rPr lang="en-GB" sz="1400" dirty="0"/>
              <a:t>Date updated: 04.08.23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fontScale="92500" lnSpcReduction="10000"/>
          </a:bodyPr>
          <a:lstStyle/>
          <a:p>
            <a:r>
              <a:rPr lang="es-ES" sz="2400" dirty="0">
                <a:solidFill>
                  <a:prstClr val="white"/>
                </a:solidFill>
              </a:rPr>
              <a:t>Plural definite articles (los/las)</a:t>
            </a:r>
          </a:p>
          <a:p>
            <a:r>
              <a:rPr lang="es-ES" sz="2400" dirty="0">
                <a:solidFill>
                  <a:prstClr val="white"/>
                </a:solidFill>
              </a:rPr>
              <a:t>Singular definite article (el/la) [revisited]</a:t>
            </a:r>
            <a:br>
              <a:rPr lang="es-ES" sz="2400" dirty="0">
                <a:solidFill>
                  <a:prstClr val="white"/>
                </a:solidFill>
              </a:rPr>
            </a:br>
            <a:endParaRPr lang="en-GB" sz="2400" dirty="0">
              <a:solidFill>
                <a:prstClr val="white"/>
              </a:solidFill>
            </a:endParaRPr>
          </a:p>
          <a:p>
            <a:pPr algn="l"/>
            <a:r>
              <a:rPr lang="en-GB" dirty="0">
                <a:solidFill>
                  <a:prstClr val="white"/>
                </a:solidFill>
              </a:rPr>
              <a:t>SSC [j]</a:t>
            </a:r>
            <a:endParaRPr lang="es-ES" sz="24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sz="5400" b="1" dirty="0">
                <a:solidFill>
                  <a:prstClr val="white"/>
                </a:solidFill>
              </a:rPr>
              <a:t>Describing a place [2]</a:t>
            </a:r>
            <a:endParaRPr lang="en-GB" dirty="0"/>
          </a:p>
        </p:txBody>
      </p:sp>
      <p:pic>
        <p:nvPicPr>
          <p:cNvPr id="10" name="Picture 9" descr="A boat on the beach&#10;&#10;Description automatically generated">
            <a:extLst>
              <a:ext uri="{FF2B5EF4-FFF2-40B4-BE49-F238E27FC236}">
                <a16:creationId xmlns:a16="http://schemas.microsoft.com/office/drawing/2014/main" id="{8BA3DDA9-6361-49F2-A98D-CD6B77CD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878" y="2918252"/>
            <a:ext cx="6359122" cy="2821861"/>
          </a:xfrm>
          <a:prstGeom prst="rect">
            <a:avLst/>
          </a:prstGeom>
        </p:spPr>
      </p:pic>
    </p:spTree>
    <p:extLst>
      <p:ext uri="{BB962C8B-B14F-4D97-AF65-F5344CB8AC3E}">
        <p14:creationId xmlns:p14="http://schemas.microsoft.com/office/powerpoint/2010/main" val="3763719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009F3-9C1E-41B0-AA5A-7E0A2542D416}"/>
              </a:ext>
            </a:extLst>
          </p:cNvPr>
          <p:cNvSpPr>
            <a:spLocks noGrp="1"/>
          </p:cNvSpPr>
          <p:nvPr>
            <p:ph type="title"/>
          </p:nvPr>
        </p:nvSpPr>
        <p:spPr>
          <a:xfrm>
            <a:off x="0" y="213557"/>
            <a:ext cx="2941320" cy="647577"/>
          </a:xfrm>
        </p:spPr>
        <p:txBody>
          <a:bodyPr/>
          <a:lstStyle/>
          <a:p>
            <a:pPr rtl="0" eaLnBrk="1" latinLnBrk="0" hangingPunct="1"/>
            <a:r>
              <a:rPr lang="en-GB" sz="3000" b="1" kern="1200" dirty="0" err="1">
                <a:effectLst/>
                <a:latin typeface="Century Gothic" panose="020B0502020202020204" pitchFamily="34" charset="0"/>
                <a:ea typeface="+mn-ea"/>
                <a:cs typeface="+mn-cs"/>
              </a:rPr>
              <a:t>Vocabulario</a:t>
            </a:r>
            <a:endParaRPr lang="en-GB" dirty="0">
              <a:effectLst/>
            </a:endParaRPr>
          </a:p>
        </p:txBody>
      </p:sp>
      <p:graphicFrame>
        <p:nvGraphicFramePr>
          <p:cNvPr id="6" name="Table 5">
            <a:extLst>
              <a:ext uri="{FF2B5EF4-FFF2-40B4-BE49-F238E27FC236}">
                <a16:creationId xmlns:a16="http://schemas.microsoft.com/office/drawing/2014/main" id="{AA314870-2AEE-49C8-BEF0-DE8E14690BEE}"/>
              </a:ext>
            </a:extLst>
          </p:cNvPr>
          <p:cNvGraphicFramePr>
            <a:graphicFrameLocks noGrp="1"/>
          </p:cNvGraphicFramePr>
          <p:nvPr>
            <p:extLst>
              <p:ext uri="{D42A27DB-BD31-4B8C-83A1-F6EECF244321}">
                <p14:modId xmlns:p14="http://schemas.microsoft.com/office/powerpoint/2010/main" val="3592186074"/>
              </p:ext>
            </p:extLst>
          </p:nvPr>
        </p:nvGraphicFramePr>
        <p:xfrm>
          <a:off x="639068" y="1410114"/>
          <a:ext cx="10358645" cy="4344361"/>
        </p:xfrm>
        <a:graphic>
          <a:graphicData uri="http://schemas.openxmlformats.org/drawingml/2006/table">
            <a:tbl>
              <a:tblPr firstRow="1" bandRow="1">
                <a:tableStyleId>{5C22544A-7EE6-4342-B048-85BDC9FD1C3A}</a:tableStyleId>
              </a:tblPr>
              <a:tblGrid>
                <a:gridCol w="561091">
                  <a:extLst>
                    <a:ext uri="{9D8B030D-6E8A-4147-A177-3AD203B41FA5}">
                      <a16:colId xmlns:a16="http://schemas.microsoft.com/office/drawing/2014/main" val="78761648"/>
                    </a:ext>
                  </a:extLst>
                </a:gridCol>
                <a:gridCol w="2036361">
                  <a:extLst>
                    <a:ext uri="{9D8B030D-6E8A-4147-A177-3AD203B41FA5}">
                      <a16:colId xmlns:a16="http://schemas.microsoft.com/office/drawing/2014/main" val="3643321796"/>
                    </a:ext>
                  </a:extLst>
                </a:gridCol>
                <a:gridCol w="3028043">
                  <a:extLst>
                    <a:ext uri="{9D8B030D-6E8A-4147-A177-3AD203B41FA5}">
                      <a16:colId xmlns:a16="http://schemas.microsoft.com/office/drawing/2014/main" val="2335286067"/>
                    </a:ext>
                  </a:extLst>
                </a:gridCol>
                <a:gridCol w="1109920">
                  <a:extLst>
                    <a:ext uri="{9D8B030D-6E8A-4147-A177-3AD203B41FA5}">
                      <a16:colId xmlns:a16="http://schemas.microsoft.com/office/drawing/2014/main" val="1079443911"/>
                    </a:ext>
                  </a:extLst>
                </a:gridCol>
                <a:gridCol w="1382233">
                  <a:extLst>
                    <a:ext uri="{9D8B030D-6E8A-4147-A177-3AD203B41FA5}">
                      <a16:colId xmlns:a16="http://schemas.microsoft.com/office/drawing/2014/main" val="2130522809"/>
                    </a:ext>
                  </a:extLst>
                </a:gridCol>
                <a:gridCol w="1233377">
                  <a:extLst>
                    <a:ext uri="{9D8B030D-6E8A-4147-A177-3AD203B41FA5}">
                      <a16:colId xmlns:a16="http://schemas.microsoft.com/office/drawing/2014/main" val="3499467005"/>
                    </a:ext>
                  </a:extLst>
                </a:gridCol>
                <a:gridCol w="1007620">
                  <a:extLst>
                    <a:ext uri="{9D8B030D-6E8A-4147-A177-3AD203B41FA5}">
                      <a16:colId xmlns:a16="http://schemas.microsoft.com/office/drawing/2014/main" val="1348705790"/>
                    </a:ext>
                  </a:extLst>
                </a:gridCol>
              </a:tblGrid>
              <a:tr h="620623">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dirty="0">
                          <a:solidFill>
                            <a:schemeClr val="tx1"/>
                          </a:solidFill>
                          <a:latin typeface="Century Gothic" panose="020B0502020202020204" pitchFamily="34" charset="0"/>
                        </a:rPr>
                        <a: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dirty="0">
                          <a:solidFill>
                            <a:schemeClr val="tx1"/>
                          </a:solidFill>
                          <a:latin typeface="Century Gothic" panose="020B0502020202020204" pitchFamily="34" charset="0"/>
                        </a:rPr>
                        <a:t>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dirty="0">
                          <a:solidFill>
                            <a:schemeClr val="tx1"/>
                          </a:solidFill>
                          <a:latin typeface="Century Gothic" panose="020B0502020202020204" pitchFamily="34" charset="0"/>
                        </a:rPr>
                        <a:t>los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dirty="0">
                          <a:solidFill>
                            <a:schemeClr val="tx1"/>
                          </a:solidFill>
                          <a:latin typeface="Century Gothic" panose="020B0502020202020204" pitchFamily="34" charset="0"/>
                        </a:rPr>
                        <a:t>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7925100"/>
                  </a:ext>
                </a:extLst>
              </a:tr>
              <a:tr h="620623">
                <a:tc>
                  <a:txBody>
                    <a:bodyPr/>
                    <a:lstStyle/>
                    <a:p>
                      <a:r>
                        <a:rPr lang="en-GB" sz="3200" dirty="0">
                          <a:solidFill>
                            <a:schemeClr val="tx1"/>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tx1"/>
                          </a:solidFill>
                          <a:latin typeface="Century Gothic" panose="020B0502020202020204" pitchFamily="34" charset="0"/>
                        </a:rPr>
                        <a:t>películas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873318"/>
                  </a:ext>
                </a:extLst>
              </a:tr>
              <a:tr h="620623">
                <a:tc>
                  <a:txBody>
                    <a:bodyPr/>
                    <a:lstStyle/>
                    <a:p>
                      <a:r>
                        <a:rPr lang="en-GB" sz="3200" dirty="0">
                          <a:solidFill>
                            <a:schemeClr val="tx1"/>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tx1"/>
                          </a:solidFill>
                          <a:latin typeface="Century Gothic" panose="020B0502020202020204" pitchFamily="34" charset="0"/>
                        </a:rPr>
                        <a:t>equipos</a:t>
                      </a:r>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069146"/>
                  </a:ext>
                </a:extLst>
              </a:tr>
              <a:tr h="620623">
                <a:tc>
                  <a:txBody>
                    <a:bodyPr/>
                    <a:lstStyle/>
                    <a:p>
                      <a:r>
                        <a:rPr lang="en-GB" sz="3200" dirty="0">
                          <a:solidFill>
                            <a:schemeClr val="tx1"/>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tx1"/>
                          </a:solidFill>
                          <a:latin typeface="Century Gothic" panose="020B0502020202020204" pitchFamily="34" charset="0"/>
                        </a:rPr>
                        <a:t>platos</a:t>
                      </a:r>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476056"/>
                  </a:ext>
                </a:extLst>
              </a:tr>
              <a:tr h="620623">
                <a:tc>
                  <a:txBody>
                    <a:bodyPr/>
                    <a:lstStyle/>
                    <a:p>
                      <a:r>
                        <a:rPr lang="en-GB" sz="3200" dirty="0">
                          <a:solidFill>
                            <a:schemeClr val="tx1"/>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tx1"/>
                          </a:solidFill>
                          <a:latin typeface="Century Gothic" panose="020B0502020202020204" pitchFamily="34" charset="0"/>
                        </a:rPr>
                        <a:t>edificio</a:t>
                      </a:r>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7848257"/>
                  </a:ext>
                </a:extLst>
              </a:tr>
              <a:tr h="620623">
                <a:tc>
                  <a:txBody>
                    <a:bodyPr/>
                    <a:lstStyle/>
                    <a:p>
                      <a:r>
                        <a:rPr lang="en-GB" sz="3200" dirty="0">
                          <a:solidFill>
                            <a:schemeClr val="tx1"/>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tx1"/>
                          </a:solidFill>
                          <a:latin typeface="Century Gothic" panose="020B0502020202020204" pitchFamily="34" charset="0"/>
                        </a:rPr>
                        <a:t>isla</a:t>
                      </a:r>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3936586"/>
                  </a:ext>
                </a:extLst>
              </a:tr>
              <a:tr h="620623">
                <a:tc>
                  <a:txBody>
                    <a:bodyPr/>
                    <a:lstStyle/>
                    <a:p>
                      <a:r>
                        <a:rPr lang="en-GB" sz="3200" dirty="0">
                          <a:solidFill>
                            <a:schemeClr val="tx1"/>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tx1"/>
                          </a:solidFill>
                          <a:latin typeface="Century Gothic" panose="020B0502020202020204" pitchFamily="34" charset="0"/>
                        </a:rPr>
                        <a:t>trabajo</a:t>
                      </a:r>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107026"/>
                  </a:ext>
                </a:extLst>
              </a:tr>
            </a:tbl>
          </a:graphicData>
        </a:graphic>
      </p:graphicFrame>
      <p:pic>
        <p:nvPicPr>
          <p:cNvPr id="7" name="Picture 2" descr="380x380 Green Tick Clipart Free To Use Clip Art Resource">
            <a:extLst>
              <a:ext uri="{FF2B5EF4-FFF2-40B4-BE49-F238E27FC236}">
                <a16:creationId xmlns:a16="http://schemas.microsoft.com/office/drawing/2014/main" id="{2B42CD2C-3A24-4A63-A50C-5A89228780A5}"/>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354374" y="2096031"/>
            <a:ext cx="529034" cy="529034"/>
          </a:xfrm>
          <a:prstGeom prst="rect">
            <a:avLst/>
          </a:prstGeom>
          <a:solidFill>
            <a:schemeClr val="accent2"/>
          </a:solidFill>
        </p:spPr>
      </p:pic>
      <p:pic>
        <p:nvPicPr>
          <p:cNvPr id="8" name="Picture 2" descr="380x380 Green Tick Clipart Free To Use Clip Art Resource">
            <a:extLst>
              <a:ext uri="{FF2B5EF4-FFF2-40B4-BE49-F238E27FC236}">
                <a16:creationId xmlns:a16="http://schemas.microsoft.com/office/drawing/2014/main" id="{D87ED02C-85D2-4A8B-8DD6-2AF83C44DA38}"/>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42836" y="2680807"/>
            <a:ext cx="529034" cy="529034"/>
          </a:xfrm>
          <a:prstGeom prst="rect">
            <a:avLst/>
          </a:prstGeom>
          <a:solidFill>
            <a:schemeClr val="accent2"/>
          </a:solidFill>
        </p:spPr>
      </p:pic>
      <p:pic>
        <p:nvPicPr>
          <p:cNvPr id="9" name="Picture 2" descr="380x380 Green Tick Clipart Free To Use Clip Art Resource">
            <a:extLst>
              <a:ext uri="{FF2B5EF4-FFF2-40B4-BE49-F238E27FC236}">
                <a16:creationId xmlns:a16="http://schemas.microsoft.com/office/drawing/2014/main" id="{D4E1320B-4A15-4854-8225-C63CB7D8550A}"/>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42836" y="3302132"/>
            <a:ext cx="529034" cy="529034"/>
          </a:xfrm>
          <a:prstGeom prst="rect">
            <a:avLst/>
          </a:prstGeom>
          <a:solidFill>
            <a:schemeClr val="accent2"/>
          </a:solidFill>
        </p:spPr>
      </p:pic>
      <p:pic>
        <p:nvPicPr>
          <p:cNvPr id="10" name="Picture 2" descr="380x380 Green Tick Clipart Free To Use Clip Art Resource">
            <a:extLst>
              <a:ext uri="{FF2B5EF4-FFF2-40B4-BE49-F238E27FC236}">
                <a16:creationId xmlns:a16="http://schemas.microsoft.com/office/drawing/2014/main" id="{4BBF815B-6AAC-4A8C-98B1-4A9B11027010}"/>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286911" y="3942440"/>
            <a:ext cx="529034" cy="529034"/>
          </a:xfrm>
          <a:prstGeom prst="rect">
            <a:avLst/>
          </a:prstGeom>
          <a:solidFill>
            <a:schemeClr val="accent2"/>
          </a:solidFill>
        </p:spPr>
      </p:pic>
      <p:pic>
        <p:nvPicPr>
          <p:cNvPr id="12" name="Picture 2" descr="380x380 Green Tick Clipart Free To Use Clip Art Resource">
            <a:extLst>
              <a:ext uri="{FF2B5EF4-FFF2-40B4-BE49-F238E27FC236}">
                <a16:creationId xmlns:a16="http://schemas.microsoft.com/office/drawing/2014/main" id="{7B80DB74-45FD-462C-8183-A7ECAE9D5AB2}"/>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739880" y="4582799"/>
            <a:ext cx="529034" cy="529034"/>
          </a:xfrm>
          <a:prstGeom prst="rect">
            <a:avLst/>
          </a:prstGeom>
          <a:solidFill>
            <a:schemeClr val="accent2"/>
          </a:solidFill>
        </p:spPr>
      </p:pic>
      <p:pic>
        <p:nvPicPr>
          <p:cNvPr id="13" name="Picture 2" descr="380x380 Green Tick Clipart Free To Use Clip Art Resource">
            <a:extLst>
              <a:ext uri="{FF2B5EF4-FFF2-40B4-BE49-F238E27FC236}">
                <a16:creationId xmlns:a16="http://schemas.microsoft.com/office/drawing/2014/main" id="{3575886C-B009-4A50-95EB-5A04C9DCC4F7}"/>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42836" y="5196213"/>
            <a:ext cx="529034" cy="529034"/>
          </a:xfrm>
          <a:prstGeom prst="rect">
            <a:avLst/>
          </a:prstGeom>
          <a:solidFill>
            <a:schemeClr val="accent2"/>
          </a:solidFill>
        </p:spPr>
      </p:pic>
      <p:sp>
        <p:nvSpPr>
          <p:cNvPr id="17" name="TextBox 16">
            <a:extLst>
              <a:ext uri="{FF2B5EF4-FFF2-40B4-BE49-F238E27FC236}">
                <a16:creationId xmlns:a16="http://schemas.microsoft.com/office/drawing/2014/main" id="{D36F19D1-AF4D-4424-B34C-BDFDC44A20CF}"/>
              </a:ext>
            </a:extLst>
          </p:cNvPr>
          <p:cNvSpPr txBox="1"/>
          <p:nvPr/>
        </p:nvSpPr>
        <p:spPr>
          <a:xfrm flipH="1">
            <a:off x="3201171" y="2043306"/>
            <a:ext cx="129322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films</a:t>
            </a:r>
          </a:p>
        </p:txBody>
      </p:sp>
      <p:sp>
        <p:nvSpPr>
          <p:cNvPr id="18" name="TextBox 17">
            <a:extLst>
              <a:ext uri="{FF2B5EF4-FFF2-40B4-BE49-F238E27FC236}">
                <a16:creationId xmlns:a16="http://schemas.microsoft.com/office/drawing/2014/main" id="{E67D5611-CE62-460C-9716-16504659D4D9}"/>
              </a:ext>
            </a:extLst>
          </p:cNvPr>
          <p:cNvSpPr txBox="1"/>
          <p:nvPr/>
        </p:nvSpPr>
        <p:spPr>
          <a:xfrm flipH="1">
            <a:off x="3222349" y="2717734"/>
            <a:ext cx="1489168"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teams</a:t>
            </a:r>
          </a:p>
        </p:txBody>
      </p:sp>
      <p:sp>
        <p:nvSpPr>
          <p:cNvPr id="19" name="TextBox 18">
            <a:extLst>
              <a:ext uri="{FF2B5EF4-FFF2-40B4-BE49-F238E27FC236}">
                <a16:creationId xmlns:a16="http://schemas.microsoft.com/office/drawing/2014/main" id="{45206BAB-29B1-4348-B5E7-347A9C80059C}"/>
              </a:ext>
            </a:extLst>
          </p:cNvPr>
          <p:cNvSpPr txBox="1"/>
          <p:nvPr/>
        </p:nvSpPr>
        <p:spPr>
          <a:xfrm flipH="1">
            <a:off x="3222349" y="3261272"/>
            <a:ext cx="2859948"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plates, dishes</a:t>
            </a:r>
          </a:p>
        </p:txBody>
      </p:sp>
      <p:sp>
        <p:nvSpPr>
          <p:cNvPr id="20" name="TextBox 19">
            <a:extLst>
              <a:ext uri="{FF2B5EF4-FFF2-40B4-BE49-F238E27FC236}">
                <a16:creationId xmlns:a16="http://schemas.microsoft.com/office/drawing/2014/main" id="{B804646E-9944-4037-8C8C-10909BD276F1}"/>
              </a:ext>
            </a:extLst>
          </p:cNvPr>
          <p:cNvSpPr txBox="1"/>
          <p:nvPr/>
        </p:nvSpPr>
        <p:spPr>
          <a:xfrm flipH="1">
            <a:off x="3222349" y="3872857"/>
            <a:ext cx="178961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building</a:t>
            </a:r>
          </a:p>
        </p:txBody>
      </p:sp>
      <p:sp>
        <p:nvSpPr>
          <p:cNvPr id="21" name="TextBox 20">
            <a:extLst>
              <a:ext uri="{FF2B5EF4-FFF2-40B4-BE49-F238E27FC236}">
                <a16:creationId xmlns:a16="http://schemas.microsoft.com/office/drawing/2014/main" id="{1526AFA5-B8B0-4BF7-9101-07C995DFD309}"/>
              </a:ext>
            </a:extLst>
          </p:cNvPr>
          <p:cNvSpPr txBox="1"/>
          <p:nvPr/>
        </p:nvSpPr>
        <p:spPr>
          <a:xfrm flipH="1">
            <a:off x="3201171" y="4544045"/>
            <a:ext cx="158060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island</a:t>
            </a:r>
          </a:p>
        </p:txBody>
      </p:sp>
      <p:sp>
        <p:nvSpPr>
          <p:cNvPr id="22" name="TextBox 21">
            <a:extLst>
              <a:ext uri="{FF2B5EF4-FFF2-40B4-BE49-F238E27FC236}">
                <a16:creationId xmlns:a16="http://schemas.microsoft.com/office/drawing/2014/main" id="{FB8CD5C5-4BE6-4569-9675-7EE581E0E45D}"/>
              </a:ext>
            </a:extLst>
          </p:cNvPr>
          <p:cNvSpPr txBox="1"/>
          <p:nvPr/>
        </p:nvSpPr>
        <p:spPr>
          <a:xfrm flipH="1">
            <a:off x="3201171" y="5179792"/>
            <a:ext cx="308574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job</a:t>
            </a:r>
          </a:p>
        </p:txBody>
      </p:sp>
      <p:sp>
        <p:nvSpPr>
          <p:cNvPr id="23" name="Rounded Rectangle 11">
            <a:extLst>
              <a:ext uri="{FF2B5EF4-FFF2-40B4-BE49-F238E27FC236}">
                <a16:creationId xmlns:a16="http://schemas.microsoft.com/office/drawing/2014/main" id="{55037D32-41D8-4D12-8738-6F6ECDF5B341}"/>
              </a:ext>
            </a:extLst>
          </p:cNvPr>
          <p:cNvSpPr/>
          <p:nvPr/>
        </p:nvSpPr>
        <p:spPr>
          <a:xfrm>
            <a:off x="10012680" y="258166"/>
            <a:ext cx="1915463" cy="458114"/>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60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429"/>
            <a:ext cx="4427580" cy="647577"/>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1EE02F5B-46F6-49B4-A3FD-E450BFE95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002" y="3949819"/>
            <a:ext cx="1401590" cy="1224055"/>
          </a:xfrm>
          <a:prstGeom prst="rect">
            <a:avLst/>
          </a:prstGeom>
        </p:spPr>
      </p:pic>
      <p:pic>
        <p:nvPicPr>
          <p:cNvPr id="8" name="Picture 7">
            <a:extLst>
              <a:ext uri="{FF2B5EF4-FFF2-40B4-BE49-F238E27FC236}">
                <a16:creationId xmlns:a16="http://schemas.microsoft.com/office/drawing/2014/main" id="{4B7B74B5-05BC-4A41-9B8B-BA10737683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9971266" y="3794887"/>
            <a:ext cx="1690901" cy="1471194"/>
          </a:xfrm>
          <a:prstGeom prst="rect">
            <a:avLst/>
          </a:prstGeom>
        </p:spPr>
      </p:pic>
      <p:pic>
        <p:nvPicPr>
          <p:cNvPr id="9" name="Picture 8">
            <a:extLst>
              <a:ext uri="{FF2B5EF4-FFF2-40B4-BE49-F238E27FC236}">
                <a16:creationId xmlns:a16="http://schemas.microsoft.com/office/drawing/2014/main" id="{905ED865-9081-499D-B2E8-10BCA2990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84" y="3794887"/>
            <a:ext cx="2143776" cy="1697156"/>
          </a:xfrm>
          <a:prstGeom prst="rect">
            <a:avLst/>
          </a:prstGeom>
        </p:spPr>
      </p:pic>
      <p:pic>
        <p:nvPicPr>
          <p:cNvPr id="10" name="Picture 9">
            <a:extLst>
              <a:ext uri="{FF2B5EF4-FFF2-40B4-BE49-F238E27FC236}">
                <a16:creationId xmlns:a16="http://schemas.microsoft.com/office/drawing/2014/main" id="{E82A90BC-20BE-4FC0-9DE8-53618A510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8192" y="3631652"/>
            <a:ext cx="1674353" cy="1860391"/>
          </a:xfrm>
          <a:prstGeom prst="rect">
            <a:avLst/>
          </a:prstGeom>
        </p:spPr>
      </p:pic>
      <p:pic>
        <p:nvPicPr>
          <p:cNvPr id="11" name="Picture 10">
            <a:extLst>
              <a:ext uri="{FF2B5EF4-FFF2-40B4-BE49-F238E27FC236}">
                <a16:creationId xmlns:a16="http://schemas.microsoft.com/office/drawing/2014/main" id="{7DE69CCF-C331-4209-AB6A-36630283C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5789" y="1071527"/>
            <a:ext cx="2021857" cy="2021857"/>
          </a:xfrm>
          <a:prstGeom prst="rect">
            <a:avLst/>
          </a:prstGeom>
        </p:spPr>
      </p:pic>
      <p:pic>
        <p:nvPicPr>
          <p:cNvPr id="12" name="Picture 11">
            <a:extLst>
              <a:ext uri="{FF2B5EF4-FFF2-40B4-BE49-F238E27FC236}">
                <a16:creationId xmlns:a16="http://schemas.microsoft.com/office/drawing/2014/main" id="{5F4F6ED0-D714-4864-8C63-2DF954C17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062" y="1357823"/>
            <a:ext cx="1592788" cy="1592788"/>
          </a:xfrm>
          <a:prstGeom prst="rect">
            <a:avLst/>
          </a:prstGeom>
        </p:spPr>
      </p:pic>
      <p:pic>
        <p:nvPicPr>
          <p:cNvPr id="13" name="Picture 12">
            <a:extLst>
              <a:ext uri="{FF2B5EF4-FFF2-40B4-BE49-F238E27FC236}">
                <a16:creationId xmlns:a16="http://schemas.microsoft.com/office/drawing/2014/main" id="{CCFF38FC-FDBD-45E8-9EBC-843D1009B231}"/>
              </a:ext>
            </a:extLst>
          </p:cNvPr>
          <p:cNvPicPr>
            <a:picLocks noChangeAspect="1"/>
          </p:cNvPicPr>
          <p:nvPr/>
        </p:nvPicPr>
        <p:blipFill rotWithShape="1">
          <a:blip r:embed="rId9">
            <a:extLst>
              <a:ext uri="{28A0092B-C50C-407E-A947-70E740481C1C}">
                <a14:useLocalDpi xmlns:a14="http://schemas.microsoft.com/office/drawing/2010/main" val="0"/>
              </a:ext>
            </a:extLst>
          </a:blip>
          <a:srcRect l="8905" t="14819" b="13045"/>
          <a:stretch/>
        </p:blipFill>
        <p:spPr>
          <a:xfrm>
            <a:off x="5050870" y="1493253"/>
            <a:ext cx="2141484" cy="1321928"/>
          </a:xfrm>
          <a:prstGeom prst="rect">
            <a:avLst/>
          </a:prstGeom>
        </p:spPr>
      </p:pic>
      <p:pic>
        <p:nvPicPr>
          <p:cNvPr id="14" name="Picture 13">
            <a:extLst>
              <a:ext uri="{FF2B5EF4-FFF2-40B4-BE49-F238E27FC236}">
                <a16:creationId xmlns:a16="http://schemas.microsoft.com/office/drawing/2014/main" id="{ABB7433E-465F-4F4C-8F05-1B33665D77E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10" r="46468"/>
          <a:stretch/>
        </p:blipFill>
        <p:spPr>
          <a:xfrm>
            <a:off x="8031214" y="406461"/>
            <a:ext cx="991681" cy="2530182"/>
          </a:xfrm>
          <a:prstGeom prst="rect">
            <a:avLst/>
          </a:prstGeom>
        </p:spPr>
      </p:pic>
      <p:pic>
        <p:nvPicPr>
          <p:cNvPr id="15" name="Picture 14">
            <a:extLst>
              <a:ext uri="{FF2B5EF4-FFF2-40B4-BE49-F238E27FC236}">
                <a16:creationId xmlns:a16="http://schemas.microsoft.com/office/drawing/2014/main" id="{02496E0D-C94D-4B19-8E79-9B0B0F0D4D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974" y="1524904"/>
            <a:ext cx="1551288" cy="1493541"/>
          </a:xfrm>
          <a:prstGeom prst="rect">
            <a:avLst/>
          </a:prstGeom>
        </p:spPr>
      </p:pic>
      <p:sp>
        <p:nvSpPr>
          <p:cNvPr id="16" name="Rectangle 15">
            <a:extLst>
              <a:ext uri="{FF2B5EF4-FFF2-40B4-BE49-F238E27FC236}">
                <a16:creationId xmlns:a16="http://schemas.microsoft.com/office/drawing/2014/main" id="{ABA46758-DAD9-458E-8F61-857FC549B19C}"/>
              </a:ext>
            </a:extLst>
          </p:cNvPr>
          <p:cNvSpPr/>
          <p:nvPr/>
        </p:nvSpPr>
        <p:spPr>
          <a:xfrm>
            <a:off x="8127873" y="2442246"/>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17" name="Rectangle 16">
            <a:extLst>
              <a:ext uri="{FF2B5EF4-FFF2-40B4-BE49-F238E27FC236}">
                <a16:creationId xmlns:a16="http://schemas.microsoft.com/office/drawing/2014/main" id="{2AF59B57-40E1-48AD-A0D6-6333BFDF43A6}"/>
              </a:ext>
            </a:extLst>
          </p:cNvPr>
          <p:cNvSpPr/>
          <p:nvPr/>
        </p:nvSpPr>
        <p:spPr>
          <a:xfrm>
            <a:off x="3197402" y="526269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18" name="TextBox 17">
            <a:extLst>
              <a:ext uri="{FF2B5EF4-FFF2-40B4-BE49-F238E27FC236}">
                <a16:creationId xmlns:a16="http://schemas.microsoft.com/office/drawing/2014/main" id="{2714E763-F4B8-41F0-A410-BA8C844CD7B3}"/>
              </a:ext>
            </a:extLst>
          </p:cNvPr>
          <p:cNvSpPr txBox="1"/>
          <p:nvPr/>
        </p:nvSpPr>
        <p:spPr>
          <a:xfrm>
            <a:off x="7310847" y="3181595"/>
            <a:ext cx="2757055"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edificio</a:t>
            </a:r>
            <a:r>
              <a:rPr kumimoji="0" lang="en-GB" sz="2000" b="1" i="0" u="none" strike="noStrike" kern="0" cap="none" spc="0" normalizeH="0" baseline="0" noProof="0" dirty="0">
                <a:ln>
                  <a:noFill/>
                </a:ln>
                <a:solidFill>
                  <a:prstClr val="white"/>
                </a:solidFill>
                <a:effectLst/>
                <a:uLnTx/>
                <a:uFillTx/>
              </a:rPr>
              <a:t> es grande.</a:t>
            </a:r>
          </a:p>
        </p:txBody>
      </p:sp>
      <p:sp>
        <p:nvSpPr>
          <p:cNvPr id="19" name="TextBox 18">
            <a:extLst>
              <a:ext uri="{FF2B5EF4-FFF2-40B4-BE49-F238E27FC236}">
                <a16:creationId xmlns:a16="http://schemas.microsoft.com/office/drawing/2014/main" id="{717BA249-6770-40AC-A90A-E37DFD9919F9}"/>
              </a:ext>
            </a:extLst>
          </p:cNvPr>
          <p:cNvSpPr txBox="1"/>
          <p:nvPr/>
        </p:nvSpPr>
        <p:spPr>
          <a:xfrm>
            <a:off x="3672342" y="5908404"/>
            <a:ext cx="29940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vista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0" name="Rectangle 19">
            <a:extLst>
              <a:ext uri="{FF2B5EF4-FFF2-40B4-BE49-F238E27FC236}">
                <a16:creationId xmlns:a16="http://schemas.microsoft.com/office/drawing/2014/main" id="{D47E3D3E-9F31-4C61-A2A8-0DFA7C3DB144}"/>
              </a:ext>
            </a:extLst>
          </p:cNvPr>
          <p:cNvSpPr/>
          <p:nvPr/>
        </p:nvSpPr>
        <p:spPr>
          <a:xfrm>
            <a:off x="10253009" y="5262699"/>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21" name="TextBox 20">
            <a:extLst>
              <a:ext uri="{FF2B5EF4-FFF2-40B4-BE49-F238E27FC236}">
                <a16:creationId xmlns:a16="http://schemas.microsoft.com/office/drawing/2014/main" id="{27E153E5-0BFC-4CFD-939C-28F6B4A7762A}"/>
              </a:ext>
            </a:extLst>
          </p:cNvPr>
          <p:cNvSpPr txBox="1"/>
          <p:nvPr/>
        </p:nvSpPr>
        <p:spPr>
          <a:xfrm>
            <a:off x="9669762" y="5908404"/>
            <a:ext cx="243158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isla es grande.</a:t>
            </a:r>
          </a:p>
        </p:txBody>
      </p:sp>
      <p:sp>
        <p:nvSpPr>
          <p:cNvPr id="22" name="Rectangle 21">
            <a:extLst>
              <a:ext uri="{FF2B5EF4-FFF2-40B4-BE49-F238E27FC236}">
                <a16:creationId xmlns:a16="http://schemas.microsoft.com/office/drawing/2014/main" id="{0D0DB14C-5BEA-458C-884C-EEB6FE6E3DE3}"/>
              </a:ext>
            </a:extLst>
          </p:cNvPr>
          <p:cNvSpPr/>
          <p:nvPr/>
        </p:nvSpPr>
        <p:spPr>
          <a:xfrm>
            <a:off x="1703689" y="252274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3" name="TextBox 22">
            <a:extLst>
              <a:ext uri="{FF2B5EF4-FFF2-40B4-BE49-F238E27FC236}">
                <a16:creationId xmlns:a16="http://schemas.microsoft.com/office/drawing/2014/main" id="{8DF1C84C-67DD-4F53-9812-53A12BF66EFE}"/>
              </a:ext>
            </a:extLst>
          </p:cNvPr>
          <p:cNvSpPr txBox="1"/>
          <p:nvPr/>
        </p:nvSpPr>
        <p:spPr>
          <a:xfrm>
            <a:off x="2156104" y="3181532"/>
            <a:ext cx="3188418"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trabajo</a:t>
            </a:r>
            <a:r>
              <a:rPr kumimoji="0" lang="en-GB" sz="2000" b="1" i="0" u="none" strike="noStrike" kern="0" cap="none" spc="0" normalizeH="0" baseline="0" noProof="0" dirty="0">
                <a:ln>
                  <a:noFill/>
                </a:ln>
                <a:solidFill>
                  <a:prstClr val="white"/>
                </a:solidFill>
                <a:effectLst/>
                <a:uLnTx/>
                <a:uFillTx/>
              </a:rPr>
              <a:t>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4" name="Rectangle 23">
            <a:extLst>
              <a:ext uri="{FF2B5EF4-FFF2-40B4-BE49-F238E27FC236}">
                <a16:creationId xmlns:a16="http://schemas.microsoft.com/office/drawing/2014/main" id="{2E0D9F75-49A5-4083-9907-1A4DDED16948}"/>
              </a:ext>
            </a:extLst>
          </p:cNvPr>
          <p:cNvSpPr/>
          <p:nvPr/>
        </p:nvSpPr>
        <p:spPr>
          <a:xfrm>
            <a:off x="10392008" y="2451591"/>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25" name="TextBox 24">
            <a:extLst>
              <a:ext uri="{FF2B5EF4-FFF2-40B4-BE49-F238E27FC236}">
                <a16:creationId xmlns:a16="http://schemas.microsoft.com/office/drawing/2014/main" id="{430FF143-BA2B-4C93-9530-377288E3A2EA}"/>
              </a:ext>
            </a:extLst>
          </p:cNvPr>
          <p:cNvSpPr txBox="1"/>
          <p:nvPr/>
        </p:nvSpPr>
        <p:spPr>
          <a:xfrm>
            <a:off x="9420566" y="3181532"/>
            <a:ext cx="2716847"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equipo es grande.</a:t>
            </a:r>
          </a:p>
        </p:txBody>
      </p:sp>
      <p:sp>
        <p:nvSpPr>
          <p:cNvPr id="26" name="Rectangle 25">
            <a:extLst>
              <a:ext uri="{FF2B5EF4-FFF2-40B4-BE49-F238E27FC236}">
                <a16:creationId xmlns:a16="http://schemas.microsoft.com/office/drawing/2014/main" id="{4D9ABD5F-3AC2-470C-97A4-A2C20F657907}"/>
              </a:ext>
            </a:extLst>
          </p:cNvPr>
          <p:cNvSpPr/>
          <p:nvPr/>
        </p:nvSpPr>
        <p:spPr>
          <a:xfrm>
            <a:off x="6476206" y="526269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7" name="TextBox 26">
            <a:extLst>
              <a:ext uri="{FF2B5EF4-FFF2-40B4-BE49-F238E27FC236}">
                <a16:creationId xmlns:a16="http://schemas.microsoft.com/office/drawing/2014/main" id="{CF293671-7CCD-43BB-9597-D57C6709F811}"/>
              </a:ext>
            </a:extLst>
          </p:cNvPr>
          <p:cNvSpPr txBox="1"/>
          <p:nvPr/>
        </p:nvSpPr>
        <p:spPr>
          <a:xfrm>
            <a:off x="6666356" y="5908404"/>
            <a:ext cx="3521062"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película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8" name="Rectangle 27">
            <a:extLst>
              <a:ext uri="{FF2B5EF4-FFF2-40B4-BE49-F238E27FC236}">
                <a16:creationId xmlns:a16="http://schemas.microsoft.com/office/drawing/2014/main" id="{BB933A3D-F507-4F81-90C1-1EA88774D810}"/>
              </a:ext>
            </a:extLst>
          </p:cNvPr>
          <p:cNvSpPr/>
          <p:nvPr/>
        </p:nvSpPr>
        <p:spPr>
          <a:xfrm>
            <a:off x="4520700" y="2534713"/>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9" name="TextBox 28">
            <a:extLst>
              <a:ext uri="{FF2B5EF4-FFF2-40B4-BE49-F238E27FC236}">
                <a16:creationId xmlns:a16="http://schemas.microsoft.com/office/drawing/2014/main" id="{EF081FC5-5FC1-4B1F-93BE-63A3151C5DA1}"/>
              </a:ext>
            </a:extLst>
          </p:cNvPr>
          <p:cNvSpPr txBox="1"/>
          <p:nvPr/>
        </p:nvSpPr>
        <p:spPr>
          <a:xfrm>
            <a:off x="4730743" y="3189657"/>
            <a:ext cx="32776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pueblo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30" name="Rectangle 29">
            <a:extLst>
              <a:ext uri="{FF2B5EF4-FFF2-40B4-BE49-F238E27FC236}">
                <a16:creationId xmlns:a16="http://schemas.microsoft.com/office/drawing/2014/main" id="{E6A83AF8-834B-412C-BE34-59F994631487}"/>
              </a:ext>
            </a:extLst>
          </p:cNvPr>
          <p:cNvSpPr/>
          <p:nvPr/>
        </p:nvSpPr>
        <p:spPr>
          <a:xfrm>
            <a:off x="1162925" y="5195258"/>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31" name="TextBox 30">
            <a:extLst>
              <a:ext uri="{FF2B5EF4-FFF2-40B4-BE49-F238E27FC236}">
                <a16:creationId xmlns:a16="http://schemas.microsoft.com/office/drawing/2014/main" id="{0B6F25B5-CBD8-4E72-8F04-BB3DAE97E098}"/>
              </a:ext>
            </a:extLst>
          </p:cNvPr>
          <p:cNvSpPr txBox="1"/>
          <p:nvPr/>
        </p:nvSpPr>
        <p:spPr>
          <a:xfrm>
            <a:off x="374045" y="5918533"/>
            <a:ext cx="29768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familia es grande.</a:t>
            </a:r>
          </a:p>
        </p:txBody>
      </p:sp>
      <p:sp>
        <p:nvSpPr>
          <p:cNvPr id="32" name="Rectangle 31">
            <a:extLst>
              <a:ext uri="{FF2B5EF4-FFF2-40B4-BE49-F238E27FC236}">
                <a16:creationId xmlns:a16="http://schemas.microsoft.com/office/drawing/2014/main" id="{B2706CAD-25BD-47DF-9F32-276419A46172}"/>
              </a:ext>
            </a:extLst>
          </p:cNvPr>
          <p:cNvSpPr/>
          <p:nvPr/>
        </p:nvSpPr>
        <p:spPr>
          <a:xfrm>
            <a:off x="369335" y="2534713"/>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33" name="TextBox 32">
            <a:extLst>
              <a:ext uri="{FF2B5EF4-FFF2-40B4-BE49-F238E27FC236}">
                <a16:creationId xmlns:a16="http://schemas.microsoft.com/office/drawing/2014/main" id="{176E12C2-4F12-4EE0-B75F-5664D9791630}"/>
              </a:ext>
            </a:extLst>
          </p:cNvPr>
          <p:cNvSpPr txBox="1"/>
          <p:nvPr/>
        </p:nvSpPr>
        <p:spPr>
          <a:xfrm>
            <a:off x="111118" y="3190518"/>
            <a:ext cx="2648399"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plato</a:t>
            </a:r>
            <a:r>
              <a:rPr kumimoji="0" lang="en-GB" sz="2000" b="1" i="0" u="none" strike="noStrike" kern="0" cap="none" spc="0" normalizeH="0" baseline="0" noProof="0" dirty="0">
                <a:ln>
                  <a:noFill/>
                </a:ln>
                <a:solidFill>
                  <a:prstClr val="white"/>
                </a:solidFill>
                <a:effectLst/>
                <a:uLnTx/>
                <a:uFillTx/>
              </a:rPr>
              <a:t> es grande.</a:t>
            </a:r>
          </a:p>
        </p:txBody>
      </p:sp>
    </p:spTree>
    <p:extLst>
      <p:ext uri="{BB962C8B-B14F-4D97-AF65-F5344CB8AC3E}">
        <p14:creationId xmlns:p14="http://schemas.microsoft.com/office/powerpoint/2010/main" val="24373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3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610428" cy="647577"/>
          </a:xfrm>
        </p:spPr>
        <p:txBody>
          <a:bodyPr>
            <a:normAutofit/>
          </a:bodyPr>
          <a:lstStyle/>
          <a:p>
            <a:r>
              <a:rPr lang="en-GB" b="1" dirty="0">
                <a:solidFill>
                  <a:schemeClr val="bg1"/>
                </a:solidFill>
              </a:rPr>
              <a:t>Una </a:t>
            </a:r>
            <a:r>
              <a:rPr lang="en-GB" b="1" dirty="0" err="1">
                <a:solidFill>
                  <a:schemeClr val="bg1"/>
                </a:solidFill>
              </a:rPr>
              <a:t>familia</a:t>
            </a:r>
            <a:r>
              <a:rPr lang="en-GB" b="1" dirty="0">
                <a:solidFill>
                  <a:schemeClr val="bg1"/>
                </a:solidFill>
              </a:rPr>
              <a:t> </a:t>
            </a:r>
            <a:r>
              <a:rPr lang="en-GB" b="1" dirty="0" err="1">
                <a:solidFill>
                  <a:schemeClr val="bg1"/>
                </a:solidFill>
              </a:rPr>
              <a:t>en</a:t>
            </a:r>
            <a:r>
              <a:rPr lang="en-GB" b="1" dirty="0">
                <a:solidFill>
                  <a:schemeClr val="bg1"/>
                </a:solidFill>
              </a:rPr>
              <a:t> </a:t>
            </a:r>
            <a:r>
              <a:rPr lang="en-GB" b="1" dirty="0" err="1">
                <a:solidFill>
                  <a:schemeClr val="bg1"/>
                </a:solidFill>
              </a:rPr>
              <a:t>Espa</a:t>
            </a:r>
            <a:r>
              <a:rPr lang="en-GB" dirty="0" err="1"/>
              <a:t>ña</a:t>
            </a:r>
            <a:endParaRPr lang="en-GB"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e 5">
            <a:extLst>
              <a:ext uri="{FF2B5EF4-FFF2-40B4-BE49-F238E27FC236}">
                <a16:creationId xmlns:a16="http://schemas.microsoft.com/office/drawing/2014/main" id="{C74791E2-17C6-434B-B885-51469AA9ECDC}"/>
              </a:ext>
            </a:extLst>
          </p:cNvPr>
          <p:cNvGraphicFramePr>
            <a:graphicFrameLocks noGrp="1"/>
          </p:cNvGraphicFramePr>
          <p:nvPr>
            <p:extLst>
              <p:ext uri="{D42A27DB-BD31-4B8C-83A1-F6EECF244321}">
                <p14:modId xmlns:p14="http://schemas.microsoft.com/office/powerpoint/2010/main" val="2540325789"/>
              </p:ext>
            </p:extLst>
          </p:nvPr>
        </p:nvGraphicFramePr>
        <p:xfrm>
          <a:off x="902660" y="2786887"/>
          <a:ext cx="11025483" cy="3197928"/>
        </p:xfrm>
        <a:graphic>
          <a:graphicData uri="http://schemas.openxmlformats.org/drawingml/2006/table">
            <a:tbl>
              <a:tblPr firstRow="1" bandRow="1"/>
              <a:tblGrid>
                <a:gridCol w="1178913">
                  <a:extLst>
                    <a:ext uri="{9D8B030D-6E8A-4147-A177-3AD203B41FA5}">
                      <a16:colId xmlns:a16="http://schemas.microsoft.com/office/drawing/2014/main" val="20000"/>
                    </a:ext>
                  </a:extLst>
                </a:gridCol>
                <a:gridCol w="3090829">
                  <a:extLst>
                    <a:ext uri="{9D8B030D-6E8A-4147-A177-3AD203B41FA5}">
                      <a16:colId xmlns:a16="http://schemas.microsoft.com/office/drawing/2014/main" val="20001"/>
                    </a:ext>
                  </a:extLst>
                </a:gridCol>
                <a:gridCol w="6755741">
                  <a:extLst>
                    <a:ext uri="{9D8B030D-6E8A-4147-A177-3AD203B41FA5}">
                      <a16:colId xmlns:a16="http://schemas.microsoft.com/office/drawing/2014/main" val="20002"/>
                    </a:ext>
                  </a:extLst>
                </a:gridCol>
              </a:tblGrid>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 / 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familia / </a:t>
                      </a:r>
                      <a:r>
                        <a:rPr lang="en-GB" sz="2400" dirty="0" err="1">
                          <a:solidFill>
                            <a:srgbClr val="000066"/>
                          </a:solidFill>
                          <a:latin typeface="Century Gothic" panose="020B0502020202020204" pitchFamily="34" charset="0"/>
                        </a:rPr>
                        <a:t>familias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0"/>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las / 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isla /</a:t>
                      </a:r>
                      <a:r>
                        <a:rPr lang="en-GB" sz="2400" baseline="0" dirty="0">
                          <a:solidFill>
                            <a:srgbClr val="000066"/>
                          </a:solidFill>
                          <a:latin typeface="Century Gothic" panose="020B0502020202020204" pitchFamily="34" charset="0"/>
                        </a:rPr>
                        <a:t> isla</a:t>
                      </a:r>
                      <a:r>
                        <a:rPr lang="en-GB" sz="2400" dirty="0">
                          <a:solidFill>
                            <a:srgbClr val="000066"/>
                          </a:solidFill>
                          <a:latin typeface="Century Gothic" panose="020B0502020202020204" pitchFamily="34" charset="0"/>
                        </a:rPr>
                        <a: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 / 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vistas / vista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3"/>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el / 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pueblos / pueblo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10133"/>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 / 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plato</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platos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549306961"/>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 / 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trabajos</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trabajo</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30032"/>
                  </a:ext>
                </a:extLst>
              </a:tr>
            </a:tbl>
          </a:graphicData>
        </a:graphic>
      </p:graphicFrame>
      <p:sp>
        <p:nvSpPr>
          <p:cNvPr id="8" name="Action Button: Custom 4">
            <a:hlinkClick r:id="" action="ppaction://noaction" highlightClick="1">
              <a:snd r:embed="rId3" name="los...no son malos.wav"/>
            </a:hlinkClick>
            <a:extLst>
              <a:ext uri="{FF2B5EF4-FFF2-40B4-BE49-F238E27FC236}">
                <a16:creationId xmlns:a16="http://schemas.microsoft.com/office/drawing/2014/main" id="{4248496E-9FB2-4E4B-A807-9FC43D9EC2F0}"/>
              </a:ext>
            </a:extLst>
          </p:cNvPr>
          <p:cNvSpPr/>
          <p:nvPr/>
        </p:nvSpPr>
        <p:spPr>
          <a:xfrm>
            <a:off x="369077" y="5632150"/>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6</a:t>
            </a:r>
          </a:p>
        </p:txBody>
      </p:sp>
      <p:sp>
        <p:nvSpPr>
          <p:cNvPr id="9" name="Oval 8">
            <a:extLst>
              <a:ext uri="{FF2B5EF4-FFF2-40B4-BE49-F238E27FC236}">
                <a16:creationId xmlns:a16="http://schemas.microsoft.com/office/drawing/2014/main" id="{A5627762-B233-472D-8723-7C0B7A589BA8}"/>
              </a:ext>
            </a:extLst>
          </p:cNvPr>
          <p:cNvSpPr/>
          <p:nvPr/>
        </p:nvSpPr>
        <p:spPr>
          <a:xfrm>
            <a:off x="902660" y="2827092"/>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Action Button: Custom 7">
            <a:hlinkClick r:id="" action="ppaction://noaction" highlightClick="1">
              <a:snd r:embed="rId4" name="las ... son muy tranquilas.wav"/>
            </a:hlinkClick>
            <a:extLst>
              <a:ext uri="{FF2B5EF4-FFF2-40B4-BE49-F238E27FC236}">
                <a16:creationId xmlns:a16="http://schemas.microsoft.com/office/drawing/2014/main" id="{359E0F04-E801-4FEA-9CF7-24C401FD7512}"/>
              </a:ext>
            </a:extLst>
          </p:cNvPr>
          <p:cNvSpPr/>
          <p:nvPr/>
        </p:nvSpPr>
        <p:spPr>
          <a:xfrm>
            <a:off x="369077" y="3386373"/>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2</a:t>
            </a:r>
          </a:p>
        </p:txBody>
      </p:sp>
      <p:sp>
        <p:nvSpPr>
          <p:cNvPr id="12" name="Action Button: Custom 9">
            <a:hlinkClick r:id="" action="ppaction://noaction" highlightClick="1">
              <a:snd r:embed="rId5" name="las ... son bonitas.wav"/>
            </a:hlinkClick>
            <a:extLst>
              <a:ext uri="{FF2B5EF4-FFF2-40B4-BE49-F238E27FC236}">
                <a16:creationId xmlns:a16="http://schemas.microsoft.com/office/drawing/2014/main" id="{12EFA99F-C0A5-4F01-AE84-FC8EE8933003}"/>
              </a:ext>
            </a:extLst>
          </p:cNvPr>
          <p:cNvSpPr/>
          <p:nvPr/>
        </p:nvSpPr>
        <p:spPr>
          <a:xfrm>
            <a:off x="369077" y="3910266"/>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3</a:t>
            </a:r>
          </a:p>
        </p:txBody>
      </p:sp>
      <p:sp>
        <p:nvSpPr>
          <p:cNvPr id="14" name="Action Button: Custom 11">
            <a:hlinkClick r:id="" action="ppaction://noaction" highlightClick="1">
              <a:snd r:embed="rId6" name="el ... está lejos.wav"/>
            </a:hlinkClick>
            <a:extLst>
              <a:ext uri="{FF2B5EF4-FFF2-40B4-BE49-F238E27FC236}">
                <a16:creationId xmlns:a16="http://schemas.microsoft.com/office/drawing/2014/main" id="{7DF77F2A-3C3C-4F4D-8FCE-F9A944D39E6F}"/>
              </a:ext>
            </a:extLst>
          </p:cNvPr>
          <p:cNvSpPr/>
          <p:nvPr/>
        </p:nvSpPr>
        <p:spPr>
          <a:xfrm>
            <a:off x="369077" y="4494737"/>
            <a:ext cx="398462" cy="355145"/>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4</a:t>
            </a:r>
          </a:p>
        </p:txBody>
      </p:sp>
      <p:sp>
        <p:nvSpPr>
          <p:cNvPr id="15" name="Action Button: Custom 12">
            <a:hlinkClick r:id="" action="ppaction://noaction" highlightClick="1">
              <a:snd r:embed="rId7" name="los ... no son caros.wav"/>
            </a:hlinkClick>
            <a:extLst>
              <a:ext uri="{FF2B5EF4-FFF2-40B4-BE49-F238E27FC236}">
                <a16:creationId xmlns:a16="http://schemas.microsoft.com/office/drawing/2014/main" id="{6B5115C4-08D3-44A3-9CF3-EF0FF297DB5F}"/>
              </a:ext>
            </a:extLst>
          </p:cNvPr>
          <p:cNvSpPr/>
          <p:nvPr/>
        </p:nvSpPr>
        <p:spPr>
          <a:xfrm>
            <a:off x="369077" y="5083284"/>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5</a:t>
            </a:r>
          </a:p>
        </p:txBody>
      </p:sp>
      <p:sp>
        <p:nvSpPr>
          <p:cNvPr id="16" name="Action Button: Custom 13">
            <a:hlinkClick r:id="" action="ppaction://noaction" highlightClick="1">
              <a:snd r:embed="rId8" name="la ... habla mucho de espana.wav"/>
            </a:hlinkClick>
            <a:extLst>
              <a:ext uri="{FF2B5EF4-FFF2-40B4-BE49-F238E27FC236}">
                <a16:creationId xmlns:a16="http://schemas.microsoft.com/office/drawing/2014/main" id="{5606639A-5E64-4B35-9801-3C55519280CB}"/>
              </a:ext>
            </a:extLst>
          </p:cNvPr>
          <p:cNvSpPr/>
          <p:nvPr/>
        </p:nvSpPr>
        <p:spPr>
          <a:xfrm>
            <a:off x="369077" y="2847239"/>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1</a:t>
            </a:r>
          </a:p>
        </p:txBody>
      </p:sp>
      <p:sp>
        <p:nvSpPr>
          <p:cNvPr id="17" name="Oval 16">
            <a:extLst>
              <a:ext uri="{FF2B5EF4-FFF2-40B4-BE49-F238E27FC236}">
                <a16:creationId xmlns:a16="http://schemas.microsoft.com/office/drawing/2014/main" id="{CD248478-3B55-43B4-AE39-8D7DB624C945}"/>
              </a:ext>
            </a:extLst>
          </p:cNvPr>
          <p:cNvSpPr/>
          <p:nvPr/>
        </p:nvSpPr>
        <p:spPr>
          <a:xfrm>
            <a:off x="2053682" y="2818847"/>
            <a:ext cx="1196047" cy="47560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FD8FAC8F-E4E1-452C-AA25-B767CFA985D9}"/>
              </a:ext>
            </a:extLst>
          </p:cNvPr>
          <p:cNvSpPr/>
          <p:nvPr/>
        </p:nvSpPr>
        <p:spPr>
          <a:xfrm>
            <a:off x="902659" y="3370012"/>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3541B235-FFB3-4B2A-9E23-8B389802EC16}"/>
              </a:ext>
            </a:extLst>
          </p:cNvPr>
          <p:cNvSpPr/>
          <p:nvPr/>
        </p:nvSpPr>
        <p:spPr>
          <a:xfrm>
            <a:off x="2835733" y="3365683"/>
            <a:ext cx="799006" cy="47168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DEB6BA3E-4255-4A33-85D9-6AFA17DD611C}"/>
              </a:ext>
            </a:extLst>
          </p:cNvPr>
          <p:cNvSpPr/>
          <p:nvPr/>
        </p:nvSpPr>
        <p:spPr>
          <a:xfrm>
            <a:off x="1504342" y="3861345"/>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Oval 24">
            <a:extLst>
              <a:ext uri="{FF2B5EF4-FFF2-40B4-BE49-F238E27FC236}">
                <a16:creationId xmlns:a16="http://schemas.microsoft.com/office/drawing/2014/main" id="{8FAB04A8-0EBA-4FC3-8E04-6A0BD5838F58}"/>
              </a:ext>
            </a:extLst>
          </p:cNvPr>
          <p:cNvSpPr/>
          <p:nvPr/>
        </p:nvSpPr>
        <p:spPr>
          <a:xfrm>
            <a:off x="2051418" y="3824758"/>
            <a:ext cx="1146899" cy="51983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Oval 25">
            <a:extLst>
              <a:ext uri="{FF2B5EF4-FFF2-40B4-BE49-F238E27FC236}">
                <a16:creationId xmlns:a16="http://schemas.microsoft.com/office/drawing/2014/main" id="{DC3B63C8-45FF-4235-B663-E69676F6F1F5}"/>
              </a:ext>
            </a:extLst>
          </p:cNvPr>
          <p:cNvSpPr/>
          <p:nvPr/>
        </p:nvSpPr>
        <p:spPr>
          <a:xfrm>
            <a:off x="919294" y="4409186"/>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Oval 26">
            <a:extLst>
              <a:ext uri="{FF2B5EF4-FFF2-40B4-BE49-F238E27FC236}">
                <a16:creationId xmlns:a16="http://schemas.microsoft.com/office/drawing/2014/main" id="{1EF9E3B4-7DA8-4B9A-AEB2-A3529AFDA78D}"/>
              </a:ext>
            </a:extLst>
          </p:cNvPr>
          <p:cNvSpPr/>
          <p:nvPr/>
        </p:nvSpPr>
        <p:spPr>
          <a:xfrm>
            <a:off x="3511737" y="4439305"/>
            <a:ext cx="1316364" cy="47418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8" name="Oval 27">
            <a:extLst>
              <a:ext uri="{FF2B5EF4-FFF2-40B4-BE49-F238E27FC236}">
                <a16:creationId xmlns:a16="http://schemas.microsoft.com/office/drawing/2014/main" id="{DF8D0FD7-E159-49A1-B665-6A204A45CC5A}"/>
              </a:ext>
            </a:extLst>
          </p:cNvPr>
          <p:cNvSpPr/>
          <p:nvPr/>
        </p:nvSpPr>
        <p:spPr>
          <a:xfrm>
            <a:off x="902657" y="4937374"/>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Oval 28">
            <a:extLst>
              <a:ext uri="{FF2B5EF4-FFF2-40B4-BE49-F238E27FC236}">
                <a16:creationId xmlns:a16="http://schemas.microsoft.com/office/drawing/2014/main" id="{DA40CF61-5FDA-4E7A-BFF1-7B8BEF760CEA}"/>
              </a:ext>
            </a:extLst>
          </p:cNvPr>
          <p:cNvSpPr/>
          <p:nvPr/>
        </p:nvSpPr>
        <p:spPr>
          <a:xfrm>
            <a:off x="3078900" y="4906743"/>
            <a:ext cx="1215189" cy="50987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0" name="Oval 29">
            <a:extLst>
              <a:ext uri="{FF2B5EF4-FFF2-40B4-BE49-F238E27FC236}">
                <a16:creationId xmlns:a16="http://schemas.microsoft.com/office/drawing/2014/main" id="{362EC70E-A1BF-4CDE-B770-7B772B6A69B8}"/>
              </a:ext>
            </a:extLst>
          </p:cNvPr>
          <p:cNvSpPr/>
          <p:nvPr/>
        </p:nvSpPr>
        <p:spPr>
          <a:xfrm>
            <a:off x="902657" y="5480294"/>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1" name="Oval 30">
            <a:extLst>
              <a:ext uri="{FF2B5EF4-FFF2-40B4-BE49-F238E27FC236}">
                <a16:creationId xmlns:a16="http://schemas.microsoft.com/office/drawing/2014/main" id="{83EDB444-D2A5-4805-AE8D-CEE0DBECC51D}"/>
              </a:ext>
            </a:extLst>
          </p:cNvPr>
          <p:cNvSpPr/>
          <p:nvPr/>
        </p:nvSpPr>
        <p:spPr>
          <a:xfrm>
            <a:off x="2022611" y="5457596"/>
            <a:ext cx="1383609" cy="50433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2" name="TextBox 31">
            <a:extLst>
              <a:ext uri="{FF2B5EF4-FFF2-40B4-BE49-F238E27FC236}">
                <a16:creationId xmlns:a16="http://schemas.microsoft.com/office/drawing/2014/main" id="{B6C07612-E72F-45E7-B4A0-686FFEA4CB3D}"/>
              </a:ext>
            </a:extLst>
          </p:cNvPr>
          <p:cNvSpPr txBox="1"/>
          <p:nvPr/>
        </p:nvSpPr>
        <p:spPr>
          <a:xfrm>
            <a:off x="5266821" y="2818847"/>
            <a:ext cx="55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habla mucho de España.</a:t>
            </a:r>
          </a:p>
        </p:txBody>
      </p:sp>
      <p:sp>
        <p:nvSpPr>
          <p:cNvPr id="33" name="TextBox 32">
            <a:extLst>
              <a:ext uri="{FF2B5EF4-FFF2-40B4-BE49-F238E27FC236}">
                <a16:creationId xmlns:a16="http://schemas.microsoft.com/office/drawing/2014/main" id="{B7579AC6-6EBA-46B4-AD22-24D0EDF3088D}"/>
              </a:ext>
            </a:extLst>
          </p:cNvPr>
          <p:cNvSpPr txBox="1"/>
          <p:nvPr/>
        </p:nvSpPr>
        <p:spPr>
          <a:xfrm>
            <a:off x="5256812" y="3346035"/>
            <a:ext cx="55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son </a:t>
            </a:r>
            <a:r>
              <a:rPr kumimoji="0" lang="en-GB" sz="2400" b="0" i="0" u="none" strike="noStrike" kern="0" cap="none" spc="0" normalizeH="0" baseline="0" noProof="0" dirty="0" err="1">
                <a:ln>
                  <a:noFill/>
                </a:ln>
                <a:solidFill>
                  <a:srgbClr val="000066"/>
                </a:solidFill>
                <a:effectLst/>
                <a:uLnTx/>
                <a:uFillTx/>
              </a:rPr>
              <a:t>muy</a:t>
            </a:r>
            <a:r>
              <a:rPr kumimoji="0" lang="en-GB" sz="2400" b="0" i="0" u="none" strike="noStrike" kern="0" cap="none" spc="0" normalizeH="0" baseline="0" noProof="0" dirty="0">
                <a:ln>
                  <a:noFill/>
                </a:ln>
                <a:solidFill>
                  <a:srgbClr val="000066"/>
                </a:solidFill>
                <a:effectLst/>
                <a:uLnTx/>
                <a:uFillTx/>
              </a:rPr>
              <a:t> </a:t>
            </a:r>
            <a:r>
              <a:rPr kumimoji="0" lang="en-GB" sz="2400" b="0" i="0" u="none" strike="noStrike" kern="0" cap="none" spc="0" normalizeH="0" baseline="0" noProof="0" dirty="0" err="1">
                <a:ln>
                  <a:noFill/>
                </a:ln>
                <a:solidFill>
                  <a:srgbClr val="000066"/>
                </a:solidFill>
                <a:effectLst/>
                <a:uLnTx/>
                <a:uFillTx/>
              </a:rPr>
              <a:t>tranquilas</a:t>
            </a:r>
            <a:r>
              <a:rPr kumimoji="0" lang="en-GB" sz="2400" b="0" i="0" u="none" strike="noStrike" kern="0" cap="none" spc="0" normalizeH="0" baseline="0" noProof="0" dirty="0">
                <a:ln>
                  <a:noFill/>
                </a:ln>
                <a:solidFill>
                  <a:srgbClr val="000066"/>
                </a:solidFill>
                <a:effectLst/>
                <a:uLnTx/>
                <a:uFillTx/>
              </a:rPr>
              <a:t>.</a:t>
            </a:r>
          </a:p>
        </p:txBody>
      </p:sp>
      <p:sp>
        <p:nvSpPr>
          <p:cNvPr id="35" name="TextBox 34">
            <a:extLst>
              <a:ext uri="{FF2B5EF4-FFF2-40B4-BE49-F238E27FC236}">
                <a16:creationId xmlns:a16="http://schemas.microsoft.com/office/drawing/2014/main" id="{24F87A88-E2DB-42D5-86C0-5BD370147C52}"/>
              </a:ext>
            </a:extLst>
          </p:cNvPr>
          <p:cNvSpPr txBox="1"/>
          <p:nvPr/>
        </p:nvSpPr>
        <p:spPr>
          <a:xfrm>
            <a:off x="5234233" y="4392727"/>
            <a:ext cx="67498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está </a:t>
            </a:r>
            <a:r>
              <a:rPr kumimoji="0" lang="en-GB" sz="2400" b="0" i="0" u="none" strike="noStrike" kern="0" cap="none" spc="0" normalizeH="0" baseline="0" noProof="0" dirty="0" err="1">
                <a:ln>
                  <a:noFill/>
                </a:ln>
                <a:solidFill>
                  <a:srgbClr val="000066"/>
                </a:solidFill>
                <a:effectLst/>
                <a:uLnTx/>
                <a:uFillTx/>
              </a:rPr>
              <a:t>lejos</a:t>
            </a:r>
            <a:r>
              <a:rPr kumimoji="0" lang="en-GB" sz="2400" b="0" i="0" u="none" strike="noStrike" kern="0" cap="none" spc="0" normalizeH="0" baseline="0" noProof="0" dirty="0">
                <a:ln>
                  <a:noFill/>
                </a:ln>
                <a:solidFill>
                  <a:srgbClr val="000066"/>
                </a:solidFill>
                <a:effectLst/>
                <a:uLnTx/>
                <a:uFillTx/>
              </a:rPr>
              <a:t>.</a:t>
            </a:r>
          </a:p>
        </p:txBody>
      </p:sp>
      <p:sp>
        <p:nvSpPr>
          <p:cNvPr id="38" name="Rectangle 37">
            <a:extLst>
              <a:ext uri="{FF2B5EF4-FFF2-40B4-BE49-F238E27FC236}">
                <a16:creationId xmlns:a16="http://schemas.microsoft.com/office/drawing/2014/main" id="{3E62A83A-A529-4D4A-95D4-B4A620FBD76A}"/>
              </a:ext>
            </a:extLst>
          </p:cNvPr>
          <p:cNvSpPr/>
          <p:nvPr/>
        </p:nvSpPr>
        <p:spPr>
          <a:xfrm>
            <a:off x="5234233" y="4957938"/>
            <a:ext cx="216277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no son </a:t>
            </a:r>
            <a:r>
              <a:rPr kumimoji="0" lang="en-GB" sz="2400" b="0" i="0" u="none" strike="noStrike" kern="0" cap="none" spc="0" normalizeH="0" baseline="0" noProof="0" dirty="0" err="1">
                <a:ln>
                  <a:noFill/>
                </a:ln>
                <a:solidFill>
                  <a:srgbClr val="000066"/>
                </a:solidFill>
                <a:effectLst/>
                <a:uLnTx/>
                <a:uFillTx/>
              </a:rPr>
              <a:t>caros</a:t>
            </a:r>
            <a:r>
              <a:rPr kumimoji="0" lang="en-GB" sz="2400" b="0" i="0" u="none" strike="noStrike" kern="0" cap="none" spc="0" normalizeH="0" baseline="0" noProof="0" dirty="0">
                <a:ln>
                  <a:noFill/>
                </a:ln>
                <a:solidFill>
                  <a:srgbClr val="000066"/>
                </a:solidFill>
                <a:effectLst/>
                <a:uLnTx/>
                <a:uFillTx/>
              </a:rPr>
              <a:t>.</a:t>
            </a:r>
          </a:p>
        </p:txBody>
      </p:sp>
      <p:sp>
        <p:nvSpPr>
          <p:cNvPr id="39" name="Rectangle 38">
            <a:extLst>
              <a:ext uri="{FF2B5EF4-FFF2-40B4-BE49-F238E27FC236}">
                <a16:creationId xmlns:a16="http://schemas.microsoft.com/office/drawing/2014/main" id="{82CF4B1E-80C6-4F60-B08B-3732B454D36E}"/>
              </a:ext>
            </a:extLst>
          </p:cNvPr>
          <p:cNvSpPr/>
          <p:nvPr/>
        </p:nvSpPr>
        <p:spPr>
          <a:xfrm>
            <a:off x="5234233" y="5502692"/>
            <a:ext cx="222048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no son </a:t>
            </a:r>
            <a:r>
              <a:rPr kumimoji="0" lang="en-GB" sz="2400" b="0" i="0" u="none" strike="noStrike" kern="0" cap="none" spc="0" normalizeH="0" baseline="0" noProof="0" dirty="0" err="1">
                <a:ln>
                  <a:noFill/>
                </a:ln>
                <a:solidFill>
                  <a:srgbClr val="000066"/>
                </a:solidFill>
                <a:effectLst/>
                <a:uLnTx/>
                <a:uFillTx/>
              </a:rPr>
              <a:t>malos</a:t>
            </a:r>
            <a:r>
              <a:rPr kumimoji="0" lang="en-GB" sz="2400" b="0" i="0" u="none" strike="noStrike" kern="0" cap="none" spc="0" normalizeH="0" baseline="0" noProof="0" dirty="0">
                <a:ln>
                  <a:noFill/>
                </a:ln>
                <a:solidFill>
                  <a:srgbClr val="000066"/>
                </a:solidFill>
                <a:effectLst/>
                <a:uLnTx/>
                <a:uFillTx/>
              </a:rPr>
              <a:t>.</a:t>
            </a:r>
          </a:p>
        </p:txBody>
      </p:sp>
      <p:pic>
        <p:nvPicPr>
          <p:cNvPr id="44" name="Picture 43">
            <a:extLst>
              <a:ext uri="{FF2B5EF4-FFF2-40B4-BE49-F238E27FC236}">
                <a16:creationId xmlns:a16="http://schemas.microsoft.com/office/drawing/2014/main" id="{554187B5-F5A3-4AAD-A012-89DFFB1209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2994"/>
          <a:stretch/>
        </p:blipFill>
        <p:spPr>
          <a:xfrm>
            <a:off x="6982202" y="632490"/>
            <a:ext cx="1227104" cy="1067661"/>
          </a:xfrm>
          <a:prstGeom prst="rect">
            <a:avLst/>
          </a:prstGeom>
        </p:spPr>
      </p:pic>
      <p:pic>
        <p:nvPicPr>
          <p:cNvPr id="45" name="Graphic 44" descr="Teacher">
            <a:extLst>
              <a:ext uri="{FF2B5EF4-FFF2-40B4-BE49-F238E27FC236}">
                <a16:creationId xmlns:a16="http://schemas.microsoft.com/office/drawing/2014/main" id="{0447D19F-102A-4C17-9985-092D6148CE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965" y="1381765"/>
            <a:ext cx="914400" cy="914400"/>
          </a:xfrm>
          <a:prstGeom prst="rect">
            <a:avLst/>
          </a:prstGeom>
        </p:spPr>
      </p:pic>
      <p:sp>
        <p:nvSpPr>
          <p:cNvPr id="46" name="Speech Bubble: Rectangle with Corners Rounded 45">
            <a:extLst>
              <a:ext uri="{FF2B5EF4-FFF2-40B4-BE49-F238E27FC236}">
                <a16:creationId xmlns:a16="http://schemas.microsoft.com/office/drawing/2014/main" id="{14C80946-E9A2-479B-BF6E-9B409A268299}"/>
              </a:ext>
            </a:extLst>
          </p:cNvPr>
          <p:cNvSpPr/>
          <p:nvPr/>
        </p:nvSpPr>
        <p:spPr>
          <a:xfrm>
            <a:off x="1007365" y="1470389"/>
            <a:ext cx="5781254" cy="777285"/>
          </a:xfrm>
          <a:prstGeom prst="wedgeRoundRectCallout">
            <a:avLst>
              <a:gd name="adj1" fmla="val -54107"/>
              <a:gd name="adj2" fmla="val -807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sz="2400" b="1" dirty="0">
                <a:solidFill>
                  <a:srgbClr val="FFFFFF"/>
                </a:solidFill>
                <a:latin typeface="Century Gothic" panose="020B0502020202020204" pitchFamily="34" charset="0"/>
              </a:rPr>
              <a:t>Marca la </a:t>
            </a:r>
            <a:r>
              <a:rPr lang="en-GB" sz="2400" b="1" dirty="0" err="1">
                <a:solidFill>
                  <a:srgbClr val="FFFFFF"/>
                </a:solidFill>
                <a:latin typeface="Century Gothic" panose="020B0502020202020204" pitchFamily="34" charset="0"/>
              </a:rPr>
              <a:t>opción</a:t>
            </a:r>
            <a:r>
              <a:rPr lang="en-GB" sz="2400" b="1" dirty="0">
                <a:solidFill>
                  <a:srgbClr val="FFFFFF"/>
                </a:solidFill>
                <a:latin typeface="Century Gothic" panose="020B0502020202020204" pitchFamily="34" charset="0"/>
              </a:rPr>
              <a:t> </a:t>
            </a:r>
            <a:r>
              <a:rPr lang="en-GB" sz="2400" b="1" dirty="0" err="1">
                <a:solidFill>
                  <a:srgbClr val="FFFFFF"/>
                </a:solidFill>
                <a:latin typeface="Century Gothic" panose="020B0502020202020204" pitchFamily="34" charset="0"/>
              </a:rPr>
              <a:t>correcta</a:t>
            </a:r>
            <a:r>
              <a:rPr lang="en-GB" sz="2400" b="1" dirty="0">
                <a:solidFill>
                  <a:srgbClr val="FFFFFF"/>
                </a:solidFill>
                <a:latin typeface="Century Gothic" panose="020B0502020202020204" pitchFamily="34" charset="0"/>
              </a:rPr>
              <a:t>.</a:t>
            </a:r>
            <a:br>
              <a:rPr lang="en-GB" sz="2400" b="1" dirty="0">
                <a:solidFill>
                  <a:srgbClr val="FFFFFF"/>
                </a:solidFill>
                <a:latin typeface="Century Gothic" panose="020B0502020202020204" pitchFamily="34" charset="0"/>
              </a:rPr>
            </a:br>
            <a:r>
              <a:rPr lang="en-GB" sz="2400" b="1" dirty="0" err="1">
                <a:solidFill>
                  <a:srgbClr val="FFFFFF"/>
                </a:solidFill>
                <a:latin typeface="Century Gothic" panose="020B0502020202020204" pitchFamily="34" charset="0"/>
              </a:rPr>
              <a:t>Luego</a:t>
            </a:r>
            <a:r>
              <a:rPr lang="en-GB" sz="2400" b="1" dirty="0">
                <a:solidFill>
                  <a:srgbClr val="FFFFFF"/>
                </a:solidFill>
                <a:latin typeface="Century Gothic" panose="020B0502020202020204" pitchFamily="34" charset="0"/>
              </a:rPr>
              <a:t> complete la </a:t>
            </a:r>
            <a:r>
              <a:rPr lang="en-GB" sz="2400" b="1" dirty="0" err="1">
                <a:solidFill>
                  <a:srgbClr val="FFFFFF"/>
                </a:solidFill>
                <a:latin typeface="Century Gothic" panose="020B0502020202020204" pitchFamily="34" charset="0"/>
              </a:rPr>
              <a:t>frase</a:t>
            </a:r>
            <a:r>
              <a:rPr lang="en-GB" sz="2400" b="1" dirty="0">
                <a:solidFill>
                  <a:srgbClr val="FFFFFF"/>
                </a:solidFill>
                <a:latin typeface="Century Gothic" panose="020B0502020202020204" pitchFamily="34" charset="0"/>
              </a:rPr>
              <a:t> </a:t>
            </a:r>
            <a:r>
              <a:rPr lang="en-GB" sz="2400" b="1" dirty="0" err="1">
                <a:solidFill>
                  <a:srgbClr val="FFFFFF"/>
                </a:solidFill>
                <a:latin typeface="Century Gothic" panose="020B0502020202020204" pitchFamily="34" charset="0"/>
              </a:rPr>
              <a:t>en</a:t>
            </a:r>
            <a:r>
              <a:rPr lang="en-GB" sz="2400" b="1" dirty="0">
                <a:solidFill>
                  <a:srgbClr val="FFFFFF"/>
                </a:solidFill>
                <a:latin typeface="Century Gothic" panose="020B0502020202020204" pitchFamily="34" charset="0"/>
              </a:rPr>
              <a:t> </a:t>
            </a:r>
            <a:r>
              <a:rPr lang="en-GB" sz="2400" b="1" dirty="0" err="1">
                <a:solidFill>
                  <a:srgbClr val="FFFFFF"/>
                </a:solidFill>
                <a:latin typeface="Century Gothic" panose="020B0502020202020204" pitchFamily="34" charset="0"/>
              </a:rPr>
              <a:t>español</a:t>
            </a:r>
            <a:r>
              <a:rPr lang="en-GB" sz="2400" b="1" dirty="0">
                <a:solidFill>
                  <a:srgbClr val="FFFFFF"/>
                </a:solidFill>
                <a:latin typeface="Century Gothic" panose="020B0502020202020204" pitchFamily="34" charset="0"/>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47" name="Picture 46" descr="A blue and orange sign&#10;&#10;Description automatically generated">
            <a:extLst>
              <a:ext uri="{FF2B5EF4-FFF2-40B4-BE49-F238E27FC236}">
                <a16:creationId xmlns:a16="http://schemas.microsoft.com/office/drawing/2014/main" id="{6EA4CABE-33C8-4C03-928C-DD1B345A07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0581" y="197420"/>
            <a:ext cx="1326705" cy="461665"/>
          </a:xfrm>
          <a:prstGeom prst="rect">
            <a:avLst/>
          </a:prstGeom>
        </p:spPr>
      </p:pic>
      <p:sp>
        <p:nvSpPr>
          <p:cNvPr id="48" name="Rectangle 47">
            <a:extLst>
              <a:ext uri="{FF2B5EF4-FFF2-40B4-BE49-F238E27FC236}">
                <a16:creationId xmlns:a16="http://schemas.microsoft.com/office/drawing/2014/main" id="{9B55C05A-635D-434E-B2C9-71260191217E}"/>
              </a:ext>
            </a:extLst>
          </p:cNvPr>
          <p:cNvSpPr/>
          <p:nvPr/>
        </p:nvSpPr>
        <p:spPr>
          <a:xfrm>
            <a:off x="8394744" y="120338"/>
            <a:ext cx="3718837" cy="17065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A3BE7BB1-88EE-4424-9D75-9529A82D4B02}"/>
              </a:ext>
            </a:extLst>
          </p:cNvPr>
          <p:cNvSpPr txBox="1"/>
          <p:nvPr/>
        </p:nvSpPr>
        <p:spPr>
          <a:xfrm>
            <a:off x="8448526" y="719933"/>
            <a:ext cx="3479617" cy="1015663"/>
          </a:xfrm>
          <a:prstGeom prst="rect">
            <a:avLst/>
          </a:prstGeom>
          <a:noFill/>
        </p:spPr>
        <p:txBody>
          <a:bodyPr wrap="square" rtlCol="0">
            <a:spAutoFit/>
          </a:bodyPr>
          <a:lstStyle/>
          <a:p>
            <a:r>
              <a:rPr lang="en-GB" sz="2000" dirty="0" err="1"/>
              <a:t>España</a:t>
            </a:r>
            <a:r>
              <a:rPr lang="en-GB" sz="2000" dirty="0"/>
              <a:t> </a:t>
            </a:r>
            <a:r>
              <a:rPr lang="en-GB" sz="2000" dirty="0" err="1"/>
              <a:t>tiene</a:t>
            </a:r>
            <a:r>
              <a:rPr lang="en-GB" sz="2000" dirty="0"/>
              <a:t> 179 </a:t>
            </a:r>
            <a:r>
              <a:rPr lang="en-GB" sz="2000" dirty="0" err="1"/>
              <a:t>islas</a:t>
            </a:r>
            <a:r>
              <a:rPr lang="en-GB" sz="2000" dirty="0"/>
              <a:t>.</a:t>
            </a:r>
            <a:br>
              <a:rPr lang="en-GB" sz="2000" dirty="0"/>
            </a:br>
            <a:r>
              <a:rPr lang="en-GB" sz="2000" dirty="0"/>
              <a:t>¿Gran </a:t>
            </a:r>
            <a:r>
              <a:rPr lang="en-GB" sz="2000" dirty="0" err="1"/>
              <a:t>Bretaña</a:t>
            </a:r>
            <a:r>
              <a:rPr lang="en-GB" sz="2000" dirty="0"/>
              <a:t> </a:t>
            </a:r>
            <a:r>
              <a:rPr lang="en-GB" sz="2000" dirty="0" err="1"/>
              <a:t>tiene</a:t>
            </a:r>
            <a:r>
              <a:rPr lang="en-GB" sz="2000" dirty="0"/>
              <a:t> </a:t>
            </a:r>
            <a:r>
              <a:rPr lang="en-GB" sz="2000" dirty="0" err="1"/>
              <a:t>más</a:t>
            </a:r>
            <a:r>
              <a:rPr lang="en-GB" sz="2000" dirty="0"/>
              <a:t>* </a:t>
            </a:r>
            <a:r>
              <a:rPr lang="en-GB" sz="2000" dirty="0" err="1"/>
              <a:t>islas</a:t>
            </a:r>
            <a:r>
              <a:rPr lang="en-GB" sz="2000" dirty="0"/>
              <a:t>? ¿</a:t>
            </a:r>
            <a:r>
              <a:rPr lang="en-GB" sz="2000" dirty="0" err="1"/>
              <a:t>Qué</a:t>
            </a:r>
            <a:r>
              <a:rPr lang="en-GB" sz="2000" dirty="0"/>
              <a:t> </a:t>
            </a:r>
            <a:r>
              <a:rPr lang="en-GB" sz="2000" dirty="0" err="1"/>
              <a:t>opinas</a:t>
            </a:r>
            <a:r>
              <a:rPr lang="en-GB" sz="2000" dirty="0"/>
              <a:t>?</a:t>
            </a:r>
          </a:p>
        </p:txBody>
      </p:sp>
      <p:sp>
        <p:nvSpPr>
          <p:cNvPr id="50" name="TextBox 49">
            <a:extLst>
              <a:ext uri="{FF2B5EF4-FFF2-40B4-BE49-F238E27FC236}">
                <a16:creationId xmlns:a16="http://schemas.microsoft.com/office/drawing/2014/main" id="{F8C7962C-E91A-4152-A3DF-047C8B3CF7E5}"/>
              </a:ext>
            </a:extLst>
          </p:cNvPr>
          <p:cNvSpPr txBox="1"/>
          <p:nvPr/>
        </p:nvSpPr>
        <p:spPr>
          <a:xfrm>
            <a:off x="6714525" y="6404457"/>
            <a:ext cx="1680219" cy="400110"/>
          </a:xfrm>
          <a:prstGeom prst="rect">
            <a:avLst/>
          </a:prstGeom>
          <a:noFill/>
        </p:spPr>
        <p:txBody>
          <a:bodyPr wrap="square" rtlCol="0">
            <a:spAutoFit/>
          </a:bodyPr>
          <a:lstStyle/>
          <a:p>
            <a:r>
              <a:rPr lang="en-GB" sz="2000" dirty="0" err="1">
                <a:solidFill>
                  <a:schemeClr val="bg1"/>
                </a:solidFill>
              </a:rPr>
              <a:t>más</a:t>
            </a:r>
            <a:r>
              <a:rPr lang="en-GB" sz="2000" dirty="0">
                <a:solidFill>
                  <a:schemeClr val="bg1"/>
                </a:solidFill>
              </a:rPr>
              <a:t> - more</a:t>
            </a:r>
          </a:p>
        </p:txBody>
      </p:sp>
      <p:sp>
        <p:nvSpPr>
          <p:cNvPr id="51" name="TextBox 50">
            <a:extLst>
              <a:ext uri="{FF2B5EF4-FFF2-40B4-BE49-F238E27FC236}">
                <a16:creationId xmlns:a16="http://schemas.microsoft.com/office/drawing/2014/main" id="{6A71BCF5-536D-4075-AE14-AABF0F60124B}"/>
              </a:ext>
            </a:extLst>
          </p:cNvPr>
          <p:cNvSpPr txBox="1"/>
          <p:nvPr/>
        </p:nvSpPr>
        <p:spPr>
          <a:xfrm>
            <a:off x="5242988" y="3864190"/>
            <a:ext cx="55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son </a:t>
            </a:r>
            <a:r>
              <a:rPr kumimoji="0" lang="en-GB" sz="2400" b="0" i="0" u="none" strike="noStrike" kern="0" cap="none" spc="0" normalizeH="0" baseline="0" noProof="0" dirty="0" err="1">
                <a:ln>
                  <a:noFill/>
                </a:ln>
                <a:solidFill>
                  <a:srgbClr val="000066"/>
                </a:solidFill>
                <a:effectLst/>
                <a:uLnTx/>
                <a:uFillTx/>
              </a:rPr>
              <a:t>bonitas</a:t>
            </a:r>
            <a:r>
              <a:rPr kumimoji="0" lang="en-GB" sz="2400" b="0" i="0" u="none" strike="noStrike" kern="0" cap="none" spc="0" normalizeH="0" baseline="0" noProof="0" dirty="0">
                <a:ln>
                  <a:noFill/>
                </a:ln>
                <a:solidFill>
                  <a:srgbClr val="000066"/>
                </a:solidFill>
                <a:effectLst/>
                <a:uLnTx/>
                <a:uFillTx/>
              </a:rPr>
              <a:t>.</a:t>
            </a:r>
          </a:p>
        </p:txBody>
      </p:sp>
    </p:spTree>
    <p:extLst>
      <p:ext uri="{BB962C8B-B14F-4D97-AF65-F5344CB8AC3E}">
        <p14:creationId xmlns:p14="http://schemas.microsoft.com/office/powerpoint/2010/main" val="34209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P spid="35" grpId="0"/>
      <p:bldP spid="38" grpId="0"/>
      <p:bldP spid="39"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8;p5">
            <a:extLst>
              <a:ext uri="{FF2B5EF4-FFF2-40B4-BE49-F238E27FC236}">
                <a16:creationId xmlns:a16="http://schemas.microsoft.com/office/drawing/2014/main" id="{38E6F0B8-D152-498B-8C77-020B1985FAFB}"/>
              </a:ext>
            </a:extLst>
          </p:cNvPr>
          <p:cNvSpPr txBox="1"/>
          <p:nvPr/>
        </p:nvSpPr>
        <p:spPr>
          <a:xfrm>
            <a:off x="4246824" y="374749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 name="Google Shape;111;p5">
            <a:extLst>
              <a:ext uri="{FF2B5EF4-FFF2-40B4-BE49-F238E27FC236}">
                <a16:creationId xmlns:a16="http://schemas.microsoft.com/office/drawing/2014/main" id="{9B415F02-6FB4-48CB-B3F9-6AA69C4533F4}"/>
              </a:ext>
            </a:extLst>
          </p:cNvPr>
          <p:cNvSpPr txBox="1"/>
          <p:nvPr/>
        </p:nvSpPr>
        <p:spPr>
          <a:xfrm>
            <a:off x="4227207" y="431876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12543B14-DC8C-4A2E-BB99-87F6A3035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405" y="2996329"/>
            <a:ext cx="798794" cy="697613"/>
          </a:xfrm>
          <a:prstGeom prst="rect">
            <a:avLst/>
          </a:prstGeom>
        </p:spPr>
      </p:pic>
      <p:pic>
        <p:nvPicPr>
          <p:cNvPr id="16" name="Picture 15">
            <a:extLst>
              <a:ext uri="{FF2B5EF4-FFF2-40B4-BE49-F238E27FC236}">
                <a16:creationId xmlns:a16="http://schemas.microsoft.com/office/drawing/2014/main" id="{D918744C-DBC3-4C9A-A1D8-3DD816782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719144" y="1739954"/>
            <a:ext cx="798794" cy="695003"/>
          </a:xfrm>
          <a:prstGeom prst="rect">
            <a:avLst/>
          </a:prstGeom>
        </p:spPr>
      </p:pic>
      <p:grpSp>
        <p:nvGrpSpPr>
          <p:cNvPr id="22" name="Group 21">
            <a:extLst>
              <a:ext uri="{FF2B5EF4-FFF2-40B4-BE49-F238E27FC236}">
                <a16:creationId xmlns:a16="http://schemas.microsoft.com/office/drawing/2014/main" id="{18ED1066-6922-4163-9D22-870C06B12364}"/>
              </a:ext>
            </a:extLst>
          </p:cNvPr>
          <p:cNvGrpSpPr/>
          <p:nvPr/>
        </p:nvGrpSpPr>
        <p:grpSpPr>
          <a:xfrm>
            <a:off x="5117247" y="4969308"/>
            <a:ext cx="1452901" cy="739139"/>
            <a:chOff x="253771" y="4011953"/>
            <a:chExt cx="1452901" cy="739139"/>
          </a:xfrm>
        </p:grpSpPr>
        <p:pic>
          <p:nvPicPr>
            <p:cNvPr id="23" name="Picture 22">
              <a:extLst>
                <a:ext uri="{FF2B5EF4-FFF2-40B4-BE49-F238E27FC236}">
                  <a16:creationId xmlns:a16="http://schemas.microsoft.com/office/drawing/2014/main" id="{C661941D-7B65-44B1-8F4A-771622A3E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10" r="46468"/>
            <a:stretch/>
          </p:blipFill>
          <p:spPr>
            <a:xfrm>
              <a:off x="818194" y="4011953"/>
              <a:ext cx="430831" cy="739139"/>
            </a:xfrm>
            <a:prstGeom prst="rect">
              <a:avLst/>
            </a:prstGeom>
          </p:spPr>
        </p:pic>
        <p:pic>
          <p:nvPicPr>
            <p:cNvPr id="24" name="Picture 23">
              <a:extLst>
                <a:ext uri="{FF2B5EF4-FFF2-40B4-BE49-F238E27FC236}">
                  <a16:creationId xmlns:a16="http://schemas.microsoft.com/office/drawing/2014/main" id="{8AC0B552-0C96-4DE9-AC0D-07D4518270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376367" y="4011953"/>
              <a:ext cx="330305" cy="739139"/>
            </a:xfrm>
            <a:prstGeom prst="rect">
              <a:avLst/>
            </a:prstGeom>
          </p:spPr>
        </p:pic>
        <p:pic>
          <p:nvPicPr>
            <p:cNvPr id="25" name="Picture 24">
              <a:extLst>
                <a:ext uri="{FF2B5EF4-FFF2-40B4-BE49-F238E27FC236}">
                  <a16:creationId xmlns:a16="http://schemas.microsoft.com/office/drawing/2014/main" id="{351AF819-D476-4CEC-A3BE-3A7472065B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10" r="46468"/>
            <a:stretch/>
          </p:blipFill>
          <p:spPr>
            <a:xfrm>
              <a:off x="253771" y="4011953"/>
              <a:ext cx="430831" cy="739139"/>
            </a:xfrm>
            <a:prstGeom prst="rect">
              <a:avLst/>
            </a:prstGeom>
          </p:spPr>
        </p:pic>
      </p:grpSp>
      <p:pic>
        <p:nvPicPr>
          <p:cNvPr id="26" name="Picture 25">
            <a:extLst>
              <a:ext uri="{FF2B5EF4-FFF2-40B4-BE49-F238E27FC236}">
                <a16:creationId xmlns:a16="http://schemas.microsoft.com/office/drawing/2014/main" id="{EAEF90D8-AA7A-43A8-AE2D-30E836598B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907" y="4420113"/>
            <a:ext cx="887790" cy="702834"/>
          </a:xfrm>
          <a:prstGeom prst="rect">
            <a:avLst/>
          </a:prstGeom>
        </p:spPr>
      </p:pic>
      <p:pic>
        <p:nvPicPr>
          <p:cNvPr id="29" name="Picture 28">
            <a:extLst>
              <a:ext uri="{FF2B5EF4-FFF2-40B4-BE49-F238E27FC236}">
                <a16:creationId xmlns:a16="http://schemas.microsoft.com/office/drawing/2014/main" id="{BD2F87AA-61B1-4608-A9FA-8C81B6AE3F2C}"/>
              </a:ext>
            </a:extLst>
          </p:cNvPr>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2975120" y="1444032"/>
            <a:ext cx="991446" cy="612015"/>
          </a:xfrm>
          <a:prstGeom prst="rect">
            <a:avLst/>
          </a:prstGeom>
        </p:spPr>
      </p:pic>
      <p:pic>
        <p:nvPicPr>
          <p:cNvPr id="32" name="Picture 31">
            <a:extLst>
              <a:ext uri="{FF2B5EF4-FFF2-40B4-BE49-F238E27FC236}">
                <a16:creationId xmlns:a16="http://schemas.microsoft.com/office/drawing/2014/main" id="{145B96EE-DC2C-4564-862D-A8B50C6602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4824" y="5013791"/>
            <a:ext cx="839999" cy="839999"/>
          </a:xfrm>
          <a:prstGeom prst="rect">
            <a:avLst/>
          </a:prstGeom>
        </p:spPr>
      </p:pic>
      <p:sp>
        <p:nvSpPr>
          <p:cNvPr id="35" name="Rounded Rectangle 47">
            <a:extLst>
              <a:ext uri="{FF2B5EF4-FFF2-40B4-BE49-F238E27FC236}">
                <a16:creationId xmlns:a16="http://schemas.microsoft.com/office/drawing/2014/main" id="{43AE9837-6BE0-496C-87FC-732EB5961AAC}"/>
              </a:ext>
            </a:extLst>
          </p:cNvPr>
          <p:cNvSpPr/>
          <p:nvPr/>
        </p:nvSpPr>
        <p:spPr>
          <a:xfrm>
            <a:off x="7549893" y="1066044"/>
            <a:ext cx="4234573"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buena</a:t>
            </a:r>
            <a:r>
              <a:rPr lang="en-GB" sz="2400" b="1" dirty="0">
                <a:solidFill>
                  <a:schemeClr val="tx1"/>
                </a:solidFill>
                <a:latin typeface="Century Gothic" panose="020B0502020202020204" pitchFamily="34" charset="0"/>
              </a:rPr>
              <a:t>. </a:t>
            </a:r>
          </a:p>
        </p:txBody>
      </p:sp>
      <p:sp>
        <p:nvSpPr>
          <p:cNvPr id="36" name="Rounded Rectangle 48">
            <a:extLst>
              <a:ext uri="{FF2B5EF4-FFF2-40B4-BE49-F238E27FC236}">
                <a16:creationId xmlns:a16="http://schemas.microsoft.com/office/drawing/2014/main" id="{47CE1F8B-89E2-4E51-A2BC-152E0D034FA5}"/>
              </a:ext>
            </a:extLst>
          </p:cNvPr>
          <p:cNvSpPr/>
          <p:nvPr/>
        </p:nvSpPr>
        <p:spPr>
          <a:xfrm>
            <a:off x="7549893" y="1691227"/>
            <a:ext cx="4234573"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feas</a:t>
            </a:r>
            <a:r>
              <a:rPr lang="en-GB" sz="2400" b="1" dirty="0">
                <a:solidFill>
                  <a:schemeClr val="tx1"/>
                </a:solidFill>
                <a:latin typeface="Century Gothic" panose="020B0502020202020204" pitchFamily="34" charset="0"/>
              </a:rPr>
              <a:t>. </a:t>
            </a:r>
          </a:p>
        </p:txBody>
      </p:sp>
      <p:sp>
        <p:nvSpPr>
          <p:cNvPr id="37" name="Rounded Rectangle 49">
            <a:extLst>
              <a:ext uri="{FF2B5EF4-FFF2-40B4-BE49-F238E27FC236}">
                <a16:creationId xmlns:a16="http://schemas.microsoft.com/office/drawing/2014/main" id="{DFEA3359-EF93-47F3-A419-CD27E90C2B9E}"/>
              </a:ext>
            </a:extLst>
          </p:cNvPr>
          <p:cNvSpPr/>
          <p:nvPr/>
        </p:nvSpPr>
        <p:spPr>
          <a:xfrm>
            <a:off x="7549893" y="2332366"/>
            <a:ext cx="4287030"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a:t>
            </a:r>
            <a:r>
              <a:rPr lang="en-GB" sz="2400" b="1" dirty="0" err="1">
                <a:solidFill>
                  <a:schemeClr val="tx1"/>
                </a:solidFill>
                <a:latin typeface="Century Gothic" panose="020B0502020202020204" pitchFamily="34" charset="0"/>
              </a:rPr>
              <a:t>simpática</a:t>
            </a:r>
            <a:r>
              <a:rPr lang="en-GB" sz="2400" b="1" dirty="0">
                <a:solidFill>
                  <a:schemeClr val="tx1"/>
                </a:solidFill>
                <a:latin typeface="Century Gothic" panose="020B0502020202020204" pitchFamily="34" charset="0"/>
              </a:rPr>
              <a:t>.</a:t>
            </a:r>
          </a:p>
        </p:txBody>
      </p:sp>
      <p:sp>
        <p:nvSpPr>
          <p:cNvPr id="38" name="Rounded Rectangle 50">
            <a:extLst>
              <a:ext uri="{FF2B5EF4-FFF2-40B4-BE49-F238E27FC236}">
                <a16:creationId xmlns:a16="http://schemas.microsoft.com/office/drawing/2014/main" id="{31FC54FD-D1EA-43B7-AA55-05D1200FD1CD}"/>
              </a:ext>
            </a:extLst>
          </p:cNvPr>
          <p:cNvSpPr/>
          <p:nvPr/>
        </p:nvSpPr>
        <p:spPr>
          <a:xfrm>
            <a:off x="7549893" y="3012707"/>
            <a:ext cx="4287030"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a:t>
            </a:r>
            <a:r>
              <a:rPr lang="en-GB" sz="2400" b="1" dirty="0" err="1">
                <a:solidFill>
                  <a:schemeClr val="tx1"/>
                </a:solidFill>
                <a:latin typeface="Century Gothic" panose="020B0502020202020204" pitchFamily="34" charset="0"/>
              </a:rPr>
              <a:t>pequeño</a:t>
            </a:r>
            <a:r>
              <a:rPr lang="en-GB" sz="2400" b="1" dirty="0">
                <a:solidFill>
                  <a:schemeClr val="tx1"/>
                </a:solidFill>
                <a:latin typeface="Century Gothic" panose="020B0502020202020204" pitchFamily="34" charset="0"/>
              </a:rPr>
              <a:t>.</a:t>
            </a:r>
          </a:p>
        </p:txBody>
      </p:sp>
      <p:sp>
        <p:nvSpPr>
          <p:cNvPr id="39" name="Rounded Rectangle 51">
            <a:extLst>
              <a:ext uri="{FF2B5EF4-FFF2-40B4-BE49-F238E27FC236}">
                <a16:creationId xmlns:a16="http://schemas.microsoft.com/office/drawing/2014/main" id="{F4A49E02-39A2-44CC-B180-691745E51673}"/>
              </a:ext>
            </a:extLst>
          </p:cNvPr>
          <p:cNvSpPr/>
          <p:nvPr/>
        </p:nvSpPr>
        <p:spPr>
          <a:xfrm>
            <a:off x="7532669" y="3681199"/>
            <a:ext cx="4296721"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a:t>
            </a:r>
            <a:r>
              <a:rPr lang="en-GB" sz="2400" b="1" dirty="0" err="1">
                <a:solidFill>
                  <a:schemeClr val="tx1"/>
                </a:solidFill>
                <a:latin typeface="Century Gothic" panose="020B0502020202020204" pitchFamily="34" charset="0"/>
              </a:rPr>
              <a:t>tranquilo</a:t>
            </a:r>
            <a:r>
              <a:rPr lang="en-GB" sz="2400" b="1" dirty="0">
                <a:solidFill>
                  <a:schemeClr val="tx1"/>
                </a:solidFill>
                <a:latin typeface="Century Gothic" panose="020B0502020202020204" pitchFamily="34" charset="0"/>
              </a:rPr>
              <a:t>.</a:t>
            </a:r>
          </a:p>
        </p:txBody>
      </p:sp>
      <p:sp>
        <p:nvSpPr>
          <p:cNvPr id="40" name="Rounded Rectangle 52">
            <a:extLst>
              <a:ext uri="{FF2B5EF4-FFF2-40B4-BE49-F238E27FC236}">
                <a16:creationId xmlns:a16="http://schemas.microsoft.com/office/drawing/2014/main" id="{F01208BB-A238-4049-9C50-404FF82A0BF6}"/>
              </a:ext>
            </a:extLst>
          </p:cNvPr>
          <p:cNvSpPr/>
          <p:nvPr/>
        </p:nvSpPr>
        <p:spPr>
          <a:xfrm>
            <a:off x="7518020" y="4349691"/>
            <a:ext cx="4311370"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a:t>
            </a:r>
            <a:r>
              <a:rPr lang="en-GB" sz="2400" b="1" dirty="0" err="1">
                <a:solidFill>
                  <a:schemeClr val="tx1"/>
                </a:solidFill>
                <a:latin typeface="Century Gothic" panose="020B0502020202020204" pitchFamily="34" charset="0"/>
              </a:rPr>
              <a:t>blancos</a:t>
            </a:r>
            <a:r>
              <a:rPr lang="en-GB" sz="2400" b="1" dirty="0">
                <a:solidFill>
                  <a:schemeClr val="tx1"/>
                </a:solidFill>
                <a:latin typeface="Century Gothic" panose="020B0502020202020204" pitchFamily="34" charset="0"/>
              </a:rPr>
              <a:t>.</a:t>
            </a:r>
          </a:p>
        </p:txBody>
      </p:sp>
      <p:sp>
        <p:nvSpPr>
          <p:cNvPr id="41" name="Rounded Rectangle 53">
            <a:extLst>
              <a:ext uri="{FF2B5EF4-FFF2-40B4-BE49-F238E27FC236}">
                <a16:creationId xmlns:a16="http://schemas.microsoft.com/office/drawing/2014/main" id="{C90BA57A-C265-44C4-AD51-776958E577A7}"/>
              </a:ext>
            </a:extLst>
          </p:cNvPr>
          <p:cNvSpPr/>
          <p:nvPr/>
        </p:nvSpPr>
        <p:spPr>
          <a:xfrm>
            <a:off x="7518020" y="5014032"/>
            <a:ext cx="4311370"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a:t>
            </a:r>
            <a:r>
              <a:rPr lang="en-GB" sz="2400" b="1" dirty="0" err="1">
                <a:solidFill>
                  <a:schemeClr val="tx1"/>
                </a:solidFill>
                <a:latin typeface="Century Gothic" panose="020B0502020202020204" pitchFamily="34" charset="0"/>
              </a:rPr>
              <a:t>bonita</a:t>
            </a:r>
            <a:r>
              <a:rPr lang="en-GB" sz="2400" b="1" dirty="0">
                <a:solidFill>
                  <a:schemeClr val="tx1"/>
                </a:solidFill>
                <a:latin typeface="Century Gothic" panose="020B0502020202020204" pitchFamily="34" charset="0"/>
              </a:rPr>
              <a:t>.</a:t>
            </a:r>
          </a:p>
        </p:txBody>
      </p:sp>
      <p:sp>
        <p:nvSpPr>
          <p:cNvPr id="42" name="Rounded Rectangle 54">
            <a:extLst>
              <a:ext uri="{FF2B5EF4-FFF2-40B4-BE49-F238E27FC236}">
                <a16:creationId xmlns:a16="http://schemas.microsoft.com/office/drawing/2014/main" id="{3D9211DA-6D61-443A-91B7-511A982DEB18}"/>
              </a:ext>
            </a:extLst>
          </p:cNvPr>
          <p:cNvSpPr/>
          <p:nvPr/>
        </p:nvSpPr>
        <p:spPr>
          <a:xfrm>
            <a:off x="7519494" y="5651422"/>
            <a:ext cx="4311370"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caros</a:t>
            </a:r>
            <a:r>
              <a:rPr lang="en-GB" sz="2400" b="1" dirty="0">
                <a:solidFill>
                  <a:schemeClr val="tx1"/>
                </a:solidFill>
                <a:latin typeface="Century Gothic" panose="020B0502020202020204" pitchFamily="34" charset="0"/>
              </a:rPr>
              <a:t>.</a:t>
            </a:r>
          </a:p>
        </p:txBody>
      </p:sp>
      <p:sp>
        <p:nvSpPr>
          <p:cNvPr id="5" name="Title 4">
            <a:extLst>
              <a:ext uri="{FF2B5EF4-FFF2-40B4-BE49-F238E27FC236}">
                <a16:creationId xmlns:a16="http://schemas.microsoft.com/office/drawing/2014/main" id="{E3D4078C-2059-4CF4-A31F-80BDB575935C}"/>
              </a:ext>
            </a:extLst>
          </p:cNvPr>
          <p:cNvSpPr>
            <a:spLocks noGrp="1"/>
          </p:cNvSpPr>
          <p:nvPr>
            <p:ph type="title"/>
          </p:nvPr>
        </p:nvSpPr>
        <p:spPr>
          <a:xfrm>
            <a:off x="0" y="213557"/>
            <a:ext cx="5562600" cy="647577"/>
          </a:xfrm>
        </p:spPr>
        <p:txBody>
          <a:bodyPr>
            <a:normAutofit/>
          </a:bodyPr>
          <a:lstStyle/>
          <a:p>
            <a:r>
              <a:rPr lang="en-GB" dirty="0"/>
              <a:t>¿</a:t>
            </a:r>
            <a:r>
              <a:rPr lang="en-GB" dirty="0" err="1"/>
              <a:t>Cómo</a:t>
            </a:r>
            <a:r>
              <a:rPr lang="en-GB" dirty="0"/>
              <a:t> es? ¿</a:t>
            </a:r>
            <a:r>
              <a:rPr lang="en-GB" dirty="0" err="1"/>
              <a:t>Cómo</a:t>
            </a:r>
            <a:r>
              <a:rPr lang="en-GB" dirty="0"/>
              <a:t> son? </a:t>
            </a:r>
          </a:p>
        </p:txBody>
      </p:sp>
      <p:sp>
        <p:nvSpPr>
          <p:cNvPr id="46" name="Rounded Rectangle 11">
            <a:extLst>
              <a:ext uri="{FF2B5EF4-FFF2-40B4-BE49-F238E27FC236}">
                <a16:creationId xmlns:a16="http://schemas.microsoft.com/office/drawing/2014/main" id="{1C231D88-B2D8-44AC-9422-7E6F7C753804}"/>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Graphic 46" descr="Teacher">
            <a:extLst>
              <a:ext uri="{FF2B5EF4-FFF2-40B4-BE49-F238E27FC236}">
                <a16:creationId xmlns:a16="http://schemas.microsoft.com/office/drawing/2014/main" id="{E48B82E7-8920-4D1B-9F71-E5D7E5473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75339" y="20129"/>
            <a:ext cx="914400" cy="914400"/>
          </a:xfrm>
          <a:prstGeom prst="rect">
            <a:avLst/>
          </a:prstGeom>
        </p:spPr>
      </p:pic>
      <p:sp>
        <p:nvSpPr>
          <p:cNvPr id="48" name="Speech Bubble: Rectangle with Corners Rounded 47">
            <a:extLst>
              <a:ext uri="{FF2B5EF4-FFF2-40B4-BE49-F238E27FC236}">
                <a16:creationId xmlns:a16="http://schemas.microsoft.com/office/drawing/2014/main" id="{481BC163-82C5-4F2E-9231-89B4987504F4}"/>
              </a:ext>
            </a:extLst>
          </p:cNvPr>
          <p:cNvSpPr/>
          <p:nvPr/>
        </p:nvSpPr>
        <p:spPr>
          <a:xfrm>
            <a:off x="7166055" y="223207"/>
            <a:ext cx="3029505" cy="508244"/>
          </a:xfrm>
          <a:prstGeom prst="wedgeRoundRectCallout">
            <a:avLst>
              <a:gd name="adj1" fmla="val -68625"/>
              <a:gd name="adj2" fmla="val -1419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Habla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españo</a:t>
            </a:r>
            <a:r>
              <a:rPr lang="en-GB" sz="2400" b="1" dirty="0">
                <a:solidFill>
                  <a:srgbClr val="FFFFFF"/>
                </a:solidFill>
                <a:latin typeface="Century Gothic" panose="020B0502020202020204" pitchFamily="34" charset="0"/>
              </a:rPr>
              <a:t>l.</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096F1DA7-E6D9-4679-A49D-73B6A6672AAF}"/>
              </a:ext>
            </a:extLst>
          </p:cNvPr>
          <p:cNvSpPr txBox="1"/>
          <p:nvPr/>
        </p:nvSpPr>
        <p:spPr>
          <a:xfrm>
            <a:off x="-4144022" y="-1411294"/>
            <a:ext cx="176619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(revisit</a:t>
            </a:r>
            <a:r>
              <a:rPr lang="es-ES" b="0" dirty="0"/>
              <a:t>) 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b="0" dirty="0"/>
          </a:p>
        </p:txBody>
      </p:sp>
      <p:pic>
        <p:nvPicPr>
          <p:cNvPr id="53" name="Picture 52">
            <a:extLst>
              <a:ext uri="{FF2B5EF4-FFF2-40B4-BE49-F238E27FC236}">
                <a16:creationId xmlns:a16="http://schemas.microsoft.com/office/drawing/2014/main" id="{E879D643-FCAF-4F36-A258-D7B2B170A9A5}"/>
              </a:ext>
            </a:extLst>
          </p:cNvPr>
          <p:cNvPicPr>
            <a:picLocks noChangeAspect="1"/>
          </p:cNvPicPr>
          <p:nvPr/>
        </p:nvPicPr>
        <p:blipFill>
          <a:blip r:embed="rId12"/>
          <a:stretch>
            <a:fillRect/>
          </a:stretch>
        </p:blipFill>
        <p:spPr>
          <a:xfrm>
            <a:off x="5300824" y="1177841"/>
            <a:ext cx="1490546" cy="999040"/>
          </a:xfrm>
          <a:prstGeom prst="rect">
            <a:avLst/>
          </a:prstGeom>
        </p:spPr>
      </p:pic>
      <p:sp>
        <p:nvSpPr>
          <p:cNvPr id="54" name="Rectangle: Rounded Corners 53">
            <a:extLst>
              <a:ext uri="{FF2B5EF4-FFF2-40B4-BE49-F238E27FC236}">
                <a16:creationId xmlns:a16="http://schemas.microsoft.com/office/drawing/2014/main" id="{ECB6760D-FB5B-46C1-8536-5E851EC15497}"/>
              </a:ext>
            </a:extLst>
          </p:cNvPr>
          <p:cNvSpPr/>
          <p:nvPr/>
        </p:nvSpPr>
        <p:spPr>
          <a:xfrm>
            <a:off x="152400" y="909035"/>
            <a:ext cx="7254240" cy="534832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2A912580-B753-4836-9306-38686DCBA47A}"/>
              </a:ext>
            </a:extLst>
          </p:cNvPr>
          <p:cNvPicPr>
            <a:picLocks noChangeAspect="1"/>
          </p:cNvPicPr>
          <p:nvPr/>
        </p:nvPicPr>
        <p:blipFill>
          <a:blip r:embed="rId13"/>
          <a:stretch>
            <a:fillRect/>
          </a:stretch>
        </p:blipFill>
        <p:spPr>
          <a:xfrm>
            <a:off x="5309548" y="3038822"/>
            <a:ext cx="1572904" cy="780356"/>
          </a:xfrm>
          <a:prstGeom prst="rect">
            <a:avLst/>
          </a:prstGeom>
        </p:spPr>
      </p:pic>
      <p:pic>
        <p:nvPicPr>
          <p:cNvPr id="56" name="Picture 55">
            <a:extLst>
              <a:ext uri="{FF2B5EF4-FFF2-40B4-BE49-F238E27FC236}">
                <a16:creationId xmlns:a16="http://schemas.microsoft.com/office/drawing/2014/main" id="{FECCEE3F-2B6E-482A-8B8B-34701F0A04C1}"/>
              </a:ext>
            </a:extLst>
          </p:cNvPr>
          <p:cNvPicPr>
            <a:picLocks noChangeAspect="1"/>
          </p:cNvPicPr>
          <p:nvPr/>
        </p:nvPicPr>
        <p:blipFill>
          <a:blip r:embed="rId14"/>
          <a:stretch>
            <a:fillRect/>
          </a:stretch>
        </p:blipFill>
        <p:spPr>
          <a:xfrm>
            <a:off x="3430853" y="3612011"/>
            <a:ext cx="1347333" cy="737680"/>
          </a:xfrm>
          <a:prstGeom prst="rect">
            <a:avLst/>
          </a:prstGeom>
        </p:spPr>
      </p:pic>
    </p:spTree>
    <p:extLst>
      <p:ext uri="{BB962C8B-B14F-4D97-AF65-F5344CB8AC3E}">
        <p14:creationId xmlns:p14="http://schemas.microsoft.com/office/powerpoint/2010/main" val="588155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4" descr="woman in yellow shirt sitting on terrace rail during daytime">
            <a:extLst>
              <a:ext uri="{FF2B5EF4-FFF2-40B4-BE49-F238E27FC236}">
                <a16:creationId xmlns:a16="http://schemas.microsoft.com/office/drawing/2014/main" id="{F97B947F-D590-482B-AEB9-F2362C932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349" y="855971"/>
            <a:ext cx="3603202" cy="5404803"/>
          </a:xfrm>
          <a:prstGeom prst="rect">
            <a:avLst/>
          </a:prstGeom>
          <a:noFill/>
          <a:extLst>
            <a:ext uri="{909E8E84-426E-40DD-AFC4-6F175D3DCCD1}">
              <a14:hiddenFill xmlns:a14="http://schemas.microsoft.com/office/drawing/2010/main">
                <a:solidFill>
                  <a:srgbClr val="FFFFFF"/>
                </a:solidFill>
              </a14:hiddenFill>
            </a:ext>
          </a:extLst>
        </p:spPr>
      </p:pic>
      <p:sp>
        <p:nvSpPr>
          <p:cNvPr id="67" name="Title 66">
            <a:extLst>
              <a:ext uri="{FF2B5EF4-FFF2-40B4-BE49-F238E27FC236}">
                <a16:creationId xmlns:a16="http://schemas.microsoft.com/office/drawing/2014/main" id="{B1E831A0-AE06-4064-896F-EB90FFABBC64}"/>
              </a:ext>
            </a:extLst>
          </p:cNvPr>
          <p:cNvSpPr>
            <a:spLocks noGrp="1"/>
          </p:cNvSpPr>
          <p:nvPr>
            <p:ph type="title"/>
          </p:nvPr>
        </p:nvSpPr>
        <p:spPr>
          <a:xfrm>
            <a:off x="0" y="213557"/>
            <a:ext cx="1541780" cy="647577"/>
          </a:xfrm>
        </p:spPr>
        <p:txBody>
          <a:bodyPr>
            <a:normAutofit/>
          </a:bodyPr>
          <a:lstStyle/>
          <a:p>
            <a:r>
              <a:rPr lang="en-GB" sz="3600" b="1" i="0" kern="1200" spc="0" baseline="0" dirty="0">
                <a:ln>
                  <a:noFill/>
                </a:ln>
                <a:solidFill>
                  <a:srgbClr val="FFFFFF"/>
                </a:solidFill>
                <a:effectLst/>
                <a:latin typeface="Century Gothic" panose="020B0502020202020204" pitchFamily="34" charset="0"/>
                <a:ea typeface="+mn-ea"/>
                <a:cs typeface="+mn-cs"/>
              </a:rPr>
              <a:t>Sara</a:t>
            </a:r>
            <a:endParaRPr lang="en-GB" sz="4800" dirty="0"/>
          </a:p>
        </p:txBody>
      </p:sp>
      <p:pic>
        <p:nvPicPr>
          <p:cNvPr id="3" name="Picture 2" descr="A boat on the beach&#10;&#10;Description automatically generated">
            <a:extLst>
              <a:ext uri="{FF2B5EF4-FFF2-40B4-BE49-F238E27FC236}">
                <a16:creationId xmlns:a16="http://schemas.microsoft.com/office/drawing/2014/main" id="{44A83F02-E1DC-45BA-8EF4-D1155DC75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49" y="2718125"/>
            <a:ext cx="7983433" cy="3542649"/>
          </a:xfrm>
          <a:prstGeom prst="rect">
            <a:avLst/>
          </a:prstGeom>
        </p:spPr>
      </p:pic>
      <p:sp>
        <p:nvSpPr>
          <p:cNvPr id="19" name="TextBox 18">
            <a:extLst>
              <a:ext uri="{FF2B5EF4-FFF2-40B4-BE49-F238E27FC236}">
                <a16:creationId xmlns:a16="http://schemas.microsoft.com/office/drawing/2014/main" id="{C9E71D2A-B006-4FDB-AE99-64509C9907C0}"/>
              </a:ext>
            </a:extLst>
          </p:cNvPr>
          <p:cNvSpPr txBox="1"/>
          <p:nvPr/>
        </p:nvSpPr>
        <p:spPr>
          <a:xfrm>
            <a:off x="10528300" y="258166"/>
            <a:ext cx="1541780"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sp>
        <p:nvSpPr>
          <p:cNvPr id="7" name="Speech Bubble: Rectangle with Corners Rounded 6">
            <a:extLst>
              <a:ext uri="{FF2B5EF4-FFF2-40B4-BE49-F238E27FC236}">
                <a16:creationId xmlns:a16="http://schemas.microsoft.com/office/drawing/2014/main" id="{3E64B519-BF77-4B5C-BEFF-8C77FBC0AC39}"/>
              </a:ext>
            </a:extLst>
          </p:cNvPr>
          <p:cNvSpPr/>
          <p:nvPr/>
        </p:nvSpPr>
        <p:spPr>
          <a:xfrm>
            <a:off x="5715000" y="537345"/>
            <a:ext cx="3509215" cy="1794375"/>
          </a:xfrm>
          <a:prstGeom prst="wedgeRoundRectCallout">
            <a:avLst>
              <a:gd name="adj1" fmla="val 46126"/>
              <a:gd name="adj2" fmla="val 862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A3276203-029A-4414-85E6-5ECE797B0AF0}"/>
              </a:ext>
            </a:extLst>
          </p:cNvPr>
          <p:cNvSpPr txBox="1"/>
          <p:nvPr/>
        </p:nvSpPr>
        <p:spPr>
          <a:xfrm>
            <a:off x="5829829" y="505089"/>
            <a:ext cx="4295121"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bg1"/>
                </a:solidFill>
                <a:effectLst/>
                <a:uLnTx/>
                <a:uFillTx/>
              </a:rPr>
              <a:t>Hola,</a:t>
            </a:r>
            <a:r>
              <a:rPr kumimoji="0" lang="en-GB" sz="2800" b="0" i="0" u="none" strike="noStrike" kern="0" cap="none" spc="0" normalizeH="0" noProof="0" dirty="0">
                <a:ln>
                  <a:noFill/>
                </a:ln>
                <a:solidFill>
                  <a:schemeClr val="bg1"/>
                </a:solidFill>
                <a:effectLst/>
                <a:uLnTx/>
                <a:uFillTx/>
              </a:rPr>
              <a:t> soy Sara, de </a:t>
            </a:r>
            <a:r>
              <a:rPr kumimoji="0" lang="en-GB" sz="2800" b="0" i="0" u="none" strike="noStrike" kern="0" cap="none" spc="0" normalizeH="0" noProof="0" dirty="0" err="1">
                <a:ln>
                  <a:noFill/>
                </a:ln>
                <a:solidFill>
                  <a:schemeClr val="bg1"/>
                </a:solidFill>
                <a:effectLst/>
                <a:uLnTx/>
                <a:uFillTx/>
              </a:rPr>
              <a:t>Vilassar</a:t>
            </a:r>
            <a:r>
              <a:rPr kumimoji="0" lang="en-GB" sz="2800" b="0" i="0" u="none" strike="noStrike" kern="0" cap="none" spc="0" normalizeH="0" noProof="0" dirty="0">
                <a:ln>
                  <a:noFill/>
                </a:ln>
                <a:solidFill>
                  <a:schemeClr val="bg1"/>
                </a:solidFill>
                <a:effectLst/>
                <a:uLnTx/>
                <a:uFillTx/>
              </a:rPr>
              <a:t> de Mar, un pueblo </a:t>
            </a:r>
            <a:r>
              <a:rPr kumimoji="0" lang="en-GB" sz="2800" b="0" i="0" u="none" strike="noStrike" kern="0" cap="none" spc="0" normalizeH="0" noProof="0" dirty="0" err="1">
                <a:ln>
                  <a:noFill/>
                </a:ln>
                <a:solidFill>
                  <a:schemeClr val="bg1"/>
                </a:solidFill>
                <a:effectLst/>
                <a:uLnTx/>
                <a:uFillTx/>
              </a:rPr>
              <a:t>cerca</a:t>
            </a:r>
            <a:r>
              <a:rPr kumimoji="0" lang="en-GB" sz="2800" b="0" i="0" u="none" strike="noStrike" kern="0" cap="none" spc="0" normalizeH="0" noProof="0" dirty="0">
                <a:ln>
                  <a:noFill/>
                </a:ln>
                <a:solidFill>
                  <a:schemeClr val="bg1"/>
                </a:solidFill>
                <a:effectLst/>
                <a:uLnTx/>
                <a:uFillTx/>
              </a:rPr>
              <a:t> de Barcelona. </a:t>
            </a:r>
            <a:endParaRPr kumimoji="0" lang="en-GB" sz="2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024088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4" descr="woman in yellow shirt sitting on terrace rail during daytime">
            <a:extLst>
              <a:ext uri="{FF2B5EF4-FFF2-40B4-BE49-F238E27FC236}">
                <a16:creationId xmlns:a16="http://schemas.microsoft.com/office/drawing/2014/main" id="{F97B947F-D590-482B-AEB9-F2362C932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349" y="855971"/>
            <a:ext cx="3603202" cy="540480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3276203-029A-4414-85E6-5ECE797B0AF0}"/>
              </a:ext>
            </a:extLst>
          </p:cNvPr>
          <p:cNvSpPr txBox="1"/>
          <p:nvPr/>
        </p:nvSpPr>
        <p:spPr>
          <a:xfrm>
            <a:off x="248121" y="1255956"/>
            <a:ext cx="78802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Hello, I’m Sarah from Villassar de Mar, a town near Barcelona.</a:t>
            </a:r>
          </a:p>
        </p:txBody>
      </p:sp>
      <p:sp>
        <p:nvSpPr>
          <p:cNvPr id="60" name="TextBox 59">
            <a:extLst>
              <a:ext uri="{FF2B5EF4-FFF2-40B4-BE49-F238E27FC236}">
                <a16:creationId xmlns:a16="http://schemas.microsoft.com/office/drawing/2014/main" id="{92BDC375-1042-4601-9FCC-AF2FD211DEB6}"/>
              </a:ext>
            </a:extLst>
          </p:cNvPr>
          <p:cNvSpPr txBox="1"/>
          <p:nvPr/>
        </p:nvSpPr>
        <p:spPr>
          <a:xfrm>
            <a:off x="248121" y="1768055"/>
            <a:ext cx="7880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My family has a house and a boat here. The boat is yellow and the doors, tables, beds and windows of the house are also yellow.</a:t>
            </a:r>
          </a:p>
        </p:txBody>
      </p:sp>
      <p:sp>
        <p:nvSpPr>
          <p:cNvPr id="61" name="TextBox 60">
            <a:extLst>
              <a:ext uri="{FF2B5EF4-FFF2-40B4-BE49-F238E27FC236}">
                <a16:creationId xmlns:a16="http://schemas.microsoft.com/office/drawing/2014/main" id="{ACF604F9-D916-4D93-AA7F-F17D8A338F7B}"/>
              </a:ext>
            </a:extLst>
          </p:cNvPr>
          <p:cNvSpPr txBox="1"/>
          <p:nvPr/>
        </p:nvSpPr>
        <p:spPr>
          <a:xfrm>
            <a:off x="265449" y="2937854"/>
            <a:ext cx="788023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My best friends are Pilar, a girl, and Luis and Ángel, two boys. Pilar is in my Taekwondo class. </a:t>
            </a:r>
          </a:p>
        </p:txBody>
      </p:sp>
      <p:sp>
        <p:nvSpPr>
          <p:cNvPr id="62" name="TextBox 61">
            <a:extLst>
              <a:ext uri="{FF2B5EF4-FFF2-40B4-BE49-F238E27FC236}">
                <a16:creationId xmlns:a16="http://schemas.microsoft.com/office/drawing/2014/main" id="{41F302E0-6A61-4EA9-BE3C-EF8A6A58B45F}"/>
              </a:ext>
            </a:extLst>
          </p:cNvPr>
          <p:cNvSpPr txBox="1"/>
          <p:nvPr/>
        </p:nvSpPr>
        <p:spPr>
          <a:xfrm>
            <a:off x="265449" y="3842578"/>
            <a:ext cx="7880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I collect a lot of things. For example, I have a collection of coins. They’re different: some are small, others are big. Some are new, others are old. Pilar has a collection of pens.</a:t>
            </a:r>
          </a:p>
        </p:txBody>
      </p:sp>
      <p:sp>
        <p:nvSpPr>
          <p:cNvPr id="63" name="TextBox 62">
            <a:extLst>
              <a:ext uri="{FF2B5EF4-FFF2-40B4-BE49-F238E27FC236}">
                <a16:creationId xmlns:a16="http://schemas.microsoft.com/office/drawing/2014/main" id="{13D3A1ED-7B68-4C5A-B3E2-86E753531F17}"/>
              </a:ext>
            </a:extLst>
          </p:cNvPr>
          <p:cNvSpPr txBox="1"/>
          <p:nvPr/>
        </p:nvSpPr>
        <p:spPr>
          <a:xfrm>
            <a:off x="239458" y="5032325"/>
            <a:ext cx="789756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I also study Mandarin. I have a book with some phrases. In Mandarin there are no letters, but there are characters.</a:t>
            </a:r>
          </a:p>
        </p:txBody>
      </p:sp>
      <p:sp>
        <p:nvSpPr>
          <p:cNvPr id="64" name="TextBox 63">
            <a:extLst>
              <a:ext uri="{FF2B5EF4-FFF2-40B4-BE49-F238E27FC236}">
                <a16:creationId xmlns:a16="http://schemas.microsoft.com/office/drawing/2014/main" id="{17961148-1941-4FCA-B391-D9D1CD090160}"/>
              </a:ext>
            </a:extLst>
          </p:cNvPr>
          <p:cNvSpPr txBox="1"/>
          <p:nvPr/>
        </p:nvSpPr>
        <p:spPr>
          <a:xfrm>
            <a:off x="248121" y="5860816"/>
            <a:ext cx="78802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What else? Yes, my cat, Misti. She’s always in bed! </a:t>
            </a:r>
          </a:p>
        </p:txBody>
      </p:sp>
      <p:pic>
        <p:nvPicPr>
          <p:cNvPr id="66" name="25.11 Sara de Vilassaar de Mar">
            <a:hlinkClick r:id="" action="ppaction://media"/>
            <a:extLst>
              <a:ext uri="{FF2B5EF4-FFF2-40B4-BE49-F238E27FC236}">
                <a16:creationId xmlns:a16="http://schemas.microsoft.com/office/drawing/2014/main" id="{E39B8165-1F94-42DD-90D9-3AAF09E1D9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9052" y="153824"/>
            <a:ext cx="609600" cy="609600"/>
          </a:xfrm>
          <a:prstGeom prst="rect">
            <a:avLst/>
          </a:prstGeom>
        </p:spPr>
      </p:pic>
      <p:sp>
        <p:nvSpPr>
          <p:cNvPr id="67" name="Title 66">
            <a:extLst>
              <a:ext uri="{FF2B5EF4-FFF2-40B4-BE49-F238E27FC236}">
                <a16:creationId xmlns:a16="http://schemas.microsoft.com/office/drawing/2014/main" id="{B1E831A0-AE06-4064-896F-EB90FFABBC64}"/>
              </a:ext>
            </a:extLst>
          </p:cNvPr>
          <p:cNvSpPr>
            <a:spLocks noGrp="1"/>
          </p:cNvSpPr>
          <p:nvPr>
            <p:ph type="title"/>
          </p:nvPr>
        </p:nvSpPr>
        <p:spPr>
          <a:xfrm>
            <a:off x="0" y="213557"/>
            <a:ext cx="1280160" cy="647577"/>
          </a:xfrm>
        </p:spPr>
        <p:txBody>
          <a:bodyPr>
            <a:normAutofit/>
          </a:bodyPr>
          <a:lstStyle/>
          <a:p>
            <a:r>
              <a:rPr lang="en-GB" sz="2800" b="1" i="0" kern="1200" spc="0" baseline="0" dirty="0">
                <a:ln>
                  <a:noFill/>
                </a:ln>
                <a:solidFill>
                  <a:srgbClr val="FFFFFF"/>
                </a:solidFill>
                <a:effectLst/>
                <a:latin typeface="Century Gothic" panose="020B0502020202020204" pitchFamily="34" charset="0"/>
                <a:ea typeface="+mn-ea"/>
                <a:cs typeface="+mn-cs"/>
              </a:rPr>
              <a:t>Sara</a:t>
            </a:r>
            <a:endParaRPr lang="en-GB" sz="2800" dirty="0"/>
          </a:p>
        </p:txBody>
      </p:sp>
      <p:sp>
        <p:nvSpPr>
          <p:cNvPr id="18" name="TextBox 17">
            <a:extLst>
              <a:ext uri="{FF2B5EF4-FFF2-40B4-BE49-F238E27FC236}">
                <a16:creationId xmlns:a16="http://schemas.microsoft.com/office/drawing/2014/main" id="{FF2141B7-156D-4924-AD59-606A1CD29447}"/>
              </a:ext>
            </a:extLst>
          </p:cNvPr>
          <p:cNvSpPr txBox="1"/>
          <p:nvPr/>
        </p:nvSpPr>
        <p:spPr>
          <a:xfrm>
            <a:off x="10528300" y="258166"/>
            <a:ext cx="1557020" cy="400918"/>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19" name="Graphic 18" descr="Teacher">
            <a:extLst>
              <a:ext uri="{FF2B5EF4-FFF2-40B4-BE49-F238E27FC236}">
                <a16:creationId xmlns:a16="http://schemas.microsoft.com/office/drawing/2014/main" id="{4834C65B-59C3-4BCF-8E91-84BC054529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160" y="176286"/>
            <a:ext cx="914400" cy="914400"/>
          </a:xfrm>
          <a:prstGeom prst="rect">
            <a:avLst/>
          </a:prstGeom>
        </p:spPr>
      </p:pic>
      <p:sp>
        <p:nvSpPr>
          <p:cNvPr id="20" name="Speech Bubble: Rectangle with Corners Rounded 19">
            <a:extLst>
              <a:ext uri="{FF2B5EF4-FFF2-40B4-BE49-F238E27FC236}">
                <a16:creationId xmlns:a16="http://schemas.microsoft.com/office/drawing/2014/main" id="{292A8AAD-0389-42B0-B611-4DBCC5BC8175}"/>
              </a:ext>
            </a:extLst>
          </p:cNvPr>
          <p:cNvSpPr/>
          <p:nvPr/>
        </p:nvSpPr>
        <p:spPr>
          <a:xfrm>
            <a:off x="2425156" y="255180"/>
            <a:ext cx="556552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sz="2400" b="1" dirty="0" err="1">
                <a:solidFill>
                  <a:srgbClr val="FFFFFF"/>
                </a:solidFill>
                <a:latin typeface="Century Gothic" panose="020B0502020202020204" pitchFamily="34" charset="0"/>
              </a:rPr>
              <a:t>Luego</a:t>
            </a:r>
            <a:r>
              <a:rPr lang="en-GB" sz="2400" b="1" dirty="0">
                <a:solidFill>
                  <a:srgbClr val="FFFFFF"/>
                </a:solidFill>
                <a:latin typeface="Century Gothic" panose="020B0502020202020204" pitchFamily="34" charset="0"/>
              </a:rPr>
              <a:t>, escribe </a:t>
            </a:r>
            <a:r>
              <a:rPr lang="en-GB" sz="2400" b="1" dirty="0" err="1">
                <a:solidFill>
                  <a:srgbClr val="FFFFFF"/>
                </a:solidFill>
                <a:latin typeface="Century Gothic" panose="020B0502020202020204" pitchFamily="34" charset="0"/>
              </a:rPr>
              <a:t>en</a:t>
            </a:r>
            <a:r>
              <a:rPr lang="en-GB" sz="2400" b="1" dirty="0">
                <a:solidFill>
                  <a:srgbClr val="FFFFFF"/>
                </a:solidFill>
                <a:latin typeface="Century Gothic" panose="020B0502020202020204" pitchFamily="34" charset="0"/>
              </a:rPr>
              <a:t> </a:t>
            </a:r>
            <a:r>
              <a:rPr lang="en-GB" sz="2400" b="1" dirty="0" err="1">
                <a:solidFill>
                  <a:srgbClr val="FFFFFF"/>
                </a:solidFill>
                <a:latin typeface="Century Gothic" panose="020B0502020202020204" pitchFamily="34" charset="0"/>
              </a:rPr>
              <a:t>inglés</a:t>
            </a:r>
            <a:r>
              <a:rPr lang="en-GB" sz="2400" b="1" dirty="0">
                <a:solidFill>
                  <a:srgbClr val="FFFFFF"/>
                </a:solidFill>
                <a:latin typeface="Century Gothic" panose="020B0502020202020204" pitchFamily="34" charset="0"/>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6297C14-44F8-4CAB-9622-22DCDA961728}"/>
              </a:ext>
            </a:extLst>
          </p:cNvPr>
          <p:cNvSpPr txBox="1"/>
          <p:nvPr/>
        </p:nvSpPr>
        <p:spPr>
          <a:xfrm>
            <a:off x="8323349" y="4629558"/>
            <a:ext cx="3603202" cy="1631216"/>
          </a:xfrm>
          <a:prstGeom prst="rect">
            <a:avLst/>
          </a:prstGeom>
          <a:noFill/>
        </p:spPr>
        <p:txBody>
          <a:bodyPr wrap="square" rtlCol="0">
            <a:spAutoFit/>
          </a:bodyPr>
          <a:lstStyle/>
          <a:p>
            <a:r>
              <a:rPr lang="en-GB" sz="2000" dirty="0" err="1">
                <a:solidFill>
                  <a:schemeClr val="bg1"/>
                </a:solidFill>
              </a:rPr>
              <a:t>amarillo</a:t>
            </a:r>
            <a:r>
              <a:rPr lang="en-GB" sz="2000" dirty="0">
                <a:solidFill>
                  <a:schemeClr val="bg1"/>
                </a:solidFill>
              </a:rPr>
              <a:t> – yellow</a:t>
            </a:r>
            <a:br>
              <a:rPr lang="en-GB" sz="2000" dirty="0">
                <a:solidFill>
                  <a:schemeClr val="bg1"/>
                </a:solidFill>
              </a:rPr>
            </a:br>
            <a:r>
              <a:rPr lang="en-GB" sz="2000" dirty="0" err="1">
                <a:solidFill>
                  <a:schemeClr val="bg1"/>
                </a:solidFill>
              </a:rPr>
              <a:t>coleccionar</a:t>
            </a:r>
            <a:r>
              <a:rPr lang="en-GB" sz="2000" dirty="0">
                <a:solidFill>
                  <a:schemeClr val="bg1"/>
                </a:solidFill>
              </a:rPr>
              <a:t> – to collect</a:t>
            </a:r>
            <a:br>
              <a:rPr lang="en-GB" sz="2000" dirty="0">
                <a:solidFill>
                  <a:schemeClr val="bg1"/>
                </a:solidFill>
              </a:rPr>
            </a:br>
            <a:r>
              <a:rPr lang="en-GB" sz="2000" dirty="0">
                <a:solidFill>
                  <a:schemeClr val="bg1"/>
                </a:solidFill>
              </a:rPr>
              <a:t>la </a:t>
            </a:r>
            <a:r>
              <a:rPr lang="en-GB" sz="2000" dirty="0" err="1">
                <a:solidFill>
                  <a:schemeClr val="bg1"/>
                </a:solidFill>
              </a:rPr>
              <a:t>colección</a:t>
            </a:r>
            <a:r>
              <a:rPr lang="en-GB" sz="2000" dirty="0">
                <a:solidFill>
                  <a:schemeClr val="bg1"/>
                </a:solidFill>
              </a:rPr>
              <a:t> – collection</a:t>
            </a:r>
            <a:br>
              <a:rPr lang="en-GB" sz="2000" dirty="0">
                <a:solidFill>
                  <a:schemeClr val="bg1"/>
                </a:solidFill>
              </a:rPr>
            </a:br>
            <a:r>
              <a:rPr lang="en-GB" sz="2000" dirty="0">
                <a:solidFill>
                  <a:schemeClr val="bg1"/>
                </a:solidFill>
              </a:rPr>
              <a:t>¿</a:t>
            </a:r>
            <a:r>
              <a:rPr lang="en-GB" sz="2000" dirty="0" err="1">
                <a:solidFill>
                  <a:schemeClr val="bg1"/>
                </a:solidFill>
              </a:rPr>
              <a:t>Qué</a:t>
            </a:r>
            <a:r>
              <a:rPr lang="en-GB" sz="2000" dirty="0">
                <a:solidFill>
                  <a:schemeClr val="bg1"/>
                </a:solidFill>
              </a:rPr>
              <a:t> </a:t>
            </a:r>
            <a:r>
              <a:rPr lang="en-GB" sz="2000" dirty="0" err="1">
                <a:solidFill>
                  <a:schemeClr val="bg1"/>
                </a:solidFill>
              </a:rPr>
              <a:t>más</a:t>
            </a:r>
            <a:r>
              <a:rPr lang="en-GB" sz="2000" dirty="0">
                <a:solidFill>
                  <a:schemeClr val="bg1"/>
                </a:solidFill>
              </a:rPr>
              <a:t>? – what else?</a:t>
            </a:r>
          </a:p>
          <a:p>
            <a:r>
              <a:rPr lang="en-GB" sz="2000" dirty="0" err="1">
                <a:solidFill>
                  <a:schemeClr val="bg1"/>
                </a:solidFill>
              </a:rPr>
              <a:t>siempre</a:t>
            </a:r>
            <a:r>
              <a:rPr lang="en-GB" sz="2000" dirty="0">
                <a:solidFill>
                  <a:schemeClr val="bg1"/>
                </a:solidFill>
              </a:rPr>
              <a:t> - always</a:t>
            </a:r>
          </a:p>
        </p:txBody>
      </p:sp>
    </p:spTree>
    <p:extLst>
      <p:ext uri="{BB962C8B-B14F-4D97-AF65-F5344CB8AC3E}">
        <p14:creationId xmlns:p14="http://schemas.microsoft.com/office/powerpoint/2010/main" val="10557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6"/>
                </p:tgtEl>
              </p:cMediaNode>
            </p:audio>
          </p:childTnLst>
        </p:cTn>
      </p:par>
    </p:tnLst>
    <p:bldLst>
      <p:bldP spid="60" grpId="0"/>
      <p:bldP spid="61" grpId="0"/>
      <p:bldP spid="62" grpId="0"/>
      <p:bldP spid="63" grpId="0"/>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5F080D4A-E9A6-49C2-A562-55331CA6A4D9}"/>
              </a:ext>
            </a:extLst>
          </p:cNvPr>
          <p:cNvSpPr txBox="1">
            <a:spLocks/>
          </p:cNvSpPr>
          <p:nvPr/>
        </p:nvSpPr>
        <p:spPr>
          <a:xfrm>
            <a:off x="20212" y="1775534"/>
            <a:ext cx="12583268" cy="40075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GB" sz="2200" b="1" dirty="0">
                <a:solidFill>
                  <a:schemeClr val="tx1"/>
                </a:solidFill>
              </a:rPr>
              <a:t>Introduce yourself </a:t>
            </a:r>
            <a:r>
              <a:rPr lang="en-GB" sz="2200" dirty="0">
                <a:solidFill>
                  <a:schemeClr val="tx1"/>
                </a:solidFill>
              </a:rPr>
              <a:t>(I am … from …in …)</a:t>
            </a:r>
          </a:p>
          <a:p>
            <a:pPr marL="342900" indent="-342900">
              <a:buFont typeface="Wingdings" panose="05000000000000000000" pitchFamily="2" charset="2"/>
              <a:buChar char="§"/>
            </a:pPr>
            <a:r>
              <a:rPr lang="en-GB" sz="2200" b="1" dirty="0">
                <a:solidFill>
                  <a:schemeClr val="tx1"/>
                </a:solidFill>
              </a:rPr>
              <a:t>What there is there</a:t>
            </a:r>
            <a:br>
              <a:rPr lang="en-GB" sz="2200" dirty="0">
                <a:solidFill>
                  <a:schemeClr val="tx1"/>
                </a:solidFill>
              </a:rPr>
            </a:br>
            <a:r>
              <a:rPr lang="en-GB" sz="2200" dirty="0">
                <a:solidFill>
                  <a:schemeClr val="tx1"/>
                </a:solidFill>
              </a:rPr>
              <a:t>(In the town/city there is/are… and …)</a:t>
            </a:r>
          </a:p>
          <a:p>
            <a:pPr marL="342900" indent="-342900">
              <a:buFont typeface="Wingdings" panose="05000000000000000000" pitchFamily="2" charset="2"/>
              <a:buChar char="§"/>
            </a:pPr>
            <a:r>
              <a:rPr lang="en-GB" sz="2200" b="1" dirty="0">
                <a:solidFill>
                  <a:schemeClr val="tx1"/>
                </a:solidFill>
              </a:rPr>
              <a:t>What two places are like</a:t>
            </a:r>
            <a:br>
              <a:rPr lang="en-GB" sz="2200" dirty="0">
                <a:solidFill>
                  <a:schemeClr val="tx1"/>
                </a:solidFill>
              </a:rPr>
            </a:br>
            <a:r>
              <a:rPr lang="en-GB" sz="2200" dirty="0">
                <a:solidFill>
                  <a:schemeClr val="tx1"/>
                </a:solidFill>
              </a:rPr>
              <a:t>(The … is/are… and/but the … is/are…)</a:t>
            </a:r>
          </a:p>
          <a:p>
            <a:pPr marL="342900" indent="-342900">
              <a:buFont typeface="Wingdings" panose="05000000000000000000" pitchFamily="2" charset="2"/>
              <a:buChar char="§"/>
            </a:pPr>
            <a:r>
              <a:rPr lang="en-GB" sz="2200" b="1" dirty="0">
                <a:solidFill>
                  <a:schemeClr val="tx1"/>
                </a:solidFill>
              </a:rPr>
              <a:t>If your school is near or far</a:t>
            </a:r>
            <a:br>
              <a:rPr lang="en-GB" sz="2200" b="1" dirty="0">
                <a:solidFill>
                  <a:schemeClr val="tx1"/>
                </a:solidFill>
              </a:rPr>
            </a:br>
            <a:r>
              <a:rPr lang="en-GB" sz="2200" dirty="0">
                <a:solidFill>
                  <a:schemeClr val="tx1"/>
                </a:solidFill>
              </a:rPr>
              <a:t>(The school is …)</a:t>
            </a:r>
          </a:p>
          <a:p>
            <a:pPr marL="342900" indent="-342900">
              <a:buFont typeface="Wingdings" panose="05000000000000000000" pitchFamily="2" charset="2"/>
              <a:buChar char="§"/>
            </a:pPr>
            <a:r>
              <a:rPr lang="en-GB" sz="2200" b="1" dirty="0">
                <a:solidFill>
                  <a:schemeClr val="tx1"/>
                </a:solidFill>
              </a:rPr>
              <a:t>Three questions </a:t>
            </a:r>
            <a:br>
              <a:rPr lang="en-GB" sz="2200" b="1" dirty="0">
                <a:solidFill>
                  <a:schemeClr val="tx1"/>
                </a:solidFill>
              </a:rPr>
            </a:br>
            <a:r>
              <a:rPr lang="en-GB" sz="2200" dirty="0">
                <a:solidFill>
                  <a:schemeClr val="tx1"/>
                </a:solidFill>
              </a:rPr>
              <a:t>(e.g., Where are you? </a:t>
            </a:r>
            <a:br>
              <a:rPr lang="en-GB" sz="2200" dirty="0">
                <a:solidFill>
                  <a:schemeClr val="tx1"/>
                </a:solidFill>
              </a:rPr>
            </a:br>
            <a:r>
              <a:rPr lang="en-GB" sz="2200" dirty="0">
                <a:solidFill>
                  <a:schemeClr val="tx1"/>
                </a:solidFill>
              </a:rPr>
              <a:t>What is the town/city like?  </a:t>
            </a:r>
            <a:br>
              <a:rPr lang="en-GB" sz="2200" dirty="0">
                <a:solidFill>
                  <a:schemeClr val="tx1"/>
                </a:solidFill>
              </a:rPr>
            </a:br>
            <a:r>
              <a:rPr lang="en-GB" sz="2200" dirty="0">
                <a:solidFill>
                  <a:schemeClr val="tx1"/>
                </a:solidFill>
              </a:rPr>
              <a:t>What is there </a:t>
            </a:r>
            <a:r>
              <a:rPr lang="en-GB" sz="2200" dirty="0" err="1">
                <a:solidFill>
                  <a:schemeClr val="tx1"/>
                </a:solidFill>
              </a:rPr>
              <a:t>there</a:t>
            </a:r>
            <a:r>
              <a:rPr lang="en-GB" sz="2200" dirty="0">
                <a:solidFill>
                  <a:schemeClr val="tx1"/>
                </a:solidFill>
              </a:rPr>
              <a:t>?</a:t>
            </a:r>
            <a:br>
              <a:rPr lang="en-GB" sz="2200" dirty="0">
                <a:solidFill>
                  <a:schemeClr val="tx1"/>
                </a:solidFill>
              </a:rPr>
            </a:br>
            <a:r>
              <a:rPr lang="en-GB" sz="2200" dirty="0">
                <a:solidFill>
                  <a:schemeClr val="tx1"/>
                </a:solidFill>
              </a:rPr>
              <a:t>Does it have a …?)</a:t>
            </a:r>
            <a:endParaRPr lang="en-GB" sz="2200" b="1" dirty="0">
              <a:solidFill>
                <a:schemeClr val="tx1"/>
              </a:solidFill>
            </a:endParaRPr>
          </a:p>
        </p:txBody>
      </p:sp>
      <p:sp>
        <p:nvSpPr>
          <p:cNvPr id="3" name="Title 2">
            <a:extLst>
              <a:ext uri="{FF2B5EF4-FFF2-40B4-BE49-F238E27FC236}">
                <a16:creationId xmlns:a16="http://schemas.microsoft.com/office/drawing/2014/main" id="{A510121B-BAD1-4F7E-87AB-DB38A9335732}"/>
              </a:ext>
            </a:extLst>
          </p:cNvPr>
          <p:cNvSpPr>
            <a:spLocks noGrp="1"/>
          </p:cNvSpPr>
          <p:nvPr>
            <p:ph type="title"/>
          </p:nvPr>
        </p:nvSpPr>
        <p:spPr>
          <a:xfrm>
            <a:off x="0" y="213557"/>
            <a:ext cx="2423160" cy="647577"/>
          </a:xfrm>
        </p:spPr>
        <p:txBody>
          <a:bodyPr/>
          <a:lstStyle/>
          <a:p>
            <a:r>
              <a:rPr lang="en-GB" dirty="0"/>
              <a:t>Un </a:t>
            </a:r>
            <a:r>
              <a:rPr lang="en-GB" dirty="0" err="1"/>
              <a:t>texto</a:t>
            </a:r>
            <a:endParaRPr lang="en-GB" dirty="0"/>
          </a:p>
        </p:txBody>
      </p:sp>
      <p:sp>
        <p:nvSpPr>
          <p:cNvPr id="4" name="Rounded Rectangle 11">
            <a:extLst>
              <a:ext uri="{FF2B5EF4-FFF2-40B4-BE49-F238E27FC236}">
                <a16:creationId xmlns:a16="http://schemas.microsoft.com/office/drawing/2014/main" id="{A8672B2C-EE91-4B81-B0E3-B6995B9DA977}"/>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C35B083-EF1C-4AA2-9F4C-6B45B5B79C09}"/>
              </a:ext>
            </a:extLst>
          </p:cNvPr>
          <p:cNvSpPr txBox="1"/>
          <p:nvPr/>
        </p:nvSpPr>
        <p:spPr>
          <a:xfrm>
            <a:off x="10528300" y="258166"/>
            <a:ext cx="1557020" cy="400110"/>
          </a:xfrm>
          <a:prstGeom prst="rect">
            <a:avLst/>
          </a:prstGeom>
          <a:noFill/>
        </p:spPr>
        <p:txBody>
          <a:bodyPr wrap="square">
            <a:spAutoFit/>
          </a:bodyPr>
          <a:lstStyle/>
          <a:p>
            <a:pPr algn="ct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pic>
        <p:nvPicPr>
          <p:cNvPr id="6" name="Graphic 5" descr="Teacher">
            <a:extLst>
              <a:ext uri="{FF2B5EF4-FFF2-40B4-BE49-F238E27FC236}">
                <a16:creationId xmlns:a16="http://schemas.microsoft.com/office/drawing/2014/main" id="{1868B7DC-4073-4E54-A05D-610E094EB2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6480" y="71946"/>
            <a:ext cx="914400" cy="914400"/>
          </a:xfrm>
          <a:prstGeom prst="rect">
            <a:avLst/>
          </a:prstGeom>
        </p:spPr>
      </p:pic>
      <p:sp>
        <p:nvSpPr>
          <p:cNvPr id="7" name="Speech Bubble: Rectangle with Corners Rounded 6">
            <a:extLst>
              <a:ext uri="{FF2B5EF4-FFF2-40B4-BE49-F238E27FC236}">
                <a16:creationId xmlns:a16="http://schemas.microsoft.com/office/drawing/2014/main" id="{94CE9107-C23C-4DA5-9D0A-739A3C287D3D}"/>
              </a:ext>
            </a:extLst>
          </p:cNvPr>
          <p:cNvSpPr/>
          <p:nvPr/>
        </p:nvSpPr>
        <p:spPr>
          <a:xfrm>
            <a:off x="3461476" y="150840"/>
            <a:ext cx="283264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8" name="Picture 7" descr="A picture containing electronics, screenshot, text&#10;&#10;Description automatically generated">
            <a:extLst>
              <a:ext uri="{FF2B5EF4-FFF2-40B4-BE49-F238E27FC236}">
                <a16:creationId xmlns:a16="http://schemas.microsoft.com/office/drawing/2014/main" id="{C92DC3C9-1C65-4ECD-A8EC-A519ADC63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242" y="1478918"/>
            <a:ext cx="4403908" cy="4806521"/>
          </a:xfrm>
          <a:prstGeom prst="rect">
            <a:avLst/>
          </a:prstGeom>
        </p:spPr>
      </p:pic>
      <p:pic>
        <p:nvPicPr>
          <p:cNvPr id="9" name="Picture 2" descr="ballpoint pen clipart - Clip Art Library">
            <a:extLst>
              <a:ext uri="{FF2B5EF4-FFF2-40B4-BE49-F238E27FC236}">
                <a16:creationId xmlns:a16="http://schemas.microsoft.com/office/drawing/2014/main" id="{B12718F7-863A-4E95-B936-C97FD29A22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9764374" y="1135180"/>
            <a:ext cx="1389580" cy="9681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33D3-4CDD-4581-BF82-9A137CBD3357}"/>
              </a:ext>
            </a:extLst>
          </p:cNvPr>
          <p:cNvSpPr txBox="1"/>
          <p:nvPr/>
        </p:nvSpPr>
        <p:spPr>
          <a:xfrm>
            <a:off x="20212" y="986346"/>
            <a:ext cx="68825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a:ea typeface="+mn-ea"/>
                <a:cs typeface="+mn-cs"/>
              </a:rPr>
              <a:t>Write a short text about your town/village. Include:</a:t>
            </a:r>
          </a:p>
        </p:txBody>
      </p:sp>
      <p:sp>
        <p:nvSpPr>
          <p:cNvPr id="12" name="TextBox 11">
            <a:extLst>
              <a:ext uri="{FF2B5EF4-FFF2-40B4-BE49-F238E27FC236}">
                <a16:creationId xmlns:a16="http://schemas.microsoft.com/office/drawing/2014/main" id="{9E9F904D-1B4C-446F-9F0E-F3D58B207C35}"/>
              </a:ext>
            </a:extLst>
          </p:cNvPr>
          <p:cNvSpPr txBox="1"/>
          <p:nvPr/>
        </p:nvSpPr>
        <p:spPr>
          <a:xfrm>
            <a:off x="6902740" y="1494177"/>
            <a:ext cx="3746300" cy="523220"/>
          </a:xfrm>
          <a:prstGeom prst="rect">
            <a:avLst/>
          </a:prstGeom>
          <a:noFill/>
        </p:spPr>
        <p:txBody>
          <a:bodyPr wrap="square" rtlCol="0">
            <a:spAutoFit/>
          </a:bodyPr>
          <a:lstStyle/>
          <a:p>
            <a:r>
              <a:rPr lang="en-GB" sz="2800" b="1" dirty="0" err="1"/>
              <a:t>vocabulario</a:t>
            </a:r>
            <a:endParaRPr lang="en-GB" sz="2800" b="1" dirty="0"/>
          </a:p>
        </p:txBody>
      </p:sp>
      <p:sp>
        <p:nvSpPr>
          <p:cNvPr id="13" name="TextBox 12">
            <a:extLst>
              <a:ext uri="{FF2B5EF4-FFF2-40B4-BE49-F238E27FC236}">
                <a16:creationId xmlns:a16="http://schemas.microsoft.com/office/drawing/2014/main" id="{7DC9BE19-82CB-4A43-932A-10FE360C4CB8}"/>
              </a:ext>
            </a:extLst>
          </p:cNvPr>
          <p:cNvSpPr txBox="1"/>
          <p:nvPr/>
        </p:nvSpPr>
        <p:spPr>
          <a:xfrm>
            <a:off x="6928042" y="2063180"/>
            <a:ext cx="4163088" cy="400110"/>
          </a:xfrm>
          <a:prstGeom prst="rect">
            <a:avLst/>
          </a:prstGeom>
          <a:noFill/>
        </p:spPr>
        <p:txBody>
          <a:bodyPr wrap="square" rtlCol="0">
            <a:spAutoFit/>
          </a:bodyPr>
          <a:lstStyle/>
          <a:p>
            <a:r>
              <a:rPr lang="en-GB" sz="2000" dirty="0"/>
              <a:t>my – mi (</a:t>
            </a:r>
            <a:r>
              <a:rPr lang="en-GB" sz="2000" dirty="0" err="1"/>
              <a:t>familia</a:t>
            </a:r>
            <a:r>
              <a:rPr lang="en-GB" sz="2000" dirty="0"/>
              <a:t>, pueblo)</a:t>
            </a:r>
          </a:p>
        </p:txBody>
      </p:sp>
      <p:sp>
        <p:nvSpPr>
          <p:cNvPr id="17" name="TextBox 16">
            <a:extLst>
              <a:ext uri="{FF2B5EF4-FFF2-40B4-BE49-F238E27FC236}">
                <a16:creationId xmlns:a16="http://schemas.microsoft.com/office/drawing/2014/main" id="{ADB1613D-6DF3-4E27-80EC-2CF1631EEF5A}"/>
              </a:ext>
            </a:extLst>
          </p:cNvPr>
          <p:cNvSpPr txBox="1"/>
          <p:nvPr/>
        </p:nvSpPr>
        <p:spPr>
          <a:xfrm>
            <a:off x="6967726" y="2473163"/>
            <a:ext cx="3746300" cy="707886"/>
          </a:xfrm>
          <a:prstGeom prst="rect">
            <a:avLst/>
          </a:prstGeom>
          <a:noFill/>
        </p:spPr>
        <p:txBody>
          <a:bodyPr wrap="square" rtlCol="0">
            <a:spAutoFit/>
          </a:bodyPr>
          <a:lstStyle/>
          <a:p>
            <a:r>
              <a:rPr lang="en-GB" sz="2000" dirty="0"/>
              <a:t>sometimes – a </a:t>
            </a:r>
            <a:r>
              <a:rPr lang="en-GB" sz="2000" dirty="0" err="1"/>
              <a:t>veces</a:t>
            </a:r>
            <a:r>
              <a:rPr lang="en-GB" sz="2000" dirty="0"/>
              <a:t> </a:t>
            </a:r>
            <a:br>
              <a:rPr lang="en-GB" sz="2000" dirty="0"/>
            </a:br>
            <a:endParaRPr lang="en-GB" sz="2000" dirty="0"/>
          </a:p>
        </p:txBody>
      </p:sp>
      <p:sp>
        <p:nvSpPr>
          <p:cNvPr id="19" name="TextBox 18">
            <a:extLst>
              <a:ext uri="{FF2B5EF4-FFF2-40B4-BE49-F238E27FC236}">
                <a16:creationId xmlns:a16="http://schemas.microsoft.com/office/drawing/2014/main" id="{C92BA6F8-F1DF-46C0-8784-19F9CCCEF7C8}"/>
              </a:ext>
            </a:extLst>
          </p:cNvPr>
          <p:cNvSpPr txBox="1"/>
          <p:nvPr/>
        </p:nvSpPr>
        <p:spPr>
          <a:xfrm>
            <a:off x="7019972" y="2949258"/>
            <a:ext cx="3766521" cy="400110"/>
          </a:xfrm>
          <a:prstGeom prst="rect">
            <a:avLst/>
          </a:prstGeom>
          <a:noFill/>
        </p:spPr>
        <p:txBody>
          <a:bodyPr wrap="square">
            <a:spAutoFit/>
          </a:bodyPr>
          <a:lstStyle/>
          <a:p>
            <a:r>
              <a:rPr lang="en-GB" sz="2000" dirty="0"/>
              <a:t>often – a menudo</a:t>
            </a:r>
          </a:p>
        </p:txBody>
      </p:sp>
      <p:sp>
        <p:nvSpPr>
          <p:cNvPr id="21" name="TextBox 20">
            <a:extLst>
              <a:ext uri="{FF2B5EF4-FFF2-40B4-BE49-F238E27FC236}">
                <a16:creationId xmlns:a16="http://schemas.microsoft.com/office/drawing/2014/main" id="{A50F0F13-7232-4578-81F0-BC6B521E3792}"/>
              </a:ext>
            </a:extLst>
          </p:cNvPr>
          <p:cNvSpPr txBox="1"/>
          <p:nvPr/>
        </p:nvSpPr>
        <p:spPr>
          <a:xfrm>
            <a:off x="6955026" y="3337273"/>
            <a:ext cx="38314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3A3838"/>
                </a:solidFill>
                <a:effectLst/>
                <a:uLnTx/>
                <a:uFillTx/>
                <a:latin typeface="Century Gothic"/>
                <a:ea typeface="+mn-ea"/>
                <a:cs typeface="+mn-cs"/>
              </a:rPr>
              <a:t>always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siempre</a:t>
            </a:r>
            <a:endParaRPr lang="en-GB" sz="2000" dirty="0"/>
          </a:p>
        </p:txBody>
      </p:sp>
      <p:sp>
        <p:nvSpPr>
          <p:cNvPr id="22" name="Speech Bubble: Rectangle with Corners Rounded 21">
            <a:extLst>
              <a:ext uri="{FF2B5EF4-FFF2-40B4-BE49-F238E27FC236}">
                <a16:creationId xmlns:a16="http://schemas.microsoft.com/office/drawing/2014/main" id="{15970AA4-BCDF-4372-BB0A-41D48BB2A23D}"/>
              </a:ext>
            </a:extLst>
          </p:cNvPr>
          <p:cNvSpPr/>
          <p:nvPr/>
        </p:nvSpPr>
        <p:spPr>
          <a:xfrm>
            <a:off x="6847995" y="204786"/>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words you want to your repertoire!</a:t>
            </a:r>
            <a:endParaRPr lang="en-GB" sz="2000" b="1" dirty="0"/>
          </a:p>
        </p:txBody>
      </p:sp>
      <p:pic>
        <p:nvPicPr>
          <p:cNvPr id="23" name="Picture 22" descr="A magnifying glass with a black background&#10;&#10;Description automatically generated with medium confidence">
            <a:extLst>
              <a:ext uri="{FF2B5EF4-FFF2-40B4-BE49-F238E27FC236}">
                <a16:creationId xmlns:a16="http://schemas.microsoft.com/office/drawing/2014/main" id="{1DC2B653-0DE7-4795-9BEE-DEE0E26E15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9177" y="797327"/>
            <a:ext cx="808366" cy="740160"/>
          </a:xfrm>
          <a:prstGeom prst="rect">
            <a:avLst/>
          </a:prstGeom>
        </p:spPr>
      </p:pic>
      <p:pic>
        <p:nvPicPr>
          <p:cNvPr id="33" name="Picture 32">
            <a:extLst>
              <a:ext uri="{FF2B5EF4-FFF2-40B4-BE49-F238E27FC236}">
                <a16:creationId xmlns:a16="http://schemas.microsoft.com/office/drawing/2014/main" id="{C8FF3B41-F0C3-4661-A5AA-487C74DB1995}"/>
              </a:ext>
            </a:extLst>
          </p:cNvPr>
          <p:cNvPicPr>
            <a:picLocks noChangeAspect="1"/>
          </p:cNvPicPr>
          <p:nvPr/>
        </p:nvPicPr>
        <p:blipFill>
          <a:blip r:embed="rId9"/>
          <a:stretch>
            <a:fillRect/>
          </a:stretch>
        </p:blipFill>
        <p:spPr>
          <a:xfrm>
            <a:off x="4306102" y="3657144"/>
            <a:ext cx="4785888" cy="2748746"/>
          </a:xfrm>
          <a:prstGeom prst="rect">
            <a:avLst/>
          </a:prstGeom>
        </p:spPr>
      </p:pic>
    </p:spTree>
    <p:extLst>
      <p:ext uri="{BB962C8B-B14F-4D97-AF65-F5344CB8AC3E}">
        <p14:creationId xmlns:p14="http://schemas.microsoft.com/office/powerpoint/2010/main" val="37417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5532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8" y="318150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Term 1.2 Week 4 </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Term 1.1 Week 6</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E21FE1F7-0831-4E67-87C2-361DA61C1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842D1795-1376-4E28-B0BE-6852328D101F}"/>
              </a:ext>
            </a:extLst>
          </p:cNvPr>
          <p:cNvGraphicFramePr>
            <a:graphicFrameLocks noGrp="1"/>
          </p:cNvGraphicFramePr>
          <p:nvPr>
            <p:extLst>
              <p:ext uri="{D42A27DB-BD31-4B8C-83A1-F6EECF244321}">
                <p14:modId xmlns:p14="http://schemas.microsoft.com/office/powerpoint/2010/main" val="1510530272"/>
              </p:ext>
            </p:extLst>
          </p:nvPr>
        </p:nvGraphicFramePr>
        <p:xfrm>
          <a:off x="185202" y="1546362"/>
          <a:ext cx="11608236" cy="4096761"/>
        </p:xfrm>
        <a:graphic>
          <a:graphicData uri="http://schemas.openxmlformats.org/drawingml/2006/table">
            <a:tbl>
              <a:tblPr firstRow="1" bandRow="1">
                <a:tableStyleId>{5940675A-B579-460E-94D1-54222C63F5DA}</a:tableStyleId>
              </a:tblPr>
              <a:tblGrid>
                <a:gridCol w="1872198">
                  <a:extLst>
                    <a:ext uri="{9D8B030D-6E8A-4147-A177-3AD203B41FA5}">
                      <a16:colId xmlns:a16="http://schemas.microsoft.com/office/drawing/2014/main" val="313952180"/>
                    </a:ext>
                  </a:extLst>
                </a:gridCol>
                <a:gridCol w="3931920">
                  <a:extLst>
                    <a:ext uri="{9D8B030D-6E8A-4147-A177-3AD203B41FA5}">
                      <a16:colId xmlns:a16="http://schemas.microsoft.com/office/drawing/2014/main" val="2803826909"/>
                    </a:ext>
                  </a:extLst>
                </a:gridCol>
                <a:gridCol w="1783080">
                  <a:extLst>
                    <a:ext uri="{9D8B030D-6E8A-4147-A177-3AD203B41FA5}">
                      <a16:colId xmlns:a16="http://schemas.microsoft.com/office/drawing/2014/main" val="2784579417"/>
                    </a:ext>
                  </a:extLst>
                </a:gridCol>
                <a:gridCol w="4021038">
                  <a:extLst>
                    <a:ext uri="{9D8B030D-6E8A-4147-A177-3AD203B41FA5}">
                      <a16:colId xmlns:a16="http://schemas.microsoft.com/office/drawing/2014/main" val="2598446229"/>
                    </a:ext>
                  </a:extLst>
                </a:gridCol>
              </a:tblGrid>
              <a:tr h="1365587">
                <a:tc>
                  <a:txBody>
                    <a:bodyPr/>
                    <a:lstStyle/>
                    <a:p>
                      <a:r>
                        <a:rPr lang="en-GB" sz="2400" b="1" dirty="0"/>
                        <a:t>1</a:t>
                      </a:r>
                    </a:p>
                  </a:txBody>
                  <a:tcPr/>
                </a:tc>
                <a:tc>
                  <a:txBody>
                    <a:bodyPr/>
                    <a:lstStyle/>
                    <a:p>
                      <a:endParaRPr lang="en-GB" sz="2400" b="1" dirty="0"/>
                    </a:p>
                  </a:txBody>
                  <a:tcPr/>
                </a:tc>
                <a:tc>
                  <a:txBody>
                    <a:bodyPr/>
                    <a:lstStyle/>
                    <a:p>
                      <a:r>
                        <a:rPr lang="en-GB" sz="2400" b="1" dirty="0"/>
                        <a:t>4</a:t>
                      </a:r>
                    </a:p>
                  </a:txBody>
                  <a:tcPr/>
                </a:tc>
                <a:tc>
                  <a:txBody>
                    <a:bodyPr/>
                    <a:lstStyle/>
                    <a:p>
                      <a:endParaRPr lang="en-GB" sz="2400" b="1"/>
                    </a:p>
                  </a:txBody>
                  <a:tcPr/>
                </a:tc>
                <a:extLst>
                  <a:ext uri="{0D108BD9-81ED-4DB2-BD59-A6C34878D82A}">
                    <a16:rowId xmlns:a16="http://schemas.microsoft.com/office/drawing/2014/main" val="3681045804"/>
                  </a:ext>
                </a:extLst>
              </a:tr>
              <a:tr h="1365587">
                <a:tc>
                  <a:txBody>
                    <a:bodyPr/>
                    <a:lstStyle/>
                    <a:p>
                      <a:r>
                        <a:rPr lang="en-GB" sz="2400" b="1" dirty="0"/>
                        <a:t>2</a:t>
                      </a:r>
                    </a:p>
                  </a:txBody>
                  <a:tcPr/>
                </a:tc>
                <a:tc>
                  <a:txBody>
                    <a:bodyPr/>
                    <a:lstStyle/>
                    <a:p>
                      <a:endParaRPr lang="en-GB" sz="2400" b="1"/>
                    </a:p>
                  </a:txBody>
                  <a:tcPr/>
                </a:tc>
                <a:tc>
                  <a:txBody>
                    <a:bodyPr/>
                    <a:lstStyle/>
                    <a:p>
                      <a:r>
                        <a:rPr lang="en-GB" sz="2400" b="1" dirty="0"/>
                        <a:t>5</a:t>
                      </a:r>
                    </a:p>
                  </a:txBody>
                  <a:tcPr/>
                </a:tc>
                <a:tc>
                  <a:txBody>
                    <a:bodyPr/>
                    <a:lstStyle/>
                    <a:p>
                      <a:endParaRPr lang="en-GB" sz="2400" b="1"/>
                    </a:p>
                  </a:txBody>
                  <a:tcPr/>
                </a:tc>
                <a:extLst>
                  <a:ext uri="{0D108BD9-81ED-4DB2-BD59-A6C34878D82A}">
                    <a16:rowId xmlns:a16="http://schemas.microsoft.com/office/drawing/2014/main" val="3570098157"/>
                  </a:ext>
                </a:extLst>
              </a:tr>
              <a:tr h="1365587">
                <a:tc>
                  <a:txBody>
                    <a:bodyPr/>
                    <a:lstStyle/>
                    <a:p>
                      <a:r>
                        <a:rPr lang="en-GB" sz="2400" b="1" dirty="0"/>
                        <a:t>3</a:t>
                      </a:r>
                    </a:p>
                  </a:txBody>
                  <a:tcPr/>
                </a:tc>
                <a:tc>
                  <a:txBody>
                    <a:bodyPr/>
                    <a:lstStyle/>
                    <a:p>
                      <a:endParaRPr lang="en-GB" sz="2400" b="1"/>
                    </a:p>
                  </a:txBody>
                  <a:tcPr/>
                </a:tc>
                <a:tc>
                  <a:txBody>
                    <a:bodyPr/>
                    <a:lstStyle/>
                    <a:p>
                      <a:r>
                        <a:rPr lang="en-GB" sz="2400" b="1" dirty="0"/>
                        <a:t>6</a:t>
                      </a:r>
                    </a:p>
                  </a:txBody>
                  <a:tcPr/>
                </a:tc>
                <a:tc>
                  <a:txBody>
                    <a:bodyPr/>
                    <a:lstStyle/>
                    <a:p>
                      <a:endParaRPr lang="en-GB" sz="2400" b="1" dirty="0"/>
                    </a:p>
                  </a:txBody>
                  <a:tcPr/>
                </a:tc>
                <a:extLst>
                  <a:ext uri="{0D108BD9-81ED-4DB2-BD59-A6C34878D82A}">
                    <a16:rowId xmlns:a16="http://schemas.microsoft.com/office/drawing/2014/main" val="3982684605"/>
                  </a:ext>
                </a:extLst>
              </a:tr>
            </a:tbl>
          </a:graphicData>
        </a:graphic>
      </p:graphicFrame>
      <p:sp>
        <p:nvSpPr>
          <p:cNvPr id="28" name="TextBox 27">
            <a:extLst>
              <a:ext uri="{FF2B5EF4-FFF2-40B4-BE49-F238E27FC236}">
                <a16:creationId xmlns:a16="http://schemas.microsoft.com/office/drawing/2014/main" id="{23AFA8E0-059B-4568-B868-993F809B3E31}"/>
              </a:ext>
            </a:extLst>
          </p:cNvPr>
          <p:cNvSpPr txBox="1"/>
          <p:nvPr/>
        </p:nvSpPr>
        <p:spPr>
          <a:xfrm>
            <a:off x="2191131" y="2038926"/>
            <a:ext cx="3731551"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Las </a:t>
            </a:r>
            <a:r>
              <a:rPr lang="en-GB" sz="2200" b="1" dirty="0" err="1">
                <a:solidFill>
                  <a:schemeClr val="accent5">
                    <a:lumMod val="50000"/>
                  </a:schemeClr>
                </a:solidFill>
                <a:latin typeface="Century Gothic" panose="020B0502020202020204" pitchFamily="34" charset="0"/>
              </a:rPr>
              <a:t>familias</a:t>
            </a:r>
            <a:r>
              <a:rPr lang="en-GB" sz="2200" b="1" dirty="0">
                <a:solidFill>
                  <a:schemeClr val="accent5">
                    <a:lumMod val="50000"/>
                  </a:schemeClr>
                </a:solidFill>
                <a:latin typeface="Century Gothic" panose="020B0502020202020204" pitchFamily="34" charset="0"/>
              </a:rPr>
              <a:t> son </a:t>
            </a:r>
            <a:r>
              <a:rPr lang="en-GB" sz="2200" b="1" dirty="0" err="1">
                <a:solidFill>
                  <a:schemeClr val="accent5">
                    <a:lumMod val="50000"/>
                  </a:schemeClr>
                </a:solidFill>
                <a:latin typeface="Century Gothic" panose="020B0502020202020204" pitchFamily="34" charset="0"/>
              </a:rPr>
              <a:t>alegres</a:t>
            </a:r>
            <a:r>
              <a:rPr lang="en-GB" sz="2200" b="1" dirty="0">
                <a:solidFill>
                  <a:schemeClr val="accent5">
                    <a:lumMod val="50000"/>
                  </a:schemeClr>
                </a:solidFill>
                <a:latin typeface="Century Gothic" panose="020B0502020202020204" pitchFamily="34" charset="0"/>
              </a:rPr>
              <a:t>.</a:t>
            </a:r>
          </a:p>
        </p:txBody>
      </p:sp>
      <p:sp>
        <p:nvSpPr>
          <p:cNvPr id="30" name="TextBox 29">
            <a:extLst>
              <a:ext uri="{FF2B5EF4-FFF2-40B4-BE49-F238E27FC236}">
                <a16:creationId xmlns:a16="http://schemas.microsoft.com/office/drawing/2014/main" id="{A948F036-A9C8-4207-8FF0-23E4671ADFFA}"/>
              </a:ext>
            </a:extLst>
          </p:cNvPr>
          <p:cNvSpPr txBox="1"/>
          <p:nvPr/>
        </p:nvSpPr>
        <p:spPr>
          <a:xfrm>
            <a:off x="2115618" y="3355375"/>
            <a:ext cx="4976158"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a:t>
            </a:r>
            <a:r>
              <a:rPr lang="en-GB" sz="2200" b="1" dirty="0" err="1">
                <a:solidFill>
                  <a:schemeClr val="accent5">
                    <a:lumMod val="50000"/>
                  </a:schemeClr>
                </a:solidFill>
                <a:latin typeface="Century Gothic" panose="020B0502020202020204" pitchFamily="34" charset="0"/>
              </a:rPr>
              <a:t>platos</a:t>
            </a:r>
            <a:r>
              <a:rPr lang="en-GB" sz="2200" b="1" dirty="0">
                <a:solidFill>
                  <a:schemeClr val="accent5">
                    <a:lumMod val="50000"/>
                  </a:schemeClr>
                </a:solidFill>
                <a:latin typeface="Century Gothic" panose="020B0502020202020204" pitchFamily="34" charset="0"/>
              </a:rPr>
              <a:t> son grandes.</a:t>
            </a:r>
          </a:p>
        </p:txBody>
      </p:sp>
      <p:sp>
        <p:nvSpPr>
          <p:cNvPr id="32" name="TextBox 31">
            <a:extLst>
              <a:ext uri="{FF2B5EF4-FFF2-40B4-BE49-F238E27FC236}">
                <a16:creationId xmlns:a16="http://schemas.microsoft.com/office/drawing/2014/main" id="{12F8A096-AAED-4E7C-8EE4-4FA877C92EF0}"/>
              </a:ext>
            </a:extLst>
          </p:cNvPr>
          <p:cNvSpPr txBox="1"/>
          <p:nvPr/>
        </p:nvSpPr>
        <p:spPr>
          <a:xfrm>
            <a:off x="2115618" y="5006215"/>
            <a:ext cx="52096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El equipo es </a:t>
            </a:r>
            <a:r>
              <a:rPr lang="en-GB" sz="2200" b="1" dirty="0" err="1">
                <a:solidFill>
                  <a:schemeClr val="accent5">
                    <a:lumMod val="50000"/>
                  </a:schemeClr>
                </a:solidFill>
                <a:latin typeface="Century Gothic" panose="020B0502020202020204" pitchFamily="34" charset="0"/>
              </a:rPr>
              <a:t>importante</a:t>
            </a:r>
            <a:r>
              <a:rPr lang="en-GB" sz="2200" b="1" dirty="0">
                <a:solidFill>
                  <a:schemeClr val="accent5">
                    <a:lumMod val="50000"/>
                  </a:schemeClr>
                </a:solidFill>
                <a:latin typeface="Century Gothic" panose="020B0502020202020204" pitchFamily="34" charset="0"/>
              </a:rPr>
              <a:t>.</a:t>
            </a:r>
          </a:p>
        </p:txBody>
      </p:sp>
      <p:sp>
        <p:nvSpPr>
          <p:cNvPr id="59" name="TextBox 58">
            <a:extLst>
              <a:ext uri="{FF2B5EF4-FFF2-40B4-BE49-F238E27FC236}">
                <a16:creationId xmlns:a16="http://schemas.microsoft.com/office/drawing/2014/main" id="{45674726-5600-4BB4-B440-0D88DA54548C}"/>
              </a:ext>
            </a:extLst>
          </p:cNvPr>
          <p:cNvSpPr txBox="1"/>
          <p:nvPr/>
        </p:nvSpPr>
        <p:spPr>
          <a:xfrm>
            <a:off x="255241" y="2488658"/>
            <a:ext cx="2561359" cy="430887"/>
          </a:xfrm>
          <a:prstGeom prst="rect">
            <a:avLst/>
          </a:prstGeom>
          <a:noFill/>
        </p:spPr>
        <p:txBody>
          <a:bodyPr wrap="square" rtlCol="0">
            <a:spAutoFit/>
          </a:bodyPr>
          <a:lstStyle/>
          <a:p>
            <a:r>
              <a:rPr lang="en-GB" sz="2200" dirty="0">
                <a:latin typeface="Century Gothic" panose="020B0502020202020204" pitchFamily="34" charset="0"/>
              </a:rPr>
              <a:t>are cheerful</a:t>
            </a:r>
          </a:p>
        </p:txBody>
      </p:sp>
      <p:sp>
        <p:nvSpPr>
          <p:cNvPr id="60" name="TextBox 59">
            <a:extLst>
              <a:ext uri="{FF2B5EF4-FFF2-40B4-BE49-F238E27FC236}">
                <a16:creationId xmlns:a16="http://schemas.microsoft.com/office/drawing/2014/main" id="{F8970BB7-6503-4116-8A09-2466A4AE1D39}"/>
              </a:ext>
            </a:extLst>
          </p:cNvPr>
          <p:cNvSpPr txBox="1"/>
          <p:nvPr/>
        </p:nvSpPr>
        <p:spPr>
          <a:xfrm>
            <a:off x="496003" y="3865246"/>
            <a:ext cx="1187355" cy="430887"/>
          </a:xfrm>
          <a:prstGeom prst="rect">
            <a:avLst/>
          </a:prstGeom>
          <a:noFill/>
        </p:spPr>
        <p:txBody>
          <a:bodyPr wrap="square" rtlCol="0">
            <a:spAutoFit/>
          </a:bodyPr>
          <a:lstStyle/>
          <a:p>
            <a:r>
              <a:rPr lang="en-GB" sz="2200" dirty="0">
                <a:latin typeface="Century Gothic" panose="020B0502020202020204" pitchFamily="34" charset="0"/>
              </a:rPr>
              <a:t>are big</a:t>
            </a:r>
          </a:p>
        </p:txBody>
      </p:sp>
      <p:sp>
        <p:nvSpPr>
          <p:cNvPr id="62" name="TextBox 61">
            <a:extLst>
              <a:ext uri="{FF2B5EF4-FFF2-40B4-BE49-F238E27FC236}">
                <a16:creationId xmlns:a16="http://schemas.microsoft.com/office/drawing/2014/main" id="{717659D0-A474-4E54-894A-13FDAC443EB6}"/>
              </a:ext>
            </a:extLst>
          </p:cNvPr>
          <p:cNvSpPr txBox="1"/>
          <p:nvPr/>
        </p:nvSpPr>
        <p:spPr>
          <a:xfrm>
            <a:off x="331879" y="5257043"/>
            <a:ext cx="1759791" cy="430887"/>
          </a:xfrm>
          <a:prstGeom prst="rect">
            <a:avLst/>
          </a:prstGeom>
          <a:noFill/>
        </p:spPr>
        <p:txBody>
          <a:bodyPr wrap="square" rtlCol="0">
            <a:spAutoFit/>
          </a:bodyPr>
          <a:lstStyle/>
          <a:p>
            <a:r>
              <a:rPr lang="en-GB" sz="2200" dirty="0">
                <a:latin typeface="Century Gothic" panose="020B0502020202020204" pitchFamily="34" charset="0"/>
              </a:rPr>
              <a:t>is important</a:t>
            </a:r>
          </a:p>
        </p:txBody>
      </p:sp>
      <p:sp>
        <p:nvSpPr>
          <p:cNvPr id="64" name="TextBox 63">
            <a:extLst>
              <a:ext uri="{FF2B5EF4-FFF2-40B4-BE49-F238E27FC236}">
                <a16:creationId xmlns:a16="http://schemas.microsoft.com/office/drawing/2014/main" id="{3F2A8BC7-2FB7-44B7-A048-522A55260EA6}"/>
              </a:ext>
            </a:extLst>
          </p:cNvPr>
          <p:cNvSpPr txBox="1"/>
          <p:nvPr/>
        </p:nvSpPr>
        <p:spPr>
          <a:xfrm>
            <a:off x="7759783" y="2119337"/>
            <a:ext cx="4976158"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pueblos son </a:t>
            </a:r>
            <a:r>
              <a:rPr lang="en-GB" sz="2200" b="1" dirty="0" err="1">
                <a:solidFill>
                  <a:schemeClr val="accent5">
                    <a:lumMod val="50000"/>
                  </a:schemeClr>
                </a:solidFill>
                <a:latin typeface="Century Gothic" panose="020B0502020202020204" pitchFamily="34" charset="0"/>
              </a:rPr>
              <a:t>interesantes</a:t>
            </a:r>
            <a:r>
              <a:rPr lang="en-GB" sz="2200" b="1" dirty="0">
                <a:solidFill>
                  <a:schemeClr val="accent5">
                    <a:lumMod val="50000"/>
                  </a:schemeClr>
                </a:solidFill>
                <a:latin typeface="Century Gothic" panose="020B0502020202020204" pitchFamily="34" charset="0"/>
              </a:rPr>
              <a:t>.</a:t>
            </a:r>
          </a:p>
        </p:txBody>
      </p:sp>
      <p:sp>
        <p:nvSpPr>
          <p:cNvPr id="66" name="TextBox 65">
            <a:extLst>
              <a:ext uri="{FF2B5EF4-FFF2-40B4-BE49-F238E27FC236}">
                <a16:creationId xmlns:a16="http://schemas.microsoft.com/office/drawing/2014/main" id="{8F4BBB97-68CF-4B72-A77D-C26C6BB4251B}"/>
              </a:ext>
            </a:extLst>
          </p:cNvPr>
          <p:cNvSpPr txBox="1"/>
          <p:nvPr/>
        </p:nvSpPr>
        <p:spPr>
          <a:xfrm>
            <a:off x="7810709" y="3367939"/>
            <a:ext cx="4587054"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película es </a:t>
            </a:r>
            <a:r>
              <a:rPr lang="en-GB" sz="2200" b="1" dirty="0" err="1">
                <a:solidFill>
                  <a:schemeClr val="accent5">
                    <a:lumMod val="50000"/>
                  </a:schemeClr>
                </a:solidFill>
                <a:latin typeface="Century Gothic" panose="020B0502020202020204" pitchFamily="34" charset="0"/>
              </a:rPr>
              <a:t>interesante</a:t>
            </a:r>
            <a:r>
              <a:rPr lang="en-GB" sz="2200" b="1" dirty="0">
                <a:solidFill>
                  <a:schemeClr val="accent5">
                    <a:lumMod val="50000"/>
                  </a:schemeClr>
                </a:solidFill>
                <a:latin typeface="Century Gothic" panose="020B0502020202020204" pitchFamily="34" charset="0"/>
              </a:rPr>
              <a:t>.</a:t>
            </a:r>
          </a:p>
        </p:txBody>
      </p:sp>
      <p:sp>
        <p:nvSpPr>
          <p:cNvPr id="69" name="TextBox 68">
            <a:extLst>
              <a:ext uri="{FF2B5EF4-FFF2-40B4-BE49-F238E27FC236}">
                <a16:creationId xmlns:a16="http://schemas.microsoft.com/office/drawing/2014/main" id="{28CA23E5-C6B4-418A-BD5D-B16C8D0D6546}"/>
              </a:ext>
            </a:extLst>
          </p:cNvPr>
          <p:cNvSpPr txBox="1"/>
          <p:nvPr/>
        </p:nvSpPr>
        <p:spPr>
          <a:xfrm>
            <a:off x="7810709" y="4958046"/>
            <a:ext cx="5336652"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a:t>
            </a:r>
            <a:r>
              <a:rPr lang="en-GB" sz="2200" b="1" dirty="0" err="1">
                <a:solidFill>
                  <a:schemeClr val="accent5">
                    <a:lumMod val="50000"/>
                  </a:schemeClr>
                </a:solidFill>
                <a:latin typeface="Century Gothic" panose="020B0502020202020204" pitchFamily="34" charset="0"/>
              </a:rPr>
              <a:t>edificios</a:t>
            </a:r>
            <a:r>
              <a:rPr lang="en-GB" sz="2200" b="1" dirty="0">
                <a:solidFill>
                  <a:schemeClr val="accent5">
                    <a:lumMod val="50000"/>
                  </a:schemeClr>
                </a:solidFill>
                <a:latin typeface="Century Gothic" panose="020B0502020202020204" pitchFamily="34" charset="0"/>
              </a:rPr>
              <a:t> son </a:t>
            </a:r>
            <a:r>
              <a:rPr lang="en-GB" sz="2200" b="1" dirty="0" err="1">
                <a:solidFill>
                  <a:schemeClr val="accent5">
                    <a:lumMod val="50000"/>
                  </a:schemeClr>
                </a:solidFill>
                <a:latin typeface="Century Gothic" panose="020B0502020202020204" pitchFamily="34" charset="0"/>
              </a:rPr>
              <a:t>grandes</a:t>
            </a:r>
            <a:r>
              <a:rPr lang="en-GB" sz="2200" b="1" dirty="0">
                <a:solidFill>
                  <a:schemeClr val="accent5">
                    <a:lumMod val="50000"/>
                  </a:schemeClr>
                </a:solidFill>
                <a:latin typeface="Century Gothic" panose="020B0502020202020204" pitchFamily="34" charset="0"/>
              </a:rPr>
              <a:t>.</a:t>
            </a:r>
          </a:p>
        </p:txBody>
      </p:sp>
      <p:sp>
        <p:nvSpPr>
          <p:cNvPr id="70" name="TextBox 69">
            <a:extLst>
              <a:ext uri="{FF2B5EF4-FFF2-40B4-BE49-F238E27FC236}">
                <a16:creationId xmlns:a16="http://schemas.microsoft.com/office/drawing/2014/main" id="{294D027A-7DEB-4109-86F2-D5F1EFC3116B}"/>
              </a:ext>
            </a:extLst>
          </p:cNvPr>
          <p:cNvSpPr txBox="1"/>
          <p:nvPr/>
        </p:nvSpPr>
        <p:spPr>
          <a:xfrm>
            <a:off x="6055960" y="2178358"/>
            <a:ext cx="1655997" cy="769441"/>
          </a:xfrm>
          <a:prstGeom prst="rect">
            <a:avLst/>
          </a:prstGeom>
          <a:noFill/>
        </p:spPr>
        <p:txBody>
          <a:bodyPr wrap="square" rtlCol="0">
            <a:spAutoFit/>
          </a:bodyPr>
          <a:lstStyle/>
          <a:p>
            <a:pPr algn="ctr"/>
            <a:r>
              <a:rPr lang="en-GB" sz="2200" dirty="0">
                <a:latin typeface="Century Gothic" panose="020B0502020202020204" pitchFamily="34" charset="0"/>
              </a:rPr>
              <a:t>are interesting</a:t>
            </a:r>
          </a:p>
        </p:txBody>
      </p:sp>
      <p:sp>
        <p:nvSpPr>
          <p:cNvPr id="73" name="TextBox 72">
            <a:extLst>
              <a:ext uri="{FF2B5EF4-FFF2-40B4-BE49-F238E27FC236}">
                <a16:creationId xmlns:a16="http://schemas.microsoft.com/office/drawing/2014/main" id="{06580030-F780-4628-AEFC-76A18A5565BA}"/>
              </a:ext>
            </a:extLst>
          </p:cNvPr>
          <p:cNvSpPr txBox="1"/>
          <p:nvPr/>
        </p:nvSpPr>
        <p:spPr>
          <a:xfrm>
            <a:off x="5991607" y="3865919"/>
            <a:ext cx="1944397" cy="430887"/>
          </a:xfrm>
          <a:prstGeom prst="rect">
            <a:avLst/>
          </a:prstGeom>
          <a:noFill/>
        </p:spPr>
        <p:txBody>
          <a:bodyPr wrap="square" rtlCol="0">
            <a:spAutoFit/>
          </a:bodyPr>
          <a:lstStyle/>
          <a:p>
            <a:r>
              <a:rPr lang="en-GB" sz="2200" dirty="0">
                <a:latin typeface="Century Gothic" panose="020B0502020202020204" pitchFamily="34" charset="0"/>
              </a:rPr>
              <a:t>is interesting</a:t>
            </a:r>
          </a:p>
        </p:txBody>
      </p:sp>
      <p:sp>
        <p:nvSpPr>
          <p:cNvPr id="74" name="TextBox 73">
            <a:extLst>
              <a:ext uri="{FF2B5EF4-FFF2-40B4-BE49-F238E27FC236}">
                <a16:creationId xmlns:a16="http://schemas.microsoft.com/office/drawing/2014/main" id="{88B66A90-345A-4660-A634-347D1B5CD6C5}"/>
              </a:ext>
            </a:extLst>
          </p:cNvPr>
          <p:cNvSpPr txBox="1"/>
          <p:nvPr/>
        </p:nvSpPr>
        <p:spPr>
          <a:xfrm>
            <a:off x="6295333" y="5219316"/>
            <a:ext cx="1640671" cy="430887"/>
          </a:xfrm>
          <a:prstGeom prst="rect">
            <a:avLst/>
          </a:prstGeom>
          <a:noFill/>
        </p:spPr>
        <p:txBody>
          <a:bodyPr wrap="square" rtlCol="0">
            <a:spAutoFit/>
          </a:bodyPr>
          <a:lstStyle/>
          <a:p>
            <a:r>
              <a:rPr lang="en-GB" sz="2200" dirty="0">
                <a:latin typeface="Century Gothic" panose="020B0502020202020204" pitchFamily="34" charset="0"/>
              </a:rPr>
              <a:t>are big</a:t>
            </a:r>
          </a:p>
        </p:txBody>
      </p:sp>
      <p:grpSp>
        <p:nvGrpSpPr>
          <p:cNvPr id="77" name="Group 76">
            <a:extLst>
              <a:ext uri="{FF2B5EF4-FFF2-40B4-BE49-F238E27FC236}">
                <a16:creationId xmlns:a16="http://schemas.microsoft.com/office/drawing/2014/main" id="{F9FE5D07-585A-41AE-B387-EF1643140665}"/>
              </a:ext>
            </a:extLst>
          </p:cNvPr>
          <p:cNvGrpSpPr/>
          <p:nvPr/>
        </p:nvGrpSpPr>
        <p:grpSpPr>
          <a:xfrm>
            <a:off x="251433" y="1847390"/>
            <a:ext cx="1755721" cy="702834"/>
            <a:chOff x="2791660" y="1010879"/>
            <a:chExt cx="2237327" cy="874157"/>
          </a:xfrm>
        </p:grpSpPr>
        <p:pic>
          <p:nvPicPr>
            <p:cNvPr id="78" name="Picture 77">
              <a:extLst>
                <a:ext uri="{FF2B5EF4-FFF2-40B4-BE49-F238E27FC236}">
                  <a16:creationId xmlns:a16="http://schemas.microsoft.com/office/drawing/2014/main" id="{EAE568C0-A322-46EC-AFF6-2658BD4A3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660" y="1010879"/>
              <a:ext cx="1104198" cy="874157"/>
            </a:xfrm>
            <a:prstGeom prst="rect">
              <a:avLst/>
            </a:prstGeom>
          </p:spPr>
        </p:pic>
        <p:pic>
          <p:nvPicPr>
            <p:cNvPr id="79" name="Picture 78">
              <a:extLst>
                <a:ext uri="{FF2B5EF4-FFF2-40B4-BE49-F238E27FC236}">
                  <a16:creationId xmlns:a16="http://schemas.microsoft.com/office/drawing/2014/main" id="{C312C635-C9E3-4B26-885E-C45771E37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grpSp>
        <p:nvGrpSpPr>
          <p:cNvPr id="81" name="Group 80">
            <a:extLst>
              <a:ext uri="{FF2B5EF4-FFF2-40B4-BE49-F238E27FC236}">
                <a16:creationId xmlns:a16="http://schemas.microsoft.com/office/drawing/2014/main" id="{1CF39A90-4216-4734-A047-EA7C5F3B06D5}"/>
              </a:ext>
            </a:extLst>
          </p:cNvPr>
          <p:cNvGrpSpPr/>
          <p:nvPr/>
        </p:nvGrpSpPr>
        <p:grpSpPr>
          <a:xfrm>
            <a:off x="446766" y="2920985"/>
            <a:ext cx="1407289" cy="1036205"/>
            <a:chOff x="314123" y="2125390"/>
            <a:chExt cx="2453059" cy="1790901"/>
          </a:xfrm>
        </p:grpSpPr>
        <p:pic>
          <p:nvPicPr>
            <p:cNvPr id="82" name="Picture 81">
              <a:extLst>
                <a:ext uri="{FF2B5EF4-FFF2-40B4-BE49-F238E27FC236}">
                  <a16:creationId xmlns:a16="http://schemas.microsoft.com/office/drawing/2014/main" id="{44196651-5ABF-4261-B5B2-F1C86D6A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83" name="Picture 82">
              <a:extLst>
                <a:ext uri="{FF2B5EF4-FFF2-40B4-BE49-F238E27FC236}">
                  <a16:creationId xmlns:a16="http://schemas.microsoft.com/office/drawing/2014/main" id="{EA457B2E-4E4A-4C94-9A1E-9BDED4ED8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84" name="Picture 83">
            <a:extLst>
              <a:ext uri="{FF2B5EF4-FFF2-40B4-BE49-F238E27FC236}">
                <a16:creationId xmlns:a16="http://schemas.microsoft.com/office/drawing/2014/main" id="{2D6065D9-2073-481F-9F35-389AB04261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380" y="4247041"/>
            <a:ext cx="1190061" cy="1190061"/>
          </a:xfrm>
          <a:prstGeom prst="rect">
            <a:avLst/>
          </a:prstGeom>
        </p:spPr>
      </p:pic>
      <p:pic>
        <p:nvPicPr>
          <p:cNvPr id="88" name="Picture 87">
            <a:extLst>
              <a:ext uri="{FF2B5EF4-FFF2-40B4-BE49-F238E27FC236}">
                <a16:creationId xmlns:a16="http://schemas.microsoft.com/office/drawing/2014/main" id="{5329B513-7FAB-42CE-B41E-40F92D7533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3722" y="3176359"/>
            <a:ext cx="689652" cy="602296"/>
          </a:xfrm>
          <a:prstGeom prst="rect">
            <a:avLst/>
          </a:prstGeom>
        </p:spPr>
      </p:pic>
      <p:grpSp>
        <p:nvGrpSpPr>
          <p:cNvPr id="94" name="Group 93">
            <a:extLst>
              <a:ext uri="{FF2B5EF4-FFF2-40B4-BE49-F238E27FC236}">
                <a16:creationId xmlns:a16="http://schemas.microsoft.com/office/drawing/2014/main" id="{BE54B937-0761-4FDC-9B09-A7E99C0C11E0}"/>
              </a:ext>
            </a:extLst>
          </p:cNvPr>
          <p:cNvGrpSpPr/>
          <p:nvPr/>
        </p:nvGrpSpPr>
        <p:grpSpPr>
          <a:xfrm>
            <a:off x="6322939" y="1599353"/>
            <a:ext cx="1388143" cy="666444"/>
            <a:chOff x="3183606" y="776973"/>
            <a:chExt cx="2195992" cy="1081542"/>
          </a:xfrm>
        </p:grpSpPr>
        <p:pic>
          <p:nvPicPr>
            <p:cNvPr id="95" name="Picture 94">
              <a:extLst>
                <a:ext uri="{FF2B5EF4-FFF2-40B4-BE49-F238E27FC236}">
                  <a16:creationId xmlns:a16="http://schemas.microsoft.com/office/drawing/2014/main" id="{5C293D20-329C-408B-9760-9BE8C2AFC8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96" name="Picture 95">
              <a:extLst>
                <a:ext uri="{FF2B5EF4-FFF2-40B4-BE49-F238E27FC236}">
                  <a16:creationId xmlns:a16="http://schemas.microsoft.com/office/drawing/2014/main" id="{7AE1539D-7D94-489C-9CC5-76F76AC04D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grpSp>
        <p:nvGrpSpPr>
          <p:cNvPr id="98" name="Group 97">
            <a:extLst>
              <a:ext uri="{FF2B5EF4-FFF2-40B4-BE49-F238E27FC236}">
                <a16:creationId xmlns:a16="http://schemas.microsoft.com/office/drawing/2014/main" id="{27442F22-B9B9-4210-AB07-EC73CE042DB8}"/>
              </a:ext>
            </a:extLst>
          </p:cNvPr>
          <p:cNvGrpSpPr/>
          <p:nvPr/>
        </p:nvGrpSpPr>
        <p:grpSpPr>
          <a:xfrm>
            <a:off x="6340238" y="4404164"/>
            <a:ext cx="1278946" cy="822231"/>
            <a:chOff x="449806" y="4313295"/>
            <a:chExt cx="2081977" cy="1079452"/>
          </a:xfrm>
        </p:grpSpPr>
        <p:pic>
          <p:nvPicPr>
            <p:cNvPr id="99" name="Picture 98">
              <a:extLst>
                <a:ext uri="{FF2B5EF4-FFF2-40B4-BE49-F238E27FC236}">
                  <a16:creationId xmlns:a16="http://schemas.microsoft.com/office/drawing/2014/main" id="{24938871-0A46-44AD-B2A6-37ED7133FB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06" y="4313295"/>
              <a:ext cx="1152107" cy="1079452"/>
            </a:xfrm>
            <a:prstGeom prst="rect">
              <a:avLst/>
            </a:prstGeom>
          </p:spPr>
        </p:pic>
        <p:pic>
          <p:nvPicPr>
            <p:cNvPr id="100" name="Picture 99">
              <a:extLst>
                <a:ext uri="{FF2B5EF4-FFF2-40B4-BE49-F238E27FC236}">
                  <a16:creationId xmlns:a16="http://schemas.microsoft.com/office/drawing/2014/main" id="{419770BA-7CA6-4F2F-A17C-88893404C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9676" y="4313295"/>
              <a:ext cx="1152107" cy="1079452"/>
            </a:xfrm>
            <a:prstGeom prst="rect">
              <a:avLst/>
            </a:prstGeom>
          </p:spPr>
        </p:pic>
      </p:grpSp>
      <p:sp>
        <p:nvSpPr>
          <p:cNvPr id="5" name="Title 4">
            <a:extLst>
              <a:ext uri="{FF2B5EF4-FFF2-40B4-BE49-F238E27FC236}">
                <a16:creationId xmlns:a16="http://schemas.microsoft.com/office/drawing/2014/main" id="{1F94C2B5-C05A-4849-9642-A28384FF77C4}"/>
              </a:ext>
            </a:extLst>
          </p:cNvPr>
          <p:cNvSpPr>
            <a:spLocks noGrp="1"/>
          </p:cNvSpPr>
          <p:nvPr>
            <p:ph type="title"/>
          </p:nvPr>
        </p:nvSpPr>
        <p:spPr>
          <a:xfrm>
            <a:off x="-15440" y="153042"/>
            <a:ext cx="4427580" cy="647577"/>
          </a:xfrm>
        </p:spPr>
        <p:txBody>
          <a:bodyP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es? ¿</a:t>
            </a:r>
            <a:r>
              <a:rPr lang="en-GB" sz="2400" b="1" i="0" kern="1200" spc="0" baseline="0" dirty="0" err="1">
                <a:ln>
                  <a:noFill/>
                </a:ln>
                <a:solidFill>
                  <a:srgbClr val="FFFFFF"/>
                </a:solidFill>
                <a:effectLst/>
                <a:latin typeface="Century Gothic" panose="020B0502020202020204" pitchFamily="34" charset="0"/>
                <a:ea typeface="+mn-ea"/>
                <a:cs typeface="+mn-cs"/>
              </a:rPr>
              <a:t>Cómo</a:t>
            </a:r>
            <a:r>
              <a:rPr lang="en-GB" sz="2400" b="1" i="0" kern="1200" spc="0" baseline="0" dirty="0">
                <a:ln>
                  <a:noFill/>
                </a:ln>
                <a:solidFill>
                  <a:srgbClr val="FFFFFF"/>
                </a:solidFill>
                <a:effectLst/>
                <a:latin typeface="Century Gothic" panose="020B0502020202020204" pitchFamily="34" charset="0"/>
                <a:ea typeface="+mn-ea"/>
                <a:cs typeface="+mn-cs"/>
              </a:rPr>
              <a:t> son? </a:t>
            </a:r>
            <a:endParaRPr lang="en-GB" sz="2400" dirty="0"/>
          </a:p>
        </p:txBody>
      </p:sp>
      <p:sp>
        <p:nvSpPr>
          <p:cNvPr id="101" name="Rounded Rectangle 11">
            <a:extLst>
              <a:ext uri="{FF2B5EF4-FFF2-40B4-BE49-F238E27FC236}">
                <a16:creationId xmlns:a16="http://schemas.microsoft.com/office/drawing/2014/main" id="{D37AEBE9-F78C-4046-BFC7-89567A41F1E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14C69FA7-9CE4-4F61-AD42-103735E85678}"/>
              </a:ext>
            </a:extLst>
          </p:cNvPr>
          <p:cNvSpPr txBox="1"/>
          <p:nvPr/>
        </p:nvSpPr>
        <p:spPr>
          <a:xfrm>
            <a:off x="10833100" y="258379"/>
            <a:ext cx="109504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sz="2000" dirty="0"/>
          </a:p>
        </p:txBody>
      </p:sp>
      <p:pic>
        <p:nvPicPr>
          <p:cNvPr id="107" name="Graphic 106" descr="Teacher">
            <a:extLst>
              <a:ext uri="{FF2B5EF4-FFF2-40B4-BE49-F238E27FC236}">
                <a16:creationId xmlns:a16="http://schemas.microsoft.com/office/drawing/2014/main" id="{F91061ED-9010-4039-B17B-0F56ED4110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0584" y="70064"/>
            <a:ext cx="914400" cy="914400"/>
          </a:xfrm>
          <a:prstGeom prst="rect">
            <a:avLst/>
          </a:prstGeom>
        </p:spPr>
      </p:pic>
      <p:sp>
        <p:nvSpPr>
          <p:cNvPr id="108" name="Speech Bubble: Rectangle with Corners Rounded 107">
            <a:extLst>
              <a:ext uri="{FF2B5EF4-FFF2-40B4-BE49-F238E27FC236}">
                <a16:creationId xmlns:a16="http://schemas.microsoft.com/office/drawing/2014/main" id="{F50C4B96-3399-414A-B34F-B434C89995F1}"/>
              </a:ext>
            </a:extLst>
          </p:cNvPr>
          <p:cNvSpPr/>
          <p:nvPr/>
        </p:nvSpPr>
        <p:spPr>
          <a:xfrm>
            <a:off x="5445580" y="306350"/>
            <a:ext cx="4668563" cy="567373"/>
          </a:xfrm>
          <a:prstGeom prst="wedgeRoundRectCallout">
            <a:avLst>
              <a:gd name="adj1" fmla="val -62352"/>
              <a:gd name="adj2" fmla="val -11192"/>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memoria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6870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64" grpId="0"/>
      <p:bldP spid="66" grpId="0"/>
      <p:bldP spid="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56B96CA-8167-49F6-9C94-F6719CCBF3C3}"/>
              </a:ext>
            </a:extLst>
          </p:cNvPr>
          <p:cNvSpPr txBox="1"/>
          <p:nvPr/>
        </p:nvSpPr>
        <p:spPr>
          <a:xfrm>
            <a:off x="81008" y="1285262"/>
            <a:ext cx="5849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Persona A: </a:t>
            </a:r>
            <a:r>
              <a:rPr kumimoji="0" lang="en-GB" sz="2400" b="0" i="0" u="none" strike="noStrike" kern="0" cap="none" spc="0" normalizeH="0" baseline="0" noProof="0" dirty="0">
                <a:ln>
                  <a:noFill/>
                </a:ln>
                <a:solidFill>
                  <a:srgbClr val="002060"/>
                </a:solidFill>
                <a:effectLst/>
                <a:uLnTx/>
                <a:uFillTx/>
                <a:latin typeface="Century Gothic"/>
                <a:ea typeface="+mn-ea"/>
                <a:cs typeface="+mn-cs"/>
              </a:rPr>
              <a:t>Describe las cosas. </a:t>
            </a:r>
          </a:p>
        </p:txBody>
      </p:sp>
      <p:sp>
        <p:nvSpPr>
          <p:cNvPr id="9" name="TextBox 8">
            <a:extLst>
              <a:ext uri="{FF2B5EF4-FFF2-40B4-BE49-F238E27FC236}">
                <a16:creationId xmlns:a16="http://schemas.microsoft.com/office/drawing/2014/main" id="{8F45F074-7368-4EE0-B5EC-2CB09747F7F6}"/>
              </a:ext>
            </a:extLst>
          </p:cNvPr>
          <p:cNvSpPr txBox="1"/>
          <p:nvPr/>
        </p:nvSpPr>
        <p:spPr>
          <a:xfrm>
            <a:off x="139064" y="4204891"/>
            <a:ext cx="3672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Persona B: </a:t>
            </a:r>
            <a:r>
              <a:rPr kumimoji="0" lang="en-GB" sz="2400" b="0" i="0" u="none" strike="noStrike" kern="0" cap="none" spc="0" normalizeH="0" baseline="0" noProof="0" dirty="0">
                <a:ln>
                  <a:noFill/>
                </a:ln>
                <a:solidFill>
                  <a:srgbClr val="002060"/>
                </a:solidFill>
                <a:effectLst/>
                <a:uLnTx/>
                <a:uFillTx/>
                <a:latin typeface="Century Gothic"/>
                <a:ea typeface="+mn-ea"/>
                <a:cs typeface="+mn-cs"/>
              </a:rPr>
              <a:t>Escucha.</a:t>
            </a:r>
          </a:p>
        </p:txBody>
      </p:sp>
      <p:sp>
        <p:nvSpPr>
          <p:cNvPr id="10" name="TextBox 9">
            <a:extLst>
              <a:ext uri="{FF2B5EF4-FFF2-40B4-BE49-F238E27FC236}">
                <a16:creationId xmlns:a16="http://schemas.microsoft.com/office/drawing/2014/main" id="{4E122D41-9A82-4BD1-8B8B-FA85D8A45327}"/>
              </a:ext>
            </a:extLst>
          </p:cNvPr>
          <p:cNvSpPr txBox="1"/>
          <p:nvPr/>
        </p:nvSpPr>
        <p:spPr>
          <a:xfrm>
            <a:off x="1776070" y="1849877"/>
            <a:ext cx="6799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Usa ‘el/la/los/las’ + ‘es’ o ‘son’ + adjetivo. </a:t>
            </a:r>
          </a:p>
        </p:txBody>
      </p:sp>
      <p:sp>
        <p:nvSpPr>
          <p:cNvPr id="11" name="TextBox 10">
            <a:extLst>
              <a:ext uri="{FF2B5EF4-FFF2-40B4-BE49-F238E27FC236}">
                <a16:creationId xmlns:a16="http://schemas.microsoft.com/office/drawing/2014/main" id="{5BE82166-FDC3-43CE-95AF-48C568F15D37}"/>
              </a:ext>
            </a:extLst>
          </p:cNvPr>
          <p:cNvSpPr txBox="1"/>
          <p:nvPr/>
        </p:nvSpPr>
        <p:spPr>
          <a:xfrm>
            <a:off x="1546950" y="4728047"/>
            <a:ext cx="599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¿Es </a:t>
            </a:r>
            <a:r>
              <a:rPr kumimoji="0" lang="en-GB" sz="2400" b="1" i="1" u="none" strike="noStrike" kern="0" cap="none" spc="0" normalizeH="0" baseline="0" noProof="0" dirty="0" err="1">
                <a:ln>
                  <a:noFill/>
                </a:ln>
                <a:solidFill>
                  <a:srgbClr val="002060"/>
                </a:solidFill>
                <a:effectLst/>
                <a:uLnTx/>
                <a:uFillTx/>
                <a:latin typeface="Century Gothic"/>
                <a:ea typeface="+mn-ea"/>
                <a:cs typeface="+mn-cs"/>
              </a:rPr>
              <a:t>una</a:t>
            </a:r>
            <a:r>
              <a:rPr kumimoji="0" lang="en-GB" sz="2400" b="1" i="1" u="none" strike="noStrike" kern="0" cap="none" spc="0" normalizeH="0" baseline="0" noProof="0" dirty="0">
                <a:ln>
                  <a:noFill/>
                </a:ln>
                <a:solidFill>
                  <a:srgbClr val="002060"/>
                </a:solidFill>
                <a:effectLst/>
                <a:uLnTx/>
                <a:uFillTx/>
                <a:latin typeface="Century Gothic"/>
                <a:ea typeface="+mn-ea"/>
                <a:cs typeface="+mn-cs"/>
              </a:rPr>
              <a:t> </a:t>
            </a:r>
            <a:r>
              <a:rPr kumimoji="0" lang="en-GB" sz="2400" b="1" i="1" u="none" strike="noStrike" kern="0" cap="none" spc="0" normalizeH="0" baseline="0" noProof="0" dirty="0" err="1">
                <a:ln>
                  <a:noFill/>
                </a:ln>
                <a:solidFill>
                  <a:srgbClr val="002060"/>
                </a:solidFill>
                <a:effectLst/>
                <a:uLnTx/>
                <a:uFillTx/>
                <a:latin typeface="Century Gothic"/>
                <a:ea typeface="+mn-ea"/>
                <a:cs typeface="+mn-cs"/>
              </a:rPr>
              <a:t>cosa</a:t>
            </a:r>
            <a:r>
              <a:rPr kumimoji="0" lang="en-GB" sz="2400" b="1" i="1" u="none" strike="noStrike" kern="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0" cap="none" spc="0" normalizeH="0" baseline="0" noProof="0" dirty="0">
                <a:ln>
                  <a:noFill/>
                </a:ln>
                <a:solidFill>
                  <a:srgbClr val="002060"/>
                </a:solidFill>
                <a:effectLst/>
                <a:uLnTx/>
                <a:uFillTx/>
                <a:latin typeface="Century Gothic"/>
                <a:ea typeface="+mn-ea"/>
                <a:cs typeface="+mn-cs"/>
              </a:rPr>
              <a:t>o son </a:t>
            </a:r>
            <a:r>
              <a:rPr kumimoji="0" lang="en-GB" sz="2400" b="1" i="1" u="none" strike="noStrike" kern="0" cap="none" spc="0" normalizeH="0" baseline="0" noProof="0" dirty="0">
                <a:ln>
                  <a:noFill/>
                </a:ln>
                <a:solidFill>
                  <a:srgbClr val="002060"/>
                </a:solidFill>
                <a:effectLst/>
                <a:uLnTx/>
                <a:uFillTx/>
                <a:latin typeface="Century Gothic"/>
                <a:ea typeface="+mn-ea"/>
                <a:cs typeface="+mn-cs"/>
              </a:rPr>
              <a:t>unas cosas</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C191C830-1947-40CD-A18C-A1B4641195A7}"/>
              </a:ext>
            </a:extLst>
          </p:cNvPr>
          <p:cNvSpPr txBox="1"/>
          <p:nvPr/>
        </p:nvSpPr>
        <p:spPr>
          <a:xfrm>
            <a:off x="1546950" y="5274946"/>
            <a:ext cx="10645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Identifica la imagen correcta. Escribe ‘is’ o ‘are’ y el adjetivo en inglés. </a:t>
            </a:r>
          </a:p>
        </p:txBody>
      </p:sp>
      <p:sp>
        <p:nvSpPr>
          <p:cNvPr id="13" name="Oval Callout 16">
            <a:extLst>
              <a:ext uri="{FF2B5EF4-FFF2-40B4-BE49-F238E27FC236}">
                <a16:creationId xmlns:a16="http://schemas.microsoft.com/office/drawing/2014/main" id="{0F1897AD-D233-4E19-80B9-2F6EC4D7147E}"/>
              </a:ext>
            </a:extLst>
          </p:cNvPr>
          <p:cNvSpPr/>
          <p:nvPr/>
        </p:nvSpPr>
        <p:spPr>
          <a:xfrm>
            <a:off x="2274818" y="2579438"/>
            <a:ext cx="5309774" cy="1624295"/>
          </a:xfrm>
          <a:prstGeom prst="wedgeEllipseCallout">
            <a:avLst>
              <a:gd name="adj1" fmla="val 47869"/>
              <a:gd name="adj2" fmla="val -68699"/>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a:ea typeface="+mn-ea"/>
                <a:cs typeface="+mn-cs"/>
              </a:rPr>
              <a:t>İImportante! </a:t>
            </a:r>
            <a:r>
              <a:rPr kumimoji="0" lang="en-GB" sz="2200" b="0" i="0" u="none" strike="noStrike" kern="0" cap="none" spc="0" normalizeH="0" baseline="0" noProof="0" dirty="0">
                <a:ln>
                  <a:noFill/>
                </a:ln>
                <a:solidFill>
                  <a:srgbClr val="002060"/>
                </a:solidFill>
                <a:effectLst/>
                <a:uLnTx/>
                <a:uFillTx/>
                <a:latin typeface="Century Gothic"/>
                <a:ea typeface="+mn-ea"/>
                <a:cs typeface="+mn-cs"/>
              </a:rPr>
              <a:t>Add –s to the adjective when you talk about a plural noun.</a:t>
            </a:r>
          </a:p>
        </p:txBody>
      </p:sp>
      <p:pic>
        <p:nvPicPr>
          <p:cNvPr id="14" name="Picture 13">
            <a:extLst>
              <a:ext uri="{FF2B5EF4-FFF2-40B4-BE49-F238E27FC236}">
                <a16:creationId xmlns:a16="http://schemas.microsoft.com/office/drawing/2014/main" id="{76B15AE3-E004-4C2D-A092-2F3CA2F6E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3641" y="825550"/>
            <a:ext cx="1104198" cy="874157"/>
          </a:xfrm>
          <a:prstGeom prst="rect">
            <a:avLst/>
          </a:prstGeom>
        </p:spPr>
      </p:pic>
      <p:grpSp>
        <p:nvGrpSpPr>
          <p:cNvPr id="15" name="Group 14">
            <a:extLst>
              <a:ext uri="{FF2B5EF4-FFF2-40B4-BE49-F238E27FC236}">
                <a16:creationId xmlns:a16="http://schemas.microsoft.com/office/drawing/2014/main" id="{888BC8DD-C194-4D26-ADCB-CF5DAFF9461A}"/>
              </a:ext>
            </a:extLst>
          </p:cNvPr>
          <p:cNvGrpSpPr/>
          <p:nvPr/>
        </p:nvGrpSpPr>
        <p:grpSpPr>
          <a:xfrm>
            <a:off x="9694490" y="1516094"/>
            <a:ext cx="2453059" cy="1790901"/>
            <a:chOff x="314123" y="2125390"/>
            <a:chExt cx="2453059" cy="1790901"/>
          </a:xfrm>
        </p:grpSpPr>
        <p:pic>
          <p:nvPicPr>
            <p:cNvPr id="16" name="Picture 15">
              <a:extLst>
                <a:ext uri="{FF2B5EF4-FFF2-40B4-BE49-F238E27FC236}">
                  <a16:creationId xmlns:a16="http://schemas.microsoft.com/office/drawing/2014/main" id="{81B966F8-DDE6-4E00-A99D-A26EB517C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17" name="Picture 16">
              <a:extLst>
                <a:ext uri="{FF2B5EF4-FFF2-40B4-BE49-F238E27FC236}">
                  <a16:creationId xmlns:a16="http://schemas.microsoft.com/office/drawing/2014/main" id="{29E32DB8-EBA1-48B9-AF05-29CE27C9F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18" name="Picture 17">
            <a:extLst>
              <a:ext uri="{FF2B5EF4-FFF2-40B4-BE49-F238E27FC236}">
                <a16:creationId xmlns:a16="http://schemas.microsoft.com/office/drawing/2014/main" id="{70CCEC36-FF12-4A52-8DCA-6BF44FB4D7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7421" y="2617504"/>
            <a:ext cx="1480150" cy="1480150"/>
          </a:xfrm>
          <a:prstGeom prst="rect">
            <a:avLst/>
          </a:prstGeom>
        </p:spPr>
      </p:pic>
      <p:grpSp>
        <p:nvGrpSpPr>
          <p:cNvPr id="19" name="Group 18">
            <a:extLst>
              <a:ext uri="{FF2B5EF4-FFF2-40B4-BE49-F238E27FC236}">
                <a16:creationId xmlns:a16="http://schemas.microsoft.com/office/drawing/2014/main" id="{E69B43DB-6841-412E-A1F2-9323BF3FB2E6}"/>
              </a:ext>
            </a:extLst>
          </p:cNvPr>
          <p:cNvGrpSpPr/>
          <p:nvPr/>
        </p:nvGrpSpPr>
        <p:grpSpPr>
          <a:xfrm>
            <a:off x="10322502" y="3598644"/>
            <a:ext cx="1685337" cy="1039020"/>
            <a:chOff x="3061754" y="820007"/>
            <a:chExt cx="1685337" cy="1039020"/>
          </a:xfrm>
        </p:grpSpPr>
        <p:pic>
          <p:nvPicPr>
            <p:cNvPr id="20" name="Picture 19">
              <a:extLst>
                <a:ext uri="{FF2B5EF4-FFF2-40B4-BE49-F238E27FC236}">
                  <a16:creationId xmlns:a16="http://schemas.microsoft.com/office/drawing/2014/main" id="{2DDDB01D-28B7-4B47-8632-E5C3ECCAF0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21" name="Picture 20">
              <a:extLst>
                <a:ext uri="{FF2B5EF4-FFF2-40B4-BE49-F238E27FC236}">
                  <a16:creationId xmlns:a16="http://schemas.microsoft.com/office/drawing/2014/main" id="{0EEEE6D3-3037-4579-9423-8E50D9583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22" name="Picture 21">
              <a:extLst>
                <a:ext uri="{FF2B5EF4-FFF2-40B4-BE49-F238E27FC236}">
                  <a16:creationId xmlns:a16="http://schemas.microsoft.com/office/drawing/2014/main" id="{921588B5-8762-4E8B-807D-9C0853F77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grpSp>
        <p:nvGrpSpPr>
          <p:cNvPr id="23" name="Group 22">
            <a:extLst>
              <a:ext uri="{FF2B5EF4-FFF2-40B4-BE49-F238E27FC236}">
                <a16:creationId xmlns:a16="http://schemas.microsoft.com/office/drawing/2014/main" id="{22AFB1FF-865E-4850-A09D-989384A42AE5}"/>
              </a:ext>
            </a:extLst>
          </p:cNvPr>
          <p:cNvGrpSpPr/>
          <p:nvPr/>
        </p:nvGrpSpPr>
        <p:grpSpPr>
          <a:xfrm>
            <a:off x="9195932" y="832776"/>
            <a:ext cx="1376525" cy="759502"/>
            <a:chOff x="3183606" y="776973"/>
            <a:chExt cx="2195992" cy="1081542"/>
          </a:xfrm>
        </p:grpSpPr>
        <p:pic>
          <p:nvPicPr>
            <p:cNvPr id="24" name="Picture 23">
              <a:extLst>
                <a:ext uri="{FF2B5EF4-FFF2-40B4-BE49-F238E27FC236}">
                  <a16:creationId xmlns:a16="http://schemas.microsoft.com/office/drawing/2014/main" id="{5DD92A6D-2B76-45D5-8DA2-E01EBBF9EF64}"/>
                </a:ext>
              </a:extLst>
            </p:cNvPr>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25" name="Picture 24">
              <a:extLst>
                <a:ext uri="{FF2B5EF4-FFF2-40B4-BE49-F238E27FC236}">
                  <a16:creationId xmlns:a16="http://schemas.microsoft.com/office/drawing/2014/main" id="{92D9402C-9495-4F8E-8678-5B6D4FE57B68}"/>
                </a:ext>
              </a:extLst>
            </p:cNvPr>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26" name="Picture 25">
            <a:extLst>
              <a:ext uri="{FF2B5EF4-FFF2-40B4-BE49-F238E27FC236}">
                <a16:creationId xmlns:a16="http://schemas.microsoft.com/office/drawing/2014/main" id="{50F51C65-424A-4B41-B900-8A9C05D97B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9195932" y="4085985"/>
            <a:ext cx="423081" cy="1079452"/>
          </a:xfrm>
          <a:prstGeom prst="rect">
            <a:avLst/>
          </a:prstGeom>
        </p:spPr>
      </p:pic>
      <p:sp>
        <p:nvSpPr>
          <p:cNvPr id="27" name="Title 1">
            <a:extLst>
              <a:ext uri="{FF2B5EF4-FFF2-40B4-BE49-F238E27FC236}">
                <a16:creationId xmlns:a16="http://schemas.microsoft.com/office/drawing/2014/main" id="{5A383655-58AF-4C89-A1BA-B39DD2C15B50}"/>
              </a:ext>
            </a:extLst>
          </p:cNvPr>
          <p:cNvSpPr txBox="1">
            <a:spLocks/>
          </p:cNvSpPr>
          <p:nvPr/>
        </p:nvSpPr>
        <p:spPr>
          <a:xfrm>
            <a:off x="4517371" y="0"/>
            <a:ext cx="32950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a:ea typeface="+mj-ea"/>
                <a:cs typeface="+mj-cs"/>
              </a:rPr>
              <a:t>En parejas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j-ea"/>
              <a:cs typeface="+mj-cs"/>
            </a:endParaRPr>
          </a:p>
        </p:txBody>
      </p:sp>
      <p:sp>
        <p:nvSpPr>
          <p:cNvPr id="28" name="Title 27">
            <a:extLst>
              <a:ext uri="{FF2B5EF4-FFF2-40B4-BE49-F238E27FC236}">
                <a16:creationId xmlns:a16="http://schemas.microsoft.com/office/drawing/2014/main" id="{63566A98-86DF-41F7-A13D-45E75DE8A79C}"/>
              </a:ext>
            </a:extLst>
          </p:cNvPr>
          <p:cNvSpPr>
            <a:spLocks noGrp="1"/>
          </p:cNvSpPr>
          <p:nvPr>
            <p:ph type="title"/>
          </p:nvPr>
        </p:nvSpPr>
        <p:spPr>
          <a:xfrm>
            <a:off x="10513953" y="-194816"/>
            <a:ext cx="1734787"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2704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78784EA-924D-436C-AE4F-ADF309661F4F}"/>
              </a:ext>
            </a:extLst>
          </p:cNvPr>
          <p:cNvSpPr txBox="1"/>
          <p:nvPr/>
        </p:nvSpPr>
        <p:spPr>
          <a:xfrm>
            <a:off x="234815" y="1478613"/>
            <a:ext cx="39354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mn-cs"/>
              </a:rPr>
              <a:t> The island is big.</a:t>
            </a:r>
          </a:p>
        </p:txBody>
      </p:sp>
      <p:sp>
        <p:nvSpPr>
          <p:cNvPr id="8" name="TextBox 7">
            <a:extLst>
              <a:ext uri="{FF2B5EF4-FFF2-40B4-BE49-F238E27FC236}">
                <a16:creationId xmlns:a16="http://schemas.microsoft.com/office/drawing/2014/main" id="{6FF69719-43E2-451F-8691-C3CCAFD8DB53}"/>
              </a:ext>
            </a:extLst>
          </p:cNvPr>
          <p:cNvSpPr txBox="1"/>
          <p:nvPr/>
        </p:nvSpPr>
        <p:spPr>
          <a:xfrm>
            <a:off x="286637" y="3259927"/>
            <a:ext cx="5317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mn-cs"/>
              </a:rPr>
              <a:t>The islands are important.</a:t>
            </a:r>
          </a:p>
        </p:txBody>
      </p:sp>
      <p:pic>
        <p:nvPicPr>
          <p:cNvPr id="9" name="Picture 8">
            <a:extLst>
              <a:ext uri="{FF2B5EF4-FFF2-40B4-BE49-F238E27FC236}">
                <a16:creationId xmlns:a16="http://schemas.microsoft.com/office/drawing/2014/main" id="{0F25EB5D-CBBA-4BC0-8BA4-E891601DB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278720" y="2497301"/>
            <a:ext cx="1437772" cy="1250955"/>
          </a:xfrm>
          <a:prstGeom prst="rect">
            <a:avLst/>
          </a:prstGeom>
        </p:spPr>
      </p:pic>
      <p:pic>
        <p:nvPicPr>
          <p:cNvPr id="10" name="Picture 9">
            <a:extLst>
              <a:ext uri="{FF2B5EF4-FFF2-40B4-BE49-F238E27FC236}">
                <a16:creationId xmlns:a16="http://schemas.microsoft.com/office/drawing/2014/main" id="{C2397662-34F8-4C17-9340-F73A11364D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42" b="12994"/>
          <a:stretch/>
        </p:blipFill>
        <p:spPr>
          <a:xfrm>
            <a:off x="10356848" y="2422811"/>
            <a:ext cx="1188400" cy="1233017"/>
          </a:xfrm>
          <a:prstGeom prst="rect">
            <a:avLst/>
          </a:prstGeom>
        </p:spPr>
      </p:pic>
      <p:pic>
        <p:nvPicPr>
          <p:cNvPr id="11" name="Picture 10">
            <a:extLst>
              <a:ext uri="{FF2B5EF4-FFF2-40B4-BE49-F238E27FC236}">
                <a16:creationId xmlns:a16="http://schemas.microsoft.com/office/drawing/2014/main" id="{32DB4028-D905-46F0-BCCD-15E117658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874" b="12994"/>
          <a:stretch/>
        </p:blipFill>
        <p:spPr>
          <a:xfrm>
            <a:off x="8846282" y="2422811"/>
            <a:ext cx="1246506" cy="1259247"/>
          </a:xfrm>
          <a:prstGeom prst="rect">
            <a:avLst/>
          </a:prstGeom>
        </p:spPr>
      </p:pic>
      <p:sp>
        <p:nvSpPr>
          <p:cNvPr id="12" name="TextBox 11">
            <a:extLst>
              <a:ext uri="{FF2B5EF4-FFF2-40B4-BE49-F238E27FC236}">
                <a16:creationId xmlns:a16="http://schemas.microsoft.com/office/drawing/2014/main" id="{618F29BC-46E7-45B5-AEF2-F26E6AD1644D}"/>
              </a:ext>
            </a:extLst>
          </p:cNvPr>
          <p:cNvSpPr txBox="1"/>
          <p:nvPr/>
        </p:nvSpPr>
        <p:spPr>
          <a:xfrm>
            <a:off x="8866934" y="3808263"/>
            <a:ext cx="31031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mn-cs"/>
              </a:rPr>
              <a:t>are important</a:t>
            </a:r>
          </a:p>
        </p:txBody>
      </p:sp>
      <p:sp>
        <p:nvSpPr>
          <p:cNvPr id="13" name="TextBox 12">
            <a:extLst>
              <a:ext uri="{FF2B5EF4-FFF2-40B4-BE49-F238E27FC236}">
                <a16:creationId xmlns:a16="http://schemas.microsoft.com/office/drawing/2014/main" id="{20246AC8-E770-47DC-96A8-92D1727DF385}"/>
              </a:ext>
            </a:extLst>
          </p:cNvPr>
          <p:cNvSpPr txBox="1"/>
          <p:nvPr/>
        </p:nvSpPr>
        <p:spPr>
          <a:xfrm>
            <a:off x="6336430" y="3808262"/>
            <a:ext cx="31031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mn-cs"/>
              </a:rPr>
              <a:t>is big</a:t>
            </a:r>
          </a:p>
        </p:txBody>
      </p:sp>
      <p:sp>
        <p:nvSpPr>
          <p:cNvPr id="14" name="TextBox 13">
            <a:extLst>
              <a:ext uri="{FF2B5EF4-FFF2-40B4-BE49-F238E27FC236}">
                <a16:creationId xmlns:a16="http://schemas.microsoft.com/office/drawing/2014/main" id="{2D48BC22-178A-43AB-9879-70EF80B44EA8}"/>
              </a:ext>
            </a:extLst>
          </p:cNvPr>
          <p:cNvSpPr txBox="1"/>
          <p:nvPr/>
        </p:nvSpPr>
        <p:spPr>
          <a:xfrm>
            <a:off x="286637" y="785419"/>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Persona A </a:t>
            </a:r>
            <a:r>
              <a:rPr kumimoji="0" lang="en-GB" sz="2400" b="0" i="0" u="none" strike="noStrike" kern="0" cap="none" spc="0" normalizeH="0" baseline="0" noProof="0" dirty="0">
                <a:ln>
                  <a:noFill/>
                </a:ln>
                <a:solidFill>
                  <a:srgbClr val="002060"/>
                </a:solidFill>
                <a:effectLst/>
                <a:uLnTx/>
                <a:uFillTx/>
                <a:latin typeface="Century Gothic"/>
                <a:ea typeface="+mn-ea"/>
                <a:cs typeface="+mn-cs"/>
              </a:rPr>
              <a:t>(habla)</a:t>
            </a:r>
          </a:p>
        </p:txBody>
      </p:sp>
      <p:sp>
        <p:nvSpPr>
          <p:cNvPr id="15" name="TextBox 14">
            <a:extLst>
              <a:ext uri="{FF2B5EF4-FFF2-40B4-BE49-F238E27FC236}">
                <a16:creationId xmlns:a16="http://schemas.microsoft.com/office/drawing/2014/main" id="{1939DAA8-8240-4758-8E09-C445A7CF6077}"/>
              </a:ext>
            </a:extLst>
          </p:cNvPr>
          <p:cNvSpPr txBox="1"/>
          <p:nvPr/>
        </p:nvSpPr>
        <p:spPr>
          <a:xfrm>
            <a:off x="5643549" y="762176"/>
            <a:ext cx="64054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Persona B </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escucha</a:t>
            </a:r>
            <a:r>
              <a:rPr kumimoji="0" lang="en-GB" sz="2400" b="0" i="0" u="none" strike="noStrike" kern="0" cap="none" spc="0" normalizeH="0" baseline="0" noProof="0" dirty="0">
                <a:ln>
                  <a:noFill/>
                </a:ln>
                <a:solidFill>
                  <a:srgbClr val="002060"/>
                </a:solidFill>
                <a:effectLst/>
                <a:uLnTx/>
                <a:uFillTx/>
                <a:latin typeface="Century Gothic"/>
                <a:ea typeface="+mn-ea"/>
                <a:cs typeface="+mn-cs"/>
              </a:rPr>
              <a:t> y escribe en inglés)</a:t>
            </a:r>
          </a:p>
        </p:txBody>
      </p:sp>
      <p:sp>
        <p:nvSpPr>
          <p:cNvPr id="16" name="Rectangle 15">
            <a:extLst>
              <a:ext uri="{FF2B5EF4-FFF2-40B4-BE49-F238E27FC236}">
                <a16:creationId xmlns:a16="http://schemas.microsoft.com/office/drawing/2014/main" id="{1EC95BEA-55FD-4E89-9F53-A621C021DD89}"/>
              </a:ext>
            </a:extLst>
          </p:cNvPr>
          <p:cNvSpPr/>
          <p:nvPr/>
        </p:nvSpPr>
        <p:spPr>
          <a:xfrm>
            <a:off x="234815" y="1356021"/>
            <a:ext cx="5169027" cy="4753150"/>
          </a:xfrm>
          <a:prstGeom prst="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5FB58D84-58B3-4598-B667-128E2FE90D89}"/>
              </a:ext>
            </a:extLst>
          </p:cNvPr>
          <p:cNvSpPr/>
          <p:nvPr/>
        </p:nvSpPr>
        <p:spPr>
          <a:xfrm>
            <a:off x="5643550" y="1355181"/>
            <a:ext cx="6165759" cy="4753150"/>
          </a:xfrm>
          <a:prstGeom prst="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8" name="Oval Callout 4">
            <a:extLst>
              <a:ext uri="{FF2B5EF4-FFF2-40B4-BE49-F238E27FC236}">
                <a16:creationId xmlns:a16="http://schemas.microsoft.com/office/drawing/2014/main" id="{CCFB44C8-3AFA-4A40-85DD-F53D5ED9A3E6}"/>
              </a:ext>
            </a:extLst>
          </p:cNvPr>
          <p:cNvSpPr/>
          <p:nvPr/>
        </p:nvSpPr>
        <p:spPr>
          <a:xfrm>
            <a:off x="1381039" y="2348283"/>
            <a:ext cx="3890394" cy="1221245"/>
          </a:xfrm>
          <a:prstGeom prst="wedgeEllipseCallout">
            <a:avLst>
              <a:gd name="adj1" fmla="val -61838"/>
              <a:gd name="adj2" fmla="val -7417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a:ea typeface="+mn-ea"/>
                <a:cs typeface="+mn-cs"/>
              </a:rPr>
              <a:t>La isla es grande</a:t>
            </a:r>
            <a:r>
              <a:rPr kumimoji="0" lang="en-GB" sz="2400" b="1" i="1" u="none" strike="noStrike" kern="0" cap="none" spc="0" normalizeH="0" baseline="0" noProof="0" dirty="0">
                <a:ln>
                  <a:noFill/>
                </a:ln>
                <a:solidFill>
                  <a:srgbClr val="4472C4">
                    <a:lumMod val="50000"/>
                  </a:srgbClr>
                </a:solidFill>
                <a:effectLst/>
                <a:uLnTx/>
                <a:uFillTx/>
                <a:latin typeface="Century Gothic"/>
                <a:ea typeface="+mn-ea"/>
                <a:cs typeface="+mn-cs"/>
              </a:rPr>
              <a:t>.</a:t>
            </a:r>
          </a:p>
        </p:txBody>
      </p:sp>
      <p:sp>
        <p:nvSpPr>
          <p:cNvPr id="19" name="Oval Callout 28">
            <a:extLst>
              <a:ext uri="{FF2B5EF4-FFF2-40B4-BE49-F238E27FC236}">
                <a16:creationId xmlns:a16="http://schemas.microsoft.com/office/drawing/2014/main" id="{C4C352FF-0C11-45D4-BB06-35BA4186697C}"/>
              </a:ext>
            </a:extLst>
          </p:cNvPr>
          <p:cNvSpPr/>
          <p:nvPr/>
        </p:nvSpPr>
        <p:spPr>
          <a:xfrm>
            <a:off x="1313332" y="4616419"/>
            <a:ext cx="3890394" cy="1221245"/>
          </a:xfrm>
          <a:prstGeom prst="wedgeEllipseCallout">
            <a:avLst>
              <a:gd name="adj1" fmla="val -61838"/>
              <a:gd name="adj2" fmla="val -7417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a:ea typeface="+mn-ea"/>
                <a:cs typeface="+mn-cs"/>
              </a:rPr>
              <a:t>Las islas son importantes.</a:t>
            </a:r>
          </a:p>
        </p:txBody>
      </p:sp>
      <p:cxnSp>
        <p:nvCxnSpPr>
          <p:cNvPr id="20" name="Straight Connector 19">
            <a:extLst>
              <a:ext uri="{FF2B5EF4-FFF2-40B4-BE49-F238E27FC236}">
                <a16:creationId xmlns:a16="http://schemas.microsoft.com/office/drawing/2014/main" id="{7911301F-448C-4CAC-B107-EFC5190FE05C}"/>
              </a:ext>
            </a:extLst>
          </p:cNvPr>
          <p:cNvCxnSpPr/>
          <p:nvPr/>
        </p:nvCxnSpPr>
        <p:spPr>
          <a:xfrm>
            <a:off x="8924557" y="4419268"/>
            <a:ext cx="2782534" cy="0"/>
          </a:xfrm>
          <a:prstGeom prst="line">
            <a:avLst/>
          </a:prstGeom>
          <a:noFill/>
          <a:ln w="57150" cap="flat" cmpd="sng" algn="ctr">
            <a:solidFill>
              <a:srgbClr val="5B9BD5"/>
            </a:solidFill>
            <a:prstDash val="solid"/>
            <a:miter lim="800000"/>
          </a:ln>
          <a:effectLst/>
        </p:spPr>
      </p:cxnSp>
      <p:cxnSp>
        <p:nvCxnSpPr>
          <p:cNvPr id="21" name="Straight Connector 20">
            <a:extLst>
              <a:ext uri="{FF2B5EF4-FFF2-40B4-BE49-F238E27FC236}">
                <a16:creationId xmlns:a16="http://schemas.microsoft.com/office/drawing/2014/main" id="{247F7AD9-2356-4EB1-8E94-49261832F1F6}"/>
              </a:ext>
            </a:extLst>
          </p:cNvPr>
          <p:cNvCxnSpPr/>
          <p:nvPr/>
        </p:nvCxnSpPr>
        <p:spPr>
          <a:xfrm>
            <a:off x="5643549" y="4420415"/>
            <a:ext cx="2782534" cy="0"/>
          </a:xfrm>
          <a:prstGeom prst="line">
            <a:avLst/>
          </a:prstGeom>
          <a:noFill/>
          <a:ln w="57150" cap="flat" cmpd="sng" algn="ctr">
            <a:solidFill>
              <a:srgbClr val="5B9BD5"/>
            </a:solidFill>
            <a:prstDash val="solid"/>
            <a:miter lim="800000"/>
          </a:ln>
          <a:effectLst/>
        </p:spPr>
      </p:cxnSp>
      <p:sp>
        <p:nvSpPr>
          <p:cNvPr id="22" name="Title 1">
            <a:extLst>
              <a:ext uri="{FF2B5EF4-FFF2-40B4-BE49-F238E27FC236}">
                <a16:creationId xmlns:a16="http://schemas.microsoft.com/office/drawing/2014/main" id="{C1987807-947F-4774-A9BB-8A119DE9E4CF}"/>
              </a:ext>
            </a:extLst>
          </p:cNvPr>
          <p:cNvSpPr txBox="1">
            <a:spLocks/>
          </p:cNvSpPr>
          <p:nvPr/>
        </p:nvSpPr>
        <p:spPr>
          <a:xfrm>
            <a:off x="4170218" y="-259553"/>
            <a:ext cx="33442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a:ea typeface="+mj-ea"/>
                <a:cs typeface="+mj-cs"/>
              </a:rPr>
              <a:t>Un ejemplo</a:t>
            </a:r>
            <a:endParaRPr kumimoji="0" lang="en-GB" sz="3600" b="0" i="0" u="none" strike="noStrike" kern="1200" cap="none" spc="0" normalizeH="0" baseline="0" noProof="0" dirty="0">
              <a:ln>
                <a:noFill/>
              </a:ln>
              <a:solidFill>
                <a:srgbClr val="4472C4">
                  <a:lumMod val="50000"/>
                </a:srgbClr>
              </a:solidFill>
              <a:effectLst/>
              <a:uLnTx/>
              <a:uFillTx/>
              <a:latin typeface="Century Gothic"/>
              <a:ea typeface="+mj-ea"/>
              <a:cs typeface="+mj-cs"/>
            </a:endParaRPr>
          </a:p>
        </p:txBody>
      </p:sp>
      <p:sp>
        <p:nvSpPr>
          <p:cNvPr id="24" name="Title 23">
            <a:extLst>
              <a:ext uri="{FF2B5EF4-FFF2-40B4-BE49-F238E27FC236}">
                <a16:creationId xmlns:a16="http://schemas.microsoft.com/office/drawing/2014/main" id="{F37B410C-C293-4729-84C8-B189351A9459}"/>
              </a:ext>
            </a:extLst>
          </p:cNvPr>
          <p:cNvSpPr>
            <a:spLocks noGrp="1"/>
          </p:cNvSpPr>
          <p:nvPr>
            <p:ph type="title"/>
          </p:nvPr>
        </p:nvSpPr>
        <p:spPr>
          <a:xfrm>
            <a:off x="10539192" y="-204157"/>
            <a:ext cx="1682858"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127513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EC94D8-DB01-406A-A5EA-FEA0E18101ED}"/>
              </a:ext>
            </a:extLst>
          </p:cNvPr>
          <p:cNvSpPr txBox="1"/>
          <p:nvPr/>
        </p:nvSpPr>
        <p:spPr>
          <a:xfrm>
            <a:off x="485469" y="560471"/>
            <a:ext cx="4563045" cy="5509200"/>
          </a:xfrm>
          <a:prstGeom prst="rect">
            <a:avLst/>
          </a:prstGeom>
          <a:noFill/>
          <a:ln w="38100">
            <a:solidFill>
              <a:schemeClr val="accent5">
                <a:lumMod val="50000"/>
              </a:schemeClr>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village is big.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films are cheerful.</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buildings are important.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film is interesting.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villages are interesting.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building is big.</a:t>
            </a:r>
          </a:p>
        </p:txBody>
      </p:sp>
      <p:grpSp>
        <p:nvGrpSpPr>
          <p:cNvPr id="7" name="Group 6">
            <a:extLst>
              <a:ext uri="{FF2B5EF4-FFF2-40B4-BE49-F238E27FC236}">
                <a16:creationId xmlns:a16="http://schemas.microsoft.com/office/drawing/2014/main" id="{EF096526-1FAD-42D6-AB6A-321F616648E1}"/>
              </a:ext>
            </a:extLst>
          </p:cNvPr>
          <p:cNvGrpSpPr/>
          <p:nvPr/>
        </p:nvGrpSpPr>
        <p:grpSpPr>
          <a:xfrm>
            <a:off x="6521941" y="918542"/>
            <a:ext cx="5161064" cy="4525332"/>
            <a:chOff x="82417" y="835221"/>
            <a:chExt cx="5161064" cy="4417553"/>
          </a:xfrm>
        </p:grpSpPr>
        <p:pic>
          <p:nvPicPr>
            <p:cNvPr id="8" name="Picture 7">
              <a:extLst>
                <a:ext uri="{FF2B5EF4-FFF2-40B4-BE49-F238E27FC236}">
                  <a16:creationId xmlns:a16="http://schemas.microsoft.com/office/drawing/2014/main" id="{100F3720-AF79-4711-8FAA-AAE851417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48" y="2711930"/>
              <a:ext cx="793955" cy="693387"/>
            </a:xfrm>
            <a:prstGeom prst="rect">
              <a:avLst/>
            </a:prstGeom>
          </p:spPr>
        </p:pic>
        <p:pic>
          <p:nvPicPr>
            <p:cNvPr id="9" name="Picture 8">
              <a:extLst>
                <a:ext uri="{FF2B5EF4-FFF2-40B4-BE49-F238E27FC236}">
                  <a16:creationId xmlns:a16="http://schemas.microsoft.com/office/drawing/2014/main" id="{DE32C1EA-B761-49BC-8CD3-025D6C664D5B}"/>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580582" y="963694"/>
              <a:ext cx="1384213" cy="854468"/>
            </a:xfrm>
            <a:prstGeom prst="rect">
              <a:avLst/>
            </a:prstGeom>
          </p:spPr>
        </p:pic>
        <p:grpSp>
          <p:nvGrpSpPr>
            <p:cNvPr id="10" name="Group 9">
              <a:extLst>
                <a:ext uri="{FF2B5EF4-FFF2-40B4-BE49-F238E27FC236}">
                  <a16:creationId xmlns:a16="http://schemas.microsoft.com/office/drawing/2014/main" id="{74DEF6E1-A527-45EF-BEC4-085242276033}"/>
                </a:ext>
              </a:extLst>
            </p:cNvPr>
            <p:cNvGrpSpPr/>
            <p:nvPr/>
          </p:nvGrpSpPr>
          <p:grpSpPr>
            <a:xfrm>
              <a:off x="82417" y="4152245"/>
              <a:ext cx="2370181" cy="1079452"/>
              <a:chOff x="82417" y="4152245"/>
              <a:chExt cx="2370181" cy="1079452"/>
            </a:xfrm>
          </p:grpSpPr>
          <p:pic>
            <p:nvPicPr>
              <p:cNvPr id="19" name="Picture 18">
                <a:extLst>
                  <a:ext uri="{FF2B5EF4-FFF2-40B4-BE49-F238E27FC236}">
                    <a16:creationId xmlns:a16="http://schemas.microsoft.com/office/drawing/2014/main" id="{3A4EE3AA-C01E-4B40-8D02-1E6ACBD8A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7" y="4152245"/>
                <a:ext cx="1152107" cy="1079452"/>
              </a:xfrm>
              <a:prstGeom prst="rect">
                <a:avLst/>
              </a:prstGeom>
            </p:spPr>
          </p:pic>
          <p:pic>
            <p:nvPicPr>
              <p:cNvPr id="20" name="Picture 19">
                <a:extLst>
                  <a:ext uri="{FF2B5EF4-FFF2-40B4-BE49-F238E27FC236}">
                    <a16:creationId xmlns:a16="http://schemas.microsoft.com/office/drawing/2014/main" id="{A36731E1-03D0-4615-82F9-FA01205D2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491" y="4152245"/>
                <a:ext cx="1152107" cy="1079452"/>
              </a:xfrm>
              <a:prstGeom prst="rect">
                <a:avLst/>
              </a:prstGeom>
            </p:spPr>
          </p:pic>
        </p:grpSp>
        <p:grpSp>
          <p:nvGrpSpPr>
            <p:cNvPr id="12" name="Group 11">
              <a:extLst>
                <a:ext uri="{FF2B5EF4-FFF2-40B4-BE49-F238E27FC236}">
                  <a16:creationId xmlns:a16="http://schemas.microsoft.com/office/drawing/2014/main" id="{15272E1D-D376-41F6-9DF8-BBB7A5F8B6DF}"/>
                </a:ext>
              </a:extLst>
            </p:cNvPr>
            <p:cNvGrpSpPr/>
            <p:nvPr/>
          </p:nvGrpSpPr>
          <p:grpSpPr>
            <a:xfrm>
              <a:off x="3595269" y="2585300"/>
              <a:ext cx="1648212" cy="669883"/>
              <a:chOff x="3473417" y="994120"/>
              <a:chExt cx="1648212" cy="669883"/>
            </a:xfrm>
          </p:grpSpPr>
          <p:pic>
            <p:nvPicPr>
              <p:cNvPr id="17" name="Picture 16">
                <a:extLst>
                  <a:ext uri="{FF2B5EF4-FFF2-40B4-BE49-F238E27FC236}">
                    <a16:creationId xmlns:a16="http://schemas.microsoft.com/office/drawing/2014/main" id="{BC36BCB6-3215-449B-B1C5-01E6BDD7D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3417" y="994120"/>
                <a:ext cx="748798" cy="653952"/>
              </a:xfrm>
              <a:prstGeom prst="rect">
                <a:avLst/>
              </a:prstGeom>
            </p:spPr>
          </p:pic>
          <p:pic>
            <p:nvPicPr>
              <p:cNvPr id="18" name="Picture 17">
                <a:extLst>
                  <a:ext uri="{FF2B5EF4-FFF2-40B4-BE49-F238E27FC236}">
                    <a16:creationId xmlns:a16="http://schemas.microsoft.com/office/drawing/2014/main" id="{AE56F4BF-B67C-4488-8BAB-DEFB5E569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31" y="1010051"/>
                <a:ext cx="748798" cy="653952"/>
              </a:xfrm>
              <a:prstGeom prst="rect">
                <a:avLst/>
              </a:prstGeom>
            </p:spPr>
          </p:pic>
        </p:grpSp>
        <p:grpSp>
          <p:nvGrpSpPr>
            <p:cNvPr id="13" name="Group 12">
              <a:extLst>
                <a:ext uri="{FF2B5EF4-FFF2-40B4-BE49-F238E27FC236}">
                  <a16:creationId xmlns:a16="http://schemas.microsoft.com/office/drawing/2014/main" id="{663C86E3-3D0F-45A0-9F38-0717A4F7AC73}"/>
                </a:ext>
              </a:extLst>
            </p:cNvPr>
            <p:cNvGrpSpPr/>
            <p:nvPr/>
          </p:nvGrpSpPr>
          <p:grpSpPr>
            <a:xfrm>
              <a:off x="475643" y="835221"/>
              <a:ext cx="2195992" cy="1081542"/>
              <a:chOff x="3183606" y="776973"/>
              <a:chExt cx="2195992" cy="1081542"/>
            </a:xfrm>
          </p:grpSpPr>
          <p:pic>
            <p:nvPicPr>
              <p:cNvPr id="15" name="Picture 14">
                <a:extLst>
                  <a:ext uri="{FF2B5EF4-FFF2-40B4-BE49-F238E27FC236}">
                    <a16:creationId xmlns:a16="http://schemas.microsoft.com/office/drawing/2014/main" id="{2B841051-D2BE-42A8-B55B-B90B2DDD066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16" name="Picture 15">
                <a:extLst>
                  <a:ext uri="{FF2B5EF4-FFF2-40B4-BE49-F238E27FC236}">
                    <a16:creationId xmlns:a16="http://schemas.microsoft.com/office/drawing/2014/main" id="{76C34782-7B1B-4ACC-A3CF-24CF72FF08A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14" name="Picture 13">
              <a:extLst>
                <a:ext uri="{FF2B5EF4-FFF2-40B4-BE49-F238E27FC236}">
                  <a16:creationId xmlns:a16="http://schemas.microsoft.com/office/drawing/2014/main" id="{0359B882-70FF-46C0-8A40-B8403BF2C8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4145303" y="4173322"/>
              <a:ext cx="423081" cy="1079452"/>
            </a:xfrm>
            <a:prstGeom prst="rect">
              <a:avLst/>
            </a:prstGeom>
          </p:spPr>
        </p:pic>
      </p:grpSp>
      <p:sp>
        <p:nvSpPr>
          <p:cNvPr id="22" name="TextBox 21">
            <a:extLst>
              <a:ext uri="{FF2B5EF4-FFF2-40B4-BE49-F238E27FC236}">
                <a16:creationId xmlns:a16="http://schemas.microsoft.com/office/drawing/2014/main" id="{52F7FCE1-7678-4695-8DE4-089E20516682}"/>
              </a:ext>
            </a:extLst>
          </p:cNvPr>
          <p:cNvSpPr txBox="1"/>
          <p:nvPr/>
        </p:nvSpPr>
        <p:spPr>
          <a:xfrm>
            <a:off x="6465018" y="15302"/>
            <a:ext cx="4247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Persona 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p>
        </p:txBody>
      </p:sp>
      <p:sp>
        <p:nvSpPr>
          <p:cNvPr id="23" name="Rectangle 22">
            <a:extLst>
              <a:ext uri="{FF2B5EF4-FFF2-40B4-BE49-F238E27FC236}">
                <a16:creationId xmlns:a16="http://schemas.microsoft.com/office/drawing/2014/main" id="{15EFF2A5-681B-42AB-B163-EAA3A019EE9E}"/>
              </a:ext>
            </a:extLst>
          </p:cNvPr>
          <p:cNvSpPr/>
          <p:nvPr/>
        </p:nvSpPr>
        <p:spPr>
          <a:xfrm>
            <a:off x="6340654" y="633254"/>
            <a:ext cx="5541009" cy="54038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Calibri" panose="020F0502020204030204" pitchFamily="34" charset="0"/>
            </a:endParaRPr>
          </a:p>
        </p:txBody>
      </p:sp>
      <p:sp>
        <p:nvSpPr>
          <p:cNvPr id="24" name="Rectangle 23">
            <a:extLst>
              <a:ext uri="{FF2B5EF4-FFF2-40B4-BE49-F238E27FC236}">
                <a16:creationId xmlns:a16="http://schemas.microsoft.com/office/drawing/2014/main" id="{16767C89-700A-4A52-A9A7-D9CA6864F02B}"/>
              </a:ext>
            </a:extLst>
          </p:cNvPr>
          <p:cNvSpPr/>
          <p:nvPr/>
        </p:nvSpPr>
        <p:spPr>
          <a:xfrm rot="5400000">
            <a:off x="5377958" y="85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FCFC19DE-C9BB-40D4-ABBF-B99A3B36003A}"/>
              </a:ext>
            </a:extLst>
          </p:cNvPr>
          <p:cNvSpPr txBox="1"/>
          <p:nvPr/>
        </p:nvSpPr>
        <p:spPr>
          <a:xfrm rot="5400000">
            <a:off x="2690255" y="3196560"/>
            <a:ext cx="6100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Calibri" panose="020F0502020204030204" pitchFamily="34" charset="0"/>
              </a:rPr>
              <a:t>- - - - - - - - - - - - - - - - - - - - - - - - - - - - - - - - - - - - - - - - - - </a:t>
            </a:r>
          </a:p>
        </p:txBody>
      </p:sp>
      <p:cxnSp>
        <p:nvCxnSpPr>
          <p:cNvPr id="26" name="Straight Connector 25">
            <a:extLst>
              <a:ext uri="{FF2B5EF4-FFF2-40B4-BE49-F238E27FC236}">
                <a16:creationId xmlns:a16="http://schemas.microsoft.com/office/drawing/2014/main" id="{7297F895-0F74-4FD4-83D3-BB5DC4CD732B}"/>
              </a:ext>
            </a:extLst>
          </p:cNvPr>
          <p:cNvCxnSpPr/>
          <p:nvPr/>
        </p:nvCxnSpPr>
        <p:spPr>
          <a:xfrm>
            <a:off x="6625503" y="2538899"/>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B7F6E6-F2F3-48A5-A720-F6F2AF10DBDD}"/>
              </a:ext>
            </a:extLst>
          </p:cNvPr>
          <p:cNvCxnSpPr/>
          <p:nvPr/>
        </p:nvCxnSpPr>
        <p:spPr>
          <a:xfrm>
            <a:off x="9678778" y="2532958"/>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9C6DB8-A176-40B0-B31F-34ECA5530EB8}"/>
              </a:ext>
            </a:extLst>
          </p:cNvPr>
          <p:cNvCxnSpPr/>
          <p:nvPr/>
        </p:nvCxnSpPr>
        <p:spPr>
          <a:xfrm>
            <a:off x="6572606" y="4021335"/>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6A31E6-D3EC-422A-A443-DC907760D9B4}"/>
              </a:ext>
            </a:extLst>
          </p:cNvPr>
          <p:cNvCxnSpPr/>
          <p:nvPr/>
        </p:nvCxnSpPr>
        <p:spPr>
          <a:xfrm>
            <a:off x="9625881" y="401539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895246-2FDA-4168-BFD0-7D88C5E55D2C}"/>
              </a:ext>
            </a:extLst>
          </p:cNvPr>
          <p:cNvCxnSpPr/>
          <p:nvPr/>
        </p:nvCxnSpPr>
        <p:spPr>
          <a:xfrm>
            <a:off x="6505830" y="5933262"/>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207792-0F48-4ED4-A3DF-BAE0E657A337}"/>
              </a:ext>
            </a:extLst>
          </p:cNvPr>
          <p:cNvCxnSpPr/>
          <p:nvPr/>
        </p:nvCxnSpPr>
        <p:spPr>
          <a:xfrm>
            <a:off x="9559105" y="592732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 Box 2">
            <a:extLst>
              <a:ext uri="{FF2B5EF4-FFF2-40B4-BE49-F238E27FC236}">
                <a16:creationId xmlns:a16="http://schemas.microsoft.com/office/drawing/2014/main" id="{28257C17-7EA0-4060-9FA8-43E381E28BC0}"/>
              </a:ext>
            </a:extLst>
          </p:cNvPr>
          <p:cNvSpPr txBox="1">
            <a:spLocks noChangeArrowheads="1"/>
          </p:cNvSpPr>
          <p:nvPr/>
        </p:nvSpPr>
        <p:spPr bwMode="auto">
          <a:xfrm>
            <a:off x="10140719" y="691180"/>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Calibri" panose="020F0502020204030204" pitchFamily="34" charset="0"/>
              </a:rPr>
              <a:t>[town]</a:t>
            </a:r>
            <a:endParaRPr kumimoji="0" lang="en-GB" sz="2000" b="0" i="0" u="none" strike="noStrike" kern="1200" cap="none" spc="0" normalizeH="0" baseline="0" noProof="0" dirty="0">
              <a:ln>
                <a:noFill/>
              </a:ln>
              <a:solidFill>
                <a:srgbClr val="3A3838"/>
              </a:solidFill>
              <a:effectLst/>
              <a:uLnTx/>
              <a:uFillTx/>
              <a:latin typeface="Century Gothic" panose="020B0502020202020204" pitchFamily="34" charset="0"/>
              <a:ea typeface="SimSun" panose="02010600030101010101" pitchFamily="2" charset="-122"/>
              <a:cs typeface="Calibri" panose="020F0502020204030204" pitchFamily="34" charset="0"/>
            </a:endParaRPr>
          </a:p>
        </p:txBody>
      </p:sp>
      <p:sp>
        <p:nvSpPr>
          <p:cNvPr id="4" name="Title 3">
            <a:extLst>
              <a:ext uri="{FF2B5EF4-FFF2-40B4-BE49-F238E27FC236}">
                <a16:creationId xmlns:a16="http://schemas.microsoft.com/office/drawing/2014/main" id="{2C595495-7523-4865-89AF-15F4226E802F}"/>
              </a:ext>
            </a:extLst>
          </p:cNvPr>
          <p:cNvSpPr>
            <a:spLocks noGrp="1"/>
          </p:cNvSpPr>
          <p:nvPr>
            <p:ph type="title"/>
          </p:nvPr>
        </p:nvSpPr>
        <p:spPr>
          <a:xfrm>
            <a:off x="1384304" y="-365741"/>
            <a:ext cx="10515600" cy="1325563"/>
          </a:xfrm>
        </p:spPr>
        <p:txBody>
          <a:bodyPr/>
          <a:lstStyle/>
          <a:p>
            <a:pPr rtl="0" eaLnBrk="1" fontAlgn="auto" latinLnBrk="0" hangingPunct="1"/>
            <a:r>
              <a:rPr lang="en-GB" sz="2400" b="1" kern="1200" dirty="0">
                <a:solidFill>
                  <a:srgbClr val="002060"/>
                </a:solidFill>
                <a:effectLst/>
                <a:latin typeface="Century Gothic" panose="020B0502020202020204" pitchFamily="34" charset="0"/>
                <a:ea typeface="+mn-ea"/>
                <a:cs typeface="Calibri" panose="020F0502020204030204" pitchFamily="34" charset="0"/>
              </a:rPr>
              <a:t>Persona A </a:t>
            </a:r>
            <a:r>
              <a:rPr lang="en-GB" sz="2400" kern="1200" dirty="0">
                <a:solidFill>
                  <a:srgbClr val="002060"/>
                </a:solidFill>
                <a:effectLst/>
                <a:latin typeface="Century Gothic" panose="020B0502020202020204" pitchFamily="34" charset="0"/>
                <a:ea typeface="+mn-ea"/>
                <a:cs typeface="Calibri" panose="020F0502020204030204" pitchFamily="34" charset="0"/>
              </a:rPr>
              <a:t>(</a:t>
            </a:r>
            <a:r>
              <a:rPr lang="en-GB" sz="2400" kern="1200" dirty="0" err="1">
                <a:solidFill>
                  <a:srgbClr val="002060"/>
                </a:solidFill>
                <a:effectLst/>
                <a:latin typeface="Century Gothic" panose="020B0502020202020204" pitchFamily="34" charset="0"/>
                <a:ea typeface="+mn-ea"/>
                <a:cs typeface="Calibri" panose="020F0502020204030204" pitchFamily="34" charset="0"/>
              </a:rPr>
              <a:t>habla</a:t>
            </a:r>
            <a:r>
              <a:rPr lang="en-GB" sz="2400" kern="1200" dirty="0">
                <a:solidFill>
                  <a:srgbClr val="002060"/>
                </a:solidFill>
                <a:effectLst/>
                <a:latin typeface="Century Gothic" panose="020B0502020202020204" pitchFamily="34" charset="0"/>
                <a:ea typeface="+mn-ea"/>
                <a:cs typeface="Calibri" panose="020F0502020204030204" pitchFamily="34" charset="0"/>
              </a:rPr>
              <a:t>)</a:t>
            </a:r>
            <a:endParaRPr lang="en-GB" dirty="0">
              <a:effectLst/>
            </a:endParaRPr>
          </a:p>
        </p:txBody>
      </p:sp>
    </p:spTree>
    <p:extLst>
      <p:ext uri="{BB962C8B-B14F-4D97-AF65-F5344CB8AC3E}">
        <p14:creationId xmlns:p14="http://schemas.microsoft.com/office/powerpoint/2010/main" val="417260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DDFC7E3-707A-4F9E-985E-8A8997654ACE}"/>
              </a:ext>
            </a:extLst>
          </p:cNvPr>
          <p:cNvSpPr txBox="1"/>
          <p:nvPr/>
        </p:nvSpPr>
        <p:spPr>
          <a:xfrm>
            <a:off x="6641840" y="602256"/>
            <a:ext cx="4703819" cy="5509200"/>
          </a:xfrm>
          <a:prstGeom prst="rect">
            <a:avLst/>
          </a:prstGeom>
          <a:noFill/>
          <a:ln w="38100">
            <a:solidFill>
              <a:schemeClr val="accent5">
                <a:lumMod val="50000"/>
              </a:schemeClr>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family is big.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dishes are big.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teams are important.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families are cheerful.</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team is big.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dish is interesting.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a:extLst>
              <a:ext uri="{FF2B5EF4-FFF2-40B4-BE49-F238E27FC236}">
                <a16:creationId xmlns:a16="http://schemas.microsoft.com/office/drawing/2014/main" id="{0FE69E11-E55E-44F8-9323-C2B1B97B9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7" y="784637"/>
            <a:ext cx="1104198" cy="874157"/>
          </a:xfrm>
          <a:prstGeom prst="rect">
            <a:avLst/>
          </a:prstGeom>
        </p:spPr>
      </p:pic>
      <p:grpSp>
        <p:nvGrpSpPr>
          <p:cNvPr id="35" name="Group 34">
            <a:extLst>
              <a:ext uri="{FF2B5EF4-FFF2-40B4-BE49-F238E27FC236}">
                <a16:creationId xmlns:a16="http://schemas.microsoft.com/office/drawing/2014/main" id="{FFEB349D-63B5-440E-8E9F-D3C6CD112564}"/>
              </a:ext>
            </a:extLst>
          </p:cNvPr>
          <p:cNvGrpSpPr/>
          <p:nvPr/>
        </p:nvGrpSpPr>
        <p:grpSpPr>
          <a:xfrm>
            <a:off x="2662741" y="829921"/>
            <a:ext cx="2359536" cy="921998"/>
            <a:chOff x="2669451" y="963038"/>
            <a:chExt cx="2359536" cy="921998"/>
          </a:xfrm>
        </p:grpSpPr>
        <p:pic>
          <p:nvPicPr>
            <p:cNvPr id="36" name="Picture 35">
              <a:extLst>
                <a:ext uri="{FF2B5EF4-FFF2-40B4-BE49-F238E27FC236}">
                  <a16:creationId xmlns:a16="http://schemas.microsoft.com/office/drawing/2014/main" id="{1C7DF3E1-3475-4E2B-B2AE-15764E55C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451" y="963038"/>
              <a:ext cx="1104198" cy="874157"/>
            </a:xfrm>
            <a:prstGeom prst="rect">
              <a:avLst/>
            </a:prstGeom>
          </p:spPr>
        </p:pic>
        <p:pic>
          <p:nvPicPr>
            <p:cNvPr id="37" name="Picture 36">
              <a:extLst>
                <a:ext uri="{FF2B5EF4-FFF2-40B4-BE49-F238E27FC236}">
                  <a16:creationId xmlns:a16="http://schemas.microsoft.com/office/drawing/2014/main" id="{A220834F-9BBD-4811-87E0-E038C8F3F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38" name="Picture 37">
            <a:extLst>
              <a:ext uri="{FF2B5EF4-FFF2-40B4-BE49-F238E27FC236}">
                <a16:creationId xmlns:a16="http://schemas.microsoft.com/office/drawing/2014/main" id="{0F43B7E6-D6D9-460F-B0EA-C2E04697B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287" y="2601684"/>
            <a:ext cx="1020015" cy="982045"/>
          </a:xfrm>
          <a:prstGeom prst="rect">
            <a:avLst/>
          </a:prstGeom>
        </p:spPr>
      </p:pic>
      <p:grpSp>
        <p:nvGrpSpPr>
          <p:cNvPr id="39" name="Group 38">
            <a:extLst>
              <a:ext uri="{FF2B5EF4-FFF2-40B4-BE49-F238E27FC236}">
                <a16:creationId xmlns:a16="http://schemas.microsoft.com/office/drawing/2014/main" id="{1CA15C35-0019-4639-A4D7-29E1BA01811E}"/>
              </a:ext>
            </a:extLst>
          </p:cNvPr>
          <p:cNvGrpSpPr/>
          <p:nvPr/>
        </p:nvGrpSpPr>
        <p:grpSpPr>
          <a:xfrm>
            <a:off x="518510" y="2493629"/>
            <a:ext cx="1958491" cy="1385642"/>
            <a:chOff x="314123" y="2125390"/>
            <a:chExt cx="2453059" cy="1790901"/>
          </a:xfrm>
        </p:grpSpPr>
        <p:pic>
          <p:nvPicPr>
            <p:cNvPr id="40" name="Picture 39">
              <a:extLst>
                <a:ext uri="{FF2B5EF4-FFF2-40B4-BE49-F238E27FC236}">
                  <a16:creationId xmlns:a16="http://schemas.microsoft.com/office/drawing/2014/main" id="{81D64EAF-86ED-45AE-94A4-5AF868232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41" name="Picture 40">
              <a:extLst>
                <a:ext uri="{FF2B5EF4-FFF2-40B4-BE49-F238E27FC236}">
                  <a16:creationId xmlns:a16="http://schemas.microsoft.com/office/drawing/2014/main" id="{BCADD7C6-5C7C-46BC-9A4B-524535DCD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42" name="Picture 41">
            <a:extLst>
              <a:ext uri="{FF2B5EF4-FFF2-40B4-BE49-F238E27FC236}">
                <a16:creationId xmlns:a16="http://schemas.microsoft.com/office/drawing/2014/main" id="{F5FA560A-FDF9-456E-A695-F55261F03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54" y="4358514"/>
            <a:ext cx="1024244" cy="1024244"/>
          </a:xfrm>
          <a:prstGeom prst="rect">
            <a:avLst/>
          </a:prstGeom>
        </p:spPr>
      </p:pic>
      <p:grpSp>
        <p:nvGrpSpPr>
          <p:cNvPr id="43" name="Group 42">
            <a:extLst>
              <a:ext uri="{FF2B5EF4-FFF2-40B4-BE49-F238E27FC236}">
                <a16:creationId xmlns:a16="http://schemas.microsoft.com/office/drawing/2014/main" id="{134D8576-DD1E-4BF6-BD8D-6A4952B08785}"/>
              </a:ext>
            </a:extLst>
          </p:cNvPr>
          <p:cNvGrpSpPr/>
          <p:nvPr/>
        </p:nvGrpSpPr>
        <p:grpSpPr>
          <a:xfrm>
            <a:off x="3081937" y="4363496"/>
            <a:ext cx="1955674" cy="930445"/>
            <a:chOff x="2932934" y="4173695"/>
            <a:chExt cx="2789123" cy="1480150"/>
          </a:xfrm>
        </p:grpSpPr>
        <p:pic>
          <p:nvPicPr>
            <p:cNvPr id="44" name="Picture 43">
              <a:extLst>
                <a:ext uri="{FF2B5EF4-FFF2-40B4-BE49-F238E27FC236}">
                  <a16:creationId xmlns:a16="http://schemas.microsoft.com/office/drawing/2014/main" id="{72CB006A-445B-424F-8626-AFD0B28961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1907" y="4173695"/>
              <a:ext cx="1480150" cy="1480150"/>
            </a:xfrm>
            <a:prstGeom prst="rect">
              <a:avLst/>
            </a:prstGeom>
          </p:spPr>
        </p:pic>
        <p:pic>
          <p:nvPicPr>
            <p:cNvPr id="45" name="Picture 44">
              <a:extLst>
                <a:ext uri="{FF2B5EF4-FFF2-40B4-BE49-F238E27FC236}">
                  <a16:creationId xmlns:a16="http://schemas.microsoft.com/office/drawing/2014/main" id="{402F4B2C-385E-474E-B332-3EA2FBEB8E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sp>
        <p:nvSpPr>
          <p:cNvPr id="46" name="Rectangle 45">
            <a:extLst>
              <a:ext uri="{FF2B5EF4-FFF2-40B4-BE49-F238E27FC236}">
                <a16:creationId xmlns:a16="http://schemas.microsoft.com/office/drawing/2014/main" id="{B309E338-00EE-4F55-9FBE-EF3966F49EA3}"/>
              </a:ext>
            </a:extLst>
          </p:cNvPr>
          <p:cNvSpPr/>
          <p:nvPr/>
        </p:nvSpPr>
        <p:spPr>
          <a:xfrm>
            <a:off x="242698" y="602256"/>
            <a:ext cx="4982905" cy="55092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ACA08C3E-632F-45CA-928C-4336A8C80D53}"/>
              </a:ext>
            </a:extLst>
          </p:cNvPr>
          <p:cNvSpPr txBox="1"/>
          <p:nvPr/>
        </p:nvSpPr>
        <p:spPr>
          <a:xfrm>
            <a:off x="6641840" y="9978"/>
            <a:ext cx="4247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a:t>
            </a:r>
          </a:p>
        </p:txBody>
      </p:sp>
      <p:sp>
        <p:nvSpPr>
          <p:cNvPr id="49" name="Rectangle 48">
            <a:extLst>
              <a:ext uri="{FF2B5EF4-FFF2-40B4-BE49-F238E27FC236}">
                <a16:creationId xmlns:a16="http://schemas.microsoft.com/office/drawing/2014/main" id="{33A47FC5-EECD-4C99-9852-E8971A5E348A}"/>
              </a:ext>
            </a:extLst>
          </p:cNvPr>
          <p:cNvSpPr/>
          <p:nvPr/>
        </p:nvSpPr>
        <p:spPr>
          <a:xfrm rot="5400000">
            <a:off x="5414010" y="11333"/>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66247B8-EB19-411E-BDB5-DCDA781C0AA6}"/>
              </a:ext>
            </a:extLst>
          </p:cNvPr>
          <p:cNvSpPr txBox="1"/>
          <p:nvPr/>
        </p:nvSpPr>
        <p:spPr>
          <a:xfrm rot="5400000">
            <a:off x="2726305" y="3078556"/>
            <a:ext cx="6100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 - - - - - - - - - - - - - - - - - - - - - - - - - - - - - - - - - - - - - - - - </a:t>
            </a:r>
          </a:p>
        </p:txBody>
      </p:sp>
      <p:cxnSp>
        <p:nvCxnSpPr>
          <p:cNvPr id="51" name="Straight Connector 50">
            <a:extLst>
              <a:ext uri="{FF2B5EF4-FFF2-40B4-BE49-F238E27FC236}">
                <a16:creationId xmlns:a16="http://schemas.microsoft.com/office/drawing/2014/main" id="{B919D4BB-4105-4D60-A44E-CA9600D3E9B0}"/>
              </a:ext>
            </a:extLst>
          </p:cNvPr>
          <p:cNvCxnSpPr/>
          <p:nvPr/>
        </p:nvCxnSpPr>
        <p:spPr>
          <a:xfrm>
            <a:off x="404812"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F4DDD8-13DC-4469-B6F0-D795A151EC44}"/>
              </a:ext>
            </a:extLst>
          </p:cNvPr>
          <p:cNvCxnSpPr/>
          <p:nvPr/>
        </p:nvCxnSpPr>
        <p:spPr>
          <a:xfrm>
            <a:off x="2816636"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BB1A0C-6F3B-4321-A0E5-34D61AFA61FB}"/>
              </a:ext>
            </a:extLst>
          </p:cNvPr>
          <p:cNvCxnSpPr/>
          <p:nvPr/>
        </p:nvCxnSpPr>
        <p:spPr>
          <a:xfrm>
            <a:off x="47769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FF5790-588B-454B-9019-247ED097BC3A}"/>
              </a:ext>
            </a:extLst>
          </p:cNvPr>
          <p:cNvCxnSpPr/>
          <p:nvPr/>
        </p:nvCxnSpPr>
        <p:spPr>
          <a:xfrm>
            <a:off x="301796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7C5AA0-0732-4E40-B70E-7C32D939380F}"/>
              </a:ext>
            </a:extLst>
          </p:cNvPr>
          <p:cNvCxnSpPr/>
          <p:nvPr/>
        </p:nvCxnSpPr>
        <p:spPr>
          <a:xfrm>
            <a:off x="45985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D8B578-6D9E-4883-B56C-837E107EDEFE}"/>
              </a:ext>
            </a:extLst>
          </p:cNvPr>
          <p:cNvCxnSpPr/>
          <p:nvPr/>
        </p:nvCxnSpPr>
        <p:spPr>
          <a:xfrm>
            <a:off x="300012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7" name="Text Box 2">
            <a:extLst>
              <a:ext uri="{FF2B5EF4-FFF2-40B4-BE49-F238E27FC236}">
                <a16:creationId xmlns:a16="http://schemas.microsoft.com/office/drawing/2014/main" id="{695B37BC-80E6-4E6B-A621-C153610E1FC8}"/>
              </a:ext>
            </a:extLst>
          </p:cNvPr>
          <p:cNvSpPr txBox="1">
            <a:spLocks noChangeArrowheads="1"/>
          </p:cNvSpPr>
          <p:nvPr/>
        </p:nvSpPr>
        <p:spPr bwMode="auto">
          <a:xfrm>
            <a:off x="1586767" y="4345577"/>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[team]</a:t>
            </a:r>
            <a:endParaRPr kumimoji="0" lang="en-GB" sz="2000" b="0" i="0" u="none" strike="noStrike" kern="1200" cap="none" spc="0" normalizeH="0" baseline="0" noProof="0" dirty="0">
              <a:ln>
                <a:noFill/>
              </a:ln>
              <a:solidFill>
                <a:srgbClr val="3A3838"/>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A7EFED96-E36A-426B-8F0A-17841B4DE95B}"/>
              </a:ext>
            </a:extLst>
          </p:cNvPr>
          <p:cNvSpPr>
            <a:spLocks noGrp="1"/>
          </p:cNvSpPr>
          <p:nvPr>
            <p:ph type="title"/>
          </p:nvPr>
        </p:nvSpPr>
        <p:spPr>
          <a:xfrm>
            <a:off x="1050515" y="-353890"/>
            <a:ext cx="10515600" cy="1325563"/>
          </a:xfrm>
        </p:spPr>
        <p:txBody>
          <a:bodyPr/>
          <a:lstStyle/>
          <a:p>
            <a:pPr rtl="0" eaLnBrk="1" fontAlgn="auto"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671312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C39BE84-DF6E-4FF4-8386-C2546B6D8586}"/>
              </a:ext>
            </a:extLst>
          </p:cNvPr>
          <p:cNvSpPr txBox="1"/>
          <p:nvPr/>
        </p:nvSpPr>
        <p:spPr>
          <a:xfrm>
            <a:off x="93883" y="1710860"/>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La familia es grande.</a:t>
            </a:r>
          </a:p>
        </p:txBody>
      </p:sp>
      <p:sp>
        <p:nvSpPr>
          <p:cNvPr id="28" name="TextBox 27">
            <a:extLst>
              <a:ext uri="{FF2B5EF4-FFF2-40B4-BE49-F238E27FC236}">
                <a16:creationId xmlns:a16="http://schemas.microsoft.com/office/drawing/2014/main" id="{23AFA8E0-059B-4568-B868-993F809B3E31}"/>
              </a:ext>
            </a:extLst>
          </p:cNvPr>
          <p:cNvSpPr txBox="1"/>
          <p:nvPr/>
        </p:nvSpPr>
        <p:spPr>
          <a:xfrm>
            <a:off x="3258364" y="1687770"/>
            <a:ext cx="27159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Las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familias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son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alegres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5A6444C0-B4F4-4321-87E4-F676108ED084}"/>
              </a:ext>
            </a:extLst>
          </p:cNvPr>
          <p:cNvSpPr txBox="1"/>
          <p:nvPr/>
        </p:nvSpPr>
        <p:spPr>
          <a:xfrm>
            <a:off x="3197252" y="3620441"/>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El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plato</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es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interesante</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A948F036-A9C8-4207-8FF0-23E4671ADFFA}"/>
              </a:ext>
            </a:extLst>
          </p:cNvPr>
          <p:cNvSpPr txBox="1"/>
          <p:nvPr/>
        </p:nvSpPr>
        <p:spPr>
          <a:xfrm>
            <a:off x="114002" y="3613738"/>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platos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son grandes.</a:t>
            </a:r>
          </a:p>
        </p:txBody>
      </p:sp>
      <p:sp>
        <p:nvSpPr>
          <p:cNvPr id="31" name="TextBox 30">
            <a:extLst>
              <a:ext uri="{FF2B5EF4-FFF2-40B4-BE49-F238E27FC236}">
                <a16:creationId xmlns:a16="http://schemas.microsoft.com/office/drawing/2014/main" id="{C654B76E-B9C2-4172-9820-19CAE9622B21}"/>
              </a:ext>
            </a:extLst>
          </p:cNvPr>
          <p:cNvSpPr txBox="1"/>
          <p:nvPr/>
        </p:nvSpPr>
        <p:spPr>
          <a:xfrm>
            <a:off x="3133091" y="5607827"/>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equipos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son importantes.</a:t>
            </a:r>
          </a:p>
        </p:txBody>
      </p:sp>
      <p:sp>
        <p:nvSpPr>
          <p:cNvPr id="32" name="TextBox 31">
            <a:extLst>
              <a:ext uri="{FF2B5EF4-FFF2-40B4-BE49-F238E27FC236}">
                <a16:creationId xmlns:a16="http://schemas.microsoft.com/office/drawing/2014/main" id="{12F8A096-AAED-4E7C-8EE4-4FA877C92EF0}"/>
              </a:ext>
            </a:extLst>
          </p:cNvPr>
          <p:cNvSpPr txBox="1"/>
          <p:nvPr/>
        </p:nvSpPr>
        <p:spPr>
          <a:xfrm>
            <a:off x="93883" y="5645032"/>
            <a:ext cx="3057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El equipo es grande.</a:t>
            </a:r>
          </a:p>
        </p:txBody>
      </p:sp>
      <p:sp>
        <p:nvSpPr>
          <p:cNvPr id="58" name="TextBox 57">
            <a:extLst>
              <a:ext uri="{FF2B5EF4-FFF2-40B4-BE49-F238E27FC236}">
                <a16:creationId xmlns:a16="http://schemas.microsoft.com/office/drawing/2014/main" id="{80565BB2-7D4B-4751-9497-F5779770CC19}"/>
              </a:ext>
            </a:extLst>
          </p:cNvPr>
          <p:cNvSpPr txBox="1"/>
          <p:nvPr/>
        </p:nvSpPr>
        <p:spPr>
          <a:xfrm>
            <a:off x="1212127" y="720681"/>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big</a:t>
            </a:r>
          </a:p>
        </p:txBody>
      </p:sp>
      <p:sp>
        <p:nvSpPr>
          <p:cNvPr id="59" name="TextBox 58">
            <a:extLst>
              <a:ext uri="{FF2B5EF4-FFF2-40B4-BE49-F238E27FC236}">
                <a16:creationId xmlns:a16="http://schemas.microsoft.com/office/drawing/2014/main" id="{45674726-5600-4BB4-B440-0D88DA54548C}"/>
              </a:ext>
            </a:extLst>
          </p:cNvPr>
          <p:cNvSpPr txBox="1"/>
          <p:nvPr/>
        </p:nvSpPr>
        <p:spPr>
          <a:xfrm>
            <a:off x="4369260" y="719893"/>
            <a:ext cx="15278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cheerful</a:t>
            </a:r>
          </a:p>
        </p:txBody>
      </p:sp>
      <p:sp>
        <p:nvSpPr>
          <p:cNvPr id="60" name="TextBox 59">
            <a:extLst>
              <a:ext uri="{FF2B5EF4-FFF2-40B4-BE49-F238E27FC236}">
                <a16:creationId xmlns:a16="http://schemas.microsoft.com/office/drawing/2014/main" id="{F8970BB7-6503-4116-8A09-2466A4AE1D39}"/>
              </a:ext>
            </a:extLst>
          </p:cNvPr>
          <p:cNvSpPr txBox="1"/>
          <p:nvPr/>
        </p:nvSpPr>
        <p:spPr>
          <a:xfrm>
            <a:off x="1788484" y="2759792"/>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big</a:t>
            </a:r>
          </a:p>
        </p:txBody>
      </p:sp>
      <p:sp>
        <p:nvSpPr>
          <p:cNvPr id="61" name="TextBox 60">
            <a:extLst>
              <a:ext uri="{FF2B5EF4-FFF2-40B4-BE49-F238E27FC236}">
                <a16:creationId xmlns:a16="http://schemas.microsoft.com/office/drawing/2014/main" id="{85D0E1E3-99BE-44FC-BA44-E59BF5D5A943}"/>
              </a:ext>
            </a:extLst>
          </p:cNvPr>
          <p:cNvSpPr txBox="1"/>
          <p:nvPr/>
        </p:nvSpPr>
        <p:spPr>
          <a:xfrm>
            <a:off x="4367130" y="2734179"/>
            <a:ext cx="15987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interesting</a:t>
            </a:r>
          </a:p>
        </p:txBody>
      </p:sp>
      <p:sp>
        <p:nvSpPr>
          <p:cNvPr id="62" name="TextBox 61">
            <a:extLst>
              <a:ext uri="{FF2B5EF4-FFF2-40B4-BE49-F238E27FC236}">
                <a16:creationId xmlns:a16="http://schemas.microsoft.com/office/drawing/2014/main" id="{717659D0-A474-4E54-894A-13FDAC443EB6}"/>
              </a:ext>
            </a:extLst>
          </p:cNvPr>
          <p:cNvSpPr txBox="1"/>
          <p:nvPr/>
        </p:nvSpPr>
        <p:spPr>
          <a:xfrm>
            <a:off x="1512952" y="4868015"/>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big</a:t>
            </a:r>
          </a:p>
        </p:txBody>
      </p:sp>
      <p:sp>
        <p:nvSpPr>
          <p:cNvPr id="63" name="TextBox 62">
            <a:extLst>
              <a:ext uri="{FF2B5EF4-FFF2-40B4-BE49-F238E27FC236}">
                <a16:creationId xmlns:a16="http://schemas.microsoft.com/office/drawing/2014/main" id="{57AA947D-387D-4AB0-8263-73F5F586BCD8}"/>
              </a:ext>
            </a:extLst>
          </p:cNvPr>
          <p:cNvSpPr txBox="1"/>
          <p:nvPr/>
        </p:nvSpPr>
        <p:spPr>
          <a:xfrm>
            <a:off x="4286345" y="4757240"/>
            <a:ext cx="16094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important</a:t>
            </a:r>
          </a:p>
        </p:txBody>
      </p:sp>
      <p:sp>
        <p:nvSpPr>
          <p:cNvPr id="64" name="TextBox 63">
            <a:extLst>
              <a:ext uri="{FF2B5EF4-FFF2-40B4-BE49-F238E27FC236}">
                <a16:creationId xmlns:a16="http://schemas.microsoft.com/office/drawing/2014/main" id="{3F2A8BC7-2FB7-44B7-A048-522A55260EA6}"/>
              </a:ext>
            </a:extLst>
          </p:cNvPr>
          <p:cNvSpPr txBox="1"/>
          <p:nvPr/>
        </p:nvSpPr>
        <p:spPr>
          <a:xfrm>
            <a:off x="6321499" y="1556635"/>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Los pueblos son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interesantes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t>
            </a:r>
          </a:p>
        </p:txBody>
      </p:sp>
      <p:sp>
        <p:nvSpPr>
          <p:cNvPr id="65" name="TextBox 64">
            <a:extLst>
              <a:ext uri="{FF2B5EF4-FFF2-40B4-BE49-F238E27FC236}">
                <a16:creationId xmlns:a16="http://schemas.microsoft.com/office/drawing/2014/main" id="{69C61B3E-A879-4CCF-8C2A-30BE52D48E11}"/>
              </a:ext>
            </a:extLst>
          </p:cNvPr>
          <p:cNvSpPr txBox="1"/>
          <p:nvPr/>
        </p:nvSpPr>
        <p:spPr>
          <a:xfrm>
            <a:off x="9117497" y="1759653"/>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El pueblo es grande.</a:t>
            </a:r>
          </a:p>
        </p:txBody>
      </p:sp>
      <p:sp>
        <p:nvSpPr>
          <p:cNvPr id="66" name="TextBox 65">
            <a:extLst>
              <a:ext uri="{FF2B5EF4-FFF2-40B4-BE49-F238E27FC236}">
                <a16:creationId xmlns:a16="http://schemas.microsoft.com/office/drawing/2014/main" id="{8F4BBB97-68CF-4B72-A77D-C26C6BB4251B}"/>
              </a:ext>
            </a:extLst>
          </p:cNvPr>
          <p:cNvSpPr txBox="1"/>
          <p:nvPr/>
        </p:nvSpPr>
        <p:spPr>
          <a:xfrm>
            <a:off x="6400986" y="3596854"/>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La película es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interesante</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t>
            </a:r>
          </a:p>
        </p:txBody>
      </p:sp>
      <p:sp>
        <p:nvSpPr>
          <p:cNvPr id="67" name="TextBox 66">
            <a:extLst>
              <a:ext uri="{FF2B5EF4-FFF2-40B4-BE49-F238E27FC236}">
                <a16:creationId xmlns:a16="http://schemas.microsoft.com/office/drawing/2014/main" id="{0D187290-A19E-4F8C-AD0E-256DCA89F71F}"/>
              </a:ext>
            </a:extLst>
          </p:cNvPr>
          <p:cNvSpPr txBox="1"/>
          <p:nvPr/>
        </p:nvSpPr>
        <p:spPr>
          <a:xfrm>
            <a:off x="9171903" y="3633144"/>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Las películas son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alegres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6A4009E0-95F9-4216-B182-101950C3D0F6}"/>
              </a:ext>
            </a:extLst>
          </p:cNvPr>
          <p:cNvSpPr txBox="1"/>
          <p:nvPr/>
        </p:nvSpPr>
        <p:spPr>
          <a:xfrm>
            <a:off x="9092219" y="5659580"/>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El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edificio</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es grande.</a:t>
            </a:r>
          </a:p>
        </p:txBody>
      </p:sp>
      <p:sp>
        <p:nvSpPr>
          <p:cNvPr id="69" name="TextBox 68">
            <a:extLst>
              <a:ext uri="{FF2B5EF4-FFF2-40B4-BE49-F238E27FC236}">
                <a16:creationId xmlns:a16="http://schemas.microsoft.com/office/drawing/2014/main" id="{28CA23E5-C6B4-418A-BD5D-B16C8D0D6546}"/>
              </a:ext>
            </a:extLst>
          </p:cNvPr>
          <p:cNvSpPr txBox="1"/>
          <p:nvPr/>
        </p:nvSpPr>
        <p:spPr>
          <a:xfrm>
            <a:off x="6416789" y="5588136"/>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a:ln>
                  <a:noFill/>
                </a:ln>
                <a:solidFill>
                  <a:srgbClr val="F8C6C7">
                    <a:lumMod val="50000"/>
                  </a:srgbClr>
                </a:solidFill>
                <a:effectLst/>
                <a:uLnTx/>
                <a:uFillTx/>
                <a:latin typeface="Century Gothic" panose="020B0502020202020204" pitchFamily="34" charset="0"/>
                <a:ea typeface="+mn-ea"/>
                <a:cs typeface="+mn-cs"/>
              </a:rPr>
              <a:t>edificios</a:t>
            </a:r>
            <a:r>
              <a:rPr kumimoji="0" lang="en-GB" sz="2200" b="1"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 son importantes.</a:t>
            </a:r>
          </a:p>
        </p:txBody>
      </p:sp>
      <p:sp>
        <p:nvSpPr>
          <p:cNvPr id="70" name="TextBox 69">
            <a:extLst>
              <a:ext uri="{FF2B5EF4-FFF2-40B4-BE49-F238E27FC236}">
                <a16:creationId xmlns:a16="http://schemas.microsoft.com/office/drawing/2014/main" id="{294D027A-7DEB-4109-86F2-D5F1EFC3116B}"/>
              </a:ext>
            </a:extLst>
          </p:cNvPr>
          <p:cNvSpPr txBox="1"/>
          <p:nvPr/>
        </p:nvSpPr>
        <p:spPr>
          <a:xfrm>
            <a:off x="7963655" y="712851"/>
            <a:ext cx="15784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interesting</a:t>
            </a:r>
          </a:p>
        </p:txBody>
      </p:sp>
      <p:sp>
        <p:nvSpPr>
          <p:cNvPr id="71" name="TextBox 70">
            <a:extLst>
              <a:ext uri="{FF2B5EF4-FFF2-40B4-BE49-F238E27FC236}">
                <a16:creationId xmlns:a16="http://schemas.microsoft.com/office/drawing/2014/main" id="{A9B7CED2-5B1A-4273-9D3A-2EE3E49A2E7F}"/>
              </a:ext>
            </a:extLst>
          </p:cNvPr>
          <p:cNvSpPr txBox="1"/>
          <p:nvPr/>
        </p:nvSpPr>
        <p:spPr>
          <a:xfrm>
            <a:off x="11004898" y="722817"/>
            <a:ext cx="14437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big</a:t>
            </a:r>
          </a:p>
        </p:txBody>
      </p:sp>
      <p:sp>
        <p:nvSpPr>
          <p:cNvPr id="72" name="TextBox 71">
            <a:extLst>
              <a:ext uri="{FF2B5EF4-FFF2-40B4-BE49-F238E27FC236}">
                <a16:creationId xmlns:a16="http://schemas.microsoft.com/office/drawing/2014/main" id="{0C0E55F8-A623-4999-B1D9-0AA98AE70C97}"/>
              </a:ext>
            </a:extLst>
          </p:cNvPr>
          <p:cNvSpPr txBox="1"/>
          <p:nvPr/>
        </p:nvSpPr>
        <p:spPr>
          <a:xfrm>
            <a:off x="10712720" y="2734179"/>
            <a:ext cx="18388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cheerful</a:t>
            </a:r>
          </a:p>
        </p:txBody>
      </p:sp>
      <p:sp>
        <p:nvSpPr>
          <p:cNvPr id="73" name="TextBox 72">
            <a:extLst>
              <a:ext uri="{FF2B5EF4-FFF2-40B4-BE49-F238E27FC236}">
                <a16:creationId xmlns:a16="http://schemas.microsoft.com/office/drawing/2014/main" id="{06580030-F780-4628-AEFC-76A18A5565BA}"/>
              </a:ext>
            </a:extLst>
          </p:cNvPr>
          <p:cNvSpPr txBox="1"/>
          <p:nvPr/>
        </p:nvSpPr>
        <p:spPr>
          <a:xfrm>
            <a:off x="7661845" y="2745060"/>
            <a:ext cx="15693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interesting</a:t>
            </a:r>
          </a:p>
        </p:txBody>
      </p:sp>
      <p:sp>
        <p:nvSpPr>
          <p:cNvPr id="74" name="TextBox 73">
            <a:extLst>
              <a:ext uri="{FF2B5EF4-FFF2-40B4-BE49-F238E27FC236}">
                <a16:creationId xmlns:a16="http://schemas.microsoft.com/office/drawing/2014/main" id="{88B66A90-345A-4660-A634-347D1B5CD6C5}"/>
              </a:ext>
            </a:extLst>
          </p:cNvPr>
          <p:cNvSpPr txBox="1"/>
          <p:nvPr/>
        </p:nvSpPr>
        <p:spPr>
          <a:xfrm>
            <a:off x="7760045" y="4668194"/>
            <a:ext cx="16406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are important</a:t>
            </a:r>
          </a:p>
        </p:txBody>
      </p:sp>
      <p:sp>
        <p:nvSpPr>
          <p:cNvPr id="75" name="TextBox 74">
            <a:extLst>
              <a:ext uri="{FF2B5EF4-FFF2-40B4-BE49-F238E27FC236}">
                <a16:creationId xmlns:a16="http://schemas.microsoft.com/office/drawing/2014/main" id="{D881E180-AAB8-4442-B29D-6AC3B8F0560C}"/>
              </a:ext>
            </a:extLst>
          </p:cNvPr>
          <p:cNvSpPr txBox="1"/>
          <p:nvPr/>
        </p:nvSpPr>
        <p:spPr>
          <a:xfrm>
            <a:off x="10634859" y="4738491"/>
            <a:ext cx="16180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8C6C7">
                    <a:lumMod val="50000"/>
                  </a:srgbClr>
                </a:solidFill>
                <a:effectLst/>
                <a:uLnTx/>
                <a:uFillTx/>
                <a:latin typeface="Century Gothic" panose="020B0502020202020204" pitchFamily="34" charset="0"/>
                <a:ea typeface="+mn-ea"/>
                <a:cs typeface="+mn-cs"/>
              </a:rPr>
              <a:t>is big</a:t>
            </a:r>
          </a:p>
        </p:txBody>
      </p:sp>
      <p:pic>
        <p:nvPicPr>
          <p:cNvPr id="76" name="Picture 75">
            <a:extLst>
              <a:ext uri="{FF2B5EF4-FFF2-40B4-BE49-F238E27FC236}">
                <a16:creationId xmlns:a16="http://schemas.microsoft.com/office/drawing/2014/main" id="{E2155BA8-A941-4133-8BCF-8427D29D5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37" y="864058"/>
            <a:ext cx="887790" cy="702834"/>
          </a:xfrm>
          <a:prstGeom prst="rect">
            <a:avLst/>
          </a:prstGeom>
        </p:spPr>
      </p:pic>
      <p:grpSp>
        <p:nvGrpSpPr>
          <p:cNvPr id="77" name="Group 76">
            <a:extLst>
              <a:ext uri="{FF2B5EF4-FFF2-40B4-BE49-F238E27FC236}">
                <a16:creationId xmlns:a16="http://schemas.microsoft.com/office/drawing/2014/main" id="{F9FE5D07-585A-41AE-B387-EF1643140665}"/>
              </a:ext>
            </a:extLst>
          </p:cNvPr>
          <p:cNvGrpSpPr/>
          <p:nvPr/>
        </p:nvGrpSpPr>
        <p:grpSpPr>
          <a:xfrm>
            <a:off x="2478183" y="735614"/>
            <a:ext cx="1755721" cy="702834"/>
            <a:chOff x="2791660" y="1010879"/>
            <a:chExt cx="2237327" cy="874157"/>
          </a:xfrm>
        </p:grpSpPr>
        <p:pic>
          <p:nvPicPr>
            <p:cNvPr id="78" name="Picture 77">
              <a:extLst>
                <a:ext uri="{FF2B5EF4-FFF2-40B4-BE49-F238E27FC236}">
                  <a16:creationId xmlns:a16="http://schemas.microsoft.com/office/drawing/2014/main" id="{EAE568C0-A322-46EC-AFF6-2658BD4A3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660" y="1010879"/>
              <a:ext cx="1104198" cy="874157"/>
            </a:xfrm>
            <a:prstGeom prst="rect">
              <a:avLst/>
            </a:prstGeom>
          </p:spPr>
        </p:pic>
        <p:pic>
          <p:nvPicPr>
            <p:cNvPr id="79" name="Picture 78">
              <a:extLst>
                <a:ext uri="{FF2B5EF4-FFF2-40B4-BE49-F238E27FC236}">
                  <a16:creationId xmlns:a16="http://schemas.microsoft.com/office/drawing/2014/main" id="{C312C635-C9E3-4B26-885E-C45771E37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80" name="Picture 79">
            <a:extLst>
              <a:ext uri="{FF2B5EF4-FFF2-40B4-BE49-F238E27FC236}">
                <a16:creationId xmlns:a16="http://schemas.microsoft.com/office/drawing/2014/main" id="{7896CCE4-6BD4-4D90-A805-591DBDDB87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0355" y="2432316"/>
            <a:ext cx="1247257" cy="1200828"/>
          </a:xfrm>
          <a:prstGeom prst="rect">
            <a:avLst/>
          </a:prstGeom>
        </p:spPr>
      </p:pic>
      <p:grpSp>
        <p:nvGrpSpPr>
          <p:cNvPr id="81" name="Group 80">
            <a:extLst>
              <a:ext uri="{FF2B5EF4-FFF2-40B4-BE49-F238E27FC236}">
                <a16:creationId xmlns:a16="http://schemas.microsoft.com/office/drawing/2014/main" id="{1CF39A90-4216-4734-A047-EA7C5F3B06D5}"/>
              </a:ext>
            </a:extLst>
          </p:cNvPr>
          <p:cNvGrpSpPr/>
          <p:nvPr/>
        </p:nvGrpSpPr>
        <p:grpSpPr>
          <a:xfrm>
            <a:off x="-20822" y="2240645"/>
            <a:ext cx="1925015" cy="1439909"/>
            <a:chOff x="314123" y="2125390"/>
            <a:chExt cx="2453059" cy="1790901"/>
          </a:xfrm>
        </p:grpSpPr>
        <p:pic>
          <p:nvPicPr>
            <p:cNvPr id="82" name="Picture 81">
              <a:extLst>
                <a:ext uri="{FF2B5EF4-FFF2-40B4-BE49-F238E27FC236}">
                  <a16:creationId xmlns:a16="http://schemas.microsoft.com/office/drawing/2014/main" id="{44196651-5ABF-4261-B5B2-F1C86D6A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83" name="Picture 82">
              <a:extLst>
                <a:ext uri="{FF2B5EF4-FFF2-40B4-BE49-F238E27FC236}">
                  <a16:creationId xmlns:a16="http://schemas.microsoft.com/office/drawing/2014/main" id="{EA457B2E-4E4A-4C94-9A1E-9BDED4ED8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84" name="Picture 83">
            <a:extLst>
              <a:ext uri="{FF2B5EF4-FFF2-40B4-BE49-F238E27FC236}">
                <a16:creationId xmlns:a16="http://schemas.microsoft.com/office/drawing/2014/main" id="{2D6065D9-2073-481F-9F35-389AB04261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43" y="4336620"/>
            <a:ext cx="1190061" cy="1190061"/>
          </a:xfrm>
          <a:prstGeom prst="rect">
            <a:avLst/>
          </a:prstGeom>
        </p:spPr>
      </p:pic>
      <p:grpSp>
        <p:nvGrpSpPr>
          <p:cNvPr id="85" name="Group 84">
            <a:extLst>
              <a:ext uri="{FF2B5EF4-FFF2-40B4-BE49-F238E27FC236}">
                <a16:creationId xmlns:a16="http://schemas.microsoft.com/office/drawing/2014/main" id="{E3D9A8BF-F71F-492F-B5B0-DEB414328F88}"/>
              </a:ext>
            </a:extLst>
          </p:cNvPr>
          <p:cNvGrpSpPr/>
          <p:nvPr/>
        </p:nvGrpSpPr>
        <p:grpSpPr>
          <a:xfrm>
            <a:off x="2678746" y="4252908"/>
            <a:ext cx="1736160" cy="1435345"/>
            <a:chOff x="2932934" y="4173695"/>
            <a:chExt cx="2212400" cy="1785224"/>
          </a:xfrm>
        </p:grpSpPr>
        <p:pic>
          <p:nvPicPr>
            <p:cNvPr id="86" name="Picture 85">
              <a:extLst>
                <a:ext uri="{FF2B5EF4-FFF2-40B4-BE49-F238E27FC236}">
                  <a16:creationId xmlns:a16="http://schemas.microsoft.com/office/drawing/2014/main" id="{3D10F843-2897-4FD4-983A-06B0A6676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5184" y="4478769"/>
              <a:ext cx="1480150" cy="1480150"/>
            </a:xfrm>
            <a:prstGeom prst="rect">
              <a:avLst/>
            </a:prstGeom>
          </p:spPr>
        </p:pic>
        <p:pic>
          <p:nvPicPr>
            <p:cNvPr id="87" name="Picture 86">
              <a:extLst>
                <a:ext uri="{FF2B5EF4-FFF2-40B4-BE49-F238E27FC236}">
                  <a16:creationId xmlns:a16="http://schemas.microsoft.com/office/drawing/2014/main" id="{4E75CAB6-FF33-4860-8016-168A24E823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pic>
        <p:nvPicPr>
          <p:cNvPr id="88" name="Picture 87">
            <a:extLst>
              <a:ext uri="{FF2B5EF4-FFF2-40B4-BE49-F238E27FC236}">
                <a16:creationId xmlns:a16="http://schemas.microsoft.com/office/drawing/2014/main" id="{5329B513-7FAB-42CE-B41E-40F92D7533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1047" y="2740368"/>
            <a:ext cx="689652" cy="602296"/>
          </a:xfrm>
          <a:prstGeom prst="rect">
            <a:avLst/>
          </a:prstGeom>
        </p:spPr>
      </p:pic>
      <p:grpSp>
        <p:nvGrpSpPr>
          <p:cNvPr id="89" name="Group 88">
            <a:extLst>
              <a:ext uri="{FF2B5EF4-FFF2-40B4-BE49-F238E27FC236}">
                <a16:creationId xmlns:a16="http://schemas.microsoft.com/office/drawing/2014/main" id="{FCC3CE79-C7A2-4FC4-A496-88A3ECCCF5DD}"/>
              </a:ext>
            </a:extLst>
          </p:cNvPr>
          <p:cNvGrpSpPr/>
          <p:nvPr/>
        </p:nvGrpSpPr>
        <p:grpSpPr>
          <a:xfrm>
            <a:off x="9335717" y="2517525"/>
            <a:ext cx="1343885" cy="902523"/>
            <a:chOff x="3061754" y="820007"/>
            <a:chExt cx="1685337" cy="1039020"/>
          </a:xfrm>
        </p:grpSpPr>
        <p:pic>
          <p:nvPicPr>
            <p:cNvPr id="90" name="Picture 89">
              <a:extLst>
                <a:ext uri="{FF2B5EF4-FFF2-40B4-BE49-F238E27FC236}">
                  <a16:creationId xmlns:a16="http://schemas.microsoft.com/office/drawing/2014/main" id="{042A9191-03FA-4D75-B4C9-F30BCFB6E3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91" name="Picture 90">
              <a:extLst>
                <a:ext uri="{FF2B5EF4-FFF2-40B4-BE49-F238E27FC236}">
                  <a16:creationId xmlns:a16="http://schemas.microsoft.com/office/drawing/2014/main" id="{3E29A3C9-5DD9-4E36-A759-0963943750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92" name="Picture 91">
              <a:extLst>
                <a:ext uri="{FF2B5EF4-FFF2-40B4-BE49-F238E27FC236}">
                  <a16:creationId xmlns:a16="http://schemas.microsoft.com/office/drawing/2014/main" id="{B56F4AA4-69E0-415A-B97D-E593F0E29B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pic>
        <p:nvPicPr>
          <p:cNvPr id="93" name="Picture 92">
            <a:extLst>
              <a:ext uri="{FF2B5EF4-FFF2-40B4-BE49-F238E27FC236}">
                <a16:creationId xmlns:a16="http://schemas.microsoft.com/office/drawing/2014/main" id="{D0F313BA-86B6-4B3F-AEB3-CEACEEA82A75}"/>
              </a:ext>
            </a:extLst>
          </p:cNvPr>
          <p:cNvPicPr>
            <a:picLocks noChangeAspect="1"/>
          </p:cNvPicPr>
          <p:nvPr/>
        </p:nvPicPr>
        <p:blipFill rotWithShape="1">
          <a:blip r:embed="rId11">
            <a:extLst>
              <a:ext uri="{28A0092B-C50C-407E-A947-70E740481C1C}">
                <a14:useLocalDpi xmlns:a14="http://schemas.microsoft.com/office/drawing/2010/main" val="0"/>
              </a:ext>
            </a:extLst>
          </a:blip>
          <a:srcRect l="8905" t="14819" b="13045"/>
          <a:stretch/>
        </p:blipFill>
        <p:spPr>
          <a:xfrm>
            <a:off x="9652502" y="750929"/>
            <a:ext cx="1060218" cy="654468"/>
          </a:xfrm>
          <a:prstGeom prst="rect">
            <a:avLst/>
          </a:prstGeom>
        </p:spPr>
      </p:pic>
      <p:grpSp>
        <p:nvGrpSpPr>
          <p:cNvPr id="94" name="Group 93">
            <a:extLst>
              <a:ext uri="{FF2B5EF4-FFF2-40B4-BE49-F238E27FC236}">
                <a16:creationId xmlns:a16="http://schemas.microsoft.com/office/drawing/2014/main" id="{BE54B937-0761-4FDC-9B09-A7E99C0C11E0}"/>
              </a:ext>
            </a:extLst>
          </p:cNvPr>
          <p:cNvGrpSpPr/>
          <p:nvPr/>
        </p:nvGrpSpPr>
        <p:grpSpPr>
          <a:xfrm>
            <a:off x="6418111" y="681357"/>
            <a:ext cx="1388143" cy="666444"/>
            <a:chOff x="3183606" y="776973"/>
            <a:chExt cx="2195992" cy="1081542"/>
          </a:xfrm>
        </p:grpSpPr>
        <p:pic>
          <p:nvPicPr>
            <p:cNvPr id="95" name="Picture 94">
              <a:extLst>
                <a:ext uri="{FF2B5EF4-FFF2-40B4-BE49-F238E27FC236}">
                  <a16:creationId xmlns:a16="http://schemas.microsoft.com/office/drawing/2014/main" id="{5C293D20-329C-408B-9760-9BE8C2AFC8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96" name="Picture 95">
              <a:extLst>
                <a:ext uri="{FF2B5EF4-FFF2-40B4-BE49-F238E27FC236}">
                  <a16:creationId xmlns:a16="http://schemas.microsoft.com/office/drawing/2014/main" id="{7AE1539D-7D94-489C-9CC5-76F76AC04D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97" name="Picture 96">
            <a:extLst>
              <a:ext uri="{FF2B5EF4-FFF2-40B4-BE49-F238E27FC236}">
                <a16:creationId xmlns:a16="http://schemas.microsoft.com/office/drawing/2014/main" id="{3D15AD4E-F348-40BA-9551-C4B151DAEC1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810" r="46468"/>
          <a:stretch/>
        </p:blipFill>
        <p:spPr>
          <a:xfrm>
            <a:off x="9886273" y="4601106"/>
            <a:ext cx="370719" cy="945856"/>
          </a:xfrm>
          <a:prstGeom prst="rect">
            <a:avLst/>
          </a:prstGeom>
        </p:spPr>
      </p:pic>
      <p:grpSp>
        <p:nvGrpSpPr>
          <p:cNvPr id="98" name="Group 97">
            <a:extLst>
              <a:ext uri="{FF2B5EF4-FFF2-40B4-BE49-F238E27FC236}">
                <a16:creationId xmlns:a16="http://schemas.microsoft.com/office/drawing/2014/main" id="{27442F22-B9B9-4210-AB07-EC73CE042DB8}"/>
              </a:ext>
            </a:extLst>
          </p:cNvPr>
          <p:cNvGrpSpPr/>
          <p:nvPr/>
        </p:nvGrpSpPr>
        <p:grpSpPr>
          <a:xfrm>
            <a:off x="6427611" y="4695919"/>
            <a:ext cx="1278946" cy="822231"/>
            <a:chOff x="449806" y="4313295"/>
            <a:chExt cx="2081977" cy="1079452"/>
          </a:xfrm>
        </p:grpSpPr>
        <p:pic>
          <p:nvPicPr>
            <p:cNvPr id="99" name="Picture 98">
              <a:extLst>
                <a:ext uri="{FF2B5EF4-FFF2-40B4-BE49-F238E27FC236}">
                  <a16:creationId xmlns:a16="http://schemas.microsoft.com/office/drawing/2014/main" id="{24938871-0A46-44AD-B2A6-37ED7133F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806" y="4313295"/>
              <a:ext cx="1152107" cy="1079452"/>
            </a:xfrm>
            <a:prstGeom prst="rect">
              <a:avLst/>
            </a:prstGeom>
          </p:spPr>
        </p:pic>
        <p:pic>
          <p:nvPicPr>
            <p:cNvPr id="100" name="Picture 99">
              <a:extLst>
                <a:ext uri="{FF2B5EF4-FFF2-40B4-BE49-F238E27FC236}">
                  <a16:creationId xmlns:a16="http://schemas.microsoft.com/office/drawing/2014/main" id="{419770BA-7CA6-4F2F-A17C-88893404CA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9676" y="4313295"/>
              <a:ext cx="1152107" cy="1079452"/>
            </a:xfrm>
            <a:prstGeom prst="rect">
              <a:avLst/>
            </a:prstGeom>
          </p:spPr>
        </p:pic>
      </p:grpSp>
      <p:sp>
        <p:nvSpPr>
          <p:cNvPr id="102" name="TextBox 101">
            <a:extLst>
              <a:ext uri="{FF2B5EF4-FFF2-40B4-BE49-F238E27FC236}">
                <a16:creationId xmlns:a16="http://schemas.microsoft.com/office/drawing/2014/main" id="{62FA1919-01E5-450B-AB11-7C82F201CD41}"/>
              </a:ext>
            </a:extLst>
          </p:cNvPr>
          <p:cNvSpPr txBox="1"/>
          <p:nvPr/>
        </p:nvSpPr>
        <p:spPr>
          <a:xfrm>
            <a:off x="8270496" y="28363"/>
            <a:ext cx="3361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Rectangle 102">
            <a:extLst>
              <a:ext uri="{FF2B5EF4-FFF2-40B4-BE49-F238E27FC236}">
                <a16:creationId xmlns:a16="http://schemas.microsoft.com/office/drawing/2014/main" id="{30905FAE-4964-4022-9FDE-4081D53A69CA}"/>
              </a:ext>
            </a:extLst>
          </p:cNvPr>
          <p:cNvSpPr/>
          <p:nvPr/>
        </p:nvSpPr>
        <p:spPr>
          <a:xfrm>
            <a:off x="56967" y="493823"/>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04" name="Rectangle 103">
            <a:extLst>
              <a:ext uri="{FF2B5EF4-FFF2-40B4-BE49-F238E27FC236}">
                <a16:creationId xmlns:a16="http://schemas.microsoft.com/office/drawing/2014/main" id="{B7F9BD76-241D-4841-AE2E-3F6C9AA92CC3}"/>
              </a:ext>
            </a:extLst>
          </p:cNvPr>
          <p:cNvSpPr/>
          <p:nvPr/>
        </p:nvSpPr>
        <p:spPr>
          <a:xfrm>
            <a:off x="6218533" y="482759"/>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AFBDA783-E5B3-467A-8B59-77EEC5BDEEFC}"/>
              </a:ext>
            </a:extLst>
          </p:cNvPr>
          <p:cNvSpPr>
            <a:spLocks noGrp="1"/>
          </p:cNvSpPr>
          <p:nvPr>
            <p:ph type="title"/>
          </p:nvPr>
        </p:nvSpPr>
        <p:spPr>
          <a:xfrm>
            <a:off x="2035308" y="-378439"/>
            <a:ext cx="10515600" cy="1325563"/>
          </a:xfrm>
        </p:spPr>
        <p:txBody>
          <a:bodyPr/>
          <a:lstStyle/>
          <a:p>
            <a:pPr rtl="0" eaLnBrk="1" fontAlgn="auto" latinLnBrk="0" hangingPunct="1"/>
            <a:r>
              <a:rPr lang="en-GB" sz="2400" b="1" kern="1200" dirty="0">
                <a:solidFill>
                  <a:srgbClr val="002060"/>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39627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64" grpId="0"/>
      <p:bldP spid="65" grpId="0"/>
      <p:bldP spid="66" grpId="0"/>
      <p:bldP spid="67" grpId="0"/>
      <p:bldP spid="68" grpId="0"/>
      <p:bldP spid="69" grpId="0"/>
      <p:bldP spid="70" grpId="0"/>
      <p:bldP spid="71" grpId="0"/>
      <p:bldP spid="72" grpId="0"/>
      <p:bldP spid="73" grpId="0"/>
      <p:bldP spid="74" grpId="0"/>
      <p:bldP spid="75" grpId="0"/>
      <p:bldP spid="102" grpId="0"/>
      <p:bldP spid="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1084"/>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2" descr="green e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414" y="2113443"/>
            <a:ext cx="1497385" cy="142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pic>
        <p:nvPicPr>
          <p:cNvPr id="19460" name="Picture 4" descr="1st of July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8680" y="1369427"/>
            <a:ext cx="1430023" cy="15440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13" name="Picture 4" descr="red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66608" t="-2541" r="25148"/>
          <a:stretch/>
        </p:blipFill>
        <p:spPr bwMode="auto">
          <a:xfrm rot="3975017">
            <a:off x="2155428" y="3979038"/>
            <a:ext cx="571214" cy="252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720595" y="5349169"/>
            <a:ext cx="278159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leave]</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grpSp>
        <p:nvGrpSpPr>
          <p:cNvPr id="2" name="Group 1" descr="chart with increasing green line"/>
          <p:cNvGrpSpPr/>
          <p:nvPr/>
        </p:nvGrpSpPr>
        <p:grpSpPr>
          <a:xfrm>
            <a:off x="9572285" y="1352374"/>
            <a:ext cx="1562229" cy="1437251"/>
            <a:chOff x="7169086" y="1074072"/>
            <a:chExt cx="1562229" cy="1437251"/>
          </a:xfrm>
        </p:grpSpPr>
        <p:pic>
          <p:nvPicPr>
            <p:cNvPr id="1026" name="Picture 2" descr="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086" y="1074072"/>
              <a:ext cx="1562229" cy="143725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7357533" y="1143001"/>
              <a:ext cx="1151467" cy="1270000"/>
            </a:xfrm>
            <a:custGeom>
              <a:avLst/>
              <a:gdLst>
                <a:gd name="connsiteX0" fmla="*/ 0 w 1109134"/>
                <a:gd name="connsiteY0" fmla="*/ 1227667 h 1227667"/>
                <a:gd name="connsiteX1" fmla="*/ 16934 w 1109134"/>
                <a:gd name="connsiteY1" fmla="*/ 1109134 h 1227667"/>
                <a:gd name="connsiteX2" fmla="*/ 25400 w 1109134"/>
                <a:gd name="connsiteY2" fmla="*/ 1075267 h 1227667"/>
                <a:gd name="connsiteX3" fmla="*/ 33867 w 1109134"/>
                <a:gd name="connsiteY3" fmla="*/ 1024467 h 1227667"/>
                <a:gd name="connsiteX4" fmla="*/ 50800 w 1109134"/>
                <a:gd name="connsiteY4" fmla="*/ 990600 h 1227667"/>
                <a:gd name="connsiteX5" fmla="*/ 76200 w 1109134"/>
                <a:gd name="connsiteY5" fmla="*/ 939800 h 1227667"/>
                <a:gd name="connsiteX6" fmla="*/ 127000 w 1109134"/>
                <a:gd name="connsiteY6" fmla="*/ 922867 h 1227667"/>
                <a:gd name="connsiteX7" fmla="*/ 152400 w 1109134"/>
                <a:gd name="connsiteY7" fmla="*/ 914400 h 1227667"/>
                <a:gd name="connsiteX8" fmla="*/ 287867 w 1109134"/>
                <a:gd name="connsiteY8" fmla="*/ 897467 h 1227667"/>
                <a:gd name="connsiteX9" fmla="*/ 372534 w 1109134"/>
                <a:gd name="connsiteY9" fmla="*/ 872067 h 1227667"/>
                <a:gd name="connsiteX10" fmla="*/ 397934 w 1109134"/>
                <a:gd name="connsiteY10" fmla="*/ 863600 h 1227667"/>
                <a:gd name="connsiteX11" fmla="*/ 431800 w 1109134"/>
                <a:gd name="connsiteY11" fmla="*/ 838200 h 1227667"/>
                <a:gd name="connsiteX12" fmla="*/ 474134 w 1109134"/>
                <a:gd name="connsiteY12" fmla="*/ 795867 h 1227667"/>
                <a:gd name="connsiteX13" fmla="*/ 482600 w 1109134"/>
                <a:gd name="connsiteY13" fmla="*/ 770467 h 1227667"/>
                <a:gd name="connsiteX14" fmla="*/ 499534 w 1109134"/>
                <a:gd name="connsiteY14" fmla="*/ 753534 h 1227667"/>
                <a:gd name="connsiteX15" fmla="*/ 524934 w 1109134"/>
                <a:gd name="connsiteY15" fmla="*/ 702734 h 1227667"/>
                <a:gd name="connsiteX16" fmla="*/ 533400 w 1109134"/>
                <a:gd name="connsiteY16" fmla="*/ 651934 h 1227667"/>
                <a:gd name="connsiteX17" fmla="*/ 541867 w 1109134"/>
                <a:gd name="connsiteY17" fmla="*/ 626534 h 1227667"/>
                <a:gd name="connsiteX18" fmla="*/ 550334 w 1109134"/>
                <a:gd name="connsiteY18" fmla="*/ 592667 h 1227667"/>
                <a:gd name="connsiteX19" fmla="*/ 567267 w 1109134"/>
                <a:gd name="connsiteY19" fmla="*/ 541867 h 1227667"/>
                <a:gd name="connsiteX20" fmla="*/ 618067 w 1109134"/>
                <a:gd name="connsiteY20" fmla="*/ 491067 h 1227667"/>
                <a:gd name="connsiteX21" fmla="*/ 677334 w 1109134"/>
                <a:gd name="connsiteY21" fmla="*/ 440267 h 1227667"/>
                <a:gd name="connsiteX22" fmla="*/ 702734 w 1109134"/>
                <a:gd name="connsiteY22" fmla="*/ 414867 h 1227667"/>
                <a:gd name="connsiteX23" fmla="*/ 728134 w 1109134"/>
                <a:gd name="connsiteY23" fmla="*/ 389467 h 1227667"/>
                <a:gd name="connsiteX24" fmla="*/ 778934 w 1109134"/>
                <a:gd name="connsiteY24" fmla="*/ 313267 h 1227667"/>
                <a:gd name="connsiteX25" fmla="*/ 795867 w 1109134"/>
                <a:gd name="connsiteY25" fmla="*/ 287867 h 1227667"/>
                <a:gd name="connsiteX26" fmla="*/ 821267 w 1109134"/>
                <a:gd name="connsiteY26" fmla="*/ 262467 h 1227667"/>
                <a:gd name="connsiteX27" fmla="*/ 838200 w 1109134"/>
                <a:gd name="connsiteY27" fmla="*/ 237067 h 1227667"/>
                <a:gd name="connsiteX28" fmla="*/ 863600 w 1109134"/>
                <a:gd name="connsiteY28" fmla="*/ 220134 h 1227667"/>
                <a:gd name="connsiteX29" fmla="*/ 880534 w 1109134"/>
                <a:gd name="connsiteY29" fmla="*/ 203200 h 1227667"/>
                <a:gd name="connsiteX30" fmla="*/ 931334 w 1109134"/>
                <a:gd name="connsiteY30" fmla="*/ 169334 h 1227667"/>
                <a:gd name="connsiteX31" fmla="*/ 948267 w 1109134"/>
                <a:gd name="connsiteY31" fmla="*/ 152400 h 1227667"/>
                <a:gd name="connsiteX32" fmla="*/ 1007534 w 1109134"/>
                <a:gd name="connsiteY32" fmla="*/ 84667 h 1227667"/>
                <a:gd name="connsiteX33" fmla="*/ 1049867 w 1109134"/>
                <a:gd name="connsiteY33" fmla="*/ 50800 h 1227667"/>
                <a:gd name="connsiteX34" fmla="*/ 1075267 w 1109134"/>
                <a:gd name="connsiteY34" fmla="*/ 33867 h 1227667"/>
                <a:gd name="connsiteX35" fmla="*/ 1109134 w 1109134"/>
                <a:gd name="connsiteY35"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9134" h="1227667">
                  <a:moveTo>
                    <a:pt x="0" y="1227667"/>
                  </a:moveTo>
                  <a:cubicBezTo>
                    <a:pt x="5204" y="1186037"/>
                    <a:pt x="8795" y="1149832"/>
                    <a:pt x="16934" y="1109134"/>
                  </a:cubicBezTo>
                  <a:cubicBezTo>
                    <a:pt x="19216" y="1097724"/>
                    <a:pt x="23118" y="1086677"/>
                    <a:pt x="25400" y="1075267"/>
                  </a:cubicBezTo>
                  <a:cubicBezTo>
                    <a:pt x="28767" y="1058433"/>
                    <a:pt x="28934" y="1040910"/>
                    <a:pt x="33867" y="1024467"/>
                  </a:cubicBezTo>
                  <a:cubicBezTo>
                    <a:pt x="37494" y="1012378"/>
                    <a:pt x="45828" y="1002201"/>
                    <a:pt x="50800" y="990600"/>
                  </a:cubicBezTo>
                  <a:cubicBezTo>
                    <a:pt x="57213" y="975636"/>
                    <a:pt x="60327" y="949720"/>
                    <a:pt x="76200" y="939800"/>
                  </a:cubicBezTo>
                  <a:cubicBezTo>
                    <a:pt x="91336" y="930340"/>
                    <a:pt x="110067" y="928511"/>
                    <a:pt x="127000" y="922867"/>
                  </a:cubicBezTo>
                  <a:lnTo>
                    <a:pt x="152400" y="914400"/>
                  </a:lnTo>
                  <a:cubicBezTo>
                    <a:pt x="212705" y="894299"/>
                    <a:pt x="168921" y="906617"/>
                    <a:pt x="287867" y="897467"/>
                  </a:cubicBezTo>
                  <a:cubicBezTo>
                    <a:pt x="339047" y="884672"/>
                    <a:pt x="310700" y="892678"/>
                    <a:pt x="372534" y="872067"/>
                  </a:cubicBezTo>
                  <a:lnTo>
                    <a:pt x="397934" y="863600"/>
                  </a:lnTo>
                  <a:cubicBezTo>
                    <a:pt x="409223" y="855133"/>
                    <a:pt x="421253" y="847575"/>
                    <a:pt x="431800" y="838200"/>
                  </a:cubicBezTo>
                  <a:cubicBezTo>
                    <a:pt x="446715" y="824942"/>
                    <a:pt x="474134" y="795867"/>
                    <a:pt x="474134" y="795867"/>
                  </a:cubicBezTo>
                  <a:cubicBezTo>
                    <a:pt x="476956" y="787400"/>
                    <a:pt x="478008" y="778120"/>
                    <a:pt x="482600" y="770467"/>
                  </a:cubicBezTo>
                  <a:cubicBezTo>
                    <a:pt x="486707" y="763622"/>
                    <a:pt x="495964" y="760674"/>
                    <a:pt x="499534" y="753534"/>
                  </a:cubicBezTo>
                  <a:cubicBezTo>
                    <a:pt x="530742" y="691118"/>
                    <a:pt x="485499" y="742167"/>
                    <a:pt x="524934" y="702734"/>
                  </a:cubicBezTo>
                  <a:cubicBezTo>
                    <a:pt x="527756" y="685801"/>
                    <a:pt x="529676" y="668692"/>
                    <a:pt x="533400" y="651934"/>
                  </a:cubicBezTo>
                  <a:cubicBezTo>
                    <a:pt x="535336" y="643222"/>
                    <a:pt x="539415" y="635115"/>
                    <a:pt x="541867" y="626534"/>
                  </a:cubicBezTo>
                  <a:cubicBezTo>
                    <a:pt x="545064" y="615345"/>
                    <a:pt x="546990" y="603813"/>
                    <a:pt x="550334" y="592667"/>
                  </a:cubicBezTo>
                  <a:cubicBezTo>
                    <a:pt x="555463" y="575570"/>
                    <a:pt x="554646" y="554488"/>
                    <a:pt x="567267" y="541867"/>
                  </a:cubicBezTo>
                  <a:cubicBezTo>
                    <a:pt x="584200" y="524934"/>
                    <a:pt x="598141" y="504350"/>
                    <a:pt x="618067" y="491067"/>
                  </a:cubicBezTo>
                  <a:cubicBezTo>
                    <a:pt x="656751" y="465278"/>
                    <a:pt x="636272" y="481329"/>
                    <a:pt x="677334" y="440267"/>
                  </a:cubicBezTo>
                  <a:lnTo>
                    <a:pt x="702734" y="414867"/>
                  </a:lnTo>
                  <a:cubicBezTo>
                    <a:pt x="711201" y="406400"/>
                    <a:pt x="721492" y="399430"/>
                    <a:pt x="728134" y="389467"/>
                  </a:cubicBezTo>
                  <a:lnTo>
                    <a:pt x="778934" y="313267"/>
                  </a:lnTo>
                  <a:cubicBezTo>
                    <a:pt x="784578" y="304800"/>
                    <a:pt x="788672" y="295062"/>
                    <a:pt x="795867" y="287867"/>
                  </a:cubicBezTo>
                  <a:cubicBezTo>
                    <a:pt x="804334" y="279400"/>
                    <a:pt x="813602" y="271665"/>
                    <a:pt x="821267" y="262467"/>
                  </a:cubicBezTo>
                  <a:cubicBezTo>
                    <a:pt x="827781" y="254650"/>
                    <a:pt x="831005" y="244262"/>
                    <a:pt x="838200" y="237067"/>
                  </a:cubicBezTo>
                  <a:cubicBezTo>
                    <a:pt x="845395" y="229872"/>
                    <a:pt x="855654" y="226491"/>
                    <a:pt x="863600" y="220134"/>
                  </a:cubicBezTo>
                  <a:cubicBezTo>
                    <a:pt x="869834" y="215147"/>
                    <a:pt x="874148" y="207990"/>
                    <a:pt x="880534" y="203200"/>
                  </a:cubicBezTo>
                  <a:cubicBezTo>
                    <a:pt x="896815" y="190989"/>
                    <a:pt x="916944" y="183725"/>
                    <a:pt x="931334" y="169334"/>
                  </a:cubicBezTo>
                  <a:cubicBezTo>
                    <a:pt x="936978" y="163689"/>
                    <a:pt x="943280" y="158633"/>
                    <a:pt x="948267" y="152400"/>
                  </a:cubicBezTo>
                  <a:cubicBezTo>
                    <a:pt x="973839" y="120433"/>
                    <a:pt x="962771" y="114509"/>
                    <a:pt x="1007534" y="84667"/>
                  </a:cubicBezTo>
                  <a:cubicBezTo>
                    <a:pt x="1085712" y="32549"/>
                    <a:pt x="989546" y="99057"/>
                    <a:pt x="1049867" y="50800"/>
                  </a:cubicBezTo>
                  <a:cubicBezTo>
                    <a:pt x="1057813" y="44443"/>
                    <a:pt x="1067450" y="40381"/>
                    <a:pt x="1075267" y="33867"/>
                  </a:cubicBezTo>
                  <a:lnTo>
                    <a:pt x="110913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9458" name="Picture 2" descr="woman rea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7129" y="4427279"/>
            <a:ext cx="1113677" cy="140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j_juli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gtEl>
                                        <p:attrNameLst>
                                          <p:attrName>style.visibility</p:attrName>
                                        </p:attrNameLst>
                                      </p:cBhvr>
                                      <p:to>
                                        <p:strVal val="visible"/>
                                      </p:to>
                                    </p:set>
                                    <p:animEffect transition="in" filter="fade">
                                      <p:cBhvr>
                                        <p:cTn id="28" dur="500"/>
                                        <p:tgtEl>
                                          <p:spTgt spid="19460"/>
                                        </p:tgtEl>
                                      </p:cBhvr>
                                    </p:animEffect>
                                  </p:childTnLst>
                                  <p:subTnLst>
                                    <p:audio>
                                      <p:cMediaNode>
                                        <p:cTn display="0" masterRel="sameClick">
                                          <p:stCondLst>
                                            <p:cond evt="begin" delay="0">
                                              <p:tn val="26"/>
                                            </p:cond>
                                          </p:stCondLst>
                                          <p:endCondLst>
                                            <p:cond evt="onStopAudio" delay="0">
                                              <p:tgtEl>
                                                <p:sldTgt/>
                                              </p:tgtEl>
                                            </p:cond>
                                          </p:endCondLst>
                                        </p:cTn>
                                        <p:tgtEl>
                                          <p:sndTgt r:embed="rId5" name="j_juli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j_mejo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j_mejo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j_roj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j_roj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j_dej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j_dej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j_muj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458"/>
                                        </p:tgtEl>
                                        <p:attrNameLst>
                                          <p:attrName>style.visibility</p:attrName>
                                        </p:attrNameLst>
                                      </p:cBhvr>
                                      <p:to>
                                        <p:strVal val="visible"/>
                                      </p:to>
                                    </p:set>
                                    <p:animEffect transition="in" filter="fade">
                                      <p:cBhvr>
                                        <p:cTn id="68" dur="500"/>
                                        <p:tgtEl>
                                          <p:spTgt spid="19458"/>
                                        </p:tgtEl>
                                      </p:cBhvr>
                                    </p:animEffect>
                                  </p:childTnLst>
                                  <p:subTnLst>
                                    <p:audio>
                                      <p:cMediaNode>
                                        <p:cTn display="0" masterRel="sameClick">
                                          <p:stCondLst>
                                            <p:cond evt="begin" delay="0">
                                              <p:tn val="66"/>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1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7037" y="302094"/>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5014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j_jul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j_mejo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j_roj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j_dej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73" y="522447"/>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27181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2" grpId="0"/>
      <p:bldP spid="11" grpId="0"/>
      <p:bldP spid="10"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824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Google Shape;92;p5" descr="Table for exercises">
            <a:extLst>
              <a:ext uri="{FF2B5EF4-FFF2-40B4-BE49-F238E27FC236}">
                <a16:creationId xmlns:a16="http://schemas.microsoft.com/office/drawing/2014/main" id="{D42FCDF6-424C-46B0-ACC4-5160860AB740}"/>
              </a:ext>
            </a:extLst>
          </p:cNvPr>
          <p:cNvGraphicFramePr/>
          <p:nvPr/>
        </p:nvGraphicFramePr>
        <p:xfrm>
          <a:off x="142262" y="1696113"/>
          <a:ext cx="6451458" cy="3896375"/>
        </p:xfrm>
        <a:graphic>
          <a:graphicData uri="http://schemas.openxmlformats.org/drawingml/2006/table">
            <a:tbl>
              <a:tblPr firstRow="1" bandRow="1">
                <a:noFill/>
              </a:tblPr>
              <a:tblGrid>
                <a:gridCol w="782499">
                  <a:extLst>
                    <a:ext uri="{9D8B030D-6E8A-4147-A177-3AD203B41FA5}">
                      <a16:colId xmlns:a16="http://schemas.microsoft.com/office/drawing/2014/main" val="20000"/>
                    </a:ext>
                  </a:extLst>
                </a:gridCol>
                <a:gridCol w="5668959">
                  <a:extLst>
                    <a:ext uri="{9D8B030D-6E8A-4147-A177-3AD203B41FA5}">
                      <a16:colId xmlns:a16="http://schemas.microsoft.com/office/drawing/2014/main" val="20001"/>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8" name="Google Shape;95;p5">
            <a:hlinkClick r:id="" action="ppaction://noaction">
              <a:snd r:embed="rId3" name="no hay clase en julio.wav"/>
            </a:hlinkClick>
            <a:extLst>
              <a:ext uri="{FF2B5EF4-FFF2-40B4-BE49-F238E27FC236}">
                <a16:creationId xmlns:a16="http://schemas.microsoft.com/office/drawing/2014/main" id="{77BA0CCA-F1CD-4E9D-8478-92EEAE28B3E8}"/>
              </a:ext>
            </a:extLst>
          </p:cNvPr>
          <p:cNvSpPr/>
          <p:nvPr/>
        </p:nvSpPr>
        <p:spPr>
          <a:xfrm>
            <a:off x="270825" y="231390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mj-lt"/>
                <a:ea typeface="Century Gothic"/>
                <a:cs typeface="Century Gothic"/>
                <a:sym typeface="Century Gothic"/>
              </a:rPr>
              <a:t>1</a:t>
            </a:r>
            <a:endParaRPr dirty="0">
              <a:solidFill>
                <a:prstClr val="black"/>
              </a:solidFill>
              <a:latin typeface="+mj-lt"/>
            </a:endParaRPr>
          </a:p>
        </p:txBody>
      </p:sp>
      <p:sp>
        <p:nvSpPr>
          <p:cNvPr id="9" name="Google Shape;96;p5">
            <a:extLst>
              <a:ext uri="{FF2B5EF4-FFF2-40B4-BE49-F238E27FC236}">
                <a16:creationId xmlns:a16="http://schemas.microsoft.com/office/drawing/2014/main" id="{22989CD4-3DC6-4EB9-AC3B-CDFD54094D09}"/>
              </a:ext>
            </a:extLst>
          </p:cNvPr>
          <p:cNvSpPr txBox="1"/>
          <p:nvPr/>
        </p:nvSpPr>
        <p:spPr>
          <a:xfrm>
            <a:off x="983150" y="2286528"/>
            <a:ext cx="4880932"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No hay clase en julio.</a:t>
            </a:r>
            <a:endParaRPr sz="2200" dirty="0">
              <a:latin typeface="+mj-lt"/>
              <a:ea typeface="Century Gothic"/>
              <a:cs typeface="Century Gothic"/>
              <a:sym typeface="Century Gothic"/>
            </a:endParaRPr>
          </a:p>
        </p:txBody>
      </p:sp>
      <p:sp>
        <p:nvSpPr>
          <p:cNvPr id="10" name="Google Shape;96;p5">
            <a:extLst>
              <a:ext uri="{FF2B5EF4-FFF2-40B4-BE49-F238E27FC236}">
                <a16:creationId xmlns:a16="http://schemas.microsoft.com/office/drawing/2014/main" id="{E3B045E3-4F0B-4A69-984F-7D97A6DB8DA4}"/>
              </a:ext>
            </a:extLst>
          </p:cNvPr>
          <p:cNvSpPr txBox="1"/>
          <p:nvPr/>
        </p:nvSpPr>
        <p:spPr>
          <a:xfrm>
            <a:off x="6777804" y="2327589"/>
            <a:ext cx="3470129"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There isn’t class in July.</a:t>
            </a:r>
            <a:endParaRPr sz="2200" dirty="0">
              <a:latin typeface="+mj-lt"/>
              <a:ea typeface="Century Gothic"/>
              <a:cs typeface="Century Gothic"/>
              <a:sym typeface="Century Gothic"/>
            </a:endParaRPr>
          </a:p>
        </p:txBody>
      </p:sp>
      <p:sp>
        <p:nvSpPr>
          <p:cNvPr id="11" name="Google Shape;98;p5">
            <a:hlinkClick r:id="" action="ppaction://noaction">
              <a:snd r:embed="rId4" name="la camara es roja.wav"/>
            </a:hlinkClick>
            <a:extLst>
              <a:ext uri="{FF2B5EF4-FFF2-40B4-BE49-F238E27FC236}">
                <a16:creationId xmlns:a16="http://schemas.microsoft.com/office/drawing/2014/main" id="{628B1DB0-A86C-4ED4-A573-F9E95377AC6E}"/>
              </a:ext>
            </a:extLst>
          </p:cNvPr>
          <p:cNvSpPr/>
          <p:nvPr/>
        </p:nvSpPr>
        <p:spPr>
          <a:xfrm>
            <a:off x="270825" y="286271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2</a:t>
            </a:r>
            <a:endParaRPr>
              <a:solidFill>
                <a:prstClr val="black"/>
              </a:solidFill>
              <a:latin typeface="+mj-lt"/>
            </a:endParaRPr>
          </a:p>
        </p:txBody>
      </p:sp>
      <p:sp>
        <p:nvSpPr>
          <p:cNvPr id="12" name="Google Shape;99;p5">
            <a:extLst>
              <a:ext uri="{FF2B5EF4-FFF2-40B4-BE49-F238E27FC236}">
                <a16:creationId xmlns:a16="http://schemas.microsoft.com/office/drawing/2014/main" id="{E4668AE0-C316-42F4-BB1E-CBDB3EBADC81}"/>
              </a:ext>
            </a:extLst>
          </p:cNvPr>
          <p:cNvSpPr txBox="1"/>
          <p:nvPr/>
        </p:nvSpPr>
        <p:spPr>
          <a:xfrm>
            <a:off x="1302420" y="2827269"/>
            <a:ext cx="4880932" cy="369291"/>
          </a:xfrm>
          <a:prstGeom prst="rect">
            <a:avLst/>
          </a:prstGeom>
          <a:noFill/>
          <a:ln>
            <a:noFill/>
          </a:ln>
        </p:spPr>
        <p:txBody>
          <a:bodyPr spcFirstLastPara="1" wrap="square" lIns="91425" tIns="45700" rIns="91425" bIns="45700" anchor="t" anchorCtr="0">
            <a:spAutoFit/>
          </a:bodyPr>
          <a:lstStyle/>
          <a:p>
            <a:endParaRPr>
              <a:latin typeface="+mj-lt"/>
              <a:ea typeface="Century Gothic"/>
              <a:cs typeface="Century Gothic"/>
              <a:sym typeface="Century Gothic"/>
            </a:endParaRPr>
          </a:p>
        </p:txBody>
      </p:sp>
      <p:sp>
        <p:nvSpPr>
          <p:cNvPr id="13" name="Google Shape;101;p5">
            <a:hlinkClick r:id="" action="ppaction://noaction">
              <a:snd r:embed="rId5" name="quiero un ejemplo.wav"/>
            </a:hlinkClick>
            <a:extLst>
              <a:ext uri="{FF2B5EF4-FFF2-40B4-BE49-F238E27FC236}">
                <a16:creationId xmlns:a16="http://schemas.microsoft.com/office/drawing/2014/main" id="{D7F6FB4B-24B3-4F70-BA3F-2D75283BEA0D}"/>
              </a:ext>
            </a:extLst>
          </p:cNvPr>
          <p:cNvSpPr/>
          <p:nvPr/>
        </p:nvSpPr>
        <p:spPr>
          <a:xfrm>
            <a:off x="270824" y="34402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3</a:t>
            </a:r>
            <a:endParaRPr>
              <a:solidFill>
                <a:prstClr val="black"/>
              </a:solidFill>
              <a:latin typeface="+mj-lt"/>
            </a:endParaRPr>
          </a:p>
        </p:txBody>
      </p:sp>
      <p:sp>
        <p:nvSpPr>
          <p:cNvPr id="14" name="Google Shape;102;p5">
            <a:extLst>
              <a:ext uri="{FF2B5EF4-FFF2-40B4-BE49-F238E27FC236}">
                <a16:creationId xmlns:a16="http://schemas.microsoft.com/office/drawing/2014/main" id="{33F9BF23-CD63-4715-A30D-A8B71CC95F17}"/>
              </a:ext>
            </a:extLst>
          </p:cNvPr>
          <p:cNvSpPr txBox="1"/>
          <p:nvPr/>
        </p:nvSpPr>
        <p:spPr>
          <a:xfrm>
            <a:off x="1044256" y="3418502"/>
            <a:ext cx="4758718"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Quiero un ejemplo.</a:t>
            </a:r>
            <a:endParaRPr sz="2200" dirty="0">
              <a:latin typeface="+mj-lt"/>
              <a:ea typeface="Century Gothic"/>
              <a:cs typeface="Century Gothic"/>
              <a:sym typeface="Century Gothic"/>
            </a:endParaRPr>
          </a:p>
        </p:txBody>
      </p:sp>
      <p:sp>
        <p:nvSpPr>
          <p:cNvPr id="15" name="Google Shape;104;p5">
            <a:hlinkClick r:id="" action="ppaction://noaction">
              <a:snd r:embed="rId6" name="Inglaterra o España_ España es mejor.wav"/>
            </a:hlinkClick>
            <a:extLst>
              <a:ext uri="{FF2B5EF4-FFF2-40B4-BE49-F238E27FC236}">
                <a16:creationId xmlns:a16="http://schemas.microsoft.com/office/drawing/2014/main" id="{4948E6FB-7597-4124-810F-17AF87EFD113}"/>
              </a:ext>
            </a:extLst>
          </p:cNvPr>
          <p:cNvSpPr/>
          <p:nvPr/>
        </p:nvSpPr>
        <p:spPr>
          <a:xfrm>
            <a:off x="270823" y="399543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4</a:t>
            </a:r>
            <a:endParaRPr>
              <a:solidFill>
                <a:prstClr val="black"/>
              </a:solidFill>
              <a:latin typeface="+mj-lt"/>
            </a:endParaRPr>
          </a:p>
        </p:txBody>
      </p:sp>
      <p:sp>
        <p:nvSpPr>
          <p:cNvPr id="16" name="Google Shape;105;p5">
            <a:extLst>
              <a:ext uri="{FF2B5EF4-FFF2-40B4-BE49-F238E27FC236}">
                <a16:creationId xmlns:a16="http://schemas.microsoft.com/office/drawing/2014/main" id="{20D751A7-DC67-4086-99CC-60C23E72D0CA}"/>
              </a:ext>
            </a:extLst>
          </p:cNvPr>
          <p:cNvSpPr txBox="1"/>
          <p:nvPr/>
        </p:nvSpPr>
        <p:spPr>
          <a:xfrm>
            <a:off x="938218" y="3976842"/>
            <a:ext cx="6307299"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 ¿Inglaterra o España? España es mejor.</a:t>
            </a:r>
            <a:endParaRPr sz="2200" dirty="0">
              <a:latin typeface="+mj-lt"/>
              <a:ea typeface="Century Gothic"/>
              <a:cs typeface="Century Gothic"/>
              <a:sym typeface="Century Gothic"/>
            </a:endParaRPr>
          </a:p>
        </p:txBody>
      </p:sp>
      <p:sp>
        <p:nvSpPr>
          <p:cNvPr id="17" name="Google Shape;107;p5">
            <a:hlinkClick r:id="" action="ppaction://noaction">
              <a:snd r:embed="rId7" name="es mejor dejar la bolsa en casa.wav"/>
            </a:hlinkClick>
            <a:extLst>
              <a:ext uri="{FF2B5EF4-FFF2-40B4-BE49-F238E27FC236}">
                <a16:creationId xmlns:a16="http://schemas.microsoft.com/office/drawing/2014/main" id="{1D1CA475-127E-460E-9BBD-901E4259FCAA}"/>
              </a:ext>
            </a:extLst>
          </p:cNvPr>
          <p:cNvSpPr/>
          <p:nvPr/>
        </p:nvSpPr>
        <p:spPr>
          <a:xfrm>
            <a:off x="270823" y="456944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5</a:t>
            </a:r>
            <a:endParaRPr>
              <a:solidFill>
                <a:prstClr val="black"/>
              </a:solidFill>
              <a:latin typeface="+mj-lt"/>
            </a:endParaRPr>
          </a:p>
        </p:txBody>
      </p:sp>
      <p:sp>
        <p:nvSpPr>
          <p:cNvPr id="18" name="Google Shape;108;p5">
            <a:extLst>
              <a:ext uri="{FF2B5EF4-FFF2-40B4-BE49-F238E27FC236}">
                <a16:creationId xmlns:a16="http://schemas.microsoft.com/office/drawing/2014/main" id="{5EAB6A02-11CA-4C0E-8000-DF39EABE798A}"/>
              </a:ext>
            </a:extLst>
          </p:cNvPr>
          <p:cNvSpPr txBox="1"/>
          <p:nvPr/>
        </p:nvSpPr>
        <p:spPr>
          <a:xfrm>
            <a:off x="1361270" y="4521629"/>
            <a:ext cx="4719484" cy="369291"/>
          </a:xfrm>
          <a:prstGeom prst="rect">
            <a:avLst/>
          </a:prstGeom>
          <a:noFill/>
          <a:ln>
            <a:noFill/>
          </a:ln>
        </p:spPr>
        <p:txBody>
          <a:bodyPr spcFirstLastPara="1" wrap="square" lIns="91425" tIns="45700" rIns="91425" bIns="45700" anchor="t" anchorCtr="0">
            <a:spAutoFit/>
          </a:bodyPr>
          <a:lstStyle/>
          <a:p>
            <a:endParaRPr>
              <a:latin typeface="+mj-lt"/>
              <a:ea typeface="Century Gothic"/>
              <a:cs typeface="Century Gothic"/>
              <a:sym typeface="Century Gothic"/>
            </a:endParaRPr>
          </a:p>
        </p:txBody>
      </p:sp>
      <p:sp>
        <p:nvSpPr>
          <p:cNvPr id="19" name="Google Shape;110;p5">
            <a:hlinkClick r:id="" action="ppaction://noaction">
              <a:snd r:embed="rId8" name="tienes dos ojos.wav"/>
            </a:hlinkClick>
            <a:extLst>
              <a:ext uri="{FF2B5EF4-FFF2-40B4-BE49-F238E27FC236}">
                <a16:creationId xmlns:a16="http://schemas.microsoft.com/office/drawing/2014/main" id="{4627DB8D-5AEE-4AAA-9017-5486D28A1E87}"/>
              </a:ext>
            </a:extLst>
          </p:cNvPr>
          <p:cNvSpPr/>
          <p:nvPr/>
        </p:nvSpPr>
        <p:spPr>
          <a:xfrm>
            <a:off x="270822" y="510586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6</a:t>
            </a:r>
            <a:endParaRPr>
              <a:solidFill>
                <a:prstClr val="black"/>
              </a:solidFill>
              <a:latin typeface="+mj-lt"/>
            </a:endParaRPr>
          </a:p>
        </p:txBody>
      </p:sp>
      <p:sp>
        <p:nvSpPr>
          <p:cNvPr id="20" name="Google Shape;111;p5">
            <a:extLst>
              <a:ext uri="{FF2B5EF4-FFF2-40B4-BE49-F238E27FC236}">
                <a16:creationId xmlns:a16="http://schemas.microsoft.com/office/drawing/2014/main" id="{264C6EE1-07B5-4E7B-B450-A9E437B48DD5}"/>
              </a:ext>
            </a:extLst>
          </p:cNvPr>
          <p:cNvSpPr txBox="1"/>
          <p:nvPr/>
        </p:nvSpPr>
        <p:spPr>
          <a:xfrm>
            <a:off x="1341653" y="5092899"/>
            <a:ext cx="4719484" cy="369291"/>
          </a:xfrm>
          <a:prstGeom prst="rect">
            <a:avLst/>
          </a:prstGeom>
          <a:noFill/>
          <a:ln>
            <a:noFill/>
          </a:ln>
        </p:spPr>
        <p:txBody>
          <a:bodyPr spcFirstLastPara="1" wrap="square" lIns="91425" tIns="45700" rIns="91425" bIns="45700" anchor="t" anchorCtr="0">
            <a:spAutoFit/>
          </a:bodyPr>
          <a:lstStyle/>
          <a:p>
            <a:endParaRPr>
              <a:latin typeface="+mj-lt"/>
              <a:ea typeface="Century Gothic"/>
              <a:cs typeface="Century Gothic"/>
              <a:sym typeface="Century Gothic"/>
            </a:endParaRPr>
          </a:p>
        </p:txBody>
      </p:sp>
      <p:sp>
        <p:nvSpPr>
          <p:cNvPr id="21" name="Google Shape;96;p5">
            <a:extLst>
              <a:ext uri="{FF2B5EF4-FFF2-40B4-BE49-F238E27FC236}">
                <a16:creationId xmlns:a16="http://schemas.microsoft.com/office/drawing/2014/main" id="{48ECE242-0385-4E14-AA73-92997CF855F3}"/>
              </a:ext>
            </a:extLst>
          </p:cNvPr>
          <p:cNvSpPr txBox="1"/>
          <p:nvPr/>
        </p:nvSpPr>
        <p:spPr>
          <a:xfrm>
            <a:off x="983150" y="2862083"/>
            <a:ext cx="4880932"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La cámara es roja.</a:t>
            </a:r>
            <a:endParaRPr sz="2200" dirty="0">
              <a:latin typeface="+mj-lt"/>
              <a:ea typeface="Century Gothic"/>
              <a:cs typeface="Century Gothic"/>
              <a:sym typeface="Century Gothic"/>
            </a:endParaRPr>
          </a:p>
        </p:txBody>
      </p:sp>
      <p:sp>
        <p:nvSpPr>
          <p:cNvPr id="22" name="Google Shape;105;p5">
            <a:extLst>
              <a:ext uri="{FF2B5EF4-FFF2-40B4-BE49-F238E27FC236}">
                <a16:creationId xmlns:a16="http://schemas.microsoft.com/office/drawing/2014/main" id="{75A7777C-EC51-4E78-A9BD-79D25C687906}"/>
              </a:ext>
            </a:extLst>
          </p:cNvPr>
          <p:cNvSpPr txBox="1"/>
          <p:nvPr/>
        </p:nvSpPr>
        <p:spPr>
          <a:xfrm>
            <a:off x="1044257" y="4568706"/>
            <a:ext cx="5396802"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Es mejor dejar la bolsa en casa.</a:t>
            </a:r>
            <a:endParaRPr sz="2200" dirty="0">
              <a:latin typeface="+mj-lt"/>
              <a:ea typeface="Century Gothic"/>
              <a:cs typeface="Century Gothic"/>
              <a:sym typeface="Century Gothic"/>
            </a:endParaRPr>
          </a:p>
        </p:txBody>
      </p:sp>
      <p:sp>
        <p:nvSpPr>
          <p:cNvPr id="23" name="Google Shape;105;p5">
            <a:extLst>
              <a:ext uri="{FF2B5EF4-FFF2-40B4-BE49-F238E27FC236}">
                <a16:creationId xmlns:a16="http://schemas.microsoft.com/office/drawing/2014/main" id="{468E3A0A-6DD2-46EC-8C86-B96DA2339A98}"/>
              </a:ext>
            </a:extLst>
          </p:cNvPr>
          <p:cNvSpPr txBox="1"/>
          <p:nvPr/>
        </p:nvSpPr>
        <p:spPr>
          <a:xfrm>
            <a:off x="1044256" y="5093523"/>
            <a:ext cx="2503926"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Tienes dos ojos.</a:t>
            </a:r>
            <a:endParaRPr sz="2200" dirty="0">
              <a:latin typeface="+mj-lt"/>
              <a:ea typeface="Century Gothic"/>
              <a:cs typeface="Century Gothic"/>
              <a:sym typeface="Century Gothic"/>
            </a:endParaRPr>
          </a:p>
        </p:txBody>
      </p:sp>
      <p:graphicFrame>
        <p:nvGraphicFramePr>
          <p:cNvPr id="24" name="Google Shape;92;p5" descr="Table for exercises">
            <a:extLst>
              <a:ext uri="{FF2B5EF4-FFF2-40B4-BE49-F238E27FC236}">
                <a16:creationId xmlns:a16="http://schemas.microsoft.com/office/drawing/2014/main" id="{476ADCE6-BEDE-4945-A3CC-5B0067D7AAD6}"/>
              </a:ext>
            </a:extLst>
          </p:cNvPr>
          <p:cNvGraphicFramePr/>
          <p:nvPr/>
        </p:nvGraphicFramePr>
        <p:xfrm>
          <a:off x="6777803" y="1696113"/>
          <a:ext cx="5060541" cy="3896375"/>
        </p:xfrm>
        <a:graphic>
          <a:graphicData uri="http://schemas.openxmlformats.org/drawingml/2006/table">
            <a:tbl>
              <a:tblPr firstRow="1" bandRow="1">
                <a:noFill/>
              </a:tblPr>
              <a:tblGrid>
                <a:gridCol w="5060541">
                  <a:extLst>
                    <a:ext uri="{9D8B030D-6E8A-4147-A177-3AD203B41FA5}">
                      <a16:colId xmlns:a16="http://schemas.microsoft.com/office/drawing/2014/main" val="20001"/>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5" name="Google Shape;96;p5">
            <a:extLst>
              <a:ext uri="{FF2B5EF4-FFF2-40B4-BE49-F238E27FC236}">
                <a16:creationId xmlns:a16="http://schemas.microsoft.com/office/drawing/2014/main" id="{6A1F2853-DA1C-4A51-BF96-CEE0004C9F80}"/>
              </a:ext>
            </a:extLst>
          </p:cNvPr>
          <p:cNvSpPr txBox="1"/>
          <p:nvPr/>
        </p:nvSpPr>
        <p:spPr>
          <a:xfrm>
            <a:off x="6777804" y="2891296"/>
            <a:ext cx="2905222"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The camera is red.</a:t>
            </a:r>
            <a:endParaRPr sz="2200" dirty="0">
              <a:latin typeface="+mj-lt"/>
              <a:ea typeface="Century Gothic"/>
              <a:cs typeface="Century Gothic"/>
              <a:sym typeface="Century Gothic"/>
            </a:endParaRPr>
          </a:p>
        </p:txBody>
      </p:sp>
      <p:sp>
        <p:nvSpPr>
          <p:cNvPr id="26" name="Google Shape;102;p5">
            <a:extLst>
              <a:ext uri="{FF2B5EF4-FFF2-40B4-BE49-F238E27FC236}">
                <a16:creationId xmlns:a16="http://schemas.microsoft.com/office/drawing/2014/main" id="{4AFBEB27-8CEF-49AF-AB76-786DBBE989A7}"/>
              </a:ext>
            </a:extLst>
          </p:cNvPr>
          <p:cNvSpPr txBox="1"/>
          <p:nvPr/>
        </p:nvSpPr>
        <p:spPr>
          <a:xfrm>
            <a:off x="6777803" y="3479836"/>
            <a:ext cx="3470130"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I want an example.</a:t>
            </a:r>
            <a:endParaRPr sz="2200" dirty="0">
              <a:latin typeface="+mj-lt"/>
              <a:ea typeface="Century Gothic"/>
              <a:cs typeface="Century Gothic"/>
              <a:sym typeface="Century Gothic"/>
            </a:endParaRPr>
          </a:p>
        </p:txBody>
      </p:sp>
      <p:sp>
        <p:nvSpPr>
          <p:cNvPr id="27" name="Google Shape;105;p5">
            <a:extLst>
              <a:ext uri="{FF2B5EF4-FFF2-40B4-BE49-F238E27FC236}">
                <a16:creationId xmlns:a16="http://schemas.microsoft.com/office/drawing/2014/main" id="{D8AA3990-9BA2-4064-AF6E-40F1B3B99228}"/>
              </a:ext>
            </a:extLst>
          </p:cNvPr>
          <p:cNvSpPr txBox="1"/>
          <p:nvPr/>
        </p:nvSpPr>
        <p:spPr>
          <a:xfrm>
            <a:off x="6677350" y="4004382"/>
            <a:ext cx="4850743"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 England or Spain? Spain is better!</a:t>
            </a:r>
            <a:endParaRPr sz="2200" dirty="0">
              <a:latin typeface="+mj-lt"/>
              <a:ea typeface="Century Gothic"/>
              <a:cs typeface="Century Gothic"/>
              <a:sym typeface="Century Gothic"/>
            </a:endParaRPr>
          </a:p>
        </p:txBody>
      </p:sp>
      <p:sp>
        <p:nvSpPr>
          <p:cNvPr id="28" name="Google Shape;105;p5">
            <a:extLst>
              <a:ext uri="{FF2B5EF4-FFF2-40B4-BE49-F238E27FC236}">
                <a16:creationId xmlns:a16="http://schemas.microsoft.com/office/drawing/2014/main" id="{8567FA4A-3B0C-4082-B48E-5A03BE495DB7}"/>
              </a:ext>
            </a:extLst>
          </p:cNvPr>
          <p:cNvSpPr txBox="1"/>
          <p:nvPr/>
        </p:nvSpPr>
        <p:spPr>
          <a:xfrm>
            <a:off x="6738456" y="4537298"/>
            <a:ext cx="5189687"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It’s better to leave the bag at home.</a:t>
            </a:r>
            <a:endParaRPr sz="2200" dirty="0">
              <a:latin typeface="+mj-lt"/>
              <a:ea typeface="Century Gothic"/>
              <a:cs typeface="Century Gothic"/>
              <a:sym typeface="Century Gothic"/>
            </a:endParaRPr>
          </a:p>
        </p:txBody>
      </p:sp>
      <p:sp>
        <p:nvSpPr>
          <p:cNvPr id="29" name="Google Shape;105;p5">
            <a:extLst>
              <a:ext uri="{FF2B5EF4-FFF2-40B4-BE49-F238E27FC236}">
                <a16:creationId xmlns:a16="http://schemas.microsoft.com/office/drawing/2014/main" id="{4112878F-0E8F-49FB-AFF9-788818F7E509}"/>
              </a:ext>
            </a:extLst>
          </p:cNvPr>
          <p:cNvSpPr txBox="1"/>
          <p:nvPr/>
        </p:nvSpPr>
        <p:spPr>
          <a:xfrm>
            <a:off x="6784376" y="5105866"/>
            <a:ext cx="3185821" cy="430847"/>
          </a:xfrm>
          <a:prstGeom prst="rect">
            <a:avLst/>
          </a:prstGeom>
          <a:noFill/>
          <a:ln>
            <a:noFill/>
          </a:ln>
        </p:spPr>
        <p:txBody>
          <a:bodyPr spcFirstLastPara="1" wrap="square" lIns="91425" tIns="45700" rIns="91425" bIns="45700" anchor="t" anchorCtr="0">
            <a:spAutoFit/>
          </a:bodyPr>
          <a:lstStyle/>
          <a:p>
            <a:r>
              <a:rPr lang="en-GB" sz="2200" dirty="0">
                <a:latin typeface="+mj-lt"/>
                <a:ea typeface="Century Gothic"/>
                <a:cs typeface="Century Gothic"/>
                <a:sym typeface="Century Gothic"/>
              </a:rPr>
              <a:t>You have two eyes.</a:t>
            </a:r>
            <a:endParaRPr sz="2200" dirty="0">
              <a:latin typeface="+mj-lt"/>
              <a:ea typeface="Century Gothic"/>
              <a:cs typeface="Century Gothic"/>
              <a:sym typeface="Century Gothic"/>
            </a:endParaRPr>
          </a:p>
        </p:txBody>
      </p:sp>
      <p:sp>
        <p:nvSpPr>
          <p:cNvPr id="30" name="Google Shape;119;p5">
            <a:extLst>
              <a:ext uri="{FF2B5EF4-FFF2-40B4-BE49-F238E27FC236}">
                <a16:creationId xmlns:a16="http://schemas.microsoft.com/office/drawing/2014/main" id="{3E5F5D4F-4898-499B-B123-3C6295DE23E8}"/>
              </a:ext>
            </a:extLst>
          </p:cNvPr>
          <p:cNvSpPr txBox="1">
            <a:spLocks/>
          </p:cNvSpPr>
          <p:nvPr/>
        </p:nvSpPr>
        <p:spPr>
          <a:xfrm>
            <a:off x="7118736" y="1716005"/>
            <a:ext cx="3967969" cy="48945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s-ES" sz="2160" b="1" i="0" u="none" strike="noStrike" kern="1200" cap="none" spc="0" normalizeH="0" baseline="0" noProof="0" dirty="0">
                <a:ln>
                  <a:noFill/>
                </a:ln>
                <a:solidFill>
                  <a:schemeClr val="tx1"/>
                </a:solidFill>
                <a:effectLst/>
                <a:uLnTx/>
                <a:uFillTx/>
                <a:latin typeface="+mj-lt"/>
                <a:ea typeface="Century Gothic"/>
                <a:cs typeface="Century Gothic"/>
                <a:sym typeface="Century Gothic"/>
              </a:rPr>
              <a:t>¿Cómo se dice en inglés?</a:t>
            </a:r>
            <a:endParaRPr kumimoji="0" lang="es-ES" sz="3959" b="1" i="0" u="none" strike="noStrike" kern="1200" cap="none" spc="0" normalizeH="0" baseline="0" noProof="0" dirty="0">
              <a:ln>
                <a:noFill/>
              </a:ln>
              <a:solidFill>
                <a:schemeClr val="tx1"/>
              </a:solidFill>
              <a:effectLst/>
              <a:uLnTx/>
              <a:uFillTx/>
              <a:latin typeface="+mj-lt"/>
            </a:endParaRPr>
          </a:p>
        </p:txBody>
      </p:sp>
      <p:sp>
        <p:nvSpPr>
          <p:cNvPr id="31" name="Google Shape;119;p5">
            <a:extLst>
              <a:ext uri="{FF2B5EF4-FFF2-40B4-BE49-F238E27FC236}">
                <a16:creationId xmlns:a16="http://schemas.microsoft.com/office/drawing/2014/main" id="{D2C2F3DD-4E93-431D-BE57-FBACAA5AC620}"/>
              </a:ext>
            </a:extLst>
          </p:cNvPr>
          <p:cNvSpPr txBox="1">
            <a:spLocks/>
          </p:cNvSpPr>
          <p:nvPr/>
        </p:nvSpPr>
        <p:spPr>
          <a:xfrm>
            <a:off x="1038673" y="1325563"/>
            <a:ext cx="10515600"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s-ES" sz="2160" b="1" i="0" u="none" strike="noStrike" kern="1200" cap="none" spc="0" normalizeH="0" baseline="0" noProof="0" dirty="0">
                <a:ln>
                  <a:noFill/>
                </a:ln>
                <a:solidFill>
                  <a:schemeClr val="tx1"/>
                </a:solidFill>
                <a:effectLst/>
                <a:uLnTx/>
                <a:uFillTx/>
                <a:latin typeface="+mj-lt"/>
                <a:ea typeface="Century Gothic"/>
                <a:cs typeface="Century Gothic"/>
                <a:sym typeface="Century Gothic"/>
              </a:rPr>
              <a:t>Escucha. Escribe la frase en español.</a:t>
            </a:r>
            <a:endParaRPr kumimoji="0" lang="es-ES" sz="3959"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21" grpId="0"/>
      <p:bldP spid="22" grpId="0"/>
      <p:bldP spid="23"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391593"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63ED7FCE-1CF6-4773-9763-E134E93C49FC}"/>
              </a:ext>
            </a:extLst>
          </p:cNvPr>
          <p:cNvGraphicFramePr>
            <a:graphicFrameLocks noGrp="1"/>
          </p:cNvGraphicFramePr>
          <p:nvPr>
            <p:extLst>
              <p:ext uri="{D42A27DB-BD31-4B8C-83A1-F6EECF244321}">
                <p14:modId xmlns:p14="http://schemas.microsoft.com/office/powerpoint/2010/main" val="2211862165"/>
              </p:ext>
            </p:extLst>
          </p:nvPr>
        </p:nvGraphicFramePr>
        <p:xfrm>
          <a:off x="6347673" y="762358"/>
          <a:ext cx="5364480" cy="5622305"/>
        </p:xfrm>
        <a:graphic>
          <a:graphicData uri="http://schemas.openxmlformats.org/drawingml/2006/table">
            <a:tbl>
              <a:tblPr firstRow="1" firstCol="1" bandRow="1"/>
              <a:tblGrid>
                <a:gridCol w="457199">
                  <a:extLst>
                    <a:ext uri="{9D8B030D-6E8A-4147-A177-3AD203B41FA5}">
                      <a16:colId xmlns:a16="http://schemas.microsoft.com/office/drawing/2014/main" val="20000"/>
                    </a:ext>
                  </a:extLst>
                </a:gridCol>
                <a:gridCol w="1634490">
                  <a:extLst>
                    <a:ext uri="{9D8B030D-6E8A-4147-A177-3AD203B41FA5}">
                      <a16:colId xmlns:a16="http://schemas.microsoft.com/office/drawing/2014/main" val="20001"/>
                    </a:ext>
                  </a:extLst>
                </a:gridCol>
                <a:gridCol w="3272791">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pueblo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town, village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equipo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team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trabajo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job</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chemeClr val="tx1"/>
                          </a:solidFill>
                          <a:latin typeface="Century Gothic" panose="020B0502020202020204" pitchFamily="34" charset="0"/>
                        </a:rPr>
                        <a:t>el </a:t>
                      </a:r>
                      <a:r>
                        <a:rPr lang="en-GB" sz="2000" dirty="0" err="1">
                          <a:solidFill>
                            <a:schemeClr val="tx1"/>
                          </a:solidFill>
                          <a:latin typeface="Century Gothic" panose="020B0502020202020204" pitchFamily="34" charset="0"/>
                        </a:rPr>
                        <a:t>edificio</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chemeClr val="tx1"/>
                          </a:solidFill>
                          <a:latin typeface="Century Gothic" panose="020B0502020202020204" pitchFamily="34" charset="0"/>
                        </a:rPr>
                        <a:t>building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kern="1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plato</a:t>
                      </a:r>
                      <a:endPar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plate, dish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familia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family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película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film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vista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view</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isla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island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grande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big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interesante</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interesting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of</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96170579"/>
                  </a:ext>
                </a:extLst>
              </a:tr>
            </a:tbl>
          </a:graphicData>
        </a:graphic>
      </p:graphicFrame>
      <p:sp>
        <p:nvSpPr>
          <p:cNvPr id="8" name="Rectangle 2">
            <a:extLst>
              <a:ext uri="{FF2B5EF4-FFF2-40B4-BE49-F238E27FC236}">
                <a16:creationId xmlns:a16="http://schemas.microsoft.com/office/drawing/2014/main" id="{A78435BA-E30C-4CF0-AA80-2E03BFF4AF9B}"/>
              </a:ext>
            </a:extLst>
          </p:cNvPr>
          <p:cNvSpPr>
            <a:spLocks noChangeArrowheads="1"/>
          </p:cNvSpPr>
          <p:nvPr/>
        </p:nvSpPr>
        <p:spPr bwMode="auto">
          <a:xfrm>
            <a:off x="1516460" y="136748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5D79E385-5118-408B-8B94-D983ACFB38E2}"/>
              </a:ext>
            </a:extLst>
          </p:cNvPr>
          <p:cNvSpPr>
            <a:spLocks noChangeArrowheads="1"/>
          </p:cNvSpPr>
          <p:nvPr/>
        </p:nvSpPr>
        <p:spPr bwMode="auto">
          <a:xfrm>
            <a:off x="1514094" y="136748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F9CF198B-F044-4185-A286-1864A8768CFC}"/>
              </a:ext>
            </a:extLst>
          </p:cNvPr>
          <p:cNvSpPr>
            <a:spLocks noChangeShapeType="1"/>
          </p:cNvSpPr>
          <p:nvPr/>
        </p:nvSpPr>
        <p:spPr bwMode="auto">
          <a:xfrm>
            <a:off x="2199833" y="135605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1" name="Line 7">
            <a:extLst>
              <a:ext uri="{FF2B5EF4-FFF2-40B4-BE49-F238E27FC236}">
                <a16:creationId xmlns:a16="http://schemas.microsoft.com/office/drawing/2014/main" id="{00058B7E-BCBA-474E-848D-9A56921C0653}"/>
              </a:ext>
            </a:extLst>
          </p:cNvPr>
          <p:cNvSpPr>
            <a:spLocks noChangeShapeType="1"/>
          </p:cNvSpPr>
          <p:nvPr/>
        </p:nvSpPr>
        <p:spPr bwMode="auto">
          <a:xfrm>
            <a:off x="2224521" y="135605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2" name="Line 9">
            <a:extLst>
              <a:ext uri="{FF2B5EF4-FFF2-40B4-BE49-F238E27FC236}">
                <a16:creationId xmlns:a16="http://schemas.microsoft.com/office/drawing/2014/main" id="{6926C0C1-CB99-4FA8-9907-4E03232DECC9}"/>
              </a:ext>
            </a:extLst>
          </p:cNvPr>
          <p:cNvSpPr>
            <a:spLocks noChangeShapeType="1"/>
          </p:cNvSpPr>
          <p:nvPr/>
        </p:nvSpPr>
        <p:spPr bwMode="auto">
          <a:xfrm>
            <a:off x="2199833" y="551231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3" name="Text Box 10">
            <a:extLst>
              <a:ext uri="{FF2B5EF4-FFF2-40B4-BE49-F238E27FC236}">
                <a16:creationId xmlns:a16="http://schemas.microsoft.com/office/drawing/2014/main" id="{69E30889-16AD-44CA-AA82-E1723BE873AF}"/>
              </a:ext>
            </a:extLst>
          </p:cNvPr>
          <p:cNvSpPr txBox="1">
            <a:spLocks noChangeArrowheads="1"/>
          </p:cNvSpPr>
          <p:nvPr/>
        </p:nvSpPr>
        <p:spPr bwMode="auto">
          <a:xfrm>
            <a:off x="2308228" y="294578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mj-lt"/>
              </a:rPr>
              <a:t>Segundos</a:t>
            </a:r>
            <a:endParaRPr lang="en-GB" b="1" dirty="0">
              <a:latin typeface="+mj-lt"/>
            </a:endParaRPr>
          </a:p>
        </p:txBody>
      </p:sp>
      <p:sp>
        <p:nvSpPr>
          <p:cNvPr id="14" name="Text Box 12">
            <a:extLst>
              <a:ext uri="{FF2B5EF4-FFF2-40B4-BE49-F238E27FC236}">
                <a16:creationId xmlns:a16="http://schemas.microsoft.com/office/drawing/2014/main" id="{36067054-AE94-4B7A-A211-FD1C812E92B0}"/>
              </a:ext>
            </a:extLst>
          </p:cNvPr>
          <p:cNvSpPr txBox="1">
            <a:spLocks noChangeArrowheads="1"/>
          </p:cNvSpPr>
          <p:nvPr/>
        </p:nvSpPr>
        <p:spPr bwMode="auto">
          <a:xfrm>
            <a:off x="2441312" y="119820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mj-lt"/>
              </a:rPr>
              <a:t>60</a:t>
            </a:r>
          </a:p>
        </p:txBody>
      </p:sp>
      <p:sp>
        <p:nvSpPr>
          <p:cNvPr id="15" name="Text Box 14">
            <a:extLst>
              <a:ext uri="{FF2B5EF4-FFF2-40B4-BE49-F238E27FC236}">
                <a16:creationId xmlns:a16="http://schemas.microsoft.com/office/drawing/2014/main" id="{2A827846-1542-4662-922E-7D3278E63173}"/>
              </a:ext>
            </a:extLst>
          </p:cNvPr>
          <p:cNvSpPr txBox="1">
            <a:spLocks noChangeArrowheads="1"/>
          </p:cNvSpPr>
          <p:nvPr/>
        </p:nvSpPr>
        <p:spPr bwMode="auto">
          <a:xfrm>
            <a:off x="2416624" y="533178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mj-lt"/>
              </a:rPr>
              <a:t>0</a:t>
            </a:r>
          </a:p>
        </p:txBody>
      </p:sp>
      <p:sp>
        <p:nvSpPr>
          <p:cNvPr id="16" name="AutoShape 11">
            <a:hlinkClick r:id="" action="ppaction://noaction" highlightClick="1"/>
            <a:extLst>
              <a:ext uri="{FF2B5EF4-FFF2-40B4-BE49-F238E27FC236}">
                <a16:creationId xmlns:a16="http://schemas.microsoft.com/office/drawing/2014/main" id="{43DC4322-915A-4799-B82B-826B6F8DBA18}"/>
              </a:ext>
            </a:extLst>
          </p:cNvPr>
          <p:cNvSpPr>
            <a:spLocks noChangeArrowheads="1"/>
          </p:cNvSpPr>
          <p:nvPr/>
        </p:nvSpPr>
        <p:spPr bwMode="auto">
          <a:xfrm>
            <a:off x="1253196" y="574273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44" name="Group 43"/>
          <p:cNvGrpSpPr/>
          <p:nvPr/>
        </p:nvGrpSpPr>
        <p:grpSpPr>
          <a:xfrm>
            <a:off x="6930083" y="1229353"/>
            <a:ext cx="1472952" cy="5101547"/>
            <a:chOff x="6930083" y="1229353"/>
            <a:chExt cx="1472952" cy="5101547"/>
          </a:xfrm>
        </p:grpSpPr>
        <p:sp>
          <p:nvSpPr>
            <p:cNvPr id="30" name="Rectangle 29"/>
            <p:cNvSpPr/>
            <p:nvPr/>
          </p:nvSpPr>
          <p:spPr>
            <a:xfrm>
              <a:off x="6930083" y="1229353"/>
              <a:ext cx="1462556"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6930084" y="1665891"/>
              <a:ext cx="1462556"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6930084" y="2084170"/>
              <a:ext cx="1462556"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6930084" y="2545438"/>
              <a:ext cx="1462556"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6930084" y="2961914"/>
              <a:ext cx="1462556"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6930084" y="3370128"/>
              <a:ext cx="1462556"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6930084" y="3809858"/>
              <a:ext cx="1462556"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6930083" y="4244416"/>
              <a:ext cx="1462556"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6930084" y="4675995"/>
              <a:ext cx="1462556"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6930083" y="5125470"/>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6940479" y="5563305"/>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6930083" y="5999412"/>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43" name="Group 42"/>
          <p:cNvGrpSpPr/>
          <p:nvPr/>
        </p:nvGrpSpPr>
        <p:grpSpPr>
          <a:xfrm>
            <a:off x="8915775" y="1243465"/>
            <a:ext cx="2438775" cy="5087435"/>
            <a:chOff x="8915775" y="1243465"/>
            <a:chExt cx="2438775" cy="5087435"/>
          </a:xfrm>
        </p:grpSpPr>
        <p:sp>
          <p:nvSpPr>
            <p:cNvPr id="18" name="Rectangle 17"/>
            <p:cNvSpPr/>
            <p:nvPr/>
          </p:nvSpPr>
          <p:spPr>
            <a:xfrm>
              <a:off x="8915775" y="1243465"/>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8915776" y="1680003"/>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8915776" y="2098282"/>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8915776" y="2559550"/>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8915776" y="2976026"/>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8915776" y="3384240"/>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8915776" y="3823970"/>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8915775" y="4258528"/>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8915776" y="4690107"/>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8915775" y="513958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8932689" y="557741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8975049" y="599941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334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9"/>
                                        </p:tgtEl>
                                      </p:cBhvr>
                                    </p:animEffect>
                                    <p:set>
                                      <p:cBhvr>
                                        <p:cTn id="28"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F9D533-5BA2-435B-A693-814CB63F8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579" y="3155121"/>
            <a:ext cx="1401590" cy="1224055"/>
          </a:xfrm>
          <a:prstGeom prst="rect">
            <a:avLst/>
          </a:prstGeom>
        </p:spPr>
      </p:pic>
      <p:pic>
        <p:nvPicPr>
          <p:cNvPr id="7" name="Picture 6">
            <a:extLst>
              <a:ext uri="{FF2B5EF4-FFF2-40B4-BE49-F238E27FC236}">
                <a16:creationId xmlns:a16="http://schemas.microsoft.com/office/drawing/2014/main" id="{0829A94B-138F-4185-A70D-A57C564208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10137639" y="3205863"/>
            <a:ext cx="1348535" cy="1173313"/>
          </a:xfrm>
          <a:prstGeom prst="rect">
            <a:avLst/>
          </a:prstGeom>
        </p:spPr>
      </p:pic>
      <p:pic>
        <p:nvPicPr>
          <p:cNvPr id="8" name="Picture 7">
            <a:extLst>
              <a:ext uri="{FF2B5EF4-FFF2-40B4-BE49-F238E27FC236}">
                <a16:creationId xmlns:a16="http://schemas.microsoft.com/office/drawing/2014/main" id="{A17C4450-A0EF-4EBF-996D-04782946D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966" y="3155121"/>
            <a:ext cx="1652902" cy="1308547"/>
          </a:xfrm>
          <a:prstGeom prst="rect">
            <a:avLst/>
          </a:prstGeom>
        </p:spPr>
      </p:pic>
      <p:pic>
        <p:nvPicPr>
          <p:cNvPr id="9" name="Picture 8">
            <a:extLst>
              <a:ext uri="{FF2B5EF4-FFF2-40B4-BE49-F238E27FC236}">
                <a16:creationId xmlns:a16="http://schemas.microsoft.com/office/drawing/2014/main" id="{D0CF251A-0ED5-4FB5-A2CF-E695F92E47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926" y="3131828"/>
            <a:ext cx="1053443" cy="1170492"/>
          </a:xfrm>
          <a:prstGeom prst="rect">
            <a:avLst/>
          </a:prstGeom>
        </p:spPr>
      </p:pic>
      <p:pic>
        <p:nvPicPr>
          <p:cNvPr id="10" name="Picture 9">
            <a:extLst>
              <a:ext uri="{FF2B5EF4-FFF2-40B4-BE49-F238E27FC236}">
                <a16:creationId xmlns:a16="http://schemas.microsoft.com/office/drawing/2014/main" id="{0A57040C-3A19-4D4C-83E8-364A78874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8724" y="312388"/>
            <a:ext cx="2021857" cy="2021857"/>
          </a:xfrm>
          <a:prstGeom prst="rect">
            <a:avLst/>
          </a:prstGeom>
        </p:spPr>
      </p:pic>
      <p:pic>
        <p:nvPicPr>
          <p:cNvPr id="12" name="Picture 11">
            <a:extLst>
              <a:ext uri="{FF2B5EF4-FFF2-40B4-BE49-F238E27FC236}">
                <a16:creationId xmlns:a16="http://schemas.microsoft.com/office/drawing/2014/main" id="{E6782941-9256-416D-93FB-527401F10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668" y="917805"/>
            <a:ext cx="1510951" cy="1510951"/>
          </a:xfrm>
          <a:prstGeom prst="rect">
            <a:avLst/>
          </a:prstGeom>
        </p:spPr>
      </p:pic>
      <p:pic>
        <p:nvPicPr>
          <p:cNvPr id="13" name="Picture 12">
            <a:extLst>
              <a:ext uri="{FF2B5EF4-FFF2-40B4-BE49-F238E27FC236}">
                <a16:creationId xmlns:a16="http://schemas.microsoft.com/office/drawing/2014/main" id="{07AD73DB-CCC6-473B-8BC1-9067FF186CF7}"/>
              </a:ext>
            </a:extLst>
          </p:cNvPr>
          <p:cNvPicPr>
            <a:picLocks noChangeAspect="1"/>
          </p:cNvPicPr>
          <p:nvPr/>
        </p:nvPicPr>
        <p:blipFill rotWithShape="1">
          <a:blip r:embed="rId9">
            <a:extLst>
              <a:ext uri="{28A0092B-C50C-407E-A947-70E740481C1C}">
                <a14:useLocalDpi xmlns:a14="http://schemas.microsoft.com/office/drawing/2010/main" val="0"/>
              </a:ext>
            </a:extLst>
          </a:blip>
          <a:srcRect l="8905" t="14819" b="13045"/>
          <a:stretch/>
        </p:blipFill>
        <p:spPr>
          <a:xfrm>
            <a:off x="4970466" y="1012317"/>
            <a:ext cx="2141484" cy="1321928"/>
          </a:xfrm>
          <a:prstGeom prst="rect">
            <a:avLst/>
          </a:prstGeom>
        </p:spPr>
      </p:pic>
      <p:pic>
        <p:nvPicPr>
          <p:cNvPr id="14" name="Picture 13">
            <a:extLst>
              <a:ext uri="{FF2B5EF4-FFF2-40B4-BE49-F238E27FC236}">
                <a16:creationId xmlns:a16="http://schemas.microsoft.com/office/drawing/2014/main" id="{B1EBB6F1-74D0-4126-914A-AB74D1462A6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10" r="46468"/>
          <a:stretch/>
        </p:blipFill>
        <p:spPr>
          <a:xfrm>
            <a:off x="8125240" y="155602"/>
            <a:ext cx="884852" cy="2257617"/>
          </a:xfrm>
          <a:prstGeom prst="rect">
            <a:avLst/>
          </a:prstGeom>
        </p:spPr>
      </p:pic>
      <p:pic>
        <p:nvPicPr>
          <p:cNvPr id="15" name="Picture 14">
            <a:extLst>
              <a:ext uri="{FF2B5EF4-FFF2-40B4-BE49-F238E27FC236}">
                <a16:creationId xmlns:a16="http://schemas.microsoft.com/office/drawing/2014/main" id="{48AC5198-D4F1-44B5-8CB4-F4C60CADEF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624" y="941560"/>
            <a:ext cx="1551288" cy="1493541"/>
          </a:xfrm>
          <a:prstGeom prst="rect">
            <a:avLst/>
          </a:prstGeom>
        </p:spPr>
      </p:pic>
      <p:sp>
        <p:nvSpPr>
          <p:cNvPr id="16" name="Rectangle 15">
            <a:extLst>
              <a:ext uri="{FF2B5EF4-FFF2-40B4-BE49-F238E27FC236}">
                <a16:creationId xmlns:a16="http://schemas.microsoft.com/office/drawing/2014/main" id="{E2C7C8C7-9C1D-4F3D-AACA-FA2817CD7F74}"/>
              </a:ext>
            </a:extLst>
          </p:cNvPr>
          <p:cNvSpPr/>
          <p:nvPr/>
        </p:nvSpPr>
        <p:spPr>
          <a:xfrm>
            <a:off x="5903728" y="5163025"/>
            <a:ext cx="3635932" cy="923330"/>
          </a:xfrm>
          <a:prstGeom prst="rect">
            <a:avLst/>
          </a:prstGeom>
          <a:solidFill>
            <a:srgbClr val="002060"/>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Century Gothic" panose="020B0502020202020204" pitchFamily="34" charset="0"/>
              </a:rPr>
              <a:t>interesting</a:t>
            </a:r>
            <a:endPar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Rectangle 16">
            <a:extLst>
              <a:ext uri="{FF2B5EF4-FFF2-40B4-BE49-F238E27FC236}">
                <a16:creationId xmlns:a16="http://schemas.microsoft.com/office/drawing/2014/main" id="{B4B0D007-F991-4F50-9401-9EE799F292EB}"/>
              </a:ext>
            </a:extLst>
          </p:cNvPr>
          <p:cNvSpPr/>
          <p:nvPr/>
        </p:nvSpPr>
        <p:spPr>
          <a:xfrm>
            <a:off x="1124606" y="5163025"/>
            <a:ext cx="1265090" cy="923330"/>
          </a:xfrm>
          <a:prstGeom prst="rect">
            <a:avLst/>
          </a:prstGeom>
          <a:solidFill>
            <a:srgbClr val="002060"/>
          </a:solidFill>
        </p:spPr>
        <p:txBody>
          <a:bodyPr wrap="none" lIns="91440" tIns="45720" rIns="91440" bIns="45720">
            <a:spAutoFit/>
          </a:bodyPr>
          <a:lstStyle/>
          <a:p>
            <a:pPr algn="ctr"/>
            <a:r>
              <a:rPr lang="en-US" sz="5400" b="1" dirty="0">
                <a:ln w="22225">
                  <a:solidFill>
                    <a:schemeClr val="accent2"/>
                  </a:solidFill>
                  <a:prstDash val="solid"/>
                </a:ln>
                <a:solidFill>
                  <a:schemeClr val="bg1"/>
                </a:solidFill>
                <a:latin typeface="Century Gothic" panose="020B0502020202020204" pitchFamily="34" charset="0"/>
              </a:rPr>
              <a:t>big</a:t>
            </a:r>
            <a:endParaRPr lang="en-US" sz="5400" b="1" cap="none" spc="0" dirty="0">
              <a:ln w="22225">
                <a:solidFill>
                  <a:schemeClr val="accent2"/>
                </a:solidFill>
                <a:prstDash val="solid"/>
              </a:ln>
              <a:solidFill>
                <a:schemeClr val="bg1"/>
              </a:solidFill>
              <a:effectLst/>
              <a:latin typeface="Century Gothic" panose="020B0502020202020204" pitchFamily="34" charset="0"/>
            </a:endParaRPr>
          </a:p>
        </p:txBody>
      </p:sp>
      <p:sp>
        <p:nvSpPr>
          <p:cNvPr id="18" name="TextBox 17">
            <a:extLst>
              <a:ext uri="{FF2B5EF4-FFF2-40B4-BE49-F238E27FC236}">
                <a16:creationId xmlns:a16="http://schemas.microsoft.com/office/drawing/2014/main" id="{DC0F0ADA-1752-4518-A03E-915470A4BC98}"/>
              </a:ext>
            </a:extLst>
          </p:cNvPr>
          <p:cNvSpPr txBox="1"/>
          <p:nvPr/>
        </p:nvSpPr>
        <p:spPr>
          <a:xfrm>
            <a:off x="515587" y="2434472"/>
            <a:ext cx="1859132" cy="523220"/>
          </a:xfrm>
          <a:prstGeom prst="rect">
            <a:avLst/>
          </a:prstGeom>
          <a:solidFill>
            <a:srgbClr val="0070C0"/>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plato</a:t>
            </a:r>
            <a:endParaRPr lang="en-GB" sz="2800" b="1"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7B1CA67A-E4F1-48DD-A086-B9344291B56E}"/>
              </a:ext>
            </a:extLst>
          </p:cNvPr>
          <p:cNvSpPr txBox="1"/>
          <p:nvPr/>
        </p:nvSpPr>
        <p:spPr>
          <a:xfrm>
            <a:off x="2692623" y="2429598"/>
            <a:ext cx="1859132" cy="523220"/>
          </a:xfrm>
          <a:prstGeom prst="rect">
            <a:avLst/>
          </a:prstGeom>
          <a:solidFill>
            <a:srgbClr val="0070C0"/>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trabajo</a:t>
            </a:r>
            <a:endParaRPr lang="en-GB" sz="2800" b="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AA2CD2C2-11B4-4FDC-B911-226B0A244D08}"/>
              </a:ext>
            </a:extLst>
          </p:cNvPr>
          <p:cNvSpPr txBox="1"/>
          <p:nvPr/>
        </p:nvSpPr>
        <p:spPr>
          <a:xfrm>
            <a:off x="5083585" y="2428756"/>
            <a:ext cx="1859132" cy="523220"/>
          </a:xfrm>
          <a:prstGeom prst="rect">
            <a:avLst/>
          </a:prstGeom>
          <a:solidFill>
            <a:srgbClr val="0070C0"/>
          </a:solidFill>
        </p:spPr>
        <p:txBody>
          <a:bodyPr wrap="square" rtlCol="0">
            <a:spAutoFit/>
          </a:bodyPr>
          <a:lstStyle/>
          <a:p>
            <a:pPr algn="ctr"/>
            <a:r>
              <a:rPr lang="en-GB" sz="2800" b="1" dirty="0">
                <a:solidFill>
                  <a:schemeClr val="bg1"/>
                </a:solidFill>
                <a:latin typeface="Century Gothic" panose="020B0502020202020204" pitchFamily="34" charset="0"/>
              </a:rPr>
              <a:t>el pueblo</a:t>
            </a:r>
          </a:p>
        </p:txBody>
      </p:sp>
      <p:sp>
        <p:nvSpPr>
          <p:cNvPr id="21" name="TextBox 20">
            <a:extLst>
              <a:ext uri="{FF2B5EF4-FFF2-40B4-BE49-F238E27FC236}">
                <a16:creationId xmlns:a16="http://schemas.microsoft.com/office/drawing/2014/main" id="{837A9C7F-424E-4C17-9437-D066AC7F8863}"/>
              </a:ext>
            </a:extLst>
          </p:cNvPr>
          <p:cNvSpPr txBox="1"/>
          <p:nvPr/>
        </p:nvSpPr>
        <p:spPr>
          <a:xfrm>
            <a:off x="7498346" y="2428756"/>
            <a:ext cx="2041314" cy="523220"/>
          </a:xfrm>
          <a:prstGeom prst="rect">
            <a:avLst/>
          </a:prstGeom>
          <a:solidFill>
            <a:srgbClr val="0070C0"/>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edificio</a:t>
            </a:r>
            <a:endParaRPr lang="en-GB" sz="28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95B2A39-B3C3-4DAB-8E3B-335858F0CA4D}"/>
              </a:ext>
            </a:extLst>
          </p:cNvPr>
          <p:cNvSpPr txBox="1"/>
          <p:nvPr/>
        </p:nvSpPr>
        <p:spPr>
          <a:xfrm>
            <a:off x="9941449" y="2428756"/>
            <a:ext cx="1859132" cy="523220"/>
          </a:xfrm>
          <a:prstGeom prst="rect">
            <a:avLst/>
          </a:prstGeom>
          <a:solidFill>
            <a:srgbClr val="0070C0"/>
          </a:solidFill>
        </p:spPr>
        <p:txBody>
          <a:bodyPr wrap="square" rtlCol="0">
            <a:spAutoFit/>
          </a:bodyPr>
          <a:lstStyle/>
          <a:p>
            <a:pPr algn="ctr"/>
            <a:r>
              <a:rPr lang="en-GB" sz="2800" b="1" dirty="0">
                <a:solidFill>
                  <a:schemeClr val="bg1"/>
                </a:solidFill>
                <a:latin typeface="Century Gothic" panose="020B0502020202020204" pitchFamily="34" charset="0"/>
              </a:rPr>
              <a:t>el equipo</a:t>
            </a:r>
          </a:p>
        </p:txBody>
      </p:sp>
      <p:sp>
        <p:nvSpPr>
          <p:cNvPr id="23" name="TextBox 22">
            <a:extLst>
              <a:ext uri="{FF2B5EF4-FFF2-40B4-BE49-F238E27FC236}">
                <a16:creationId xmlns:a16="http://schemas.microsoft.com/office/drawing/2014/main" id="{BA3D3184-DC08-4CB5-855A-2A1599C7EF20}"/>
              </a:ext>
            </a:extLst>
          </p:cNvPr>
          <p:cNvSpPr txBox="1"/>
          <p:nvPr/>
        </p:nvSpPr>
        <p:spPr>
          <a:xfrm>
            <a:off x="1575851" y="4424654"/>
            <a:ext cx="1859132" cy="523220"/>
          </a:xfrm>
          <a:prstGeom prst="rect">
            <a:avLst/>
          </a:prstGeom>
          <a:solidFill>
            <a:schemeClr val="accent1">
              <a:lumMod val="60000"/>
              <a:lumOff val="40000"/>
            </a:schemeClr>
          </a:solidFill>
        </p:spPr>
        <p:txBody>
          <a:bodyPr wrap="square" rtlCol="0">
            <a:spAutoFit/>
          </a:bodyPr>
          <a:lstStyle/>
          <a:p>
            <a:pPr algn="ctr"/>
            <a:r>
              <a:rPr lang="en-GB" sz="2800" b="1" dirty="0">
                <a:solidFill>
                  <a:schemeClr val="bg1"/>
                </a:solidFill>
                <a:latin typeface="Century Gothic" panose="020B0502020202020204" pitchFamily="34" charset="0"/>
              </a:rPr>
              <a:t>la familia</a:t>
            </a:r>
          </a:p>
        </p:txBody>
      </p:sp>
      <p:sp>
        <p:nvSpPr>
          <p:cNvPr id="24" name="TextBox 23">
            <a:extLst>
              <a:ext uri="{FF2B5EF4-FFF2-40B4-BE49-F238E27FC236}">
                <a16:creationId xmlns:a16="http://schemas.microsoft.com/office/drawing/2014/main" id="{B93A498A-D270-4B78-A7BD-8D28812F1E0D}"/>
              </a:ext>
            </a:extLst>
          </p:cNvPr>
          <p:cNvSpPr txBox="1"/>
          <p:nvPr/>
        </p:nvSpPr>
        <p:spPr>
          <a:xfrm>
            <a:off x="4330619" y="4439402"/>
            <a:ext cx="1859132" cy="523220"/>
          </a:xfrm>
          <a:prstGeom prst="rect">
            <a:avLst/>
          </a:prstGeom>
          <a:solidFill>
            <a:schemeClr val="accent1">
              <a:lumMod val="60000"/>
              <a:lumOff val="40000"/>
            </a:schemeClr>
          </a:solidFill>
        </p:spPr>
        <p:txBody>
          <a:bodyPr wrap="square" rtlCol="0">
            <a:spAutoFit/>
          </a:bodyPr>
          <a:lstStyle/>
          <a:p>
            <a:pPr algn="ctr"/>
            <a:r>
              <a:rPr lang="en-GB" sz="2800" b="1" dirty="0">
                <a:solidFill>
                  <a:schemeClr val="bg1"/>
                </a:solidFill>
                <a:latin typeface="Century Gothic" panose="020B0502020202020204" pitchFamily="34" charset="0"/>
              </a:rPr>
              <a:t>la vista</a:t>
            </a:r>
          </a:p>
        </p:txBody>
      </p:sp>
      <p:sp>
        <p:nvSpPr>
          <p:cNvPr id="25" name="TextBox 24">
            <a:extLst>
              <a:ext uri="{FF2B5EF4-FFF2-40B4-BE49-F238E27FC236}">
                <a16:creationId xmlns:a16="http://schemas.microsoft.com/office/drawing/2014/main" id="{F78E844C-0722-4914-BDD4-339C8D728C62}"/>
              </a:ext>
            </a:extLst>
          </p:cNvPr>
          <p:cNvSpPr txBox="1"/>
          <p:nvPr/>
        </p:nvSpPr>
        <p:spPr>
          <a:xfrm>
            <a:off x="6843849" y="4428446"/>
            <a:ext cx="2166243" cy="523220"/>
          </a:xfrm>
          <a:prstGeom prst="rect">
            <a:avLst/>
          </a:prstGeom>
          <a:solidFill>
            <a:schemeClr val="accent1">
              <a:lumMod val="60000"/>
              <a:lumOff val="40000"/>
            </a:schemeClr>
          </a:solidFill>
        </p:spPr>
        <p:txBody>
          <a:bodyPr wrap="square" rtlCol="0">
            <a:spAutoFit/>
          </a:bodyPr>
          <a:lstStyle/>
          <a:p>
            <a:pPr algn="ctr"/>
            <a:r>
              <a:rPr lang="en-GB" sz="2800" b="1" dirty="0">
                <a:solidFill>
                  <a:schemeClr val="bg1"/>
                </a:solidFill>
                <a:latin typeface="Century Gothic" panose="020B0502020202020204" pitchFamily="34" charset="0"/>
              </a:rPr>
              <a:t>la película</a:t>
            </a:r>
          </a:p>
        </p:txBody>
      </p:sp>
      <p:sp>
        <p:nvSpPr>
          <p:cNvPr id="26" name="TextBox 25">
            <a:extLst>
              <a:ext uri="{FF2B5EF4-FFF2-40B4-BE49-F238E27FC236}">
                <a16:creationId xmlns:a16="http://schemas.microsoft.com/office/drawing/2014/main" id="{D1806212-19AE-453A-A43E-0406BA729897}"/>
              </a:ext>
            </a:extLst>
          </p:cNvPr>
          <p:cNvSpPr txBox="1"/>
          <p:nvPr/>
        </p:nvSpPr>
        <p:spPr>
          <a:xfrm>
            <a:off x="9882340" y="4424654"/>
            <a:ext cx="1859132" cy="523220"/>
          </a:xfrm>
          <a:prstGeom prst="rect">
            <a:avLst/>
          </a:prstGeom>
          <a:solidFill>
            <a:schemeClr val="accent1">
              <a:lumMod val="60000"/>
              <a:lumOff val="40000"/>
            </a:schemeClr>
          </a:solidFill>
        </p:spPr>
        <p:txBody>
          <a:bodyPr wrap="square" rtlCol="0">
            <a:spAutoFit/>
          </a:bodyPr>
          <a:lstStyle/>
          <a:p>
            <a:pPr algn="ctr"/>
            <a:r>
              <a:rPr lang="en-GB" sz="2800" b="1" dirty="0">
                <a:solidFill>
                  <a:schemeClr val="bg1"/>
                </a:solidFill>
                <a:latin typeface="Century Gothic" panose="020B0502020202020204" pitchFamily="34" charset="0"/>
              </a:rPr>
              <a:t>la isla</a:t>
            </a:r>
          </a:p>
        </p:txBody>
      </p:sp>
      <p:sp>
        <p:nvSpPr>
          <p:cNvPr id="27" name="TextBox 26">
            <a:extLst>
              <a:ext uri="{FF2B5EF4-FFF2-40B4-BE49-F238E27FC236}">
                <a16:creationId xmlns:a16="http://schemas.microsoft.com/office/drawing/2014/main" id="{E968F694-CD1D-43C4-A9F0-CE97BE9753FC}"/>
              </a:ext>
            </a:extLst>
          </p:cNvPr>
          <p:cNvSpPr txBox="1"/>
          <p:nvPr/>
        </p:nvSpPr>
        <p:spPr>
          <a:xfrm>
            <a:off x="2547718" y="5563135"/>
            <a:ext cx="1859132" cy="523220"/>
          </a:xfrm>
          <a:prstGeom prst="rect">
            <a:avLst/>
          </a:prstGeom>
          <a:solidFill>
            <a:srgbClr val="002060"/>
          </a:solidFill>
        </p:spPr>
        <p:txBody>
          <a:bodyPr wrap="square" rtlCol="0">
            <a:spAutoFit/>
          </a:bodyPr>
          <a:lstStyle/>
          <a:p>
            <a:pPr algn="ctr"/>
            <a:r>
              <a:rPr lang="en-GB" sz="2800" b="1" dirty="0">
                <a:solidFill>
                  <a:schemeClr val="bg1"/>
                </a:solidFill>
                <a:latin typeface="Century Gothic" panose="020B0502020202020204" pitchFamily="34" charset="0"/>
              </a:rPr>
              <a:t>grande</a:t>
            </a:r>
          </a:p>
        </p:txBody>
      </p:sp>
      <p:sp>
        <p:nvSpPr>
          <p:cNvPr id="28" name="TextBox 27">
            <a:extLst>
              <a:ext uri="{FF2B5EF4-FFF2-40B4-BE49-F238E27FC236}">
                <a16:creationId xmlns:a16="http://schemas.microsoft.com/office/drawing/2014/main" id="{AF1CA940-1F95-417B-9B1B-2FD86BD118A9}"/>
              </a:ext>
            </a:extLst>
          </p:cNvPr>
          <p:cNvSpPr txBox="1"/>
          <p:nvPr/>
        </p:nvSpPr>
        <p:spPr>
          <a:xfrm>
            <a:off x="9619434" y="5563135"/>
            <a:ext cx="2181147" cy="523220"/>
          </a:xfrm>
          <a:prstGeom prst="rect">
            <a:avLst/>
          </a:prstGeom>
          <a:solidFill>
            <a:srgbClr val="002060"/>
          </a:solidFill>
        </p:spPr>
        <p:txBody>
          <a:bodyPr wrap="square" rtlCol="0">
            <a:spAutoFit/>
          </a:bodyPr>
          <a:lstStyle/>
          <a:p>
            <a:pPr algn="ctr"/>
            <a:r>
              <a:rPr lang="en-GB" sz="2800" b="1" dirty="0" err="1">
                <a:solidFill>
                  <a:schemeClr val="bg1"/>
                </a:solidFill>
                <a:latin typeface="Century Gothic" panose="020B0502020202020204" pitchFamily="34" charset="0"/>
              </a:rPr>
              <a:t>interesante</a:t>
            </a:r>
            <a:endParaRPr lang="en-GB" sz="2800" b="1" dirty="0">
              <a:solidFill>
                <a:schemeClr val="bg1"/>
              </a:solidFill>
              <a:latin typeface="Century Gothic" panose="020B0502020202020204" pitchFamily="34" charset="0"/>
            </a:endParaRPr>
          </a:p>
        </p:txBody>
      </p:sp>
      <p:sp>
        <p:nvSpPr>
          <p:cNvPr id="4" name="Title 3">
            <a:extLst>
              <a:ext uri="{FF2B5EF4-FFF2-40B4-BE49-F238E27FC236}">
                <a16:creationId xmlns:a16="http://schemas.microsoft.com/office/drawing/2014/main" id="{4B373D91-54E2-4E3F-8583-1B95D115B3BF}"/>
              </a:ext>
            </a:extLst>
          </p:cNvPr>
          <p:cNvSpPr>
            <a:spLocks noGrp="1"/>
          </p:cNvSpPr>
          <p:nvPr>
            <p:ph type="title"/>
          </p:nvPr>
        </p:nvSpPr>
        <p:spPr>
          <a:xfrm>
            <a:off x="0" y="213557"/>
            <a:ext cx="2547718" cy="636505"/>
          </a:xfrm>
        </p:spPr>
        <p:txBody>
          <a:bodyPr>
            <a:normAutofit/>
          </a:bodyPr>
          <a:lstStyle/>
          <a:p>
            <a:pPr rtl="0" eaLnBrk="1" latinLnBrk="0" hangingPunct="1"/>
            <a:r>
              <a:rPr lang="en-US" sz="2800" b="1" kern="1200" dirty="0" err="1">
                <a:ln w="22225" cap="flat" cmpd="sng" algn="ctr">
                  <a:solidFill>
                    <a:srgbClr val="ED7D31"/>
                  </a:solidFill>
                  <a:prstDash val="solid"/>
                  <a:round/>
                </a:ln>
                <a:effectLst/>
                <a:latin typeface="Century Gothic" panose="020B0502020202020204" pitchFamily="34" charset="0"/>
                <a:ea typeface="+mn-ea"/>
                <a:cs typeface="+mn-cs"/>
              </a:rPr>
              <a:t>Vocabulario</a:t>
            </a:r>
            <a:endParaRPr lang="en-GB" sz="2800" dirty="0">
              <a:effectLst/>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6083</Words>
  <Application>Microsoft Office PowerPoint</Application>
  <PresentationFormat>Widescreen</PresentationFormat>
  <Paragraphs>776</Paragraphs>
  <Slides>36</Slides>
  <Notes>36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Century Gothic</vt:lpstr>
      <vt:lpstr>Helvetica Neue</vt:lpstr>
      <vt:lpstr>Tw Cen MT</vt:lpstr>
      <vt:lpstr>Wingdings</vt:lpstr>
      <vt:lpstr>NCELP_German_2022</vt:lpstr>
      <vt:lpstr>PowerPoint Presentation</vt:lpstr>
      <vt:lpstr>j </vt:lpstr>
      <vt:lpstr>j </vt:lpstr>
      <vt:lpstr>j</vt:lpstr>
      <vt:lpstr>j</vt:lpstr>
      <vt:lpstr>j</vt:lpstr>
      <vt:lpstr>Fonética</vt:lpstr>
      <vt:lpstr>Vocabulario</vt:lpstr>
      <vt:lpstr>Vocabulario</vt:lpstr>
      <vt:lpstr>Plural definite article</vt:lpstr>
      <vt:lpstr>¿Qué es? ¿Cómo son?</vt:lpstr>
      <vt:lpstr>¿Cómo es? ¿Cómo son?  </vt:lpstr>
      <vt:lpstr>¿Cómo es? ¿Cómo son? </vt:lpstr>
      <vt:lpstr> ____ vista</vt:lpstr>
      <vt:lpstr> ____ islas</vt:lpstr>
      <vt:lpstr> ____ trabajos</vt:lpstr>
      <vt:lpstr> ____ platos</vt:lpstr>
      <vt:lpstr> ____ equipo</vt:lpstr>
      <vt:lpstr>¿Cómo es? ¿Cómo son?  </vt:lpstr>
      <vt:lpstr>Persona A (habla)</vt:lpstr>
      <vt:lpstr>Persona A (escucha y escribe)</vt:lpstr>
      <vt:lpstr>PowerPoint Presentation</vt:lpstr>
      <vt:lpstr>Vocabulario</vt:lpstr>
      <vt:lpstr>¿Cómo es…?</vt:lpstr>
      <vt:lpstr>Una familia en España</vt:lpstr>
      <vt:lpstr>¿Cómo es? ¿Cómo son? </vt:lpstr>
      <vt:lpstr>Sara</vt:lpstr>
      <vt:lpstr>Sara</vt:lpstr>
      <vt:lpstr>Un texto</vt:lpstr>
      <vt:lpstr>Deberes</vt:lpstr>
      <vt:lpstr>¿Cómo es? ¿Cómo son? </vt:lpstr>
      <vt:lpstr>hablar</vt:lpstr>
      <vt:lpstr>hablar</vt:lpstr>
      <vt:lpstr>Persona A (habla)</vt:lpstr>
      <vt:lpstr>Persona A (escucha)</vt:lpstr>
      <vt:lpstr>Persona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2023-08-04T06:57:43Z</dcterms:created>
  <dcterms:modified xsi:type="dcterms:W3CDTF">2023-09-06T12:59:39Z</dcterms:modified>
</cp:coreProperties>
</file>