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3"/>
  </p:notesMasterIdLst>
  <p:sldIdLst>
    <p:sldId id="266" r:id="rId2"/>
    <p:sldId id="382" r:id="rId3"/>
    <p:sldId id="447" r:id="rId4"/>
    <p:sldId id="303" r:id="rId5"/>
    <p:sldId id="329" r:id="rId6"/>
    <p:sldId id="383" r:id="rId7"/>
    <p:sldId id="304" r:id="rId8"/>
    <p:sldId id="448" r:id="rId9"/>
    <p:sldId id="449" r:id="rId10"/>
    <p:sldId id="305" r:id="rId11"/>
    <p:sldId id="335" r:id="rId12"/>
    <p:sldId id="324" r:id="rId13"/>
    <p:sldId id="452" r:id="rId14"/>
    <p:sldId id="326" r:id="rId15"/>
    <p:sldId id="330" r:id="rId16"/>
    <p:sldId id="328" r:id="rId17"/>
    <p:sldId id="332" r:id="rId18"/>
    <p:sldId id="327" r:id="rId19"/>
    <p:sldId id="333" r:id="rId20"/>
    <p:sldId id="450" r:id="rId21"/>
    <p:sldId id="345" r:id="rId22"/>
    <p:sldId id="346" r:id="rId23"/>
    <p:sldId id="347" r:id="rId24"/>
    <p:sldId id="348" r:id="rId25"/>
    <p:sldId id="349" r:id="rId26"/>
    <p:sldId id="350" r:id="rId27"/>
    <p:sldId id="351" r:id="rId28"/>
    <p:sldId id="352" r:id="rId29"/>
    <p:sldId id="353" r:id="rId30"/>
    <p:sldId id="354" r:id="rId31"/>
    <p:sldId id="355" r:id="rId32"/>
    <p:sldId id="451" r:id="rId33"/>
    <p:sldId id="357" r:id="rId34"/>
    <p:sldId id="323" r:id="rId35"/>
    <p:sldId id="453" r:id="rId36"/>
    <p:sldId id="358" r:id="rId37"/>
    <p:sldId id="454" r:id="rId38"/>
    <p:sldId id="364" r:id="rId39"/>
    <p:sldId id="455" r:id="rId40"/>
    <p:sldId id="356" r:id="rId41"/>
    <p:sldId id="369"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55" autoAdjust="0"/>
    <p:restoredTop sz="72620" autoAdjust="0"/>
  </p:normalViewPr>
  <p:slideViewPr>
    <p:cSldViewPr snapToGrid="0">
      <p:cViewPr varScale="1">
        <p:scale>
          <a:sx n="79" d="100"/>
          <a:sy n="79" d="100"/>
        </p:scale>
        <p:origin x="1800" y="66"/>
      </p:cViewPr>
      <p:guideLst/>
    </p:cSldViewPr>
  </p:slideViewPr>
  <p:notesTextViewPr>
    <p:cViewPr>
      <p:scale>
        <a:sx n="1" d="1"/>
        <a:sy n="1" d="1"/>
      </p:scale>
      <p:origin x="0" y="0"/>
    </p:cViewPr>
  </p:notesTextViewPr>
  <p:sorterViewPr>
    <p:cViewPr varScale="1">
      <p:scale>
        <a:sx n="1" d="1"/>
        <a:sy n="1" d="1"/>
      </p:scale>
      <p:origin x="0" y="-11587"/>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39E6EF-0ED0-4251-A958-80F3659BF79C}" type="datetimeFigureOut">
              <a:rPr lang="en-GB" smtClean="0"/>
              <a:t>06/09/2023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83709B-A0EC-4249-8ADA-46EC3A124DE5}" type="slidenum">
              <a:rPr lang="en-GB" smtClean="0"/>
              <a:t>‹#›</a:t>
            </a:fld>
            <a:endParaRPr lang="en-GB"/>
          </a:p>
        </p:txBody>
      </p:sp>
    </p:spTree>
    <p:extLst>
      <p:ext uri="{BB962C8B-B14F-4D97-AF65-F5344CB8AC3E}">
        <p14:creationId xmlns:p14="http://schemas.microsoft.com/office/powerpoint/2010/main" val="2302329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reeworldmaps.net/europe/spain/political.html"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the following exceptions:</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i) AQA list does not </a:t>
            </a:r>
            <a:r>
              <a:rPr lang="en-GB" b="1">
                <a:solidFill>
                  <a:srgbClr val="FF0000"/>
                </a:solidFill>
              </a:rPr>
              <a:t>have </a:t>
            </a:r>
            <a:r>
              <a:rPr lang="en-GB" b="1" u="sng">
                <a:solidFill>
                  <a:srgbClr val="FF0000"/>
                </a:solidFill>
              </a:rPr>
              <a:t>marcar</a:t>
            </a:r>
            <a:r>
              <a:rPr lang="en-GB" b="1" u="sng" dirty="0">
                <a:solidFill>
                  <a:srgbClr val="FF0000"/>
                </a:solidFill>
              </a:rPr>
              <a:t>.</a:t>
            </a:r>
            <a:endParaRPr lang="en-GB" b="1" dirty="0">
              <a:solidFill>
                <a:srgbClr val="FF0000"/>
              </a:solidFill>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ii) Edexcel list does not have </a:t>
            </a:r>
            <a:r>
              <a:rPr lang="en-GB" b="1" u="sng" dirty="0" err="1">
                <a:solidFill>
                  <a:srgbClr val="FF0000"/>
                </a:solidFill>
              </a:rPr>
              <a:t>correcto</a:t>
            </a:r>
            <a:r>
              <a:rPr lang="en-GB" b="1" u="sng" dirty="0">
                <a:solidFill>
                  <a:srgbClr val="FF0000"/>
                </a:solidFill>
              </a:rPr>
              <a:t>, </a:t>
            </a:r>
            <a:r>
              <a:rPr lang="en-GB" b="1" u="sng" dirty="0" err="1">
                <a:solidFill>
                  <a:srgbClr val="FF0000"/>
                </a:solidFill>
              </a:rPr>
              <a:t>guapo</a:t>
            </a:r>
            <a:r>
              <a:rPr lang="en-GB" b="1" u="sng" dirty="0">
                <a:solidFill>
                  <a:srgbClr val="FF0000"/>
                </a:solidFill>
              </a:rPr>
              <a:t>, </a:t>
            </a:r>
            <a:r>
              <a:rPr lang="en-GB" b="1" u="sng" dirty="0" err="1">
                <a:solidFill>
                  <a:srgbClr val="FF0000"/>
                </a:solidFill>
              </a:rPr>
              <a:t>marcar</a:t>
            </a:r>
            <a:r>
              <a:rPr lang="en-GB" b="1" u="sng" dirty="0">
                <a:solidFill>
                  <a:srgbClr val="FF0000"/>
                </a:solidFill>
              </a:rPr>
              <a:t>.</a:t>
            </a: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dirty="0"/>
              <a:t> </a:t>
            </a:r>
            <a:r>
              <a:rPr lang="en-GB" b="0" dirty="0"/>
              <a:t>‘</a:t>
            </a:r>
            <a:r>
              <a:rPr lang="en-GB" sz="1200" b="0" dirty="0">
                <a:solidFill>
                  <a:prstClr val="white"/>
                </a:solidFill>
              </a:rPr>
              <a:t>son’</a:t>
            </a:r>
            <a:endParaRPr lang="en-GB" sz="1200" b="0"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prstClr val="white"/>
                </a:solidFill>
                <a:latin typeface="Calibri" panose="020F0502020204030204" pitchFamily="34" charset="0"/>
                <a:cs typeface="Calibri" panose="020F0502020204030204" pitchFamily="34" charset="0"/>
              </a:rPr>
              <a:t>Consolidation of ‘es’, ‘hay’ and ‘</a:t>
            </a:r>
            <a:r>
              <a:rPr lang="en-GB" sz="1200" b="0" i="0" dirty="0" err="1">
                <a:solidFill>
                  <a:prstClr val="white"/>
                </a:solidFill>
                <a:latin typeface="Calibri" panose="020F0502020204030204" pitchFamily="34" charset="0"/>
                <a:cs typeface="Calibri" panose="020F0502020204030204" pitchFamily="34" charset="0"/>
              </a:rPr>
              <a:t>tiene</a:t>
            </a:r>
            <a:r>
              <a:rPr lang="en-GB" sz="1200" b="0" i="0" dirty="0">
                <a:solidFill>
                  <a:prstClr val="white"/>
                </a:solidFill>
                <a:latin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 of SSC [ga], [go],</a:t>
            </a:r>
            <a:r>
              <a:rPr lang="en-GB" b="0" baseline="0" dirty="0"/>
              <a:t> </a:t>
            </a:r>
            <a:r>
              <a:rPr lang="en-GB" b="0" dirty="0"/>
              <a:t>[</a:t>
            </a:r>
            <a:r>
              <a:rPr lang="en-GB" b="0" dirty="0" err="1"/>
              <a:t>gu</a:t>
            </a:r>
            <a:r>
              <a:rPr lang="en-GB" b="0" dirty="0"/>
              <a: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7.1.2.4 (introduce) </a:t>
            </a:r>
            <a:r>
              <a:rPr lang="es-ES" b="0" dirty="0"/>
              <a:t>son [ser-7]; pequeño [202]; bueno [98]; malo [368]; famoso [997]; bonito [891]; feo [2373]; rico¹ [398]; caro [2179]; barato [2164]; antiguo [446] ¿cómo es? [cómo-151]</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7.1.2.1 (revisit) </a:t>
            </a:r>
            <a:r>
              <a:rPr lang="es-ES" b="0" dirty="0"/>
              <a:t>no [11]; caminar [514]; estudiar [281]; español¹ [262]; inglés¹ [583]; arte [208]; ciencia(s) [738]; señor¹ [201]; señora¹ [509]; mucho (as adverb only) [41]; pero [30]; verdadero [558]; o [29]; falso [1599]; entiendo [entender-229]; silencio [518]; grupo [200]; perdón [1729]</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7.1.1.3 (revisit) </a:t>
            </a:r>
            <a:r>
              <a:rPr lang="es-ES" b="0" dirty="0"/>
              <a:t>ser [7]; soy; eres; es; alegre [2081]; simpático [3349]; guapo [4192]; alto¹ [231]; bajo¹ [236]; y [4]; marca [marcar-993]; correcto [1467]; opción [1175]</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1" baseline="0" dirty="0"/>
              <a:t>). A frequency dictionary of Spanish: Core vocabulary for learners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786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10</a:t>
            </a:fld>
            <a:endParaRPr lang="en-GB" dirty="0"/>
          </a:p>
        </p:txBody>
      </p:sp>
    </p:spTree>
    <p:extLst>
      <p:ext uri="{BB962C8B-B14F-4D97-AF65-F5344CB8AC3E}">
        <p14:creationId xmlns:p14="http://schemas.microsoft.com/office/powerpoint/2010/main" val="4282442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5 minutes</a:t>
            </a:r>
          </a:p>
          <a:p>
            <a:endParaRPr lang="en-US" b="1" dirty="0"/>
          </a:p>
          <a:p>
            <a:r>
              <a:rPr lang="en-US" b="1" dirty="0"/>
              <a:t>Aim: </a:t>
            </a:r>
            <a:r>
              <a:rPr lang="en-US" b="0" dirty="0"/>
              <a:t>to practise</a:t>
            </a:r>
            <a:r>
              <a:rPr lang="en-US" b="0" baseline="0" dirty="0"/>
              <a:t> ‘listening out’ for the target SSC and understanding the source/cluster word in context</a:t>
            </a:r>
            <a:endParaRPr lang="en-US" b="0" dirty="0"/>
          </a:p>
          <a:p>
            <a:endParaRPr lang="en-US" b="1" dirty="0"/>
          </a:p>
          <a:p>
            <a:r>
              <a:rPr lang="en-US" b="1" dirty="0"/>
              <a:t>Procedure:</a:t>
            </a:r>
          </a:p>
          <a:p>
            <a:pPr marL="228600" indent="-228600">
              <a:buAutoNum type="arabicPeriod"/>
            </a:pPr>
            <a:r>
              <a:rPr lang="en-GB" b="0" baseline="0" dirty="0"/>
              <a:t>Students first listen and decide which target SSC(s) they hear. Ensure that students know they might hear more than one SSC in each phrase.</a:t>
            </a:r>
          </a:p>
          <a:p>
            <a:pPr marL="228600" indent="-228600">
              <a:buAutoNum type="arabicPeriod"/>
            </a:pPr>
            <a:r>
              <a:rPr lang="en-GB" b="0" baseline="0" dirty="0"/>
              <a:t>Click to correct and bring up the Spanish sentence.</a:t>
            </a:r>
          </a:p>
          <a:p>
            <a:pPr marL="228600" indent="-228600">
              <a:buAutoNum type="arabicPeriod"/>
            </a:pPr>
            <a:r>
              <a:rPr lang="en-GB" b="0" baseline="0" dirty="0"/>
              <a:t>Students do ‘think-pair-share’ to i) pronounce the sentence and ii) translate it orally into English.</a:t>
            </a:r>
            <a:endParaRPr lang="en-US" b="0" dirty="0"/>
          </a:p>
          <a:p>
            <a:pPr marL="228600" indent="-228600">
              <a:buAutoNum type="arabicPeriod" startAt="4"/>
            </a:pPr>
            <a:r>
              <a:rPr lang="en-GB" b="0" dirty="0"/>
              <a:t>Elicit students’ English translations.</a:t>
            </a:r>
          </a:p>
          <a:p>
            <a:pPr marL="228600" indent="-228600">
              <a:buAutoNum type="arabicPeriod" startAt="4"/>
            </a:pPr>
            <a:r>
              <a:rPr lang="en-GB" b="0" dirty="0"/>
              <a:t>Complete steps 1-4 with items 2 – 5.</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0" baseline="0" dirty="0" err="1"/>
              <a:t>ganar</a:t>
            </a:r>
            <a:r>
              <a:rPr lang="en-GB" b="0" baseline="0" dirty="0"/>
              <a:t> [295]; </a:t>
            </a:r>
            <a:r>
              <a:rPr lang="en-GB" b="0" baseline="0" dirty="0" err="1"/>
              <a:t>gato</a:t>
            </a:r>
            <a:r>
              <a:rPr lang="en-GB" b="0" baseline="0" dirty="0"/>
              <a:t> [1728]; amiga [1172]; </a:t>
            </a:r>
            <a:r>
              <a:rPr lang="en-GB" b="0" baseline="0" dirty="0" err="1"/>
              <a:t>gol</a:t>
            </a:r>
            <a:r>
              <a:rPr lang="en-GB" b="0" baseline="0" dirty="0"/>
              <a:t> [2069]; </a:t>
            </a:r>
            <a:r>
              <a:rPr lang="en-GB" b="0" baseline="0" dirty="0" err="1"/>
              <a:t>conmigo</a:t>
            </a:r>
            <a:r>
              <a:rPr lang="en-GB" b="0" baseline="0" dirty="0"/>
              <a:t> [1256]; </a:t>
            </a:r>
            <a:r>
              <a:rPr lang="en-GB" b="0" baseline="0" dirty="0" err="1"/>
              <a:t>preguntar</a:t>
            </a:r>
            <a:r>
              <a:rPr lang="en-GB" b="0" baseline="0" dirty="0"/>
              <a:t> [219]; </a:t>
            </a:r>
            <a:r>
              <a:rPr lang="en-GB" b="0" baseline="0" dirty="0" err="1"/>
              <a:t>segundo</a:t>
            </a:r>
            <a:r>
              <a:rPr lang="en-GB" b="0" baseline="0" dirty="0"/>
              <a:t> [223]; </a:t>
            </a:r>
            <a:r>
              <a:rPr lang="en-GB" b="0" baseline="0" dirty="0" err="1"/>
              <a:t>seguro</a:t>
            </a:r>
            <a:r>
              <a:rPr lang="en-GB" b="0" baseline="0" dirty="0"/>
              <a:t> [407]</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03618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Timing: </a:t>
            </a:r>
            <a:r>
              <a:rPr lang="en-GB" b="0" dirty="0"/>
              <a:t>1-4 minutes</a:t>
            </a:r>
            <a:br>
              <a:rPr lang="en-GB" b="1" dirty="0"/>
            </a:br>
            <a:br>
              <a:rPr lang="en-GB" b="1" dirty="0"/>
            </a:br>
            <a:r>
              <a:rPr lang="en-GB" b="1" dirty="0"/>
              <a:t>Aim: </a:t>
            </a:r>
            <a:r>
              <a:rPr lang="en-GB" b="0" dirty="0"/>
              <a:t>to reactivate and strengthen vocabulary knowledge.  </a:t>
            </a:r>
            <a:br>
              <a:rPr lang="en-GB" b="0" dirty="0"/>
            </a:br>
            <a:br>
              <a:rPr lang="en-GB" b="0" dirty="0"/>
            </a:br>
            <a:r>
              <a:rPr lang="en-GB" b="1" dirty="0"/>
              <a:t>Procedure:</a:t>
            </a:r>
            <a:br>
              <a:rPr lang="en-GB" b="1" dirty="0"/>
            </a:br>
            <a:r>
              <a:rPr lang="en-GB" b="1" dirty="0"/>
              <a:t>Round 1: </a:t>
            </a:r>
            <a:r>
              <a:rPr lang="en-GB" b="0" dirty="0"/>
              <a:t>Look at the Spanish, recall the English meanings, saying them aloud. [1 minute]</a:t>
            </a:r>
            <a:br>
              <a:rPr lang="en-GB" b="0" dirty="0"/>
            </a:br>
            <a:r>
              <a:rPr lang="en-GB" b="1" dirty="0"/>
              <a:t>Round 2: </a:t>
            </a:r>
            <a:r>
              <a:rPr lang="en-GB" b="0" dirty="0"/>
              <a:t>Look at the English, recall the Spanish meanings, saying them aloud. [1 minute]</a:t>
            </a:r>
            <a:br>
              <a:rPr lang="en-GB" b="0" dirty="0"/>
            </a:br>
            <a:r>
              <a:rPr lang="en-GB" b="0" dirty="0"/>
              <a:t>Repeat for two further minutes, to speed up recall.</a:t>
            </a:r>
            <a:br>
              <a:rPr lang="en-GB" b="0" dirty="0"/>
            </a:b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aseline="0" dirty="0"/>
              <a:t>son [7 – ser]; </a:t>
            </a:r>
            <a:r>
              <a:rPr lang="es-ES" baseline="0" dirty="0"/>
              <a:t>pequeño [202]; bueno [98]; malo [368]; famoso [997]; bonito [891]; feo [2373]; rico [398]; caro [2179]; barato [2164]; antiguo [446]  ¿cómo es? [cómo - 151]</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23628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deepen vocabulary knowledge of 24 of this week’s new and revisited words.</a:t>
            </a:r>
          </a:p>
          <a:p>
            <a:endParaRPr lang="en-US" b="1" dirty="0"/>
          </a:p>
          <a:p>
            <a:r>
              <a:rPr lang="en-US" b="1" dirty="0"/>
              <a:t>Procedure:</a:t>
            </a:r>
          </a:p>
          <a:p>
            <a:pPr marL="228600" indent="-228600">
              <a:buAutoNum type="arabicPeriod"/>
            </a:pPr>
            <a:r>
              <a:rPr lang="en-GB" dirty="0"/>
              <a:t>Click for an English prompt.</a:t>
            </a:r>
          </a:p>
          <a:p>
            <a:pPr marL="228600" indent="-228600">
              <a:buAutoNum type="arabicPeriod"/>
            </a:pPr>
            <a:r>
              <a:rPr lang="en-GB" dirty="0"/>
              <a:t>Students select and read aloud the correct Spanish meaning, chorally.</a:t>
            </a:r>
          </a:p>
          <a:p>
            <a:pPr marL="228600" indent="-228600">
              <a:buAutoNum type="arabicPeriod"/>
            </a:pPr>
            <a:r>
              <a:rPr lang="en-GB" dirty="0"/>
              <a:t>Continue for all 12 items.</a:t>
            </a:r>
          </a:p>
          <a:p>
            <a:pPr marL="0" indent="0">
              <a:buNone/>
            </a:pPr>
            <a:endParaRPr lang="en-GB" dirty="0"/>
          </a:p>
          <a:p>
            <a:pPr marL="0" indent="0">
              <a:buNone/>
            </a:pPr>
            <a:r>
              <a:rPr lang="en-GB" b="1" dirty="0"/>
              <a:t>Note</a:t>
            </a:r>
            <a:r>
              <a:rPr lang="en-GB" dirty="0"/>
              <a:t>: </a:t>
            </a:r>
            <a:r>
              <a:rPr lang="en-GB" dirty="0" err="1"/>
              <a:t>enorme</a:t>
            </a:r>
            <a:r>
              <a:rPr lang="en-GB" dirty="0"/>
              <a:t> [631] hasn’t been taught but is a cognate and appears on all new GCSE vocabulary lists.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51D2E1-3F3E-47F5-A937-1D725FAAAF5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32291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baseline="0" dirty="0"/>
              <a:t>Timing: </a:t>
            </a:r>
            <a:r>
              <a:rPr lang="en-GB" b="0" i="0" baseline="0" dirty="0"/>
              <a:t>2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0" i="0" baseline="0" dirty="0"/>
            </a:br>
            <a:r>
              <a:rPr lang="en-GB" b="1" i="0" baseline="0" dirty="0"/>
              <a:t>Aim: </a:t>
            </a:r>
            <a:r>
              <a:rPr lang="en-GB" b="0" i="0" baseline="0" dirty="0"/>
              <a:t>to recap the use of ‘es’ (is/s/</a:t>
            </a:r>
            <a:r>
              <a:rPr lang="en-GB" b="0" i="0" baseline="0" dirty="0" err="1"/>
              <a:t>he,it</a:t>
            </a:r>
            <a:r>
              <a:rPr lang="en-GB" b="0" i="0" baseline="0" dirty="0"/>
              <a:t> is) and introduce the plural form ‘son’ (are/they are).</a:t>
            </a:r>
            <a:br>
              <a:rPr lang="en-GB" b="1" i="0" baseline="0" dirty="0"/>
            </a:br>
            <a:br>
              <a:rPr lang="en-GB" b="1" i="0" baseline="0" dirty="0"/>
            </a:br>
            <a:r>
              <a:rPr lang="en-GB" b="1" i="0" baseline="0" dirty="0"/>
              <a:t>Procedure:</a:t>
            </a:r>
            <a:br>
              <a:rPr lang="en-GB" b="1" i="0" baseline="0" dirty="0"/>
            </a:br>
            <a:r>
              <a:rPr lang="en-GB" b="0" i="0" baseline="0" dirty="0"/>
              <a:t>1. Click through to present the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a:t>2.  Elicit English meanings of the Spanish examples.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baseline="0" dirty="0"/>
              <a:t>Note: </a:t>
            </a:r>
            <a:r>
              <a:rPr lang="en-GB" b="0" baseline="0" dirty="0"/>
              <a:t>In learning ‘son’, students also begin to encounter adjectives with plural number marking, e.g. </a:t>
            </a:r>
            <a:r>
              <a:rPr lang="en-GB" b="0" baseline="0" dirty="0" err="1"/>
              <a:t>altas</a:t>
            </a:r>
            <a:r>
              <a:rPr lang="en-GB" b="0" baseline="0" dirty="0"/>
              <a:t>. </a:t>
            </a:r>
            <a:r>
              <a:rPr lang="en-GB" baseline="0" dirty="0"/>
              <a:t>This grammar feature will be fully explained and practised in lesson 2. For now, to avoid overload, </a:t>
            </a:r>
            <a:r>
              <a:rPr lang="en-GB" i="0" baseline="0" dirty="0"/>
              <a:t>students are only expected to </a:t>
            </a:r>
            <a:r>
              <a:rPr lang="en-GB" baseline="0" dirty="0"/>
              <a:t>understand when to use ‘es’ and ‘son’ correctly, and to understand the meanings of the new adjectives.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302211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7 minutes</a:t>
            </a:r>
          </a:p>
          <a:p>
            <a:endParaRPr lang="en-US" b="1" dirty="0"/>
          </a:p>
          <a:p>
            <a:r>
              <a:rPr lang="en-US" b="1" dirty="0"/>
              <a:t>Aim: </a:t>
            </a:r>
            <a:r>
              <a:rPr lang="en-US" b="0" dirty="0"/>
              <a:t>to practise</a:t>
            </a:r>
            <a:r>
              <a:rPr lang="en-US" b="0" baseline="0" dirty="0"/>
              <a:t> distinguishing between ‘es’ and ‘son’; to consolidate understanding of the new adjectives</a:t>
            </a:r>
            <a:endParaRPr lang="en-US" b="0" dirty="0"/>
          </a:p>
          <a:p>
            <a:endParaRPr lang="en-US" b="1" dirty="0"/>
          </a:p>
          <a:p>
            <a:r>
              <a:rPr lang="en-US" b="1" dirty="0"/>
              <a:t>Procedure:</a:t>
            </a:r>
          </a:p>
          <a:p>
            <a:r>
              <a:rPr lang="en-US" b="0" dirty="0"/>
              <a:t>1. Students</a:t>
            </a:r>
            <a:r>
              <a:rPr lang="en-US" b="0" baseline="0" dirty="0"/>
              <a:t> write 1-6.</a:t>
            </a:r>
            <a:endParaRPr lang="en-US" b="0" dirty="0"/>
          </a:p>
          <a:p>
            <a:r>
              <a:rPr lang="en-US" b="0" dirty="0"/>
              <a:t>2. They listen to each item and write ‘it is’ or ‘they are’.</a:t>
            </a:r>
          </a:p>
          <a:p>
            <a:r>
              <a:rPr lang="en-US" b="0" dirty="0"/>
              <a:t>3. They listen again. This time,</a:t>
            </a:r>
            <a:r>
              <a:rPr lang="en-US" b="0" baseline="0" dirty="0"/>
              <a:t> they write the adjective in English.</a:t>
            </a:r>
            <a:endParaRPr lang="en-US" b="0" dirty="0"/>
          </a:p>
          <a:p>
            <a:r>
              <a:rPr lang="en-US" b="0" dirty="0"/>
              <a:t>4. Teacher checks</a:t>
            </a:r>
            <a:r>
              <a:rPr lang="en-US" b="0" baseline="0" dirty="0"/>
              <a:t> answers.</a:t>
            </a:r>
            <a:endParaRPr lang="en-US" b="0" dirty="0"/>
          </a:p>
          <a:p>
            <a:endParaRPr lang="en-US" b="0" dirty="0"/>
          </a:p>
          <a:p>
            <a:r>
              <a:rPr lang="en-US" b="1" dirty="0"/>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Ciudad’ has been practised as a phonics word (T1.1, Week 7). </a:t>
            </a:r>
            <a:endParaRPr lang="en-US" b="0" dirty="0"/>
          </a:p>
          <a:p>
            <a:endParaRPr lang="en-US" b="0" dirty="0"/>
          </a:p>
          <a:p>
            <a:r>
              <a:rPr lang="en-US" b="1" dirty="0"/>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Es bonito.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Es </a:t>
            </a:r>
            <a:r>
              <a:rPr lang="en-GB" baseline="0" dirty="0" err="1"/>
              <a:t>pequeño</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Son </a:t>
            </a:r>
            <a:r>
              <a:rPr lang="en-GB" baseline="0" dirty="0" err="1"/>
              <a:t>caros</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Son </a:t>
            </a:r>
            <a:r>
              <a:rPr lang="en-GB" baseline="0" dirty="0" err="1"/>
              <a:t>feos</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Es </a:t>
            </a:r>
            <a:r>
              <a:rPr lang="en-GB" baseline="0" dirty="0" err="1"/>
              <a:t>antiguo</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Son </a:t>
            </a:r>
            <a:r>
              <a:rPr lang="en-GB" baseline="0" dirty="0" err="1"/>
              <a:t>baratos</a:t>
            </a:r>
            <a:r>
              <a:rPr lang="en-GB" baseline="0" dirty="0"/>
              <a:t>.</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Image free to use. Retrieved from </a:t>
            </a:r>
            <a:r>
              <a:rPr lang="en-GB" dirty="0">
                <a:hlinkClick r:id="rId3"/>
              </a:rPr>
              <a:t>https://www.freeworldmaps.net/europe/spain/political.html</a:t>
            </a:r>
            <a:endParaRPr lang="en-US" b="1" dirty="0"/>
          </a:p>
          <a:p>
            <a:endParaRPr lang="en-US"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5706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8 minutes</a:t>
            </a:r>
          </a:p>
          <a:p>
            <a:endParaRPr lang="en-US" b="1" dirty="0"/>
          </a:p>
          <a:p>
            <a:r>
              <a:rPr lang="en-US" b="1" dirty="0"/>
              <a:t>Aim: </a:t>
            </a:r>
            <a:r>
              <a:rPr lang="en-US" b="0" dirty="0"/>
              <a:t>to consolidate</a:t>
            </a:r>
            <a:r>
              <a:rPr lang="en-US" b="0" baseline="0" dirty="0"/>
              <a:t> understanding of the difference between ‘hay’ and ‘tiene’; to continue distinguishing between the meanings of ‘es’ and ‘son’.</a:t>
            </a:r>
            <a:endParaRPr lang="en-US" b="0" dirty="0"/>
          </a:p>
          <a:p>
            <a:endParaRPr lang="en-US" b="1" dirty="0"/>
          </a:p>
          <a:p>
            <a:r>
              <a:rPr lang="en-US" b="1" dirty="0"/>
              <a:t>Procedure:</a:t>
            </a:r>
          </a:p>
          <a:p>
            <a:pPr marL="228600" indent="-228600">
              <a:buAutoNum type="arabicPeriod"/>
            </a:pPr>
            <a:r>
              <a:rPr lang="en-GB" dirty="0"/>
              <a:t>Students first decide</a:t>
            </a:r>
            <a:r>
              <a:rPr lang="en-GB" baseline="0" dirty="0"/>
              <a:t> which sentence starter is correct, based on whether the ending includes ‘hay’ or ‘tiene’. </a:t>
            </a:r>
          </a:p>
          <a:p>
            <a:pPr marL="228600" indent="-228600">
              <a:buAutoNum type="arabicPeriod"/>
            </a:pPr>
            <a:r>
              <a:rPr lang="en-GB" b="0" baseline="0" dirty="0"/>
              <a:t>Click to provide feedback.</a:t>
            </a:r>
            <a:endParaRPr lang="en-US" b="0" dirty="0"/>
          </a:p>
          <a:p>
            <a:r>
              <a:rPr lang="en-US" b="0" dirty="0"/>
              <a:t>2.</a:t>
            </a:r>
            <a:r>
              <a:rPr lang="en-GB" baseline="0" dirty="0"/>
              <a:t> They then decide if the following sentence uses ‘es’ or ‘son’, based on the noun in the preceding sentence. </a:t>
            </a:r>
            <a:endParaRPr lang="en-US" b="0" dirty="0"/>
          </a:p>
          <a:p>
            <a:r>
              <a:rPr lang="en-US" b="0" dirty="0"/>
              <a:t>3. Click to provide feedback.</a:t>
            </a:r>
          </a:p>
          <a:p>
            <a:endParaRPr lang="en-US" b="0" dirty="0"/>
          </a:p>
          <a:p>
            <a:r>
              <a:rPr lang="en-US" b="1" dirty="0"/>
              <a:t>Notes:</a:t>
            </a:r>
          </a:p>
          <a:p>
            <a:r>
              <a:rPr lang="en-GB" baseline="0" dirty="0"/>
              <a:t>1. Check that ‘</a:t>
            </a:r>
            <a:r>
              <a:rPr lang="en-GB" baseline="0" dirty="0" err="1"/>
              <a:t>segunda</a:t>
            </a:r>
            <a:r>
              <a:rPr lang="en-GB" baseline="0" dirty="0"/>
              <a:t>’ is clear – this was introduced as a phonics practice word earlier in the lesson.</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a:t>
            </a:r>
            <a:r>
              <a:rPr lang="en-GB" baseline="0" dirty="0"/>
              <a:t>Differentiation: higher-achieving groups may be able to complete both parts of the task as they read each item.</a:t>
            </a:r>
            <a:endParaRPr lang="en-US" b="1" dirty="0"/>
          </a:p>
          <a:p>
            <a:endParaRPr lang="en-US" b="1" dirty="0"/>
          </a:p>
          <a:p>
            <a:r>
              <a:rPr lang="en-GB" b="1" baseline="0" dirty="0"/>
              <a:t>Word frequency of unknown words and cognates (1 is the most frequent word in Spanish): </a:t>
            </a:r>
            <a:br>
              <a:rPr lang="en-GB" baseline="0" dirty="0"/>
            </a:br>
            <a:r>
              <a:rPr lang="en-GB" baseline="0" dirty="0" err="1"/>
              <a:t>catedral</a:t>
            </a:r>
            <a:r>
              <a:rPr lang="en-GB" baseline="0" dirty="0"/>
              <a:t> [2679] </a:t>
            </a:r>
            <a:r>
              <a:rPr lang="en-GB" baseline="0" dirty="0" err="1"/>
              <a:t>monumento</a:t>
            </a:r>
            <a:r>
              <a:rPr lang="en-GB" baseline="0" dirty="0"/>
              <a:t> [3149]</a:t>
            </a:r>
          </a:p>
          <a:p>
            <a:r>
              <a:rPr lang="es-ES" dirty="0"/>
              <a:t>Source:</a:t>
            </a:r>
            <a:r>
              <a:rPr lang="es-ES" baseline="0" dirty="0"/>
              <a:t> Davies, M. &amp; Davies, K. (2018</a:t>
            </a:r>
            <a:r>
              <a:rPr lang="es-ES" i="1" baseline="0" dirty="0"/>
              <a:t>). A frequency dictionary of Spanish: Core vocabulary for learners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79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OPTIONAL EXTENSION SLIDE</a:t>
            </a:r>
          </a:p>
          <a:p>
            <a:r>
              <a:rPr lang="en-GB" b="1" dirty="0"/>
              <a:t>Procedure</a:t>
            </a:r>
            <a:r>
              <a:rPr lang="en-GB" b="0" dirty="0"/>
              <a:t>: </a:t>
            </a:r>
          </a:p>
          <a:p>
            <a:r>
              <a:rPr lang="en-GB" b="0" dirty="0"/>
              <a:t>Students translate</a:t>
            </a:r>
            <a:r>
              <a:rPr lang="en-GB" b="0" baseline="0" dirty="0"/>
              <a:t> the Spanish sentences into English, orally.</a:t>
            </a:r>
          </a:p>
          <a:p>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5 minutes</a:t>
            </a:r>
          </a:p>
          <a:p>
            <a:endParaRPr lang="en-US" b="1" dirty="0"/>
          </a:p>
          <a:p>
            <a:r>
              <a:rPr lang="en-US" b="1" dirty="0"/>
              <a:t>Aim: </a:t>
            </a:r>
            <a:r>
              <a:rPr lang="en-US" b="0" dirty="0"/>
              <a:t>to practise identifying the meanings of adjectives and using ‘es’ and ‘son’ in written production</a:t>
            </a:r>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Teacher asks </a:t>
            </a:r>
            <a:r>
              <a:rPr lang="en-GB" baseline="0" dirty="0"/>
              <a:t>students to translate the title as it contains core vocabulary introduced this week (¿Cómo es?)</a:t>
            </a:r>
            <a:endParaRPr lang="en-GB" dirty="0"/>
          </a:p>
          <a:p>
            <a:r>
              <a:rPr lang="en-US" b="0" dirty="0"/>
              <a:t>2. Students</a:t>
            </a:r>
            <a:r>
              <a:rPr lang="en-US" b="0" baseline="0" dirty="0"/>
              <a:t> look at the pictures and decide which city to write and whether to use ‘es’ or ‘son’.</a:t>
            </a:r>
            <a:endParaRPr lang="en-US" b="0" dirty="0"/>
          </a:p>
          <a:p>
            <a:endParaRPr lang="en-US" b="0" dirty="0"/>
          </a:p>
          <a:p>
            <a:r>
              <a:rPr lang="en-US" b="1" dirty="0"/>
              <a:t>Notes:</a:t>
            </a:r>
          </a:p>
          <a:p>
            <a:r>
              <a:rPr lang="en-US" b="0" dirty="0"/>
              <a:t>1.</a:t>
            </a:r>
            <a:r>
              <a:rPr lang="en-US" b="0" baseline="0" dirty="0"/>
              <a:t> </a:t>
            </a:r>
            <a:r>
              <a:rPr lang="en-GB" dirty="0"/>
              <a:t>Notice that the Spanish adjectives are already provided. In</a:t>
            </a:r>
            <a:r>
              <a:rPr lang="en-GB" baseline="0" dirty="0"/>
              <a:t> lesson 1 we want students to focus on the correct use of es/son and the meaning of the new adjectives. In lesson 2, students will focus on manipulating their endings to reflect number (and gender) agreement.</a:t>
            </a:r>
          </a:p>
          <a:p>
            <a:endParaRPr lang="en-GB" baseline="0" dirty="0"/>
          </a:p>
          <a:p>
            <a:r>
              <a:rPr lang="en-GB" baseline="0" dirty="0"/>
              <a:t>Map courtesy www.pinterest.com (no author found).</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07209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8</a:t>
            </a:r>
            <a:r>
              <a:rPr lang="en-US" b="1" baseline="0" dirty="0"/>
              <a:t> minutes</a:t>
            </a:r>
            <a:endParaRPr lang="en-US" b="1" dirty="0"/>
          </a:p>
          <a:p>
            <a:endParaRPr lang="en-US" b="1" dirty="0"/>
          </a:p>
          <a:p>
            <a:r>
              <a:rPr lang="en-US" b="1" dirty="0"/>
              <a:t>Aim: </a:t>
            </a:r>
            <a:r>
              <a:rPr lang="en-US" b="0" dirty="0"/>
              <a:t>to use ‘es’ and ‘son’ in</a:t>
            </a:r>
            <a:r>
              <a:rPr lang="en-US" b="0" baseline="0" dirty="0"/>
              <a:t> written production in a freer context.</a:t>
            </a:r>
            <a:endParaRPr lang="en-US" b="0"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a:t>
            </a:r>
            <a:r>
              <a:rPr lang="en-US" b="0" baseline="0" dirty="0"/>
              <a:t> </a:t>
            </a:r>
            <a:r>
              <a:rPr lang="en-GB" baseline="0" dirty="0"/>
              <a:t>Students need to pay attention to the adjective ending (whether it ends with –s or not) as a cue for writing about one or more than one city. They are using this receptively to direct their production of ‘es’ and ‘son’. </a:t>
            </a:r>
            <a:endParaRPr lang="en-US" b="0" dirty="0"/>
          </a:p>
          <a:p>
            <a:endParaRPr lang="en-US"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0720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2 minutes (3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ga</a:t>
            </a:r>
            <a:r>
              <a:rPr lang="en-GB" b="0" baseline="0" dirty="0"/>
              <a:t>] and source word ‘</a:t>
            </a:r>
            <a:r>
              <a:rPr lang="en-GB" b="1" baseline="0" dirty="0" err="1"/>
              <a:t>ganar</a:t>
            </a:r>
            <a:r>
              <a:rPr lang="en-GB" b="0" baseline="0" dirty="0"/>
              <a:t>’ and the five cluster words.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a:t>
            </a:r>
            <a:r>
              <a:rPr lang="en-GB" b="0" baseline="0" dirty="0"/>
              <a:t>of the individual SSC and then the source word (with gesture, if using). </a:t>
            </a:r>
            <a:br>
              <a:rPr lang="en-GB" b="0" baseline="0" dirty="0"/>
            </a:br>
            <a:r>
              <a:rPr lang="en-GB" b="1" baseline="0" dirty="0"/>
              <a:t>Note: </a:t>
            </a:r>
            <a:r>
              <a:rPr lang="en-GB" dirty="0"/>
              <a:t>A possible gesture for this source word would be do a ‘fist pump’.</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a:t>
            </a:r>
            <a:r>
              <a:rPr lang="en-GB" baseline="0" dirty="0"/>
              <a:t>Then present and elicit the pronunciation of the five </a:t>
            </a:r>
            <a:r>
              <a:rPr lang="en-GB" b="1" baseline="0" dirty="0"/>
              <a:t>cluster</a:t>
            </a:r>
            <a:r>
              <a:rPr lang="en-GB" baseline="0" dirty="0"/>
              <a:t> words.</a:t>
            </a:r>
          </a:p>
          <a:p>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baseline="0" dirty="0"/>
              <a:t>Word frequency (1 is the most frequent word in Spanish): </a:t>
            </a:r>
            <a:br>
              <a:rPr lang="en-GB" baseline="0" dirty="0"/>
            </a:br>
            <a:r>
              <a:rPr lang="en-GB" baseline="0" dirty="0"/>
              <a:t>amigo/a [210] </a:t>
            </a:r>
            <a:r>
              <a:rPr lang="en-GB" baseline="0" dirty="0" err="1"/>
              <a:t>ganar</a:t>
            </a:r>
            <a:r>
              <a:rPr lang="en-GB" baseline="0" dirty="0"/>
              <a:t> [295] </a:t>
            </a:r>
            <a:r>
              <a:rPr lang="en-GB" baseline="0" dirty="0" err="1"/>
              <a:t>gato</a:t>
            </a:r>
            <a:r>
              <a:rPr lang="en-GB" baseline="0" dirty="0"/>
              <a:t> [1728] </a:t>
            </a:r>
            <a:r>
              <a:rPr lang="en-GB" baseline="0" dirty="0" err="1"/>
              <a:t>jugar</a:t>
            </a:r>
            <a:r>
              <a:rPr lang="en-GB" baseline="0" dirty="0"/>
              <a:t> [356] </a:t>
            </a:r>
            <a:r>
              <a:rPr lang="en-GB" baseline="0" dirty="0" err="1"/>
              <a:t>lugar</a:t>
            </a:r>
            <a:r>
              <a:rPr lang="en-GB" baseline="0" dirty="0"/>
              <a:t> [144] regalo [1986]</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1" baseline="0" dirty="0"/>
              <a:t>). A frequency dictionary of Spanish: Core vocabulary for learners </a:t>
            </a:r>
            <a:r>
              <a:rPr lang="es-ES" baseline="0" dirty="0"/>
              <a:t>(2nd ed.). Routledge: London</a:t>
            </a:r>
            <a:endParaRPr lang="en-GB" sz="1200" b="1"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2</a:t>
            </a:fld>
            <a:endParaRPr lang="en-GB" dirty="0"/>
          </a:p>
        </p:txBody>
      </p:sp>
    </p:spTree>
    <p:extLst>
      <p:ext uri="{BB962C8B-B14F-4D97-AF65-F5344CB8AC3E}">
        <p14:creationId xmlns:p14="http://schemas.microsoft.com/office/powerpoint/2010/main" val="2161100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a:t>
            </a: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0" dirty="0">
                <a:solidFill>
                  <a:prstClr val="white"/>
                </a:solidFill>
                <a:latin typeface="Calibri" panose="020F0502020204030204" pitchFamily="34" charset="0"/>
                <a:cs typeface="Calibri" panose="020F0502020204030204" pitchFamily="34" charset="0"/>
              </a:rPr>
              <a:t>Introduction of </a:t>
            </a:r>
            <a:r>
              <a:rPr lang="en-GB" sz="1200" b="0" dirty="0">
                <a:solidFill>
                  <a:prstClr val="white"/>
                </a:solidFill>
              </a:rPr>
              <a:t>adjective number agreement -s (as complement to verb)</a:t>
            </a:r>
            <a:br>
              <a:rPr lang="en-GB" b="1" dirty="0"/>
            </a:br>
            <a:r>
              <a:rPr lang="en-GB" sz="1200" b="0" i="0" dirty="0">
                <a:solidFill>
                  <a:prstClr val="white"/>
                </a:solidFill>
                <a:latin typeface="Calibri" panose="020F0502020204030204" pitchFamily="34" charset="0"/>
                <a:cs typeface="Calibri" panose="020F0502020204030204" pitchFamily="34" charset="0"/>
              </a:rPr>
              <a:t>Consolidation of </a:t>
            </a:r>
            <a:r>
              <a:rPr lang="en-GB" sz="1200" b="0" dirty="0">
                <a:solidFill>
                  <a:prstClr val="white"/>
                </a:solidFill>
              </a:rPr>
              <a:t>adjective gender agreement -o, -a (now including abstract gender)</a:t>
            </a:r>
            <a:endParaRPr lang="en-GB" sz="1200" b="0"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7.1.2.4 (introduce) </a:t>
            </a:r>
            <a:r>
              <a:rPr lang="es-ES" b="0" dirty="0"/>
              <a:t>son [ser-7]; pequeño [202]; bueno [98]; malo [368]; famoso [997]; bonito [891]; feo [2373]; rico¹ [398]; caro [2179]; barato [2164]; antiguo [446] ¿cómo es? [cómo-151]</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7.1.2.1 (revisit) </a:t>
            </a:r>
            <a:r>
              <a:rPr lang="es-ES" b="0" dirty="0"/>
              <a:t>no [11]; caminar [514]; estudiar [281]; español¹ [262]; inglés¹ [583]; arte [208]; ciencia(s) [738]; señor¹ [201]; señora¹ [509]; mucho (as adverb only) [41]; pero [30]; verdadero [558]; o [29]; falso [1599]; entiendo [entender-229]; silencio [518]; grupo [200]; perdón [1729]</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7.1.1.3 (revisit) </a:t>
            </a:r>
            <a:r>
              <a:rPr lang="es-ES" b="0" dirty="0"/>
              <a:t>ser [7]; soy; eres; es; alegre [2081]; simpático [3349]; guapo [4192]; alto¹ [231]; bajo¹ [236]; y [4]; marca [marcar-993]; correcto [1467]; opción [1175]</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1" baseline="0" dirty="0"/>
              <a:t>). A frequency dictionary of Spanish: Core vocabulary for learners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53953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6</a:t>
            </a:r>
            <a:r>
              <a:rPr lang="en-GB" b="0" baseline="0" dirty="0"/>
              <a:t> minutes (11 slides)</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retrieve the new words from memory, with first letter prompts.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r>
              <a:rPr lang="en-GB" b="1" baseline="0" dirty="0"/>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Teacher elicits the Spanish word from students.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Click to reveal the answer.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Continue with items 2-11.</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b="0" dirty="0"/>
            </a:br>
            <a:r>
              <a:rPr lang="en-GB" b="1" dirty="0"/>
              <a:t>Note: </a:t>
            </a:r>
            <a:r>
              <a:rPr lang="en-GB" sz="1200" b="0" kern="1200" dirty="0">
                <a:solidFill>
                  <a:schemeClr val="tx1"/>
                </a:solidFill>
                <a:effectLst/>
                <a:latin typeface="+mn-lt"/>
                <a:ea typeface="+mn-ea"/>
                <a:cs typeface="+mn-cs"/>
              </a:rPr>
              <a:t>If classes are not yet able to retrieve the word</a:t>
            </a:r>
            <a:r>
              <a:rPr lang="en-GB" sz="1200" b="0" kern="1200" baseline="0" dirty="0">
                <a:solidFill>
                  <a:schemeClr val="tx1"/>
                </a:solidFill>
                <a:effectLst/>
                <a:latin typeface="+mn-lt"/>
                <a:ea typeface="+mn-ea"/>
                <a:cs typeface="+mn-cs"/>
              </a:rPr>
              <a:t> from memory,</a:t>
            </a:r>
            <a:r>
              <a:rPr lang="en-GB" sz="1200" b="0" kern="1200" dirty="0">
                <a:solidFill>
                  <a:schemeClr val="tx1"/>
                </a:solidFill>
                <a:effectLst/>
                <a:latin typeface="+mn-lt"/>
                <a:ea typeface="+mn-ea"/>
                <a:cs typeface="+mn-cs"/>
              </a:rPr>
              <a:t> additional letters</a:t>
            </a:r>
            <a:r>
              <a:rPr lang="en-GB" sz="1200" b="0" kern="1200" baseline="0" dirty="0">
                <a:solidFill>
                  <a:schemeClr val="tx1"/>
                </a:solidFill>
                <a:effectLst/>
                <a:latin typeface="+mn-lt"/>
                <a:ea typeface="+mn-ea"/>
                <a:cs typeface="+mn-cs"/>
              </a:rPr>
              <a:t> could be added </a:t>
            </a:r>
            <a:r>
              <a:rPr lang="en-GB" sz="1200" b="0" kern="1200" dirty="0">
                <a:solidFill>
                  <a:schemeClr val="tx1"/>
                </a:solidFill>
                <a:effectLst/>
                <a:latin typeface="+mn-lt"/>
                <a:ea typeface="+mn-ea"/>
                <a:cs typeface="+mn-cs"/>
              </a:rPr>
              <a:t>to offer additional support.</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919674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[2/11]</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474725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[3/11]</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009411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[4/11]</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294303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[5/11]</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163612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[6/11]</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927545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[7/11]</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763724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[8/11]</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31692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[9/11]</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67760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3</a:t>
            </a:fld>
            <a:endParaRPr lang="en-GB" dirty="0"/>
          </a:p>
        </p:txBody>
      </p:sp>
    </p:spTree>
    <p:extLst>
      <p:ext uri="{BB962C8B-B14F-4D97-AF65-F5344CB8AC3E}">
        <p14:creationId xmlns:p14="http://schemas.microsoft.com/office/powerpoint/2010/main" val="13596677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[10/11]</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193840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[11/11]</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061292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aseline="0" dirty="0"/>
              <a:t>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present the most common pattern of Spanish plural adjective agreement.</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aseline="0" dirty="0"/>
            </a:br>
            <a:r>
              <a:rPr lang="en-GB" baseline="0" dirty="0"/>
              <a:t>1. Click to present the new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2. Elicit English meanings for each Spanish example.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1. Students haven’t yet learnt any adjectives that end in a consonant (e.g. </a:t>
            </a:r>
            <a:r>
              <a:rPr lang="en-GB" baseline="0" dirty="0" err="1"/>
              <a:t>azul</a:t>
            </a:r>
            <a:r>
              <a:rPr lang="en-GB" baseline="0" dirty="0"/>
              <a:t>), which require –es to form a plural adjective. We therefore don’t teach this rule here. The </a:t>
            </a:r>
            <a:r>
              <a:rPr lang="en-GB" dirty="0"/>
              <a:t>aim here is to get them to learn a ‘default’, main pattern. We can introduce the complexities and exceptions to the rule later. </a:t>
            </a: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716757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8 minutes</a:t>
            </a:r>
          </a:p>
          <a:p>
            <a:endParaRPr lang="en-US" b="1" dirty="0"/>
          </a:p>
          <a:p>
            <a:r>
              <a:rPr lang="en-US" b="1" dirty="0"/>
              <a:t>Aim: </a:t>
            </a:r>
            <a:r>
              <a:rPr lang="en-US" b="0" dirty="0"/>
              <a:t>to practise listening</a:t>
            </a:r>
            <a:r>
              <a:rPr lang="en-US" b="0" baseline="0" dirty="0"/>
              <a:t> out for ‘es’ and ‘son’ and understanding their meaning.</a:t>
            </a:r>
            <a:endParaRPr lang="en-US" b="0" dirty="0"/>
          </a:p>
          <a:p>
            <a:endParaRPr lang="en-US" b="1" dirty="0"/>
          </a:p>
          <a:p>
            <a:r>
              <a:rPr lang="en-US" b="1" dirty="0"/>
              <a:t>Procedure:</a:t>
            </a:r>
          </a:p>
          <a:p>
            <a:r>
              <a:rPr lang="en-US" b="0" dirty="0"/>
              <a:t>1.</a:t>
            </a:r>
            <a:r>
              <a:rPr lang="en-GB" b="0" baseline="0" dirty="0"/>
              <a:t> Students first listen out for ‘es’ and ‘son’ to decide whether the subject is singular ‘he’ or plural ‘they’. </a:t>
            </a:r>
            <a:endParaRPr lang="en-US" b="0" dirty="0"/>
          </a:p>
          <a:p>
            <a:r>
              <a:rPr lang="en-US" b="0" dirty="0"/>
              <a:t>2.</a:t>
            </a:r>
            <a:r>
              <a:rPr lang="en-GB" b="0" baseline="0" dirty="0"/>
              <a:t> Then, they listen again and write the Spanish (i.e., transcription). This should help them to begin to associate ‘es’ and ‘son’ with the singular and plural forms of the adjective.</a:t>
            </a:r>
            <a:endParaRPr lang="en-US" b="0" dirty="0"/>
          </a:p>
          <a:p>
            <a:endParaRPr lang="en-US" b="0" dirty="0"/>
          </a:p>
          <a:p>
            <a:r>
              <a:rPr lang="en-US" b="1" dirty="0"/>
              <a:t>Notes:</a:t>
            </a:r>
          </a:p>
          <a:p>
            <a:r>
              <a:rPr lang="en-GB" b="0" baseline="0" dirty="0"/>
              <a:t>Adjectives taught this week: </a:t>
            </a:r>
            <a:r>
              <a:rPr lang="en-GB" b="0" baseline="0" dirty="0" err="1"/>
              <a:t>famoso</a:t>
            </a:r>
            <a:r>
              <a:rPr lang="en-GB" b="0" baseline="0" dirty="0"/>
              <a:t>, </a:t>
            </a:r>
            <a:r>
              <a:rPr lang="en-GB" b="0" baseline="0" dirty="0" err="1"/>
              <a:t>feo</a:t>
            </a:r>
            <a:r>
              <a:rPr lang="en-GB" b="0" baseline="0" dirty="0"/>
              <a:t>; </a:t>
            </a:r>
          </a:p>
          <a:p>
            <a:r>
              <a:rPr lang="en-GB" b="0" baseline="0" dirty="0"/>
              <a:t>Adjectives recently re-visited in Quizlet: tonto, </a:t>
            </a:r>
            <a:r>
              <a:rPr lang="en-GB" b="0" baseline="0" dirty="0" err="1"/>
              <a:t>tranquilo</a:t>
            </a:r>
            <a:r>
              <a:rPr lang="en-GB" b="0" baseline="0" dirty="0"/>
              <a:t>. </a:t>
            </a:r>
          </a:p>
          <a:p>
            <a:r>
              <a:rPr lang="en-GB" b="0" baseline="0" dirty="0"/>
              <a:t>Adjectives taught in other weeks: alto, bajo</a:t>
            </a:r>
            <a:br>
              <a:rPr lang="en-GB" b="0" baseline="0" dirty="0"/>
            </a:br>
            <a:r>
              <a:rPr lang="en-GB" b="1" baseline="0" dirty="0"/>
              <a:t>Definite articles (</a:t>
            </a:r>
            <a:r>
              <a:rPr lang="en-GB" b="1" baseline="0" dirty="0" err="1"/>
              <a:t>el</a:t>
            </a:r>
            <a:r>
              <a:rPr lang="en-GB" b="1" baseline="0" dirty="0"/>
              <a:t>, la, los, las) have not been formally taught yet (</a:t>
            </a:r>
            <a:r>
              <a:rPr lang="en-GB" b="1" baseline="0" dirty="0" err="1"/>
              <a:t>el,la</a:t>
            </a:r>
            <a:r>
              <a:rPr lang="en-GB" b="1" baseline="0" dirty="0"/>
              <a:t> are taught next week) but in pre-learning of vocabulary, students have encountered the articles connected to nouns.</a:t>
            </a:r>
            <a:endParaRPr lang="en-US" b="1" dirty="0"/>
          </a:p>
          <a:p>
            <a:endParaRPr lang="en-US" b="0" dirty="0"/>
          </a:p>
          <a:p>
            <a:r>
              <a:rPr lang="en-US" b="1" dirty="0"/>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Es alto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Son </a:t>
            </a:r>
            <a:r>
              <a:rPr lang="en-GB" baseline="0" dirty="0" err="1"/>
              <a:t>tontos</a:t>
            </a: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No son </a:t>
            </a:r>
            <a:r>
              <a:rPr lang="en-GB" baseline="0" dirty="0" err="1"/>
              <a:t>famosos</a:t>
            </a: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Es </a:t>
            </a:r>
            <a:r>
              <a:rPr lang="en-GB" baseline="0" dirty="0" err="1"/>
              <a:t>tranquilo</a:t>
            </a: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No es </a:t>
            </a:r>
            <a:r>
              <a:rPr lang="en-GB" baseline="0" dirty="0" err="1"/>
              <a:t>feo</a:t>
            </a: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Son </a:t>
            </a:r>
            <a:r>
              <a:rPr lang="en-GB" baseline="0" dirty="0" err="1"/>
              <a:t>bajos</a:t>
            </a:r>
            <a:endParaRPr lang="en-GB" baseline="0" dirty="0"/>
          </a:p>
          <a:p>
            <a:endParaRPr lang="en-US"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5706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for</a:t>
            </a:r>
            <a:r>
              <a:rPr lang="en-US" b="1" dirty="0"/>
              <a:t> </a:t>
            </a:r>
            <a:r>
              <a:rPr lang="en-GB" baseline="0" dirty="0"/>
              <a:t>students to engage with the meaning of the words that they just heard and transcribed.</a:t>
            </a:r>
            <a:endParaRPr lang="en-US" b="1" dirty="0"/>
          </a:p>
          <a:p>
            <a:endParaRPr lang="en-US" b="1" dirty="0"/>
          </a:p>
          <a:p>
            <a:r>
              <a:rPr lang="en-US" b="1" dirty="0"/>
              <a:t>Procedure:</a:t>
            </a:r>
          </a:p>
          <a:p>
            <a:pPr marL="228600" indent="-228600">
              <a:buAutoNum type="arabicPeriod"/>
            </a:pPr>
            <a:r>
              <a:rPr lang="en-GB" dirty="0"/>
              <a:t>Students</a:t>
            </a:r>
            <a:r>
              <a:rPr lang="en-GB" baseline="0" dirty="0"/>
              <a:t> decide if the statements are positive, negative or whether it depends (ensure that ‘</a:t>
            </a:r>
            <a:r>
              <a:rPr lang="en-GB" baseline="0" dirty="0" err="1"/>
              <a:t>depende</a:t>
            </a:r>
            <a:r>
              <a:rPr lang="en-GB" baseline="0" dirty="0"/>
              <a:t>’ is clear when introducing the task) and write P, N o D next to each of their transcribed phrases.</a:t>
            </a:r>
          </a:p>
          <a:p>
            <a:pPr marL="228600" indent="-228600">
              <a:buAutoNum type="arabicPeriod"/>
            </a:pPr>
            <a:r>
              <a:rPr lang="en-GB" b="0" baseline="0" dirty="0"/>
              <a:t>Elicit responses from students in Spanish (top to bottom, starting with ‘es alto’).</a:t>
            </a:r>
            <a:endParaRPr lang="en-US" b="0" dirty="0"/>
          </a:p>
          <a:p>
            <a:endParaRPr lang="en-US" b="1" dirty="0"/>
          </a:p>
          <a:p>
            <a:r>
              <a:rPr lang="en-US" b="1" dirty="0"/>
              <a:t>Note:</a:t>
            </a:r>
            <a:r>
              <a:rPr lang="en-US" b="1" baseline="0" dirty="0"/>
              <a:t> </a:t>
            </a:r>
            <a:r>
              <a:rPr lang="en-GB" dirty="0"/>
              <a:t>A</a:t>
            </a:r>
            <a:r>
              <a:rPr lang="en-GB" baseline="0" dirty="0"/>
              <a:t> number of these are of course open to interpretation. The idea is that students engage with the meaning of the words that they just heard and transcribed.</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44604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5 minutes</a:t>
            </a:r>
          </a:p>
          <a:p>
            <a:endParaRPr lang="en-US" b="1" dirty="0"/>
          </a:p>
          <a:p>
            <a:r>
              <a:rPr lang="en-US" b="1" dirty="0"/>
              <a:t>Aim: </a:t>
            </a:r>
            <a:r>
              <a:rPr lang="en-US" b="0" dirty="0"/>
              <a:t>to introduce students to a celebration day celebrated in all Spanish-speaking countries; to </a:t>
            </a:r>
            <a:r>
              <a:rPr lang="en-US" b="0" dirty="0" err="1"/>
              <a:t>practise</a:t>
            </a:r>
            <a:r>
              <a:rPr lang="en-US" b="0" dirty="0"/>
              <a:t> comprehension of a longer text and identification and recognition of many cognates.</a:t>
            </a:r>
            <a:br>
              <a:rPr lang="en-US" b="0" dirty="0"/>
            </a:br>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Read the text aloud with students.  Ask them to follow along.  Pause every now and then and ask students to say the next word.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After the first paragraph, ask students to tell you what the ‘día del </a:t>
            </a:r>
            <a:r>
              <a:rPr lang="en-GB" baseline="0" dirty="0" err="1"/>
              <a:t>profesor</a:t>
            </a:r>
            <a:r>
              <a:rPr lang="en-GB" baseline="0" dirty="0"/>
              <a:t>’ is/is celebrating. </a:t>
            </a:r>
            <a:endParaRPr lang="en-US" b="0" dirty="0"/>
          </a:p>
          <a:p>
            <a:r>
              <a:rPr lang="en-US" b="0" dirty="0"/>
              <a:t>3. Continue reading the other short paragraphs.</a:t>
            </a:r>
          </a:p>
          <a:p>
            <a:r>
              <a:rPr lang="en-US" b="0" dirty="0"/>
              <a:t>4. Ask students to tell you what else they have understood.</a:t>
            </a:r>
          </a:p>
          <a:p>
            <a:r>
              <a:rPr lang="en-US" b="0" dirty="0"/>
              <a:t>5. Click to bring up the callout ‘Words you have met before’ and click again to reveal these in the text.</a:t>
            </a:r>
          </a:p>
          <a:p>
            <a:r>
              <a:rPr lang="en-US" b="0" dirty="0"/>
              <a:t>6. Then, click to bring up the ‘cognates’ callout and go through and ask students to tell you any words that they understand from the text because of their similarity to English (i.e., identify the cognates).  This will also </a:t>
            </a:r>
            <a:r>
              <a:rPr lang="en-US" b="0" dirty="0" err="1"/>
              <a:t>practise</a:t>
            </a:r>
            <a:r>
              <a:rPr lang="en-US" b="0" dirty="0"/>
              <a:t> read aloud of unknown words.</a:t>
            </a:r>
          </a:p>
          <a:p>
            <a:r>
              <a:rPr lang="en-US" b="0" dirty="0"/>
              <a:t>7. Click to reveal all the cognates in one go.</a:t>
            </a:r>
          </a:p>
          <a:p>
            <a:r>
              <a:rPr lang="en-US" b="0" dirty="0"/>
              <a:t>8. If necessary, clarify the meanings of any remaining words.  </a:t>
            </a:r>
          </a:p>
          <a:p>
            <a:endParaRPr lang="en-US" b="0" dirty="0"/>
          </a:p>
          <a:p>
            <a:r>
              <a:rPr lang="en-US" b="1" dirty="0"/>
              <a:t>Notes:</a:t>
            </a:r>
            <a:br>
              <a:rPr lang="en-US" b="1" dirty="0"/>
            </a:br>
            <a:r>
              <a:rPr lang="en-US" b="0" dirty="0"/>
              <a:t>i) Students have met </a:t>
            </a:r>
            <a:r>
              <a:rPr lang="en-US" b="1" dirty="0" err="1"/>
              <a:t>mucho</a:t>
            </a:r>
            <a:r>
              <a:rPr lang="en-US" b="1" dirty="0"/>
              <a:t> </a:t>
            </a:r>
            <a:r>
              <a:rPr lang="en-US" b="0" dirty="0"/>
              <a:t>as an adverb and </a:t>
            </a:r>
            <a:r>
              <a:rPr lang="en-US" b="1" dirty="0"/>
              <a:t>regalo </a:t>
            </a:r>
            <a:r>
              <a:rPr lang="en-US" b="0" dirty="0"/>
              <a:t>as a phonics cluster word.  They may be able to infer the meaning of </a:t>
            </a:r>
            <a:r>
              <a:rPr lang="en-US" b="1" dirty="0"/>
              <a:t>para </a:t>
            </a:r>
            <a:r>
              <a:rPr lang="en-US" b="0" dirty="0"/>
              <a:t>from the surrounding words in the sentences. </a:t>
            </a:r>
            <a:r>
              <a:rPr lang="en-US" b="1" dirty="0"/>
              <a:t>Singular definite articles (</a:t>
            </a:r>
            <a:r>
              <a:rPr lang="en-US" b="1" dirty="0" err="1"/>
              <a:t>el,la</a:t>
            </a:r>
            <a:r>
              <a:rPr lang="en-US" b="1" dirty="0"/>
              <a:t>) are taught formally next week. Students may ask about these (may have already asked) and teachers may find it helpful to tell students their meanings now, ahead of the formal teaching and practice of them (which is imminent).</a:t>
            </a:r>
          </a:p>
          <a:p>
            <a:r>
              <a:rPr lang="en-GB" baseline="0" dirty="0"/>
              <a:t>Students (and teachers!) may be surprised to learn that we have a Day of the Teacher in the UK.  The 5 October is the official UNESCO world Day of the Teacher, but as we know, it’s not really recognised or celebrated here!  Stress that in Latin America and other parts of the world, including the US, Canada, Australia it is much more enthusiastically celebrated.</a:t>
            </a:r>
            <a:endParaRPr lang="en-US" b="1" dirty="0"/>
          </a:p>
          <a:p>
            <a:endParaRPr lang="en-US" b="1" dirty="0"/>
          </a:p>
          <a:p>
            <a:endParaRPr lang="en-GB" dirty="0"/>
          </a:p>
        </p:txBody>
      </p:sp>
      <p:sp>
        <p:nvSpPr>
          <p:cNvPr id="4" name="Slide Number Placeholder 3"/>
          <p:cNvSpPr>
            <a:spLocks noGrp="1"/>
          </p:cNvSpPr>
          <p:nvPr>
            <p:ph type="sldNum" sz="quarter" idx="5"/>
          </p:nvPr>
        </p:nvSpPr>
        <p:spPr/>
        <p:txBody>
          <a:bodyPr/>
          <a:lstStyle/>
          <a:p>
            <a:fld id="{4F83709B-A0EC-4249-8ADA-46EC3A124DE5}" type="slidenum">
              <a:rPr lang="en-GB" smtClean="0"/>
              <a:t>35</a:t>
            </a:fld>
            <a:endParaRPr lang="en-GB"/>
          </a:p>
        </p:txBody>
      </p:sp>
    </p:spTree>
    <p:extLst>
      <p:ext uri="{BB962C8B-B14F-4D97-AF65-F5344CB8AC3E}">
        <p14:creationId xmlns:p14="http://schemas.microsoft.com/office/powerpoint/2010/main" val="8835587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8 minutes</a:t>
            </a:r>
          </a:p>
          <a:p>
            <a:endParaRPr lang="en-US" b="1" dirty="0"/>
          </a:p>
          <a:p>
            <a:r>
              <a:rPr lang="en-US" b="1" dirty="0"/>
              <a:t>Aim: </a:t>
            </a:r>
            <a:r>
              <a:rPr lang="en-US" b="0" dirty="0"/>
              <a:t>to practise attending to adjective</a:t>
            </a:r>
            <a:r>
              <a:rPr lang="en-US" b="0" baseline="0" dirty="0"/>
              <a:t> number agreement as a cue for understanding the subject of the sentence; to consolidate understanding and production of ‘es’ and ‘son’</a:t>
            </a:r>
            <a:endParaRPr lang="en-US" b="0"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a:t>
            </a:r>
            <a:r>
              <a:rPr lang="en-GB" baseline="0" dirty="0"/>
              <a:t> Teacher runs through the instructions. Elicit the meaning of ‘</a:t>
            </a:r>
            <a:r>
              <a:rPr lang="en-GB" baseline="0" dirty="0" err="1"/>
              <a:t>cómo</a:t>
            </a:r>
            <a:r>
              <a:rPr lang="en-GB" baseline="0" dirty="0"/>
              <a:t> son’ in the title.</a:t>
            </a:r>
            <a:endParaRPr lang="en-US" b="0" dirty="0"/>
          </a:p>
          <a:p>
            <a:r>
              <a:rPr lang="en-US" b="0" dirty="0"/>
              <a:t>2. Students </a:t>
            </a:r>
            <a:r>
              <a:rPr lang="en-GB" baseline="0" dirty="0"/>
              <a:t>use the adjective at the end of the sentence to decide which sentence starter is correct. </a:t>
            </a:r>
            <a:endParaRPr lang="en-US" b="0" dirty="0"/>
          </a:p>
          <a:p>
            <a:r>
              <a:rPr lang="en-US" b="0" dirty="0"/>
              <a:t>3. They then complete the sentence with ‘es’ or ‘son’.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4.</a:t>
            </a:r>
            <a:r>
              <a:rPr lang="en-GB" baseline="0" dirty="0"/>
              <a:t> Elicit English meanings of each sentence orally, to reinforce understanding.</a:t>
            </a:r>
            <a:endParaRPr lang="en-US" b="0" dirty="0"/>
          </a:p>
          <a:p>
            <a:endParaRPr lang="en-US" b="0" dirty="0"/>
          </a:p>
          <a:p>
            <a:r>
              <a:rPr lang="en-US" b="1" dirty="0"/>
              <a:t>Notes:</a:t>
            </a:r>
          </a:p>
          <a:p>
            <a:r>
              <a:rPr lang="en-GB" baseline="0" dirty="0"/>
              <a:t>Adjectives taught this week: </a:t>
            </a:r>
            <a:r>
              <a:rPr lang="en-GB" baseline="0" dirty="0" err="1"/>
              <a:t>bueno</a:t>
            </a:r>
            <a:r>
              <a:rPr lang="en-GB" baseline="0" dirty="0"/>
              <a:t>, </a:t>
            </a:r>
            <a:r>
              <a:rPr lang="en-GB" baseline="0" dirty="0" err="1"/>
              <a:t>malo</a:t>
            </a:r>
            <a:endParaRPr lang="en-GB" baseline="0" dirty="0"/>
          </a:p>
          <a:p>
            <a:r>
              <a:rPr lang="en-GB" baseline="0" dirty="0"/>
              <a:t>Adjectives recently re-visited in Quizlet: </a:t>
            </a:r>
            <a:r>
              <a:rPr lang="en-GB" baseline="0" dirty="0" err="1"/>
              <a:t>nervioso</a:t>
            </a:r>
            <a:r>
              <a:rPr lang="en-GB" baseline="0" dirty="0"/>
              <a:t>, </a:t>
            </a:r>
            <a:r>
              <a:rPr lang="en-GB" baseline="0" dirty="0" err="1"/>
              <a:t>raro</a:t>
            </a:r>
            <a:endParaRPr lang="en-GB" baseline="0" dirty="0"/>
          </a:p>
          <a:p>
            <a:r>
              <a:rPr lang="en-GB" baseline="0" dirty="0"/>
              <a:t>Adjectives taught in other weeks: simpatico, nuevo</a:t>
            </a:r>
            <a:endParaRPr lang="en-US" b="1" dirty="0"/>
          </a:p>
          <a:p>
            <a:endParaRPr lang="en-US"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79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10</a:t>
            </a:r>
            <a:r>
              <a:rPr lang="en-US" b="0" baseline="0" dirty="0"/>
              <a:t> minutes</a:t>
            </a:r>
            <a:endParaRPr lang="en-US" b="0" dirty="0"/>
          </a:p>
          <a:p>
            <a:endParaRPr lang="en-US" b="1" dirty="0"/>
          </a:p>
          <a:p>
            <a:r>
              <a:rPr lang="en-US" b="1" dirty="0"/>
              <a:t>Aim: </a:t>
            </a:r>
            <a:r>
              <a:rPr lang="en-US" b="0" dirty="0"/>
              <a:t>to </a:t>
            </a:r>
            <a:r>
              <a:rPr lang="en-US" b="0" dirty="0" err="1"/>
              <a:t>practise</a:t>
            </a:r>
            <a:r>
              <a:rPr lang="en-US" b="0" dirty="0"/>
              <a:t> using ‘es’ and ‘son’ to refer to singular and</a:t>
            </a:r>
            <a:r>
              <a:rPr lang="en-US" b="0" baseline="0" dirty="0"/>
              <a:t> plural subjects; to </a:t>
            </a:r>
            <a:r>
              <a:rPr lang="en-US" b="0" baseline="0" dirty="0" err="1"/>
              <a:t>practise</a:t>
            </a:r>
            <a:r>
              <a:rPr lang="en-US" b="0" baseline="0" dirty="0"/>
              <a:t> using gender and number agreement in the oral modality</a:t>
            </a:r>
            <a:endParaRPr lang="en-US" b="0" dirty="0"/>
          </a:p>
          <a:p>
            <a:endParaRPr lang="en-US" b="1" dirty="0"/>
          </a:p>
          <a:p>
            <a:r>
              <a:rPr lang="en-US" b="1" dirty="0"/>
              <a:t>Procedure:</a:t>
            </a:r>
          </a:p>
          <a:p>
            <a:pPr marL="228600" indent="-228600">
              <a:buAutoNum type="arabicPeriod"/>
            </a:pPr>
            <a:r>
              <a:rPr lang="en-US" b="0" dirty="0"/>
              <a:t>Teacher elicits meaning of ‘parejas’.</a:t>
            </a:r>
            <a:r>
              <a:rPr lang="en-US" b="0" baseline="0" dirty="0"/>
              <a:t> They have encountered ‘pareja’ as partner.  Ensure they understand the meaning ‘in pairs’.</a:t>
            </a:r>
          </a:p>
          <a:p>
            <a:pPr marL="228600" indent="-228600">
              <a:buAutoNum type="arabicPeriod"/>
            </a:pPr>
            <a:r>
              <a:rPr lang="en-US" b="0" dirty="0"/>
              <a:t>Teacher uses this slide to model the activity. </a:t>
            </a:r>
          </a:p>
          <a:p>
            <a:pPr marL="228600" indent="-228600">
              <a:buAutoNum type="arabicPeriod"/>
            </a:pPr>
            <a:r>
              <a:rPr lang="en-US" b="0" dirty="0"/>
              <a:t>Students secretly write 6 letters – they need to think for themselves what the phrase will be for those items.</a:t>
            </a:r>
          </a:p>
          <a:p>
            <a:pPr marL="228600" indent="-228600">
              <a:buAutoNum type="arabicPeriod"/>
            </a:pPr>
            <a:r>
              <a:rPr lang="en-US" b="0" dirty="0"/>
              <a:t>Partner A starts – s/he is trying to guess the letters that B has chosen by saying the phrase that describes the teachers.</a:t>
            </a:r>
          </a:p>
          <a:p>
            <a:pPr marL="0" indent="0">
              <a:buNone/>
            </a:pPr>
            <a:r>
              <a:rPr lang="en-US" b="1" dirty="0"/>
              <a:t>Draw students’ attention (using the callout) to the fact that the pictures are either singular or plural and they must take care to get the correct verb and adjective.  There are two rounds of activity – the first round has single and plural male teachers, the second round has single and multiple female teachers.  This avoids students having to juggle all four endings at once when they speak.</a:t>
            </a:r>
          </a:p>
          <a:p>
            <a:pPr marL="0" indent="0">
              <a:buNone/>
            </a:pPr>
            <a:r>
              <a:rPr lang="en-US" b="0" dirty="0"/>
              <a:t>5. After 5 minutes, swap to Round 2.  If students have finished Round 1 quickly, they can always repeat the activity.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099676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Round 1</a:t>
            </a:r>
            <a:br>
              <a:rPr lang="en-GB" dirty="0"/>
            </a:br>
            <a:r>
              <a:rPr lang="en-GB" dirty="0"/>
              <a:t>Masculine singular / plural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Round 2</a:t>
            </a:r>
            <a:br>
              <a:rPr lang="en-GB" dirty="0"/>
            </a:br>
            <a:r>
              <a:rPr lang="en-GB" dirty="0"/>
              <a:t>Feminine singular / plural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966223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4</a:t>
            </a:fld>
            <a:endParaRPr lang="en-GB" dirty="0"/>
          </a:p>
        </p:txBody>
      </p:sp>
    </p:spTree>
    <p:extLst>
      <p:ext uri="{BB962C8B-B14F-4D97-AF65-F5344CB8AC3E}">
        <p14:creationId xmlns:p14="http://schemas.microsoft.com/office/powerpoint/2010/main" val="33175280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a:t>OPTIONAL ADDITIONAL VOCABULARY PRACTICE</a:t>
            </a:r>
            <a:br>
              <a:rPr lang="en-GB" b="1" noProof="0" dirty="0"/>
            </a:br>
            <a:r>
              <a:rPr lang="en-GB" b="1" noProof="0" dirty="0"/>
              <a:t>Timing: </a:t>
            </a:r>
            <a:r>
              <a:rPr lang="en-GB" b="0" noProof="0" dirty="0"/>
              <a:t>3</a:t>
            </a:r>
            <a:r>
              <a:rPr lang="en-GB" b="0" dirty="0"/>
              <a:t>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b="0" noProof="0" dirty="0"/>
              <a:t>to practise spoken OR written production of 20 new and revisited words, in a low stakes but time-limited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noProof="0" dirty="0"/>
          </a:p>
          <a:p>
            <a:r>
              <a:rPr lang="en-GB" b="1" noProof="0" dirty="0"/>
              <a:t>Procedure:</a:t>
            </a:r>
            <a:endParaRPr lang="en-GB" b="0" noProof="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noProof="0" dirty="0"/>
              <a:t>Work from left to right, top to bottom on the word wall. Ask ‘¿</a:t>
            </a:r>
            <a:r>
              <a:rPr lang="en-GB" b="0" noProof="0" dirty="0" err="1"/>
              <a:t>Cómo</a:t>
            </a:r>
            <a:r>
              <a:rPr lang="en-GB" b="0" noProof="0" dirty="0"/>
              <a:t> se dice ‘to dance’ </a:t>
            </a:r>
            <a:r>
              <a:rPr lang="en-GB" b="0" noProof="0" dirty="0" err="1"/>
              <a:t>en</a:t>
            </a:r>
            <a:r>
              <a:rPr lang="en-GB" b="0" noProof="0" dirty="0"/>
              <a:t> </a:t>
            </a:r>
            <a:r>
              <a:rPr lang="en-GB" b="0" noProof="0" dirty="0" err="1"/>
              <a:t>español</a:t>
            </a:r>
            <a:r>
              <a:rPr lang="en-GB" b="0" noProof="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noProof="0" dirty="0"/>
              <a:t>Click to start the 5-second animation.  Pupils say the Spanish word before the animation finishes and reveals the word.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noProof="0" dirty="0"/>
              <a:t>Continue with all words.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a:t>Note: </a:t>
            </a:r>
            <a:r>
              <a:rPr lang="en-GB" b="0" noProof="0" dirty="0"/>
              <a:t>this activity would work as speaking or writing (e.g., on mini whiteboards)</a:t>
            </a:r>
            <a:endParaRPr lang="en-GB" b="1"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51D2E1-3F3E-47F5-A937-1D725FAAAF5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29324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Use this slide to set the homework.</a:t>
            </a:r>
          </a:p>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For Y7, the typical homework will be to pre-learn vocabulary for the next lesson.</a:t>
            </a:r>
            <a:br>
              <a:rPr lang="en-GB" sz="1200" b="0" i="0" dirty="0">
                <a:latin typeface="Calibri"/>
                <a:ea typeface="Calibri"/>
                <a:cs typeface="Calibri"/>
                <a:sym typeface="Calibri"/>
              </a:rPr>
            </a:br>
            <a:r>
              <a:rPr lang="en-GB" sz="1200" b="0" i="0" dirty="0">
                <a:latin typeface="Calibri"/>
                <a:ea typeface="Calibri"/>
                <a:cs typeface="Calibri"/>
                <a:sym typeface="Calibri"/>
              </a:rPr>
              <a:t>There is an audio file to accompany the student worksheet.</a:t>
            </a: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Y7 learners.  From this lesson, for example, learners could </a:t>
            </a:r>
            <a:r>
              <a:rPr lang="en-GB" sz="1200">
                <a:effectLst/>
                <a:latin typeface="Calibri" panose="020F0502020204030204" pitchFamily="34" charset="0"/>
                <a:ea typeface="Calibri" panose="020F0502020204030204" pitchFamily="34" charset="0"/>
                <a:cs typeface="Times New Roman" panose="02020603050405020304" pitchFamily="18" charset="0"/>
              </a:rPr>
              <a:t>practise </a:t>
            </a:r>
            <a:r>
              <a:rPr lang="en-GB" sz="1200" b="1">
                <a:effectLst/>
                <a:latin typeface="Calibri" panose="020F0502020204030204" pitchFamily="34" charset="0"/>
                <a:ea typeface="Calibri" panose="020F0502020204030204" pitchFamily="34" charset="0"/>
                <a:cs typeface="Times New Roman" panose="02020603050405020304" pitchFamily="18" charset="0"/>
              </a:rPr>
              <a:t>Adjectives: number</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830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2 minutes (3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go</a:t>
            </a:r>
            <a:r>
              <a:rPr lang="en-GB" b="0" baseline="0" dirty="0"/>
              <a:t>] and source word ‘</a:t>
            </a:r>
            <a:r>
              <a:rPr lang="en-GB" b="1" baseline="0" dirty="0" err="1"/>
              <a:t>gol</a:t>
            </a:r>
            <a:r>
              <a:rPr lang="en-GB" b="0" baseline="0" dirty="0"/>
              <a:t>’ and the five cluster words.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a:t>
            </a:r>
            <a:r>
              <a:rPr lang="en-GB" b="0" baseline="0" dirty="0"/>
              <a:t>of the individual SSC and then the source word (with gesture, if using). </a:t>
            </a:r>
            <a:br>
              <a:rPr lang="en-GB" b="0" baseline="0" dirty="0"/>
            </a:br>
            <a:r>
              <a:rPr lang="en-GB" b="1" baseline="0" dirty="0"/>
              <a:t>Note: </a:t>
            </a:r>
            <a:r>
              <a:rPr lang="en-GB" dirty="0"/>
              <a:t>A possible gesture for this source word would simply be to mime scoring a goal or doing a goal celebration – you could take a few seconds to take suggestions from students for the gesture.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a:t>
            </a:r>
            <a:r>
              <a:rPr lang="en-GB" baseline="0" dirty="0"/>
              <a:t>Then present and elicit the pronunciation of the five </a:t>
            </a:r>
            <a:r>
              <a:rPr lang="en-GB" b="1" baseline="0" dirty="0"/>
              <a:t>cluster</a:t>
            </a:r>
            <a:r>
              <a:rPr lang="en-GB" baseline="0" dirty="0"/>
              <a:t> words.</a:t>
            </a:r>
          </a:p>
          <a:p>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baseline="0" dirty="0"/>
              <a:t>Word frequency (1 is the most frequent word in Spanish): </a:t>
            </a:r>
            <a:br>
              <a:rPr lang="en-GB" baseline="0" dirty="0"/>
            </a:br>
            <a:r>
              <a:rPr lang="en-GB" baseline="0" dirty="0"/>
              <a:t>algo [110] </a:t>
            </a:r>
            <a:r>
              <a:rPr lang="en-GB" baseline="0" dirty="0" err="1"/>
              <a:t>conmigo</a:t>
            </a:r>
            <a:r>
              <a:rPr lang="en-GB" baseline="0" dirty="0"/>
              <a:t> [1256] </a:t>
            </a:r>
            <a:r>
              <a:rPr lang="en-GB" baseline="0" dirty="0" err="1"/>
              <a:t>domingo</a:t>
            </a:r>
            <a:r>
              <a:rPr lang="en-GB" baseline="0" dirty="0"/>
              <a:t> [693] </a:t>
            </a:r>
            <a:r>
              <a:rPr lang="en-GB" baseline="0" dirty="0" err="1"/>
              <a:t>gol</a:t>
            </a:r>
            <a:r>
              <a:rPr lang="en-GB" baseline="0" dirty="0"/>
              <a:t> [2069] </a:t>
            </a:r>
            <a:r>
              <a:rPr lang="en-GB" baseline="0" dirty="0" err="1"/>
              <a:t>juego</a:t>
            </a:r>
            <a:r>
              <a:rPr lang="en-GB" baseline="0" dirty="0"/>
              <a:t> [356] largo[300]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1" baseline="0" dirty="0"/>
              <a:t>). A frequency dictionary of Spanish: Core vocabulary for learners </a:t>
            </a:r>
            <a:r>
              <a:rPr lang="es-ES" baseline="0" dirty="0"/>
              <a:t>(2nd ed.). Routledge: London</a:t>
            </a:r>
            <a:endParaRPr lang="en-GB" sz="1200" b="1"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5</a:t>
            </a:fld>
            <a:endParaRPr lang="en-GB" dirty="0"/>
          </a:p>
        </p:txBody>
      </p:sp>
    </p:spTree>
    <p:extLst>
      <p:ext uri="{BB962C8B-B14F-4D97-AF65-F5344CB8AC3E}">
        <p14:creationId xmlns:p14="http://schemas.microsoft.com/office/powerpoint/2010/main" val="3991174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6</a:t>
            </a:fld>
            <a:endParaRPr lang="en-GB" dirty="0"/>
          </a:p>
        </p:txBody>
      </p:sp>
    </p:spTree>
    <p:extLst>
      <p:ext uri="{BB962C8B-B14F-4D97-AF65-F5344CB8AC3E}">
        <p14:creationId xmlns:p14="http://schemas.microsoft.com/office/powerpoint/2010/main" val="19663993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7</a:t>
            </a:fld>
            <a:endParaRPr lang="en-GB" dirty="0"/>
          </a:p>
        </p:txBody>
      </p:sp>
    </p:spTree>
    <p:extLst>
      <p:ext uri="{BB962C8B-B14F-4D97-AF65-F5344CB8AC3E}">
        <p14:creationId xmlns:p14="http://schemas.microsoft.com/office/powerpoint/2010/main" val="13499862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a:t>
            </a:r>
            <a:r>
              <a:rPr lang="en-GB" b="1" baseline="0" dirty="0" err="1"/>
              <a:t>gu</a:t>
            </a:r>
            <a:r>
              <a:rPr lang="en-GB" b="1" baseline="0" dirty="0"/>
              <a:t>’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2 minutes (3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err="1"/>
              <a:t>gu</a:t>
            </a:r>
            <a:r>
              <a:rPr lang="en-GB" b="0" baseline="0" dirty="0"/>
              <a:t>] and source word ‘</a:t>
            </a:r>
            <a:r>
              <a:rPr lang="en-GB" b="1" baseline="0" dirty="0" err="1"/>
              <a:t>preguntar</a:t>
            </a:r>
            <a:r>
              <a:rPr lang="en-GB" b="0" baseline="0" dirty="0"/>
              <a:t>’ and the five cluster words.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a:t>
            </a:r>
            <a:r>
              <a:rPr lang="en-GB" b="0" baseline="0" dirty="0"/>
              <a:t>of the individual SSC and then the source word (with gesture, if using). </a:t>
            </a:r>
            <a:br>
              <a:rPr lang="en-GB" b="0" baseline="0" dirty="0"/>
            </a:br>
            <a:r>
              <a:rPr lang="en-GB" b="1" baseline="0" dirty="0"/>
              <a:t>Note: </a:t>
            </a:r>
            <a:r>
              <a:rPr lang="en-GB" dirty="0"/>
              <a:t>A possible gesture for this source word would simply be to mime scoring a goal or doing a goal celebration – you could take a few seconds to take suggestions from students for the gesture.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a:t>
            </a:r>
            <a:r>
              <a:rPr lang="en-GB" baseline="0" dirty="0"/>
              <a:t>Then present and elicit the pronunciation of the five </a:t>
            </a:r>
            <a:r>
              <a:rPr lang="en-GB" b="1" baseline="0" dirty="0"/>
              <a:t>cluster</a:t>
            </a:r>
            <a:r>
              <a:rPr lang="en-GB" baseline="0" dirty="0"/>
              <a:t> words.</a:t>
            </a:r>
          </a:p>
          <a:p>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aseline="0" dirty="0" err="1"/>
              <a:t>preguntar</a:t>
            </a:r>
            <a:r>
              <a:rPr lang="en-GB" baseline="0" dirty="0"/>
              <a:t> [219] </a:t>
            </a:r>
            <a:r>
              <a:rPr lang="en-GB" baseline="0" dirty="0" err="1"/>
              <a:t>segundo</a:t>
            </a:r>
            <a:r>
              <a:rPr lang="en-GB" baseline="0" dirty="0"/>
              <a:t> [223] ¡</a:t>
            </a:r>
            <a:r>
              <a:rPr lang="en-GB" baseline="0" dirty="0" err="1"/>
              <a:t>mucho</a:t>
            </a:r>
            <a:r>
              <a:rPr lang="en-GB" baseline="0" dirty="0"/>
              <a:t> gusto! [n/a] (gusto [890] </a:t>
            </a:r>
            <a:r>
              <a:rPr lang="en-GB" baseline="0" dirty="0" err="1"/>
              <a:t>mucho</a:t>
            </a:r>
            <a:r>
              <a:rPr lang="en-GB" baseline="0" dirty="0"/>
              <a:t> [41])</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1" baseline="0" dirty="0"/>
              <a:t>). A frequency dictionary of Spanish: Core vocabulary for learners </a:t>
            </a:r>
            <a:r>
              <a:rPr lang="es-ES" baseline="0" dirty="0"/>
              <a:t>(2nd ed.). Routledge: London</a:t>
            </a:r>
            <a:endParaRPr lang="en-GB" sz="1200" b="1"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8</a:t>
            </a:fld>
            <a:endParaRPr lang="en-GB" dirty="0"/>
          </a:p>
        </p:txBody>
      </p:sp>
    </p:spTree>
    <p:extLst>
      <p:ext uri="{BB962C8B-B14F-4D97-AF65-F5344CB8AC3E}">
        <p14:creationId xmlns:p14="http://schemas.microsoft.com/office/powerpoint/2010/main" val="24487205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9</a:t>
            </a:fld>
            <a:endParaRPr lang="en-GB" dirty="0"/>
          </a:p>
        </p:txBody>
      </p:sp>
    </p:spTree>
    <p:extLst>
      <p:ext uri="{BB962C8B-B14F-4D97-AF65-F5344CB8AC3E}">
        <p14:creationId xmlns:p14="http://schemas.microsoft.com/office/powerpoint/2010/main" val="6902692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2" name="Picture 1">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54384" y="6009186"/>
            <a:ext cx="1337616" cy="947465"/>
          </a:xfrm>
          <a:prstGeom prst="rect">
            <a:avLst/>
          </a:prstGeom>
        </p:spPr>
      </p:pic>
    </p:spTree>
    <p:extLst>
      <p:ext uri="{BB962C8B-B14F-4D97-AF65-F5344CB8AC3E}">
        <p14:creationId xmlns:p14="http://schemas.microsoft.com/office/powerpoint/2010/main" val="2474260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013274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2556520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30314409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839557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15988444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6077348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D05A1-90AD-DC08-8C9F-823A88D11EA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D40799C-8F31-B37C-12BD-4DF92F6A47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51AD2EA-0989-24F4-4CF6-311C6648B58A}"/>
              </a:ext>
            </a:extLst>
          </p:cNvPr>
          <p:cNvSpPr>
            <a:spLocks noGrp="1"/>
          </p:cNvSpPr>
          <p:nvPr>
            <p:ph type="dt" sz="half" idx="10"/>
          </p:nvPr>
        </p:nvSpPr>
        <p:spPr/>
        <p:txBody>
          <a:bodyPr/>
          <a:lstStyle/>
          <a:p>
            <a:fld id="{E898B9E3-A0B6-456C-9CF0-5A24FE84EE39}" type="datetimeFigureOut">
              <a:rPr lang="en-GB" smtClean="0"/>
              <a:t>06/09/2023</a:t>
            </a:fld>
            <a:endParaRPr lang="en-GB"/>
          </a:p>
        </p:txBody>
      </p:sp>
      <p:sp>
        <p:nvSpPr>
          <p:cNvPr id="5" name="Footer Placeholder 4">
            <a:extLst>
              <a:ext uri="{FF2B5EF4-FFF2-40B4-BE49-F238E27FC236}">
                <a16:creationId xmlns:a16="http://schemas.microsoft.com/office/drawing/2014/main" id="{118EC625-3C8F-F9BA-B27D-36527ED9E90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BF10824-6DB2-18CC-C13F-55972BDFACBA}"/>
              </a:ext>
            </a:extLst>
          </p:cNvPr>
          <p:cNvSpPr>
            <a:spLocks noGrp="1"/>
          </p:cNvSpPr>
          <p:nvPr>
            <p:ph type="sldNum" sz="quarter" idx="12"/>
          </p:nvPr>
        </p:nvSpPr>
        <p:spPr/>
        <p:txBody>
          <a:bodyPr/>
          <a:lstStyle/>
          <a:p>
            <a:fld id="{C3E94C24-D103-45D9-A0DE-5E8E9B615835}" type="slidenum">
              <a:rPr lang="en-GB" smtClean="0"/>
              <a:t>‹#›</a:t>
            </a:fld>
            <a:endParaRPr lang="en-GB"/>
          </a:p>
        </p:txBody>
      </p:sp>
    </p:spTree>
    <p:extLst>
      <p:ext uri="{BB962C8B-B14F-4D97-AF65-F5344CB8AC3E}">
        <p14:creationId xmlns:p14="http://schemas.microsoft.com/office/powerpoint/2010/main" val="3989315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12531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531476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183567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6017375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37914905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0385302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6396393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899468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1151574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8" Type="http://schemas.openxmlformats.org/officeDocument/2006/relationships/audio" Target="../media/audio21.wav"/><Relationship Id="rId13" Type="http://schemas.openxmlformats.org/officeDocument/2006/relationships/image" Target="../media/image17.PNG"/><Relationship Id="rId3" Type="http://schemas.openxmlformats.org/officeDocument/2006/relationships/audio" Target="../media/audio19.wav"/><Relationship Id="rId7" Type="http://schemas.openxmlformats.org/officeDocument/2006/relationships/audio" Target="../media/audio20.wav"/><Relationship Id="rId12"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2.png"/><Relationship Id="rId11" Type="http://schemas.openxmlformats.org/officeDocument/2006/relationships/image" Target="../media/image12.png"/><Relationship Id="rId5" Type="http://schemas.openxmlformats.org/officeDocument/2006/relationships/image" Target="../media/image21.svg"/><Relationship Id="rId10" Type="http://schemas.openxmlformats.org/officeDocument/2006/relationships/audio" Target="../media/audio23.wav"/><Relationship Id="rId4" Type="http://schemas.openxmlformats.org/officeDocument/2006/relationships/image" Target="../media/image20.png"/><Relationship Id="rId9" Type="http://schemas.openxmlformats.org/officeDocument/2006/relationships/audio" Target="../media/audio22.wav"/><Relationship Id="rId14"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audio" Target="../media/audio29.wav"/><Relationship Id="rId13" Type="http://schemas.openxmlformats.org/officeDocument/2006/relationships/image" Target="../media/image25.png"/><Relationship Id="rId3" Type="http://schemas.openxmlformats.org/officeDocument/2006/relationships/audio" Target="../media/audio24.wav"/><Relationship Id="rId7" Type="http://schemas.openxmlformats.org/officeDocument/2006/relationships/audio" Target="../media/audio28.wav"/><Relationship Id="rId12" Type="http://schemas.openxmlformats.org/officeDocument/2006/relationships/image" Target="../media/image21.sv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audio" Target="../media/audio27.wav"/><Relationship Id="rId11" Type="http://schemas.openxmlformats.org/officeDocument/2006/relationships/image" Target="../media/image20.png"/><Relationship Id="rId5" Type="http://schemas.openxmlformats.org/officeDocument/2006/relationships/audio" Target="../media/audio26.wav"/><Relationship Id="rId10" Type="http://schemas.openxmlformats.org/officeDocument/2006/relationships/image" Target="../media/image24.jpeg"/><Relationship Id="rId4" Type="http://schemas.openxmlformats.org/officeDocument/2006/relationships/audio" Target="../media/audio25.wav"/><Relationship Id="rId9"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1.sv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29.jpg"/></Relationships>
</file>

<file path=ppt/slides/_rels/slide1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3.wav"/><Relationship Id="rId15" Type="http://schemas.openxmlformats.org/officeDocument/2006/relationships/image" Target="../media/image11.png"/><Relationship Id="rId10" Type="http://schemas.openxmlformats.org/officeDocument/2006/relationships/image" Target="../media/image6.pn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audio" Target="../media/audio7.wav"/></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8" Type="http://schemas.openxmlformats.org/officeDocument/2006/relationships/audio" Target="../media/audio35.wav"/><Relationship Id="rId3" Type="http://schemas.openxmlformats.org/officeDocument/2006/relationships/audio" Target="../media/audio30.wav"/><Relationship Id="rId7" Type="http://schemas.openxmlformats.org/officeDocument/2006/relationships/audio" Target="../media/audio34.wav"/><Relationship Id="rId12"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audio" Target="../media/audio33.wav"/><Relationship Id="rId11" Type="http://schemas.openxmlformats.org/officeDocument/2006/relationships/image" Target="../media/image21.svg"/><Relationship Id="rId5" Type="http://schemas.openxmlformats.org/officeDocument/2006/relationships/audio" Target="../media/audio32.wav"/><Relationship Id="rId10" Type="http://schemas.openxmlformats.org/officeDocument/2006/relationships/image" Target="../media/image20.png"/><Relationship Id="rId4" Type="http://schemas.openxmlformats.org/officeDocument/2006/relationships/audio" Target="../media/audio31.wav"/><Relationship Id="rId9"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21.svg"/></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37.jpg"/></Relationships>
</file>

<file path=ppt/slides/_rels/slide36.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26.png"/><Relationship Id="rId7" Type="http://schemas.openxmlformats.org/officeDocument/2006/relationships/image" Target="../media/image20.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2.png"/><Relationship Id="rId18" Type="http://schemas.openxmlformats.org/officeDocument/2006/relationships/image" Target="../media/image57.png"/><Relationship Id="rId3" Type="http://schemas.openxmlformats.org/officeDocument/2006/relationships/image" Target="../media/image39.png"/><Relationship Id="rId7" Type="http://schemas.openxmlformats.org/officeDocument/2006/relationships/image" Target="../media/image47.gif"/><Relationship Id="rId12" Type="http://schemas.openxmlformats.org/officeDocument/2006/relationships/image" Target="../media/image51.png"/><Relationship Id="rId17" Type="http://schemas.openxmlformats.org/officeDocument/2006/relationships/image" Target="../media/image56.png"/><Relationship Id="rId2" Type="http://schemas.openxmlformats.org/officeDocument/2006/relationships/notesSlide" Target="../notesSlides/notesSlide38.xml"/><Relationship Id="rId16" Type="http://schemas.openxmlformats.org/officeDocument/2006/relationships/image" Target="../media/image55.png"/><Relationship Id="rId1" Type="http://schemas.openxmlformats.org/officeDocument/2006/relationships/slideLayout" Target="../slideLayouts/slideLayout3.xml"/><Relationship Id="rId6" Type="http://schemas.openxmlformats.org/officeDocument/2006/relationships/image" Target="../media/image46.png"/><Relationship Id="rId11" Type="http://schemas.openxmlformats.org/officeDocument/2006/relationships/image" Target="../media/image50.png"/><Relationship Id="rId5" Type="http://schemas.openxmlformats.org/officeDocument/2006/relationships/image" Target="../media/image45.gif"/><Relationship Id="rId15" Type="http://schemas.openxmlformats.org/officeDocument/2006/relationships/image" Target="../media/image54.png"/><Relationship Id="rId10" Type="http://schemas.openxmlformats.org/officeDocument/2006/relationships/image" Target="../media/image49.png"/><Relationship Id="rId19" Type="http://schemas.openxmlformats.org/officeDocument/2006/relationships/image" Target="../media/image58.png"/><Relationship Id="rId4" Type="http://schemas.openxmlformats.org/officeDocument/2006/relationships/image" Target="../media/image44.png"/><Relationship Id="rId9" Type="http://schemas.openxmlformats.org/officeDocument/2006/relationships/image" Target="../media/image41.png"/><Relationship Id="rId14" Type="http://schemas.openxmlformats.org/officeDocument/2006/relationships/image" Target="../media/image53.png"/></Relationships>
</file>

<file path=ppt/slides/_rels/slide39.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41.png"/><Relationship Id="rId18" Type="http://schemas.openxmlformats.org/officeDocument/2006/relationships/image" Target="../media/image66.png"/><Relationship Id="rId3" Type="http://schemas.openxmlformats.org/officeDocument/2006/relationships/image" Target="../media/image44.png"/><Relationship Id="rId7" Type="http://schemas.openxmlformats.org/officeDocument/2006/relationships/image" Target="../media/image59.png"/><Relationship Id="rId12" Type="http://schemas.openxmlformats.org/officeDocument/2006/relationships/image" Target="../media/image62.png"/><Relationship Id="rId17" Type="http://schemas.openxmlformats.org/officeDocument/2006/relationships/image" Target="../media/image65.png"/><Relationship Id="rId2" Type="http://schemas.openxmlformats.org/officeDocument/2006/relationships/notesSlide" Target="../notesSlides/notesSlide39.xml"/><Relationship Id="rId16" Type="http://schemas.openxmlformats.org/officeDocument/2006/relationships/image" Target="../media/image64.png"/><Relationship Id="rId1" Type="http://schemas.openxmlformats.org/officeDocument/2006/relationships/slideLayout" Target="../slideLayouts/slideLayout3.xml"/><Relationship Id="rId6" Type="http://schemas.openxmlformats.org/officeDocument/2006/relationships/image" Target="../media/image47.gif"/><Relationship Id="rId11" Type="http://schemas.openxmlformats.org/officeDocument/2006/relationships/image" Target="../media/image61.png"/><Relationship Id="rId5" Type="http://schemas.openxmlformats.org/officeDocument/2006/relationships/image" Target="../media/image46.png"/><Relationship Id="rId15" Type="http://schemas.openxmlformats.org/officeDocument/2006/relationships/image" Target="../media/image63.png"/><Relationship Id="rId10" Type="http://schemas.openxmlformats.org/officeDocument/2006/relationships/image" Target="../media/image60.png"/><Relationship Id="rId4" Type="http://schemas.openxmlformats.org/officeDocument/2006/relationships/image" Target="../media/image45.gif"/><Relationship Id="rId9" Type="http://schemas.openxmlformats.org/officeDocument/2006/relationships/image" Target="../media/image40.png"/><Relationship Id="rId14" Type="http://schemas.openxmlformats.org/officeDocument/2006/relationships/image" Target="../media/image5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hyperlink" Target="https://www.rachelhawkes.com/LDPresources/Yr7Spanish/Spanish_Y7_Term1ii_Wk5_audio.html" TargetMode="External"/><Relationship Id="rId2" Type="http://schemas.openxmlformats.org/officeDocument/2006/relationships/notesSlide" Target="../notesSlides/notesSlide41.xml"/><Relationship Id="rId1" Type="http://schemas.openxmlformats.org/officeDocument/2006/relationships/slideLayout" Target="../slideLayouts/slideLayout3.xml"/><Relationship Id="rId5" Type="http://schemas.openxmlformats.org/officeDocument/2006/relationships/image" Target="../media/image68.png"/><Relationship Id="rId4" Type="http://schemas.openxmlformats.org/officeDocument/2006/relationships/hyperlink" Target="https://www.rachelhawkes.com/LDPresources/Yr7Spanish/Spanish_Y7_Term1ii_Wk5_audio_HW_sheet.docx" TargetMode="External"/></Relationships>
</file>

<file path=ppt/slides/_rels/slide5.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15.png"/><Relationship Id="rId3" Type="http://schemas.openxmlformats.org/officeDocument/2006/relationships/audio" Target="../media/audio8.wav"/><Relationship Id="rId7" Type="http://schemas.openxmlformats.org/officeDocument/2006/relationships/audio" Target="../media/audio12.wav"/><Relationship Id="rId12"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audio" Target="../media/audio11.wav"/><Relationship Id="rId11" Type="http://schemas.openxmlformats.org/officeDocument/2006/relationships/image" Target="../media/image13.png"/><Relationship Id="rId5" Type="http://schemas.openxmlformats.org/officeDocument/2006/relationships/audio" Target="../media/audio10.wav"/><Relationship Id="rId10" Type="http://schemas.openxmlformats.org/officeDocument/2006/relationships/image" Target="../media/image12.png"/><Relationship Id="rId4" Type="http://schemas.openxmlformats.org/officeDocument/2006/relationships/audio" Target="../media/audio9.wav"/><Relationship Id="rId9" Type="http://schemas.openxmlformats.org/officeDocument/2006/relationships/audio" Target="../media/audio14.wav"/><Relationship Id="rId1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audio" Target="../media/audio8.wav"/><Relationship Id="rId7" Type="http://schemas.openxmlformats.org/officeDocument/2006/relationships/audio" Target="../media/audio12.wav"/><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audio" Target="../media/audio11.wav"/><Relationship Id="rId5" Type="http://schemas.openxmlformats.org/officeDocument/2006/relationships/audio" Target="../media/audio10.wav"/><Relationship Id="rId4" Type="http://schemas.openxmlformats.org/officeDocument/2006/relationships/audio" Target="../media/audio9.wav"/><Relationship Id="rId9" Type="http://schemas.openxmlformats.org/officeDocument/2006/relationships/audio" Target="../media/audio14.wav"/></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15.wav"/><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audio" Target="../media/audio18.wav"/><Relationship Id="rId5" Type="http://schemas.openxmlformats.org/officeDocument/2006/relationships/audio" Target="../media/audio17.wav"/><Relationship Id="rId4" Type="http://schemas.openxmlformats.org/officeDocument/2006/relationships/audio" Target="../media/audio16.wav"/><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audio" Target="../media/audio15.wav"/><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audio" Target="../media/audio18.wav"/><Relationship Id="rId5" Type="http://schemas.openxmlformats.org/officeDocument/2006/relationships/audio" Target="../media/audio17.wav"/><Relationship Id="rId4" Type="http://schemas.openxmlformats.org/officeDocument/2006/relationships/audio" Target="../media/audio16.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7B03D1-0E8A-46CB-948D-0F7714258C1C}"/>
              </a:ext>
            </a:extLst>
          </p:cNvPr>
          <p:cNvSpPr>
            <a:spLocks noGrp="1"/>
          </p:cNvSpPr>
          <p:nvPr>
            <p:ph type="body" sz="quarter" idx="12"/>
          </p:nvPr>
        </p:nvSpPr>
        <p:spPr>
          <a:xfrm>
            <a:off x="154532" y="5477691"/>
            <a:ext cx="4864546" cy="1275873"/>
          </a:xfrm>
        </p:spPr>
        <p:txBody>
          <a:bodyPr>
            <a:normAutofit fontScale="92500" lnSpcReduction="10000"/>
          </a:bodyPr>
          <a:lstStyle/>
          <a:p>
            <a:r>
              <a:rPr lang="en-GB" b="1" dirty="0"/>
              <a:t>Y7 Spanish</a:t>
            </a:r>
            <a:br>
              <a:rPr lang="en-GB" dirty="0"/>
            </a:br>
            <a:r>
              <a:rPr lang="en-GB" sz="1600" dirty="0"/>
              <a:t>Term 1.2 – Week 4 – Lesson 21</a:t>
            </a:r>
            <a:br>
              <a:rPr lang="en-GB" sz="1600" dirty="0"/>
            </a:br>
            <a:r>
              <a:rPr lang="en-GB" sz="1400" dirty="0"/>
              <a:t>Nick Avery / Rachel Hawkes</a:t>
            </a:r>
            <a:br>
              <a:rPr lang="en-GB" sz="1400" dirty="0"/>
            </a:br>
            <a:r>
              <a:rPr lang="en-GB" sz="1400" dirty="0"/>
              <a:t>Artwork: Mark Davies</a:t>
            </a:r>
            <a:br>
              <a:rPr lang="en-GB" sz="1400" dirty="0"/>
            </a:br>
            <a:br>
              <a:rPr lang="en-GB" sz="1400" dirty="0"/>
            </a:br>
            <a:r>
              <a:rPr lang="en-GB" sz="1400" dirty="0"/>
              <a:t>Date updated: 02.08.23</a:t>
            </a:r>
            <a:endParaRPr lang="en-GB" dirty="0"/>
          </a:p>
        </p:txBody>
      </p:sp>
      <p:sp>
        <p:nvSpPr>
          <p:cNvPr id="3" name="Text Placeholder 2">
            <a:extLst>
              <a:ext uri="{FF2B5EF4-FFF2-40B4-BE49-F238E27FC236}">
                <a16:creationId xmlns:a16="http://schemas.microsoft.com/office/drawing/2014/main" id="{5AD9CD29-DA49-4024-8476-C4D99B4FA9AE}"/>
              </a:ext>
            </a:extLst>
          </p:cNvPr>
          <p:cNvSpPr>
            <a:spLocks noGrp="1"/>
          </p:cNvSpPr>
          <p:nvPr>
            <p:ph type="body" sz="quarter" idx="13"/>
          </p:nvPr>
        </p:nvSpPr>
        <p:spPr>
          <a:xfrm>
            <a:off x="363537" y="2576575"/>
            <a:ext cx="6141765" cy="1484251"/>
          </a:xfrm>
        </p:spPr>
        <p:txBody>
          <a:bodyPr>
            <a:normAutofit fontScale="92500" lnSpcReduction="10000"/>
          </a:bodyPr>
          <a:lstStyle/>
          <a:p>
            <a:pPr algn="l"/>
            <a:r>
              <a:rPr lang="en-GB" sz="2400" dirty="0">
                <a:solidFill>
                  <a:prstClr val="white"/>
                </a:solidFill>
              </a:rPr>
              <a:t>SER – ‘es’ [revisited] and ‘son’ (they are)</a:t>
            </a:r>
          </a:p>
          <a:p>
            <a:pPr algn="l"/>
            <a:r>
              <a:rPr lang="en-GB" sz="2400" dirty="0">
                <a:solidFill>
                  <a:prstClr val="white"/>
                </a:solidFill>
              </a:rPr>
              <a:t>‘Hay’ vs ‘</a:t>
            </a:r>
            <a:r>
              <a:rPr lang="en-GB" sz="2400" dirty="0" err="1">
                <a:solidFill>
                  <a:prstClr val="white"/>
                </a:solidFill>
              </a:rPr>
              <a:t>tiene</a:t>
            </a:r>
            <a:r>
              <a:rPr lang="en-GB" sz="2400" dirty="0">
                <a:solidFill>
                  <a:prstClr val="white"/>
                </a:solidFill>
              </a:rPr>
              <a:t>’ [revisited]</a:t>
            </a:r>
          </a:p>
          <a:p>
            <a:br>
              <a:rPr lang="en-GB" dirty="0"/>
            </a:br>
            <a:r>
              <a:rPr lang="en-GB" dirty="0"/>
              <a:t>SSC [ga] [go] [</a:t>
            </a:r>
            <a:r>
              <a:rPr lang="en-GB" dirty="0" err="1"/>
              <a:t>gu</a:t>
            </a:r>
            <a:r>
              <a:rPr lang="en-GB" dirty="0"/>
              <a:t>]</a:t>
            </a:r>
          </a:p>
        </p:txBody>
      </p:sp>
      <p:sp>
        <p:nvSpPr>
          <p:cNvPr id="4" name="Text Placeholder 3">
            <a:extLst>
              <a:ext uri="{FF2B5EF4-FFF2-40B4-BE49-F238E27FC236}">
                <a16:creationId xmlns:a16="http://schemas.microsoft.com/office/drawing/2014/main" id="{4C8B6586-84F8-4E67-AB2D-6394256E73DD}"/>
              </a:ext>
            </a:extLst>
          </p:cNvPr>
          <p:cNvSpPr>
            <a:spLocks noGrp="1"/>
          </p:cNvSpPr>
          <p:nvPr>
            <p:ph type="body" sz="quarter" idx="14"/>
          </p:nvPr>
        </p:nvSpPr>
        <p:spPr>
          <a:xfrm>
            <a:off x="334301" y="1585590"/>
            <a:ext cx="8360585" cy="844550"/>
          </a:xfrm>
        </p:spPr>
        <p:txBody>
          <a:bodyPr>
            <a:normAutofit fontScale="62500" lnSpcReduction="20000"/>
          </a:bodyPr>
          <a:lstStyle/>
          <a:p>
            <a:r>
              <a:rPr lang="en-GB" sz="5400" b="1" dirty="0">
                <a:solidFill>
                  <a:prstClr val="white"/>
                </a:solidFill>
              </a:rPr>
              <a:t>Saying what places there are around you and describing them</a:t>
            </a:r>
            <a:endParaRPr lang="en-GB" dirty="0"/>
          </a:p>
        </p:txBody>
      </p:sp>
      <p:pic>
        <p:nvPicPr>
          <p:cNvPr id="7" name="Picture 6">
            <a:extLst>
              <a:ext uri="{FF2B5EF4-FFF2-40B4-BE49-F238E27FC236}">
                <a16:creationId xmlns:a16="http://schemas.microsoft.com/office/drawing/2014/main" id="{5B6221FD-6381-4D57-B70E-62C3F8DF9731}"/>
              </a:ext>
            </a:extLst>
          </p:cNvPr>
          <p:cNvPicPr>
            <a:picLocks noChangeAspect="1"/>
          </p:cNvPicPr>
          <p:nvPr/>
        </p:nvPicPr>
        <p:blipFill>
          <a:blip r:embed="rId3"/>
          <a:stretch>
            <a:fillRect/>
          </a:stretch>
        </p:blipFill>
        <p:spPr>
          <a:xfrm>
            <a:off x="7512208" y="3429000"/>
            <a:ext cx="5154817" cy="3429000"/>
          </a:xfrm>
          <a:prstGeom prst="rect">
            <a:avLst/>
          </a:prstGeom>
        </p:spPr>
      </p:pic>
    </p:spTree>
    <p:extLst>
      <p:ext uri="{BB962C8B-B14F-4D97-AF65-F5344CB8AC3E}">
        <p14:creationId xmlns:p14="http://schemas.microsoft.com/office/powerpoint/2010/main" val="7684098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5307" y="285320"/>
            <a:ext cx="10515600" cy="1325563"/>
          </a:xfrm>
        </p:spPr>
        <p:txBody>
          <a:bodyPr>
            <a:normAutofit fontScale="90000"/>
          </a:bodyPr>
          <a:lstStyle/>
          <a:p>
            <a:pPr algn="ctr"/>
            <a:r>
              <a:rPr lang="en-GB" sz="12000" b="0" dirty="0" err="1">
                <a:solidFill>
                  <a:srgbClr val="115076"/>
                </a:solidFill>
                <a:latin typeface="Century Gothic" panose="020B0502020202020204" pitchFamily="34" charset="0"/>
                <a:cs typeface="Calibri" panose="020F0502020204030204" pitchFamily="34" charset="0"/>
              </a:rPr>
              <a:t>gu</a:t>
            </a:r>
            <a:endParaRPr lang="en-GB" sz="12000" b="0" dirty="0"/>
          </a:p>
        </p:txBody>
      </p:sp>
      <p:sp>
        <p:nvSpPr>
          <p:cNvPr id="4" name="Rounded Rectangle 3" descr="rectangle"/>
          <p:cNvSpPr/>
          <p:nvPr/>
        </p:nvSpPr>
        <p:spPr>
          <a:xfrm>
            <a:off x="3776132" y="1696954"/>
            <a:ext cx="4639733" cy="4168303"/>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TextBox 4"/>
          <p:cNvSpPr txBox="1"/>
          <p:nvPr/>
        </p:nvSpPr>
        <p:spPr>
          <a:xfrm>
            <a:off x="3981238" y="4556657"/>
            <a:ext cx="4229523"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pre</a:t>
            </a:r>
            <a:r>
              <a:rPr lang="es-CO" sz="6000" dirty="0">
                <a:solidFill>
                  <a:srgbClr val="E87D1E"/>
                </a:solidFill>
                <a:latin typeface="Century Gothic" panose="020B0502020202020204" pitchFamily="34" charset="0"/>
                <a:cs typeface="Calibri" panose="020F0502020204030204" pitchFamily="34" charset="0"/>
              </a:rPr>
              <a:t>gu</a:t>
            </a:r>
            <a:r>
              <a:rPr lang="es-CO" sz="6000" dirty="0">
                <a:solidFill>
                  <a:srgbClr val="115076"/>
                </a:solidFill>
                <a:latin typeface="Century Gothic" panose="020B0502020202020204" pitchFamily="34" charset="0"/>
                <a:cs typeface="Calibri" panose="020F0502020204030204" pitchFamily="34" charset="0"/>
              </a:rPr>
              <a:t>ntar</a:t>
            </a:r>
          </a:p>
        </p:txBody>
      </p:sp>
      <p:sp>
        <p:nvSpPr>
          <p:cNvPr id="7" name="TextBox 6"/>
          <p:cNvSpPr txBox="1"/>
          <p:nvPr/>
        </p:nvSpPr>
        <p:spPr>
          <a:xfrm>
            <a:off x="0" y="1903820"/>
            <a:ext cx="3810001"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se</a:t>
            </a:r>
            <a:r>
              <a:rPr lang="es-CO" sz="6000" dirty="0">
                <a:solidFill>
                  <a:srgbClr val="E87D1E"/>
                </a:solidFill>
                <a:latin typeface="Century Gothic" panose="020B0502020202020204" pitchFamily="34" charset="0"/>
                <a:cs typeface="Calibri" panose="020F0502020204030204" pitchFamily="34" charset="0"/>
              </a:rPr>
              <a:t>gu</a:t>
            </a:r>
            <a:r>
              <a:rPr lang="es-CO" sz="6000" dirty="0">
                <a:solidFill>
                  <a:srgbClr val="115076"/>
                </a:solidFill>
                <a:latin typeface="Century Gothic" panose="020B0502020202020204" pitchFamily="34" charset="0"/>
                <a:cs typeface="Calibri" panose="020F0502020204030204" pitchFamily="34" charset="0"/>
              </a:rPr>
              <a:t>ndo</a:t>
            </a:r>
          </a:p>
        </p:txBody>
      </p:sp>
      <p:sp>
        <p:nvSpPr>
          <p:cNvPr id="8" name="TextBox 7"/>
          <p:cNvSpPr txBox="1"/>
          <p:nvPr/>
        </p:nvSpPr>
        <p:spPr>
          <a:xfrm>
            <a:off x="8625662" y="1696954"/>
            <a:ext cx="3310829" cy="1938992"/>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¡mucho </a:t>
            </a:r>
            <a:r>
              <a:rPr lang="es-CO" sz="6000" dirty="0">
                <a:solidFill>
                  <a:srgbClr val="E87D1E"/>
                </a:solidFill>
                <a:latin typeface="Century Gothic" panose="020B0502020202020204" pitchFamily="34" charset="0"/>
                <a:cs typeface="Calibri" panose="020F0502020204030204" pitchFamily="34" charset="0"/>
              </a:rPr>
              <a:t>gu</a:t>
            </a:r>
            <a:r>
              <a:rPr lang="es-CO" sz="6000" dirty="0">
                <a:solidFill>
                  <a:srgbClr val="115076"/>
                </a:solidFill>
                <a:latin typeface="Century Gothic" panose="020B0502020202020204" pitchFamily="34" charset="0"/>
                <a:cs typeface="Calibri" panose="020F0502020204030204" pitchFamily="34" charset="0"/>
              </a:rPr>
              <a:t>sto!</a:t>
            </a:r>
          </a:p>
        </p:txBody>
      </p:sp>
    </p:spTree>
    <p:extLst>
      <p:ext uri="{BB962C8B-B14F-4D97-AF65-F5344CB8AC3E}">
        <p14:creationId xmlns:p14="http://schemas.microsoft.com/office/powerpoint/2010/main" val="3435569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2568243" cy="647577"/>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817523" y="260300"/>
            <a:ext cx="2253791" cy="455066"/>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leer</a:t>
            </a:r>
          </a:p>
        </p:txBody>
      </p:sp>
      <p:sp>
        <p:nvSpPr>
          <p:cNvPr id="10" name="Action Button: Custom 15">
            <a:hlinkClick r:id="" action="ppaction://noaction" highlightClick="1">
              <a:snd r:embed="rId3" name="pregunta mucho en clase.wav"/>
            </a:hlinkClick>
            <a:extLst>
              <a:ext uri="{FF2B5EF4-FFF2-40B4-BE49-F238E27FC236}">
                <a16:creationId xmlns:a16="http://schemas.microsoft.com/office/drawing/2014/main" id="{1FFB96F5-3630-4A44-BFBA-BD01376DE162}"/>
              </a:ext>
            </a:extLst>
          </p:cNvPr>
          <p:cNvSpPr/>
          <p:nvPr/>
        </p:nvSpPr>
        <p:spPr>
          <a:xfrm>
            <a:off x="235937" y="2158721"/>
            <a:ext cx="355003" cy="320251"/>
          </a:xfrm>
          <a:prstGeom prst="actionButtonBlank">
            <a:avLst/>
          </a:prstGeom>
          <a:solidFill>
            <a:srgbClr val="EA5F00"/>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1</a:t>
            </a:r>
          </a:p>
        </p:txBody>
      </p:sp>
      <p:pic>
        <p:nvPicPr>
          <p:cNvPr id="13" name="Graphic 12" descr="Teacher">
            <a:extLst>
              <a:ext uri="{FF2B5EF4-FFF2-40B4-BE49-F238E27FC236}">
                <a16:creationId xmlns:a16="http://schemas.microsoft.com/office/drawing/2014/main" id="{0551EBF7-619D-426A-A3FF-95DDC9D1786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65917" y="123625"/>
            <a:ext cx="914400" cy="914400"/>
          </a:xfrm>
          <a:prstGeom prst="rect">
            <a:avLst/>
          </a:prstGeom>
        </p:spPr>
      </p:pic>
      <p:sp>
        <p:nvSpPr>
          <p:cNvPr id="14" name="Speech Bubble: Rectangle with Corners Rounded 13">
            <a:extLst>
              <a:ext uri="{FF2B5EF4-FFF2-40B4-BE49-F238E27FC236}">
                <a16:creationId xmlns:a16="http://schemas.microsoft.com/office/drawing/2014/main" id="{7C3A0E45-0BFB-45A4-980C-4D8F4A1D5A3A}"/>
              </a:ext>
            </a:extLst>
          </p:cNvPr>
          <p:cNvSpPr/>
          <p:nvPr/>
        </p:nvSpPr>
        <p:spPr>
          <a:xfrm>
            <a:off x="3378654" y="406068"/>
            <a:ext cx="6295698" cy="455066"/>
          </a:xfrm>
          <a:prstGeom prst="wedgeRoundRectCallout">
            <a:avLst>
              <a:gd name="adj1" fmla="val -54587"/>
              <a:gd name="adj2" fmla="val -26436"/>
              <a:gd name="adj3" fmla="val 16667"/>
            </a:avLst>
          </a:prstGeom>
          <a:solidFill>
            <a:srgbClr val="3A5EA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Qué</a:t>
            </a:r>
            <a:r>
              <a:rPr kumimoji="0" lang="en-GB" sz="2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escuchas</a:t>
            </a:r>
            <a:r>
              <a:rPr kumimoji="0" lang="en-GB" sz="2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lang="en-GB" sz="2800" b="1" dirty="0">
                <a:solidFill>
                  <a:srgbClr val="FFFFFF"/>
                </a:solidFill>
                <a:latin typeface="Century Gothic" panose="020B0502020202020204" pitchFamily="34" charset="0"/>
              </a:rPr>
              <a:t>[ga], [go] o/y [</a:t>
            </a:r>
            <a:r>
              <a:rPr lang="en-GB" sz="2800" b="1" dirty="0" err="1">
                <a:solidFill>
                  <a:srgbClr val="FFFFFF"/>
                </a:solidFill>
                <a:latin typeface="Century Gothic" panose="020B0502020202020204" pitchFamily="34" charset="0"/>
              </a:rPr>
              <a:t>gu</a:t>
            </a:r>
            <a:r>
              <a:rPr lang="en-GB" sz="2800" b="1" dirty="0">
                <a:solidFill>
                  <a:srgbClr val="FFFFFF"/>
                </a:solidFill>
                <a:latin typeface="Century Gothic" panose="020B0502020202020204" pitchFamily="34" charset="0"/>
              </a:rPr>
              <a:t>]?</a:t>
            </a:r>
            <a:endParaRPr kumimoji="0" lang="en-GB" sz="2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graphicFrame>
        <p:nvGraphicFramePr>
          <p:cNvPr id="6" name="Table 14">
            <a:extLst>
              <a:ext uri="{FF2B5EF4-FFF2-40B4-BE49-F238E27FC236}">
                <a16:creationId xmlns:a16="http://schemas.microsoft.com/office/drawing/2014/main" id="{961E229C-0907-4FB2-A38D-08F31C2CF0CD}"/>
              </a:ext>
            </a:extLst>
          </p:cNvPr>
          <p:cNvGraphicFramePr>
            <a:graphicFrameLocks noGrp="1"/>
          </p:cNvGraphicFramePr>
          <p:nvPr>
            <p:extLst>
              <p:ext uri="{D42A27DB-BD31-4B8C-83A1-F6EECF244321}">
                <p14:modId xmlns:p14="http://schemas.microsoft.com/office/powerpoint/2010/main" val="1275255677"/>
              </p:ext>
            </p:extLst>
          </p:nvPr>
        </p:nvGraphicFramePr>
        <p:xfrm>
          <a:off x="740556" y="1038024"/>
          <a:ext cx="9811620" cy="5070168"/>
        </p:xfrm>
        <a:graphic>
          <a:graphicData uri="http://schemas.openxmlformats.org/drawingml/2006/table">
            <a:tbl>
              <a:tblPr firstRow="1" bandRow="1">
                <a:tableStyleId>{22838BEF-8BB2-4498-84A7-C5851F593DF1}</a:tableStyleId>
              </a:tblPr>
              <a:tblGrid>
                <a:gridCol w="795636">
                  <a:extLst>
                    <a:ext uri="{9D8B030D-6E8A-4147-A177-3AD203B41FA5}">
                      <a16:colId xmlns:a16="http://schemas.microsoft.com/office/drawing/2014/main" val="2738975541"/>
                    </a:ext>
                  </a:extLst>
                </a:gridCol>
                <a:gridCol w="731520">
                  <a:extLst>
                    <a:ext uri="{9D8B030D-6E8A-4147-A177-3AD203B41FA5}">
                      <a16:colId xmlns:a16="http://schemas.microsoft.com/office/drawing/2014/main" val="4252186574"/>
                    </a:ext>
                  </a:extLst>
                </a:gridCol>
                <a:gridCol w="768096">
                  <a:extLst>
                    <a:ext uri="{9D8B030D-6E8A-4147-A177-3AD203B41FA5}">
                      <a16:colId xmlns:a16="http://schemas.microsoft.com/office/drawing/2014/main" val="3996257114"/>
                    </a:ext>
                  </a:extLst>
                </a:gridCol>
                <a:gridCol w="7516368">
                  <a:extLst>
                    <a:ext uri="{9D8B030D-6E8A-4147-A177-3AD203B41FA5}">
                      <a16:colId xmlns:a16="http://schemas.microsoft.com/office/drawing/2014/main" val="1355441907"/>
                    </a:ext>
                  </a:extLst>
                </a:gridCol>
              </a:tblGrid>
              <a:tr h="845028">
                <a:tc>
                  <a:txBody>
                    <a:bodyPr/>
                    <a:lstStyle/>
                    <a:p>
                      <a:pPr algn="ctr"/>
                      <a:r>
                        <a:rPr lang="en-GB" sz="2400" dirty="0">
                          <a:solidFill>
                            <a:schemeClr val="tx1"/>
                          </a:solidFill>
                        </a:rPr>
                        <a:t>GA</a:t>
                      </a:r>
                    </a:p>
                  </a:txBody>
                  <a:tcPr anchor="ctr"/>
                </a:tc>
                <a:tc>
                  <a:txBody>
                    <a:bodyPr/>
                    <a:lstStyle/>
                    <a:p>
                      <a:pPr algn="ctr"/>
                      <a:r>
                        <a:rPr lang="en-GB" sz="2400" dirty="0">
                          <a:solidFill>
                            <a:schemeClr val="tx1"/>
                          </a:solidFill>
                        </a:rPr>
                        <a:t>GO</a:t>
                      </a:r>
                    </a:p>
                  </a:txBody>
                  <a:tcPr anchor="ctr"/>
                </a:tc>
                <a:tc>
                  <a:txBody>
                    <a:bodyPr/>
                    <a:lstStyle/>
                    <a:p>
                      <a:pPr algn="ctr"/>
                      <a:r>
                        <a:rPr lang="en-GB" sz="2400" dirty="0">
                          <a:solidFill>
                            <a:schemeClr val="tx1"/>
                          </a:solidFill>
                        </a:rPr>
                        <a:t>GU</a:t>
                      </a:r>
                    </a:p>
                  </a:txBody>
                  <a:tcPr anchor="ctr"/>
                </a:tc>
                <a:tc>
                  <a:txBody>
                    <a:bodyPr/>
                    <a:lstStyle/>
                    <a:p>
                      <a:pPr algn="ctr"/>
                      <a:r>
                        <a:rPr lang="en-GB" sz="2400" dirty="0" err="1">
                          <a:solidFill>
                            <a:schemeClr val="tx1"/>
                          </a:solidFill>
                        </a:rPr>
                        <a:t>en</a:t>
                      </a:r>
                      <a:r>
                        <a:rPr lang="en-GB" sz="2400" dirty="0">
                          <a:solidFill>
                            <a:schemeClr val="tx1"/>
                          </a:solidFill>
                        </a:rPr>
                        <a:t> </a:t>
                      </a:r>
                      <a:r>
                        <a:rPr lang="en-GB" sz="2400" dirty="0" err="1">
                          <a:solidFill>
                            <a:schemeClr val="tx1"/>
                          </a:solidFill>
                        </a:rPr>
                        <a:t>español</a:t>
                      </a:r>
                      <a:r>
                        <a:rPr lang="en-GB" sz="2400" dirty="0">
                          <a:solidFill>
                            <a:schemeClr val="tx1"/>
                          </a:solidFill>
                        </a:rPr>
                        <a:t> / </a:t>
                      </a:r>
                      <a:r>
                        <a:rPr lang="en-GB" sz="2400" dirty="0" err="1">
                          <a:solidFill>
                            <a:schemeClr val="tx1"/>
                          </a:solidFill>
                        </a:rPr>
                        <a:t>en</a:t>
                      </a:r>
                      <a:r>
                        <a:rPr lang="en-GB" sz="2400" dirty="0">
                          <a:solidFill>
                            <a:schemeClr val="tx1"/>
                          </a:solidFill>
                        </a:rPr>
                        <a:t> </a:t>
                      </a:r>
                      <a:r>
                        <a:rPr lang="en-GB" sz="2400" dirty="0" err="1">
                          <a:solidFill>
                            <a:schemeClr val="tx1"/>
                          </a:solidFill>
                        </a:rPr>
                        <a:t>inglés</a:t>
                      </a:r>
                      <a:endParaRPr lang="en-GB" sz="2400" dirty="0">
                        <a:solidFill>
                          <a:schemeClr val="tx1"/>
                        </a:solidFill>
                      </a:endParaRPr>
                    </a:p>
                  </a:txBody>
                  <a:tcPr anchor="ctr"/>
                </a:tc>
                <a:extLst>
                  <a:ext uri="{0D108BD9-81ED-4DB2-BD59-A6C34878D82A}">
                    <a16:rowId xmlns:a16="http://schemas.microsoft.com/office/drawing/2014/main" val="2302534298"/>
                  </a:ext>
                </a:extLst>
              </a:tr>
              <a:tr h="845028">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346220612"/>
                  </a:ext>
                </a:extLst>
              </a:tr>
              <a:tr h="845028">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3076950779"/>
                  </a:ext>
                </a:extLst>
              </a:tr>
              <a:tr h="845028">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278050259"/>
                  </a:ext>
                </a:extLst>
              </a:tr>
              <a:tr h="845028">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463827895"/>
                  </a:ext>
                </a:extLst>
              </a:tr>
              <a:tr h="845028">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3340558092"/>
                  </a:ext>
                </a:extLst>
              </a:tr>
            </a:tbl>
          </a:graphicData>
        </a:graphic>
      </p:graphicFrame>
      <p:sp>
        <p:nvSpPr>
          <p:cNvPr id="7" name="TextBox 6">
            <a:extLst>
              <a:ext uri="{FF2B5EF4-FFF2-40B4-BE49-F238E27FC236}">
                <a16:creationId xmlns:a16="http://schemas.microsoft.com/office/drawing/2014/main" id="{3E32604C-9485-451F-A427-9E1E302D0F7B}"/>
              </a:ext>
            </a:extLst>
          </p:cNvPr>
          <p:cNvSpPr txBox="1"/>
          <p:nvPr/>
        </p:nvSpPr>
        <p:spPr>
          <a:xfrm>
            <a:off x="3023582" y="1860535"/>
            <a:ext cx="5023583" cy="523220"/>
          </a:xfrm>
          <a:prstGeom prst="rect">
            <a:avLst/>
          </a:prstGeom>
          <a:noFill/>
        </p:spPr>
        <p:txBody>
          <a:bodyPr wrap="square" rtlCol="0">
            <a:spAutoFit/>
          </a:bodyPr>
          <a:lstStyle/>
          <a:p>
            <a:pPr>
              <a:defRPr/>
            </a:pPr>
            <a:r>
              <a:rPr lang="es-CO" sz="2800" dirty="0" err="1">
                <a:cs typeface="Calibri" panose="020F0502020204030204" pitchFamily="34" charset="0"/>
              </a:rPr>
              <a:t>Pre</a:t>
            </a:r>
            <a:r>
              <a:rPr lang="es-CO" sz="2800" b="1" dirty="0" err="1">
                <a:solidFill>
                  <a:srgbClr val="C00000"/>
                </a:solidFill>
                <a:cs typeface="Calibri" panose="020F0502020204030204" pitchFamily="34" charset="0"/>
              </a:rPr>
              <a:t>gu</a:t>
            </a:r>
            <a:r>
              <a:rPr lang="es-CO" sz="2800" dirty="0" err="1">
                <a:cs typeface="Calibri" panose="020F0502020204030204" pitchFamily="34" charset="0"/>
              </a:rPr>
              <a:t>nt</a:t>
            </a:r>
            <a:r>
              <a:rPr lang="es-CO" sz="2800" dirty="0">
                <a:cs typeface="Calibri" panose="020F0502020204030204" pitchFamily="34" charset="0"/>
              </a:rPr>
              <a:t>a mucho en clase.</a:t>
            </a:r>
          </a:p>
        </p:txBody>
      </p:sp>
      <p:sp>
        <p:nvSpPr>
          <p:cNvPr id="8" name="TextBox 7">
            <a:extLst>
              <a:ext uri="{FF2B5EF4-FFF2-40B4-BE49-F238E27FC236}">
                <a16:creationId xmlns:a16="http://schemas.microsoft.com/office/drawing/2014/main" id="{12C5595E-3DDE-411E-81AF-4D4AA76C10EB}"/>
              </a:ext>
            </a:extLst>
          </p:cNvPr>
          <p:cNvSpPr txBox="1"/>
          <p:nvPr/>
        </p:nvSpPr>
        <p:spPr>
          <a:xfrm>
            <a:off x="3072733" y="2326330"/>
            <a:ext cx="6843821" cy="461665"/>
          </a:xfrm>
          <a:prstGeom prst="rect">
            <a:avLst/>
          </a:prstGeom>
          <a:noFill/>
        </p:spPr>
        <p:txBody>
          <a:bodyPr wrap="square" rtlCol="0">
            <a:spAutoFit/>
          </a:bodyPr>
          <a:lstStyle/>
          <a:p>
            <a:pPr>
              <a:defRPr/>
            </a:pPr>
            <a:r>
              <a:rPr lang="es-CO" sz="2400" dirty="0">
                <a:cs typeface="Calibri" panose="020F0502020204030204" pitchFamily="34" charset="0"/>
              </a:rPr>
              <a:t>S/he </a:t>
            </a:r>
            <a:r>
              <a:rPr lang="es-CO" sz="2400" dirty="0" err="1">
                <a:cs typeface="Calibri" panose="020F0502020204030204" pitchFamily="34" charset="0"/>
              </a:rPr>
              <a:t>asks</a:t>
            </a:r>
            <a:r>
              <a:rPr lang="es-CO" sz="2400" dirty="0">
                <a:cs typeface="Calibri" panose="020F0502020204030204" pitchFamily="34" charset="0"/>
              </a:rPr>
              <a:t> a </a:t>
            </a:r>
            <a:r>
              <a:rPr lang="es-CO" sz="2400" dirty="0" err="1">
                <a:cs typeface="Calibri" panose="020F0502020204030204" pitchFamily="34" charset="0"/>
              </a:rPr>
              <a:t>lot</a:t>
            </a:r>
            <a:r>
              <a:rPr lang="es-CO" sz="2400" dirty="0">
                <a:cs typeface="Calibri" panose="020F0502020204030204" pitchFamily="34" charset="0"/>
              </a:rPr>
              <a:t> in </a:t>
            </a:r>
            <a:r>
              <a:rPr lang="es-CO" sz="2400" dirty="0" err="1">
                <a:cs typeface="Calibri" panose="020F0502020204030204" pitchFamily="34" charset="0"/>
              </a:rPr>
              <a:t>class</a:t>
            </a:r>
            <a:r>
              <a:rPr lang="es-CO" sz="2400" dirty="0">
                <a:cs typeface="Calibri" panose="020F0502020204030204" pitchFamily="34" charset="0"/>
              </a:rPr>
              <a:t>.</a:t>
            </a:r>
          </a:p>
        </p:txBody>
      </p:sp>
      <p:pic>
        <p:nvPicPr>
          <p:cNvPr id="11" name="Picture 10">
            <a:extLst>
              <a:ext uri="{FF2B5EF4-FFF2-40B4-BE49-F238E27FC236}">
                <a16:creationId xmlns:a16="http://schemas.microsoft.com/office/drawing/2014/main" id="{61F6CBB5-5295-4C23-A7F1-582BA38DF8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12065" y="2050793"/>
            <a:ext cx="411052" cy="428179"/>
          </a:xfrm>
          <a:prstGeom prst="rect">
            <a:avLst/>
          </a:prstGeom>
        </p:spPr>
      </p:pic>
      <p:sp>
        <p:nvSpPr>
          <p:cNvPr id="15" name="Action Button: Custom 15">
            <a:hlinkClick r:id="" action="ppaction://noaction" highlightClick="1">
              <a:snd r:embed="rId7" name="no quiero un gato estoy seguro.wav"/>
            </a:hlinkClick>
            <a:extLst>
              <a:ext uri="{FF2B5EF4-FFF2-40B4-BE49-F238E27FC236}">
                <a16:creationId xmlns:a16="http://schemas.microsoft.com/office/drawing/2014/main" id="{295D7877-5704-4AD9-89E9-8A7D4AAC1188}"/>
              </a:ext>
            </a:extLst>
          </p:cNvPr>
          <p:cNvSpPr/>
          <p:nvPr/>
        </p:nvSpPr>
        <p:spPr>
          <a:xfrm>
            <a:off x="235936" y="3027401"/>
            <a:ext cx="355003" cy="320251"/>
          </a:xfrm>
          <a:prstGeom prst="actionButtonBlank">
            <a:avLst/>
          </a:prstGeom>
          <a:solidFill>
            <a:srgbClr val="EA5F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pic>
        <p:nvPicPr>
          <p:cNvPr id="16" name="Picture 15">
            <a:extLst>
              <a:ext uri="{FF2B5EF4-FFF2-40B4-BE49-F238E27FC236}">
                <a16:creationId xmlns:a16="http://schemas.microsoft.com/office/drawing/2014/main" id="{94177560-CF4F-45D4-9644-132A9803C3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8595" y="2911277"/>
            <a:ext cx="411052" cy="428179"/>
          </a:xfrm>
          <a:prstGeom prst="rect">
            <a:avLst/>
          </a:prstGeom>
        </p:spPr>
      </p:pic>
      <p:pic>
        <p:nvPicPr>
          <p:cNvPr id="17" name="Picture 16">
            <a:extLst>
              <a:ext uri="{FF2B5EF4-FFF2-40B4-BE49-F238E27FC236}">
                <a16:creationId xmlns:a16="http://schemas.microsoft.com/office/drawing/2014/main" id="{294C1106-2DA7-454D-B7A4-1D44DC3D85E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12065" y="2884793"/>
            <a:ext cx="411052" cy="428179"/>
          </a:xfrm>
          <a:prstGeom prst="rect">
            <a:avLst/>
          </a:prstGeom>
        </p:spPr>
      </p:pic>
      <p:sp>
        <p:nvSpPr>
          <p:cNvPr id="18" name="TextBox 17">
            <a:extLst>
              <a:ext uri="{FF2B5EF4-FFF2-40B4-BE49-F238E27FC236}">
                <a16:creationId xmlns:a16="http://schemas.microsoft.com/office/drawing/2014/main" id="{8477F3DE-071C-4788-BD44-7BB288083BCF}"/>
              </a:ext>
            </a:extLst>
          </p:cNvPr>
          <p:cNvSpPr txBox="1"/>
          <p:nvPr/>
        </p:nvSpPr>
        <p:spPr>
          <a:xfrm>
            <a:off x="3023581" y="2691776"/>
            <a:ext cx="6266723" cy="523220"/>
          </a:xfrm>
          <a:prstGeom prst="rect">
            <a:avLst/>
          </a:prstGeom>
          <a:noFill/>
        </p:spPr>
        <p:txBody>
          <a:bodyPr wrap="square" rtlCol="0">
            <a:spAutoFit/>
          </a:bodyPr>
          <a:lstStyle/>
          <a:p>
            <a:pPr>
              <a:defRPr/>
            </a:pPr>
            <a:r>
              <a:rPr lang="es-CO" sz="2800" dirty="0">
                <a:cs typeface="Calibri" panose="020F0502020204030204" pitchFamily="34" charset="0"/>
              </a:rPr>
              <a:t>No quiero un </a:t>
            </a:r>
            <a:r>
              <a:rPr lang="es-CO" sz="2800" b="1" dirty="0">
                <a:solidFill>
                  <a:srgbClr val="C00000"/>
                </a:solidFill>
                <a:cs typeface="Calibri" panose="020F0502020204030204" pitchFamily="34" charset="0"/>
              </a:rPr>
              <a:t>ga</a:t>
            </a:r>
            <a:r>
              <a:rPr lang="es-CO" sz="2800" dirty="0">
                <a:cs typeface="Calibri" panose="020F0502020204030204" pitchFamily="34" charset="0"/>
              </a:rPr>
              <a:t>to. Estoy seguro. </a:t>
            </a:r>
          </a:p>
        </p:txBody>
      </p:sp>
      <p:sp>
        <p:nvSpPr>
          <p:cNvPr id="19" name="TextBox 18">
            <a:extLst>
              <a:ext uri="{FF2B5EF4-FFF2-40B4-BE49-F238E27FC236}">
                <a16:creationId xmlns:a16="http://schemas.microsoft.com/office/drawing/2014/main" id="{A9F45BAB-5128-4442-9DFE-9DADBF05CE05}"/>
              </a:ext>
            </a:extLst>
          </p:cNvPr>
          <p:cNvSpPr txBox="1"/>
          <p:nvPr/>
        </p:nvSpPr>
        <p:spPr>
          <a:xfrm>
            <a:off x="3072733" y="3157571"/>
            <a:ext cx="6843821" cy="461665"/>
          </a:xfrm>
          <a:prstGeom prst="rect">
            <a:avLst/>
          </a:prstGeom>
          <a:noFill/>
        </p:spPr>
        <p:txBody>
          <a:bodyPr wrap="square" rtlCol="0">
            <a:spAutoFit/>
          </a:bodyPr>
          <a:lstStyle/>
          <a:p>
            <a:pPr>
              <a:defRPr/>
            </a:pPr>
            <a:r>
              <a:rPr lang="es-CO" sz="2400" dirty="0">
                <a:cs typeface="Calibri" panose="020F0502020204030204" pitchFamily="34" charset="0"/>
              </a:rPr>
              <a:t>I don’t want a cat.  I’m sure.</a:t>
            </a:r>
          </a:p>
        </p:txBody>
      </p:sp>
      <p:sp>
        <p:nvSpPr>
          <p:cNvPr id="20" name="Action Button: Custom 3">
            <a:hlinkClick r:id="" action="ppaction://noaction" highlightClick="1">
              <a:snd r:embed="rId8" name="una amiga estudia conmigo.wav"/>
            </a:hlinkClick>
            <a:extLst>
              <a:ext uri="{FF2B5EF4-FFF2-40B4-BE49-F238E27FC236}">
                <a16:creationId xmlns:a16="http://schemas.microsoft.com/office/drawing/2014/main" id="{1791A37C-6F2D-4478-BBAB-913332C5DFCE}"/>
              </a:ext>
            </a:extLst>
          </p:cNvPr>
          <p:cNvSpPr/>
          <p:nvPr/>
        </p:nvSpPr>
        <p:spPr>
          <a:xfrm>
            <a:off x="235936" y="3896081"/>
            <a:ext cx="355003" cy="320251"/>
          </a:xfrm>
          <a:prstGeom prst="actionButtonBlank">
            <a:avLst/>
          </a:prstGeom>
          <a:solidFill>
            <a:srgbClr val="EA5F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pic>
        <p:nvPicPr>
          <p:cNvPr id="21" name="Picture 20">
            <a:extLst>
              <a:ext uri="{FF2B5EF4-FFF2-40B4-BE49-F238E27FC236}">
                <a16:creationId xmlns:a16="http://schemas.microsoft.com/office/drawing/2014/main" id="{4F88AA34-8B4C-4E20-B948-11B821A981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5924" y="3662114"/>
            <a:ext cx="411052" cy="428179"/>
          </a:xfrm>
          <a:prstGeom prst="rect">
            <a:avLst/>
          </a:prstGeom>
        </p:spPr>
      </p:pic>
      <p:pic>
        <p:nvPicPr>
          <p:cNvPr id="22" name="Picture 21">
            <a:extLst>
              <a:ext uri="{FF2B5EF4-FFF2-40B4-BE49-F238E27FC236}">
                <a16:creationId xmlns:a16="http://schemas.microsoft.com/office/drawing/2014/main" id="{3CDCC800-EE4C-49E2-9248-8E31DE6CBE4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02344" y="3681991"/>
            <a:ext cx="411052" cy="428179"/>
          </a:xfrm>
          <a:prstGeom prst="rect">
            <a:avLst/>
          </a:prstGeom>
        </p:spPr>
      </p:pic>
      <p:sp>
        <p:nvSpPr>
          <p:cNvPr id="23" name="TextBox 22">
            <a:extLst>
              <a:ext uri="{FF2B5EF4-FFF2-40B4-BE49-F238E27FC236}">
                <a16:creationId xmlns:a16="http://schemas.microsoft.com/office/drawing/2014/main" id="{2BFA7096-A498-4CCE-83C3-ACD00811D5C3}"/>
              </a:ext>
            </a:extLst>
          </p:cNvPr>
          <p:cNvSpPr txBox="1"/>
          <p:nvPr/>
        </p:nvSpPr>
        <p:spPr>
          <a:xfrm>
            <a:off x="3023581" y="3523017"/>
            <a:ext cx="6266723" cy="523220"/>
          </a:xfrm>
          <a:prstGeom prst="rect">
            <a:avLst/>
          </a:prstGeom>
          <a:noFill/>
        </p:spPr>
        <p:txBody>
          <a:bodyPr wrap="square" rtlCol="0">
            <a:spAutoFit/>
          </a:bodyPr>
          <a:lstStyle/>
          <a:p>
            <a:pPr>
              <a:defRPr/>
            </a:pPr>
            <a:r>
              <a:rPr lang="es-CO" sz="2800" dirty="0">
                <a:cs typeface="Calibri" panose="020F0502020204030204" pitchFamily="34" charset="0"/>
              </a:rPr>
              <a:t>Una ami</a:t>
            </a:r>
            <a:r>
              <a:rPr lang="es-CO" sz="2800" b="1" dirty="0">
                <a:solidFill>
                  <a:srgbClr val="C00000"/>
                </a:solidFill>
                <a:cs typeface="Calibri" panose="020F0502020204030204" pitchFamily="34" charset="0"/>
              </a:rPr>
              <a:t>ga</a:t>
            </a:r>
            <a:r>
              <a:rPr lang="es-CO" sz="2800" dirty="0">
                <a:cs typeface="Calibri" panose="020F0502020204030204" pitchFamily="34" charset="0"/>
              </a:rPr>
              <a:t> estudia conmi</a:t>
            </a:r>
            <a:r>
              <a:rPr lang="es-CO" sz="2800" b="1" dirty="0">
                <a:solidFill>
                  <a:srgbClr val="C00000"/>
                </a:solidFill>
                <a:cs typeface="Calibri" panose="020F0502020204030204" pitchFamily="34" charset="0"/>
              </a:rPr>
              <a:t>go</a:t>
            </a:r>
            <a:r>
              <a:rPr lang="es-CO" sz="2800" dirty="0">
                <a:cs typeface="Calibri" panose="020F0502020204030204" pitchFamily="34" charset="0"/>
              </a:rPr>
              <a:t>.</a:t>
            </a:r>
          </a:p>
        </p:txBody>
      </p:sp>
      <p:sp>
        <p:nvSpPr>
          <p:cNvPr id="24" name="TextBox 23">
            <a:extLst>
              <a:ext uri="{FF2B5EF4-FFF2-40B4-BE49-F238E27FC236}">
                <a16:creationId xmlns:a16="http://schemas.microsoft.com/office/drawing/2014/main" id="{B30747BB-50D2-424E-A196-3EEA659E4A2D}"/>
              </a:ext>
            </a:extLst>
          </p:cNvPr>
          <p:cNvSpPr txBox="1"/>
          <p:nvPr/>
        </p:nvSpPr>
        <p:spPr>
          <a:xfrm>
            <a:off x="3072733" y="3988812"/>
            <a:ext cx="6843821" cy="461665"/>
          </a:xfrm>
          <a:prstGeom prst="rect">
            <a:avLst/>
          </a:prstGeom>
          <a:noFill/>
        </p:spPr>
        <p:txBody>
          <a:bodyPr wrap="square" rtlCol="0">
            <a:spAutoFit/>
          </a:bodyPr>
          <a:lstStyle/>
          <a:p>
            <a:pPr>
              <a:defRPr/>
            </a:pPr>
            <a:r>
              <a:rPr lang="es-CO" sz="2400" dirty="0">
                <a:cs typeface="Calibri" panose="020F0502020204030204" pitchFamily="34" charset="0"/>
              </a:rPr>
              <a:t>A (female) friend studies with me.</a:t>
            </a:r>
          </a:p>
        </p:txBody>
      </p:sp>
      <p:sp>
        <p:nvSpPr>
          <p:cNvPr id="25" name="Action Button: Custom 3">
            <a:hlinkClick r:id="" action="ppaction://noaction" highlightClick="1">
              <a:snd r:embed="rId9" name="gol gana el real madrid.wav"/>
            </a:hlinkClick>
            <a:extLst>
              <a:ext uri="{FF2B5EF4-FFF2-40B4-BE49-F238E27FC236}">
                <a16:creationId xmlns:a16="http://schemas.microsoft.com/office/drawing/2014/main" id="{FEA324F5-6A77-4ACC-8E7C-F5ACF93F2BE1}"/>
              </a:ext>
            </a:extLst>
          </p:cNvPr>
          <p:cNvSpPr/>
          <p:nvPr/>
        </p:nvSpPr>
        <p:spPr>
          <a:xfrm>
            <a:off x="235936" y="4719989"/>
            <a:ext cx="355003" cy="320251"/>
          </a:xfrm>
          <a:prstGeom prst="actionButtonBlank">
            <a:avLst/>
          </a:prstGeom>
          <a:solidFill>
            <a:srgbClr val="EA5F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4</a:t>
            </a:r>
          </a:p>
        </p:txBody>
      </p:sp>
      <p:pic>
        <p:nvPicPr>
          <p:cNvPr id="26" name="Picture 25">
            <a:extLst>
              <a:ext uri="{FF2B5EF4-FFF2-40B4-BE49-F238E27FC236}">
                <a16:creationId xmlns:a16="http://schemas.microsoft.com/office/drawing/2014/main" id="{03281378-112A-4A9F-AD3A-CAFDF6CBD1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1742" y="4565227"/>
            <a:ext cx="411052" cy="428179"/>
          </a:xfrm>
          <a:prstGeom prst="rect">
            <a:avLst/>
          </a:prstGeom>
        </p:spPr>
      </p:pic>
      <p:pic>
        <p:nvPicPr>
          <p:cNvPr id="27" name="Picture 26">
            <a:extLst>
              <a:ext uri="{FF2B5EF4-FFF2-40B4-BE49-F238E27FC236}">
                <a16:creationId xmlns:a16="http://schemas.microsoft.com/office/drawing/2014/main" id="{F2A4E089-0F99-4558-B079-514339186B6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73980" y="4565227"/>
            <a:ext cx="411052" cy="428179"/>
          </a:xfrm>
          <a:prstGeom prst="rect">
            <a:avLst/>
          </a:prstGeom>
        </p:spPr>
      </p:pic>
      <p:sp>
        <p:nvSpPr>
          <p:cNvPr id="28" name="TextBox 27">
            <a:extLst>
              <a:ext uri="{FF2B5EF4-FFF2-40B4-BE49-F238E27FC236}">
                <a16:creationId xmlns:a16="http://schemas.microsoft.com/office/drawing/2014/main" id="{3E040BD0-B4CF-401E-B24B-CC1E7F3BA4F1}"/>
              </a:ext>
            </a:extLst>
          </p:cNvPr>
          <p:cNvSpPr txBox="1"/>
          <p:nvPr/>
        </p:nvSpPr>
        <p:spPr>
          <a:xfrm>
            <a:off x="3019688" y="4411364"/>
            <a:ext cx="6266723" cy="523220"/>
          </a:xfrm>
          <a:prstGeom prst="rect">
            <a:avLst/>
          </a:prstGeom>
          <a:noFill/>
        </p:spPr>
        <p:txBody>
          <a:bodyPr wrap="square" rtlCol="0">
            <a:spAutoFit/>
          </a:bodyPr>
          <a:lstStyle/>
          <a:p>
            <a:pPr>
              <a:defRPr/>
            </a:pPr>
            <a:r>
              <a:rPr lang="es-CO" sz="2800" dirty="0">
                <a:cs typeface="Calibri" panose="020F0502020204030204" pitchFamily="34" charset="0"/>
              </a:rPr>
              <a:t>¡</a:t>
            </a:r>
            <a:r>
              <a:rPr lang="es-CO" sz="2800" b="1" dirty="0">
                <a:solidFill>
                  <a:srgbClr val="C00000"/>
                </a:solidFill>
                <a:cs typeface="Calibri" panose="020F0502020204030204" pitchFamily="34" charset="0"/>
              </a:rPr>
              <a:t>Go</a:t>
            </a:r>
            <a:r>
              <a:rPr lang="es-CO" sz="2800" dirty="0">
                <a:cs typeface="Calibri" panose="020F0502020204030204" pitchFamily="34" charset="0"/>
              </a:rPr>
              <a:t>l! </a:t>
            </a:r>
            <a:r>
              <a:rPr lang="es-CO" sz="2800" b="1" dirty="0">
                <a:solidFill>
                  <a:srgbClr val="C00000"/>
                </a:solidFill>
                <a:cs typeface="Calibri" panose="020F0502020204030204" pitchFamily="34" charset="0"/>
              </a:rPr>
              <a:t>Ga</a:t>
            </a:r>
            <a:r>
              <a:rPr lang="es-CO" sz="2800" dirty="0">
                <a:cs typeface="Calibri" panose="020F0502020204030204" pitchFamily="34" charset="0"/>
              </a:rPr>
              <a:t>na el Real Madrid.</a:t>
            </a:r>
          </a:p>
        </p:txBody>
      </p:sp>
      <p:sp>
        <p:nvSpPr>
          <p:cNvPr id="29" name="TextBox 28">
            <a:extLst>
              <a:ext uri="{FF2B5EF4-FFF2-40B4-BE49-F238E27FC236}">
                <a16:creationId xmlns:a16="http://schemas.microsoft.com/office/drawing/2014/main" id="{58309780-91E4-48FE-9121-6BAF9424E2C2}"/>
              </a:ext>
            </a:extLst>
          </p:cNvPr>
          <p:cNvSpPr txBox="1"/>
          <p:nvPr/>
        </p:nvSpPr>
        <p:spPr>
          <a:xfrm>
            <a:off x="3068840" y="4877159"/>
            <a:ext cx="6843821" cy="461665"/>
          </a:xfrm>
          <a:prstGeom prst="rect">
            <a:avLst/>
          </a:prstGeom>
          <a:noFill/>
        </p:spPr>
        <p:txBody>
          <a:bodyPr wrap="square" rtlCol="0">
            <a:spAutoFit/>
          </a:bodyPr>
          <a:lstStyle/>
          <a:p>
            <a:pPr>
              <a:defRPr/>
            </a:pPr>
            <a:r>
              <a:rPr lang="es-CO" sz="2400" dirty="0">
                <a:cs typeface="Calibri" panose="020F0502020204030204" pitchFamily="34" charset="0"/>
              </a:rPr>
              <a:t>Goal! Real Madrid wins.</a:t>
            </a:r>
          </a:p>
        </p:txBody>
      </p:sp>
      <p:sp>
        <p:nvSpPr>
          <p:cNvPr id="30" name="Action Button: Custom 3">
            <a:hlinkClick r:id="" action="ppaction://noaction" highlightClick="1">
              <a:snd r:embed="rId10" name="b es la segunda letra.wav"/>
            </a:hlinkClick>
            <a:extLst>
              <a:ext uri="{FF2B5EF4-FFF2-40B4-BE49-F238E27FC236}">
                <a16:creationId xmlns:a16="http://schemas.microsoft.com/office/drawing/2014/main" id="{7BB88A3B-707A-4BAE-BB15-7683752FEA6C}"/>
              </a:ext>
            </a:extLst>
          </p:cNvPr>
          <p:cNvSpPr/>
          <p:nvPr/>
        </p:nvSpPr>
        <p:spPr>
          <a:xfrm>
            <a:off x="230406" y="5543897"/>
            <a:ext cx="355003" cy="320251"/>
          </a:xfrm>
          <a:prstGeom prst="actionButtonBlank">
            <a:avLst/>
          </a:prstGeom>
          <a:solidFill>
            <a:srgbClr val="EA5F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5</a:t>
            </a:r>
          </a:p>
        </p:txBody>
      </p:sp>
      <p:pic>
        <p:nvPicPr>
          <p:cNvPr id="31" name="Picture 30">
            <a:extLst>
              <a:ext uri="{FF2B5EF4-FFF2-40B4-BE49-F238E27FC236}">
                <a16:creationId xmlns:a16="http://schemas.microsoft.com/office/drawing/2014/main" id="{9543A61F-8CDF-474F-A8DE-1C49273266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14807" y="5409563"/>
            <a:ext cx="411052" cy="428179"/>
          </a:xfrm>
          <a:prstGeom prst="rect">
            <a:avLst/>
          </a:prstGeom>
        </p:spPr>
      </p:pic>
      <p:sp>
        <p:nvSpPr>
          <p:cNvPr id="32" name="TextBox 31">
            <a:extLst>
              <a:ext uri="{FF2B5EF4-FFF2-40B4-BE49-F238E27FC236}">
                <a16:creationId xmlns:a16="http://schemas.microsoft.com/office/drawing/2014/main" id="{E637CEF9-79B3-413D-9828-61443A51898E}"/>
              </a:ext>
            </a:extLst>
          </p:cNvPr>
          <p:cNvSpPr txBox="1"/>
          <p:nvPr/>
        </p:nvSpPr>
        <p:spPr>
          <a:xfrm>
            <a:off x="3068840" y="5213497"/>
            <a:ext cx="6266723" cy="523220"/>
          </a:xfrm>
          <a:prstGeom prst="rect">
            <a:avLst/>
          </a:prstGeom>
          <a:noFill/>
        </p:spPr>
        <p:txBody>
          <a:bodyPr wrap="square" rtlCol="0">
            <a:spAutoFit/>
          </a:bodyPr>
          <a:lstStyle/>
          <a:p>
            <a:pPr>
              <a:defRPr/>
            </a:pPr>
            <a:r>
              <a:rPr lang="es-CO" sz="2800" dirty="0">
                <a:cs typeface="Calibri" panose="020F0502020204030204" pitchFamily="34" charset="0"/>
              </a:rPr>
              <a:t>‘B’ es la se</a:t>
            </a:r>
            <a:r>
              <a:rPr lang="es-CO" sz="2800" b="1" dirty="0">
                <a:solidFill>
                  <a:srgbClr val="C00000"/>
                </a:solidFill>
                <a:cs typeface="Calibri" panose="020F0502020204030204" pitchFamily="34" charset="0"/>
              </a:rPr>
              <a:t>gu</a:t>
            </a:r>
            <a:r>
              <a:rPr lang="es-CO" sz="2800" dirty="0">
                <a:cs typeface="Calibri" panose="020F0502020204030204" pitchFamily="34" charset="0"/>
              </a:rPr>
              <a:t>nda letra.</a:t>
            </a:r>
          </a:p>
        </p:txBody>
      </p:sp>
      <p:sp>
        <p:nvSpPr>
          <p:cNvPr id="33" name="TextBox 32">
            <a:extLst>
              <a:ext uri="{FF2B5EF4-FFF2-40B4-BE49-F238E27FC236}">
                <a16:creationId xmlns:a16="http://schemas.microsoft.com/office/drawing/2014/main" id="{B2337295-7DCA-488E-9F50-B35AD73B59B5}"/>
              </a:ext>
            </a:extLst>
          </p:cNvPr>
          <p:cNvSpPr txBox="1"/>
          <p:nvPr/>
        </p:nvSpPr>
        <p:spPr>
          <a:xfrm>
            <a:off x="3117992" y="5679292"/>
            <a:ext cx="6843821" cy="461665"/>
          </a:xfrm>
          <a:prstGeom prst="rect">
            <a:avLst/>
          </a:prstGeom>
          <a:noFill/>
        </p:spPr>
        <p:txBody>
          <a:bodyPr wrap="square" rtlCol="0">
            <a:spAutoFit/>
          </a:bodyPr>
          <a:lstStyle/>
          <a:p>
            <a:pPr>
              <a:defRPr/>
            </a:pPr>
            <a:r>
              <a:rPr lang="es-CO" sz="2400" dirty="0">
                <a:cs typeface="Calibri" panose="020F0502020204030204" pitchFamily="34" charset="0"/>
              </a:rPr>
              <a:t>‘B’ is the second letter.</a:t>
            </a:r>
          </a:p>
        </p:txBody>
      </p:sp>
      <p:grpSp>
        <p:nvGrpSpPr>
          <p:cNvPr id="39" name="Group 38" descr="woman about to score a goal">
            <a:extLst>
              <a:ext uri="{FF2B5EF4-FFF2-40B4-BE49-F238E27FC236}">
                <a16:creationId xmlns:a16="http://schemas.microsoft.com/office/drawing/2014/main" id="{5FFB66F8-42A6-46AA-93C3-B8A33A8F493A}"/>
              </a:ext>
            </a:extLst>
          </p:cNvPr>
          <p:cNvGrpSpPr/>
          <p:nvPr/>
        </p:nvGrpSpPr>
        <p:grpSpPr>
          <a:xfrm>
            <a:off x="10652640" y="3075121"/>
            <a:ext cx="1546735" cy="1067804"/>
            <a:chOff x="1083567" y="4298684"/>
            <a:chExt cx="2741959" cy="1796936"/>
          </a:xfrm>
        </p:grpSpPr>
        <p:pic>
          <p:nvPicPr>
            <p:cNvPr id="40" name="Picture 10" descr="woman about to kick a ball">
              <a:extLst>
                <a:ext uri="{FF2B5EF4-FFF2-40B4-BE49-F238E27FC236}">
                  <a16:creationId xmlns:a16="http://schemas.microsoft.com/office/drawing/2014/main" id="{BC0EBD1A-463E-4C1D-A78E-4110530CE8E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83567" y="4298684"/>
              <a:ext cx="1407092" cy="179693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2" descr="soccer goal net">
              <a:extLst>
                <a:ext uri="{FF2B5EF4-FFF2-40B4-BE49-F238E27FC236}">
                  <a16:creationId xmlns:a16="http://schemas.microsoft.com/office/drawing/2014/main" id="{1E30205B-B0DD-4F86-8DB2-09B65AD90B4F}"/>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962857" y="4839855"/>
              <a:ext cx="1862669" cy="853723"/>
            </a:xfrm>
            <a:prstGeom prst="rect">
              <a:avLst/>
            </a:prstGeom>
            <a:noFill/>
            <a:extLst>
              <a:ext uri="{909E8E84-426E-40DD-AFC4-6F175D3DCCD1}">
                <a14:hiddenFill xmlns:a14="http://schemas.microsoft.com/office/drawing/2010/main">
                  <a:solidFill>
                    <a:srgbClr val="FFFFFF"/>
                  </a:solidFill>
                </a14:hiddenFill>
              </a:ext>
            </a:extLst>
          </p:spPr>
        </p:pic>
      </p:grpSp>
      <p:pic>
        <p:nvPicPr>
          <p:cNvPr id="42" name="Picture 41" descr="small boy with a question asking a man">
            <a:extLst>
              <a:ext uri="{FF2B5EF4-FFF2-40B4-BE49-F238E27FC236}">
                <a16:creationId xmlns:a16="http://schemas.microsoft.com/office/drawing/2014/main" id="{DACA90EF-EE2D-4425-BCA3-0C5D9624B028}"/>
              </a:ext>
            </a:extLst>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54659" y="4656631"/>
            <a:ext cx="1364386" cy="1364386"/>
          </a:xfrm>
          <a:prstGeom prst="rect">
            <a:avLst/>
          </a:prstGeom>
        </p:spPr>
      </p:pic>
      <p:pic>
        <p:nvPicPr>
          <p:cNvPr id="43" name="Picture 42">
            <a:extLst>
              <a:ext uri="{FF2B5EF4-FFF2-40B4-BE49-F238E27FC236}">
                <a16:creationId xmlns:a16="http://schemas.microsoft.com/office/drawing/2014/main" id="{F108A92D-6097-48C8-99B0-A699C28A25C7}"/>
              </a:ext>
            </a:extLst>
          </p:cNvPr>
          <p:cNvPicPr>
            <a:picLocks noChangeAspect="1"/>
          </p:cNvPicPr>
          <p:nvPr/>
        </p:nvPicPr>
        <p:blipFill>
          <a:blip r:embed="rId14"/>
          <a:stretch>
            <a:fillRect/>
          </a:stretch>
        </p:blipFill>
        <p:spPr>
          <a:xfrm>
            <a:off x="10701793" y="1467980"/>
            <a:ext cx="1382260" cy="912447"/>
          </a:xfrm>
          <a:prstGeom prst="rect">
            <a:avLst/>
          </a:prstGeom>
        </p:spPr>
      </p:pic>
    </p:spTree>
    <p:extLst>
      <p:ext uri="{BB962C8B-B14F-4D97-AF65-F5344CB8AC3E}">
        <p14:creationId xmlns:p14="http://schemas.microsoft.com/office/powerpoint/2010/main" val="1793166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8" grpId="0"/>
      <p:bldP spid="19" grpId="0"/>
      <p:bldP spid="23" grpId="0"/>
      <p:bldP spid="24" grpId="0"/>
      <p:bldP spid="28" grpId="0"/>
      <p:bldP spid="29" grpId="0"/>
      <p:bldP spid="32" grpId="0"/>
      <p:bldP spid="3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2">
            <a:extLst>
              <a:ext uri="{FF2B5EF4-FFF2-40B4-BE49-F238E27FC236}">
                <a16:creationId xmlns:a16="http://schemas.microsoft.com/office/drawing/2014/main" id="{1B4E23CC-4A45-499E-974B-CD1E867E3C84}"/>
              </a:ext>
            </a:extLst>
          </p:cNvPr>
          <p:cNvSpPr>
            <a:spLocks noChangeArrowheads="1"/>
          </p:cNvSpPr>
          <p:nvPr/>
        </p:nvSpPr>
        <p:spPr bwMode="auto">
          <a:xfrm>
            <a:off x="1619596" y="1335127"/>
            <a:ext cx="502131" cy="4156257"/>
          </a:xfrm>
          <a:prstGeom prst="rect">
            <a:avLst/>
          </a:prstGeom>
          <a:solidFill>
            <a:srgbClr val="CC0099"/>
          </a:solidFill>
          <a:ln w="9525">
            <a:solidFill>
              <a:sysClr val="windowText" lastClr="000000"/>
            </a:solidFill>
            <a:miter lim="800000"/>
            <a:headEnd/>
            <a:tailEnd/>
          </a:ln>
          <a:effectLst/>
          <a:scene3d>
            <a:camera prst="orthographicFront"/>
            <a:lightRig rig="threePt" dir="t"/>
          </a:scene3d>
          <a:sp3d extrusionH="76200" prstMaterial="clear">
            <a:bevelT w="152400" h="50800" prst="softRound"/>
            <a:bevelB/>
            <a:extrusionClr>
              <a:sysClr val="window" lastClr="FFFFFF"/>
            </a:extrusionClr>
          </a:sp3d>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mj-lt"/>
            </a:endParaRPr>
          </a:p>
        </p:txBody>
      </p:sp>
      <p:sp>
        <p:nvSpPr>
          <p:cNvPr id="8" name="Rectangle 3">
            <a:extLst>
              <a:ext uri="{FF2B5EF4-FFF2-40B4-BE49-F238E27FC236}">
                <a16:creationId xmlns:a16="http://schemas.microsoft.com/office/drawing/2014/main" id="{BA3CC843-01A9-403C-BC54-D07A57AC7D28}"/>
              </a:ext>
            </a:extLst>
          </p:cNvPr>
          <p:cNvSpPr>
            <a:spLocks noChangeArrowheads="1"/>
          </p:cNvSpPr>
          <p:nvPr/>
        </p:nvSpPr>
        <p:spPr bwMode="auto">
          <a:xfrm>
            <a:off x="1617230" y="1335125"/>
            <a:ext cx="503528" cy="4156259"/>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solidFill>
              <a:srgbClr val="02456F"/>
            </a:solidFill>
            <a:headEnd/>
            <a:tailEnd/>
          </a:ln>
          <a:effectLst>
            <a:outerShdw blurRad="57150" dist="19050" dir="5400000" algn="ctr" rotWithShape="0">
              <a:sysClr val="window" lastClr="FFFFFF">
                <a:alpha val="63000"/>
              </a:sysClr>
            </a:outerShdw>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mj-lt"/>
              <a:ea typeface="+mn-ea"/>
              <a:cs typeface="+mn-cs"/>
            </a:endParaRPr>
          </a:p>
        </p:txBody>
      </p:sp>
      <p:sp>
        <p:nvSpPr>
          <p:cNvPr id="9" name="Line 4">
            <a:extLst>
              <a:ext uri="{FF2B5EF4-FFF2-40B4-BE49-F238E27FC236}">
                <a16:creationId xmlns:a16="http://schemas.microsoft.com/office/drawing/2014/main" id="{FFF106BF-A57E-4E21-9C6E-7D03171993B4}"/>
              </a:ext>
            </a:extLst>
          </p:cNvPr>
          <p:cNvSpPr>
            <a:spLocks noChangeShapeType="1"/>
          </p:cNvSpPr>
          <p:nvPr/>
        </p:nvSpPr>
        <p:spPr bwMode="auto">
          <a:xfrm>
            <a:off x="2302969" y="1323699"/>
            <a:ext cx="0" cy="4156259"/>
          </a:xfrm>
          <a:prstGeom prst="line">
            <a:avLst/>
          </a:prstGeom>
          <a:noFill/>
          <a:ln w="28575">
            <a:solidFill>
              <a:srgbClr val="5B9BD5">
                <a:lumMod val="50000"/>
              </a:srgbClr>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rgbClr val="5B9BD5">
                  <a:lumMod val="50000"/>
                </a:srgbClr>
              </a:solidFill>
              <a:effectLst/>
              <a:uLnTx/>
              <a:uFillTx/>
              <a:latin typeface="+mj-lt"/>
            </a:endParaRPr>
          </a:p>
        </p:txBody>
      </p:sp>
      <p:sp>
        <p:nvSpPr>
          <p:cNvPr id="10" name="Line 7">
            <a:extLst>
              <a:ext uri="{FF2B5EF4-FFF2-40B4-BE49-F238E27FC236}">
                <a16:creationId xmlns:a16="http://schemas.microsoft.com/office/drawing/2014/main" id="{8C8AD7E4-5273-49DD-B74B-D83BD02F7BF4}"/>
              </a:ext>
            </a:extLst>
          </p:cNvPr>
          <p:cNvSpPr>
            <a:spLocks noChangeShapeType="1"/>
          </p:cNvSpPr>
          <p:nvPr/>
        </p:nvSpPr>
        <p:spPr bwMode="auto">
          <a:xfrm>
            <a:off x="2327657" y="1323699"/>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rgbClr val="5B9BD5">
                  <a:lumMod val="50000"/>
                </a:srgbClr>
              </a:solidFill>
              <a:effectLst/>
              <a:uLnTx/>
              <a:uFillTx/>
              <a:latin typeface="+mj-lt"/>
            </a:endParaRPr>
          </a:p>
        </p:txBody>
      </p:sp>
      <p:sp>
        <p:nvSpPr>
          <p:cNvPr id="11" name="Line 9">
            <a:extLst>
              <a:ext uri="{FF2B5EF4-FFF2-40B4-BE49-F238E27FC236}">
                <a16:creationId xmlns:a16="http://schemas.microsoft.com/office/drawing/2014/main" id="{A5F8F859-58D1-4C3B-B72D-C5EB577AC9E2}"/>
              </a:ext>
            </a:extLst>
          </p:cNvPr>
          <p:cNvSpPr>
            <a:spLocks noChangeShapeType="1"/>
          </p:cNvSpPr>
          <p:nvPr/>
        </p:nvSpPr>
        <p:spPr bwMode="auto">
          <a:xfrm>
            <a:off x="2302969" y="5479958"/>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rgbClr val="5B9BD5">
                  <a:lumMod val="50000"/>
                </a:srgbClr>
              </a:solidFill>
              <a:effectLst/>
              <a:uLnTx/>
              <a:uFillTx/>
              <a:latin typeface="+mj-lt"/>
            </a:endParaRPr>
          </a:p>
        </p:txBody>
      </p:sp>
      <p:sp>
        <p:nvSpPr>
          <p:cNvPr id="12" name="Text Box 10">
            <a:extLst>
              <a:ext uri="{FF2B5EF4-FFF2-40B4-BE49-F238E27FC236}">
                <a16:creationId xmlns:a16="http://schemas.microsoft.com/office/drawing/2014/main" id="{98133537-E387-490A-97BF-5F1F5CE19DCC}"/>
              </a:ext>
            </a:extLst>
          </p:cNvPr>
          <p:cNvSpPr txBox="1">
            <a:spLocks noChangeArrowheads="1"/>
          </p:cNvSpPr>
          <p:nvPr/>
        </p:nvSpPr>
        <p:spPr bwMode="auto">
          <a:xfrm>
            <a:off x="2302969" y="3307601"/>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mj-lt"/>
              </a:rPr>
              <a:t>Segundos</a:t>
            </a:r>
            <a:endParaRPr lang="en-GB" b="1" dirty="0">
              <a:solidFill>
                <a:srgbClr val="5B9BD5">
                  <a:lumMod val="50000"/>
                </a:srgbClr>
              </a:solidFill>
              <a:latin typeface="+mj-lt"/>
            </a:endParaRPr>
          </a:p>
        </p:txBody>
      </p:sp>
      <p:sp>
        <p:nvSpPr>
          <p:cNvPr id="13" name="Text Box 12">
            <a:extLst>
              <a:ext uri="{FF2B5EF4-FFF2-40B4-BE49-F238E27FC236}">
                <a16:creationId xmlns:a16="http://schemas.microsoft.com/office/drawing/2014/main" id="{87C885B2-9C02-42CE-AA6C-6074BB3105DC}"/>
              </a:ext>
            </a:extLst>
          </p:cNvPr>
          <p:cNvSpPr txBox="1">
            <a:spLocks noChangeArrowheads="1"/>
          </p:cNvSpPr>
          <p:nvPr/>
        </p:nvSpPr>
        <p:spPr bwMode="auto">
          <a:xfrm>
            <a:off x="2544448" y="1165848"/>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mj-lt"/>
              </a:rPr>
              <a:t>60</a:t>
            </a:r>
          </a:p>
        </p:txBody>
      </p:sp>
      <p:sp>
        <p:nvSpPr>
          <p:cNvPr id="14" name="Text Box 14">
            <a:extLst>
              <a:ext uri="{FF2B5EF4-FFF2-40B4-BE49-F238E27FC236}">
                <a16:creationId xmlns:a16="http://schemas.microsoft.com/office/drawing/2014/main" id="{FF7DF0A9-16F8-46C1-931A-2909EA6428EA}"/>
              </a:ext>
            </a:extLst>
          </p:cNvPr>
          <p:cNvSpPr txBox="1">
            <a:spLocks noChangeArrowheads="1"/>
          </p:cNvSpPr>
          <p:nvPr/>
        </p:nvSpPr>
        <p:spPr bwMode="auto">
          <a:xfrm>
            <a:off x="2519760" y="5299430"/>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mj-lt"/>
              </a:rPr>
              <a:t>0</a:t>
            </a:r>
          </a:p>
        </p:txBody>
      </p:sp>
      <p:graphicFrame>
        <p:nvGraphicFramePr>
          <p:cNvPr id="15" name="Table 14">
            <a:extLst>
              <a:ext uri="{FF2B5EF4-FFF2-40B4-BE49-F238E27FC236}">
                <a16:creationId xmlns:a16="http://schemas.microsoft.com/office/drawing/2014/main" id="{B446A203-E4F0-4F48-882F-16960F47C0E5}"/>
              </a:ext>
            </a:extLst>
          </p:cNvPr>
          <p:cNvGraphicFramePr>
            <a:graphicFrameLocks noGrp="1"/>
          </p:cNvGraphicFramePr>
          <p:nvPr>
            <p:extLst>
              <p:ext uri="{D42A27DB-BD31-4B8C-83A1-F6EECF244321}">
                <p14:modId xmlns:p14="http://schemas.microsoft.com/office/powerpoint/2010/main" val="2898869598"/>
              </p:ext>
            </p:extLst>
          </p:nvPr>
        </p:nvGraphicFramePr>
        <p:xfrm>
          <a:off x="6243924" y="777061"/>
          <a:ext cx="5087257" cy="5481819"/>
        </p:xfrm>
        <a:graphic>
          <a:graphicData uri="http://schemas.openxmlformats.org/drawingml/2006/table">
            <a:tbl>
              <a:tblPr firstRow="1" firstCol="1" bandRow="1"/>
              <a:tblGrid>
                <a:gridCol w="493486">
                  <a:extLst>
                    <a:ext uri="{9D8B030D-6E8A-4147-A177-3AD203B41FA5}">
                      <a16:colId xmlns:a16="http://schemas.microsoft.com/office/drawing/2014/main" val="20000"/>
                    </a:ext>
                  </a:extLst>
                </a:gridCol>
                <a:gridCol w="1683657">
                  <a:extLst>
                    <a:ext uri="{9D8B030D-6E8A-4147-A177-3AD203B41FA5}">
                      <a16:colId xmlns:a16="http://schemas.microsoft.com/office/drawing/2014/main" val="20001"/>
                    </a:ext>
                  </a:extLst>
                </a:gridCol>
                <a:gridCol w="2910114">
                  <a:extLst>
                    <a:ext uri="{9D8B030D-6E8A-4147-A177-3AD203B41FA5}">
                      <a16:colId xmlns:a16="http://schemas.microsoft.com/office/drawing/2014/main" val="20002"/>
                    </a:ext>
                  </a:extLst>
                </a:gridCol>
              </a:tblGrid>
              <a:tr h="40456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nSpc>
                          <a:spcPct val="107000"/>
                        </a:lnSpc>
                        <a:spcAft>
                          <a:spcPts val="0"/>
                        </a:spcAft>
                      </a:pPr>
                      <a:r>
                        <a:rPr lang="en-GB" sz="2000" b="1" dirty="0">
                          <a:solidFill>
                            <a:srgbClr val="02456F"/>
                          </a:solidFill>
                          <a:effectLst/>
                          <a:latin typeface="+mn-lt"/>
                        </a:rPr>
                        <a:t> </a:t>
                      </a:r>
                      <a:endParaRPr lang="en-GB" sz="2000" b="1" dirty="0">
                        <a:solidFill>
                          <a:srgbClr val="02456F"/>
                        </a:solidFill>
                        <a:effectLst/>
                        <a:latin typeface="+mn-lt"/>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mn-lt"/>
                        </a:rPr>
                        <a:t>Español</a:t>
                      </a:r>
                      <a:endParaRPr lang="en-GB" sz="2000" b="1" dirty="0">
                        <a:solidFill>
                          <a:srgbClr val="02456F"/>
                        </a:solidFill>
                        <a:effectLst/>
                        <a:latin typeface="+mn-lt"/>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mn-lt"/>
                        </a:rPr>
                        <a:t>Inglés</a:t>
                      </a:r>
                      <a:endParaRPr lang="en-GB" sz="2000" b="1" dirty="0">
                        <a:solidFill>
                          <a:srgbClr val="02456F"/>
                        </a:solidFill>
                        <a:effectLst/>
                        <a:latin typeface="+mn-lt"/>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0"/>
                  </a:ext>
                </a:extLst>
              </a:tr>
              <a:tr h="40456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mn-lt"/>
                        </a:rPr>
                        <a:t>1</a:t>
                      </a:r>
                      <a:endParaRPr lang="en-GB" sz="2000" b="1" dirty="0">
                        <a:solidFill>
                          <a:srgbClr val="02456F"/>
                        </a:solidFill>
                        <a:effectLst/>
                        <a:latin typeface="+mn-lt"/>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mn-lt"/>
                          <a:ea typeface="SimSun" panose="02010600030101010101" pitchFamily="2" charset="-122"/>
                          <a:cs typeface="Times New Roman" panose="02020603050405020304" pitchFamily="18" charset="0"/>
                        </a:rPr>
                        <a:t>son</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mn-lt"/>
                          <a:ea typeface="SimSun" panose="02010600030101010101" pitchFamily="2" charset="-122"/>
                          <a:cs typeface="Times New Roman" panose="02020603050405020304" pitchFamily="18" charset="0"/>
                        </a:rPr>
                        <a:t>they are (permanent)</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0456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mn-lt"/>
                        </a:rPr>
                        <a:t>2</a:t>
                      </a:r>
                      <a:endParaRPr lang="en-GB" sz="2000" b="1" dirty="0">
                        <a:solidFill>
                          <a:srgbClr val="02456F"/>
                        </a:solidFill>
                        <a:effectLst/>
                        <a:latin typeface="+mn-lt"/>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err="1">
                          <a:solidFill>
                            <a:srgbClr val="115076"/>
                          </a:solidFill>
                          <a:effectLst/>
                          <a:latin typeface="+mn-lt"/>
                          <a:ea typeface="SimSun" panose="02010600030101010101" pitchFamily="2" charset="-122"/>
                          <a:cs typeface="Times New Roman" panose="02020603050405020304" pitchFamily="18" charset="0"/>
                        </a:rPr>
                        <a:t>pequeño</a:t>
                      </a:r>
                      <a:endParaRPr lang="en-GB" sz="2000" dirty="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mn-lt"/>
                          <a:ea typeface="SimSun" panose="02010600030101010101" pitchFamily="2" charset="-122"/>
                          <a:cs typeface="Times New Roman" panose="02020603050405020304" pitchFamily="18" charset="0"/>
                        </a:rPr>
                        <a:t>small, little</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0456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mn-lt"/>
                        </a:rPr>
                        <a:t>3</a:t>
                      </a:r>
                      <a:endParaRPr lang="en-GB" sz="2000" b="1" dirty="0">
                        <a:solidFill>
                          <a:srgbClr val="02456F"/>
                        </a:solidFill>
                        <a:effectLst/>
                        <a:latin typeface="+mn-lt"/>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err="1">
                          <a:solidFill>
                            <a:srgbClr val="115076"/>
                          </a:solidFill>
                          <a:effectLst/>
                          <a:latin typeface="+mn-lt"/>
                          <a:ea typeface="SimSun" panose="02010600030101010101" pitchFamily="2" charset="-122"/>
                          <a:cs typeface="Times New Roman" panose="02020603050405020304" pitchFamily="18" charset="0"/>
                        </a:rPr>
                        <a:t>bueno</a:t>
                      </a:r>
                      <a:endParaRPr lang="en-GB" sz="2000" dirty="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mn-lt"/>
                          <a:ea typeface="SimSun" panose="02010600030101010101" pitchFamily="2" charset="-122"/>
                          <a:cs typeface="Times New Roman" panose="02020603050405020304" pitchFamily="18" charset="0"/>
                        </a:rPr>
                        <a:t>good</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0456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mn-lt"/>
                        </a:rPr>
                        <a:t>4</a:t>
                      </a:r>
                      <a:endParaRPr lang="en-GB" sz="2000" b="1" dirty="0">
                        <a:solidFill>
                          <a:srgbClr val="02456F"/>
                        </a:solidFill>
                        <a:effectLst/>
                        <a:latin typeface="+mn-lt"/>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algn="ctr" defTabSz="914400" rtl="0" eaLnBrk="1" latinLnBrk="0" hangingPunct="1">
                        <a:lnSpc>
                          <a:spcPct val="107000"/>
                        </a:lnSpc>
                        <a:spcAft>
                          <a:spcPts val="0"/>
                        </a:spcAft>
                      </a:pPr>
                      <a:r>
                        <a:rPr lang="en-GB" sz="2000" kern="1200" dirty="0" err="1">
                          <a:solidFill>
                            <a:srgbClr val="115076"/>
                          </a:solidFill>
                          <a:effectLst/>
                          <a:latin typeface="+mn-lt"/>
                          <a:ea typeface="SimSun" panose="02010600030101010101" pitchFamily="2" charset="-122"/>
                          <a:cs typeface="Times New Roman" panose="02020603050405020304" pitchFamily="18" charset="0"/>
                        </a:rPr>
                        <a:t>malo</a:t>
                      </a:r>
                      <a:endParaRPr lang="en-GB" sz="2000" kern="1200" dirty="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algn="ctr" defTabSz="914400" rtl="0" eaLnBrk="1" latinLnBrk="0" hangingPunct="1">
                        <a:lnSpc>
                          <a:spcPct val="107000"/>
                        </a:lnSpc>
                        <a:spcAft>
                          <a:spcPts val="0"/>
                        </a:spcAft>
                      </a:pPr>
                      <a:r>
                        <a:rPr lang="en-GB" sz="2000" kern="1200" dirty="0">
                          <a:solidFill>
                            <a:srgbClr val="115076"/>
                          </a:solidFill>
                          <a:effectLst/>
                          <a:latin typeface="+mn-lt"/>
                          <a:ea typeface="SimSun" panose="02010600030101010101" pitchFamily="2" charset="-122"/>
                          <a:cs typeface="Times New Roman" panose="02020603050405020304" pitchFamily="18" charset="0"/>
                        </a:rPr>
                        <a:t>bad</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0456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mn-lt"/>
                        </a:rPr>
                        <a:t>5</a:t>
                      </a:r>
                      <a:endParaRPr lang="en-GB" sz="2000" b="1" dirty="0">
                        <a:solidFill>
                          <a:srgbClr val="02456F"/>
                        </a:solidFill>
                        <a:effectLst/>
                        <a:latin typeface="+mn-lt"/>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err="1">
                          <a:solidFill>
                            <a:srgbClr val="115076"/>
                          </a:solidFill>
                          <a:effectLst/>
                          <a:latin typeface="+mn-lt"/>
                          <a:ea typeface="SimSun" panose="02010600030101010101" pitchFamily="2" charset="-122"/>
                          <a:cs typeface="Times New Roman" panose="02020603050405020304" pitchFamily="18" charset="0"/>
                        </a:rPr>
                        <a:t>famoso</a:t>
                      </a:r>
                      <a:endParaRPr lang="en-GB" sz="2000" dirty="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mn-lt"/>
                          <a:ea typeface="SimSun" panose="02010600030101010101" pitchFamily="2" charset="-122"/>
                          <a:cs typeface="Times New Roman" panose="02020603050405020304" pitchFamily="18" charset="0"/>
                        </a:rPr>
                        <a:t>famous</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0456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mn-lt"/>
                          <a:ea typeface="SimSun" panose="02010600030101010101" pitchFamily="2" charset="-122"/>
                          <a:cs typeface="Times New Roman" panose="02020603050405020304" pitchFamily="18" charset="0"/>
                        </a:rPr>
                        <a:t>6</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mn-lt"/>
                          <a:ea typeface="SimSun" panose="02010600030101010101" pitchFamily="2" charset="-122"/>
                          <a:cs typeface="Times New Roman" panose="02020603050405020304" pitchFamily="18" charset="0"/>
                        </a:rPr>
                        <a:t>bonito</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mn-lt"/>
                          <a:ea typeface="SimSun" panose="02010600030101010101" pitchFamily="2" charset="-122"/>
                          <a:cs typeface="Times New Roman" panose="02020603050405020304" pitchFamily="18" charset="0"/>
                        </a:rPr>
                        <a:t>pretty</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0456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mn-lt"/>
                          <a:ea typeface="SimSun" panose="02010600030101010101" pitchFamily="2" charset="-122"/>
                          <a:cs typeface="Times New Roman" panose="02020603050405020304" pitchFamily="18" charset="0"/>
                        </a:rPr>
                        <a:t>7</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err="1">
                          <a:solidFill>
                            <a:srgbClr val="115076"/>
                          </a:solidFill>
                          <a:effectLst/>
                          <a:latin typeface="+mn-lt"/>
                          <a:ea typeface="SimSun" panose="02010600030101010101" pitchFamily="2" charset="-122"/>
                          <a:cs typeface="Times New Roman" panose="02020603050405020304" pitchFamily="18" charset="0"/>
                        </a:rPr>
                        <a:t>feo</a:t>
                      </a:r>
                      <a:endParaRPr lang="en-GB" sz="2000" dirty="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mn-lt"/>
                          <a:ea typeface="SimSun" panose="02010600030101010101" pitchFamily="2" charset="-122"/>
                          <a:cs typeface="Times New Roman" panose="02020603050405020304" pitchFamily="18" charset="0"/>
                        </a:rPr>
                        <a:t>ugly</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0456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mn-lt"/>
                          <a:ea typeface="SimSun" panose="02010600030101010101" pitchFamily="2" charset="-122"/>
                          <a:cs typeface="Times New Roman" panose="02020603050405020304" pitchFamily="18" charset="0"/>
                        </a:rPr>
                        <a:t>8</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mn-lt"/>
                          <a:ea typeface="SimSun" panose="02010600030101010101" pitchFamily="2" charset="-122"/>
                          <a:cs typeface="Times New Roman" panose="02020603050405020304" pitchFamily="18" charset="0"/>
                        </a:rPr>
                        <a:t>rico</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mn-lt"/>
                          <a:ea typeface="SimSun" panose="02010600030101010101" pitchFamily="2" charset="-122"/>
                          <a:cs typeface="Times New Roman" panose="02020603050405020304" pitchFamily="18" charset="0"/>
                        </a:rPr>
                        <a:t>rich</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0456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mn-lt"/>
                          <a:ea typeface="SimSun" panose="02010600030101010101" pitchFamily="2" charset="-122"/>
                          <a:cs typeface="Times New Roman" panose="02020603050405020304" pitchFamily="18" charset="0"/>
                        </a:rPr>
                        <a:t>9</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mn-lt"/>
                          <a:ea typeface="SimSun" panose="02010600030101010101" pitchFamily="2" charset="-122"/>
                          <a:cs typeface="Times New Roman" panose="02020603050405020304" pitchFamily="18" charset="0"/>
                        </a:rPr>
                        <a:t>caro</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mn-lt"/>
                          <a:ea typeface="SimSun" panose="02010600030101010101" pitchFamily="2" charset="-122"/>
                          <a:cs typeface="Times New Roman" panose="02020603050405020304" pitchFamily="18" charset="0"/>
                        </a:rPr>
                        <a:t>expensive</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0456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mn-lt"/>
                          <a:ea typeface="SimSun" panose="02010600030101010101" pitchFamily="2" charset="-122"/>
                          <a:cs typeface="Times New Roman" panose="02020603050405020304" pitchFamily="18" charset="0"/>
                        </a:rPr>
                        <a:t>10</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i="0" dirty="0">
                          <a:solidFill>
                            <a:srgbClr val="115076"/>
                          </a:solidFill>
                          <a:effectLst/>
                          <a:latin typeface="+mn-lt"/>
                          <a:ea typeface="SimSun" panose="02010600030101010101" pitchFamily="2" charset="-122"/>
                          <a:cs typeface="Times New Roman" panose="02020603050405020304" pitchFamily="18" charset="0"/>
                        </a:rPr>
                        <a:t>barato</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mn-lt"/>
                          <a:ea typeface="SimSun" panose="02010600030101010101" pitchFamily="2" charset="-122"/>
                          <a:cs typeface="Times New Roman" panose="02020603050405020304" pitchFamily="18" charset="0"/>
                        </a:rPr>
                        <a:t>cheap</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642564653"/>
                  </a:ext>
                </a:extLst>
              </a:tr>
              <a:tr h="404563">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mn-lt"/>
                          <a:ea typeface="SimSun" panose="02010600030101010101" pitchFamily="2" charset="-122"/>
                          <a:cs typeface="Times New Roman" panose="02020603050405020304" pitchFamily="18" charset="0"/>
                        </a:rPr>
                        <a:t>11</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i="0" dirty="0">
                          <a:solidFill>
                            <a:srgbClr val="115076"/>
                          </a:solidFill>
                          <a:effectLst/>
                          <a:latin typeface="+mn-lt"/>
                          <a:ea typeface="SimSun" panose="02010600030101010101" pitchFamily="2" charset="-122"/>
                          <a:cs typeface="Times New Roman" panose="02020603050405020304" pitchFamily="18" charset="0"/>
                        </a:rPr>
                        <a:t>antiguo</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mn-lt"/>
                          <a:ea typeface="SimSun" panose="02010600030101010101" pitchFamily="2" charset="-122"/>
                          <a:cs typeface="Times New Roman" panose="02020603050405020304" pitchFamily="18" charset="0"/>
                        </a:rPr>
                        <a:t>old, ancient</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586578">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mn-lt"/>
                          <a:ea typeface="SimSun" panose="02010600030101010101" pitchFamily="2" charset="-122"/>
                          <a:cs typeface="Times New Roman" panose="02020603050405020304" pitchFamily="18" charset="0"/>
                        </a:rPr>
                        <a:t>12</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i="0" dirty="0">
                          <a:solidFill>
                            <a:srgbClr val="115076"/>
                          </a:solidFill>
                          <a:effectLst/>
                          <a:latin typeface="+mn-lt"/>
                          <a:ea typeface="SimSun" panose="02010600030101010101" pitchFamily="2" charset="-122"/>
                          <a:cs typeface="Times New Roman" panose="02020603050405020304" pitchFamily="18" charset="0"/>
                        </a:rPr>
                        <a:t>¿Cómo es?</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aseline="0" dirty="0">
                          <a:solidFill>
                            <a:srgbClr val="115076"/>
                          </a:solidFill>
                          <a:effectLst/>
                          <a:latin typeface="+mn-lt"/>
                          <a:ea typeface="SimSun" panose="02010600030101010101" pitchFamily="2" charset="-122"/>
                          <a:cs typeface="Times New Roman" panose="02020603050405020304" pitchFamily="18" charset="0"/>
                        </a:rPr>
                        <a:t>What is s/he like? </a:t>
                      </a:r>
                      <a:r>
                        <a:rPr lang="en-GB" sz="2000" dirty="0">
                          <a:solidFill>
                            <a:srgbClr val="115076"/>
                          </a:solidFill>
                          <a:effectLst/>
                          <a:latin typeface="+mn-lt"/>
                          <a:ea typeface="SimSun" panose="02010600030101010101" pitchFamily="2" charset="-122"/>
                          <a:cs typeface="Times New Roman" panose="02020603050405020304" pitchFamily="18" charset="0"/>
                        </a:rPr>
                        <a:t>What is</a:t>
                      </a:r>
                      <a:r>
                        <a:rPr lang="en-GB" sz="2000" baseline="0" dirty="0">
                          <a:solidFill>
                            <a:srgbClr val="115076"/>
                          </a:solidFill>
                          <a:effectLst/>
                          <a:latin typeface="+mn-lt"/>
                          <a:ea typeface="SimSun" panose="02010600030101010101" pitchFamily="2" charset="-122"/>
                          <a:cs typeface="Times New Roman" panose="02020603050405020304" pitchFamily="18" charset="0"/>
                        </a:rPr>
                        <a:t> it like? </a:t>
                      </a:r>
                      <a:endParaRPr lang="en-GB" sz="2000" dirty="0">
                        <a:solidFill>
                          <a:srgbClr val="115076"/>
                        </a:solidFill>
                        <a:effectLst/>
                        <a:latin typeface="+mn-lt"/>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2706369305"/>
                  </a:ext>
                </a:extLst>
              </a:tr>
            </a:tbl>
          </a:graphicData>
        </a:graphic>
      </p:graphicFrame>
      <p:sp>
        <p:nvSpPr>
          <p:cNvPr id="16" name="AutoShape 11">
            <a:hlinkClick r:id="" action="ppaction://noaction" highlightClick="1"/>
            <a:extLst>
              <a:ext uri="{FF2B5EF4-FFF2-40B4-BE49-F238E27FC236}">
                <a16:creationId xmlns:a16="http://schemas.microsoft.com/office/drawing/2014/main" id="{62F9F7DF-A032-4CAF-A6FC-A1619B1F464D}"/>
              </a:ext>
            </a:extLst>
          </p:cNvPr>
          <p:cNvSpPr>
            <a:spLocks noChangeArrowheads="1"/>
          </p:cNvSpPr>
          <p:nvPr/>
        </p:nvSpPr>
        <p:spPr bwMode="auto">
          <a:xfrm>
            <a:off x="1356332" y="5710378"/>
            <a:ext cx="1058732" cy="382082"/>
          </a:xfrm>
          <a:prstGeom prst="actionButtonBlank">
            <a:avLst/>
          </a:prstGeom>
          <a:solidFill>
            <a:srgbClr val="1F4E79"/>
          </a:solidFill>
          <a:ln>
            <a:noFill/>
            <a:headEnd/>
            <a:tailEnd/>
          </a:ln>
          <a:effectLst>
            <a:outerShdw blurRad="57150" dist="19050" dir="5400000" algn="ctr" rotWithShape="0">
              <a:srgbClr val="000000">
                <a:alpha val="63000"/>
              </a:srgbClr>
            </a:outerShdw>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1800" b="1" i="0" u="none" strike="noStrike" kern="0" cap="none" spc="0" normalizeH="0" baseline="0" noProof="0" dirty="0">
                <a:ln>
                  <a:noFill/>
                </a:ln>
                <a:solidFill>
                  <a:prstClr val="white"/>
                </a:solidFill>
                <a:effectLst/>
                <a:uLnTx/>
                <a:uFillTx/>
                <a:latin typeface="+mj-lt"/>
                <a:ea typeface="+mn-ea"/>
                <a:cs typeface="+mn-cs"/>
              </a:rPr>
              <a:t>INICIO</a:t>
            </a:r>
          </a:p>
        </p:txBody>
      </p:sp>
      <p:grpSp>
        <p:nvGrpSpPr>
          <p:cNvPr id="17" name="Group 16">
            <a:extLst>
              <a:ext uri="{FF2B5EF4-FFF2-40B4-BE49-F238E27FC236}">
                <a16:creationId xmlns:a16="http://schemas.microsoft.com/office/drawing/2014/main" id="{E6B0AEE1-91B1-41C1-A3F9-0EA5706B7F7B}"/>
              </a:ext>
            </a:extLst>
          </p:cNvPr>
          <p:cNvGrpSpPr/>
          <p:nvPr/>
        </p:nvGrpSpPr>
        <p:grpSpPr>
          <a:xfrm>
            <a:off x="8524118" y="1212066"/>
            <a:ext cx="2726928" cy="5021017"/>
            <a:chOff x="9259531" y="1019520"/>
            <a:chExt cx="2726928" cy="5367562"/>
          </a:xfrm>
        </p:grpSpPr>
        <p:sp>
          <p:nvSpPr>
            <p:cNvPr id="18" name="Rectangle 17">
              <a:extLst>
                <a:ext uri="{FF2B5EF4-FFF2-40B4-BE49-F238E27FC236}">
                  <a16:creationId xmlns:a16="http://schemas.microsoft.com/office/drawing/2014/main" id="{E5B15188-667A-4F3C-91EB-CF44E6E763F0}"/>
                </a:ext>
              </a:extLst>
            </p:cNvPr>
            <p:cNvSpPr/>
            <p:nvPr/>
          </p:nvSpPr>
          <p:spPr>
            <a:xfrm>
              <a:off x="9277819" y="1019520"/>
              <a:ext cx="2654963" cy="337384"/>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19" name="Rectangle 18">
              <a:extLst>
                <a:ext uri="{FF2B5EF4-FFF2-40B4-BE49-F238E27FC236}">
                  <a16:creationId xmlns:a16="http://schemas.microsoft.com/office/drawing/2014/main" id="{77FF3E29-710E-4C13-886E-557BA03C38E8}"/>
                </a:ext>
              </a:extLst>
            </p:cNvPr>
            <p:cNvSpPr/>
            <p:nvPr/>
          </p:nvSpPr>
          <p:spPr>
            <a:xfrm>
              <a:off x="9259533" y="1456058"/>
              <a:ext cx="2654963" cy="34916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20" name="Rectangle 19">
              <a:extLst>
                <a:ext uri="{FF2B5EF4-FFF2-40B4-BE49-F238E27FC236}">
                  <a16:creationId xmlns:a16="http://schemas.microsoft.com/office/drawing/2014/main" id="{25757E60-7417-4B92-8C03-0165E041908E}"/>
                </a:ext>
              </a:extLst>
            </p:cNvPr>
            <p:cNvSpPr/>
            <p:nvPr/>
          </p:nvSpPr>
          <p:spPr>
            <a:xfrm>
              <a:off x="9259533" y="1893888"/>
              <a:ext cx="2654963" cy="34108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21" name="Rectangle 20">
              <a:extLst>
                <a:ext uri="{FF2B5EF4-FFF2-40B4-BE49-F238E27FC236}">
                  <a16:creationId xmlns:a16="http://schemas.microsoft.com/office/drawing/2014/main" id="{3768D17F-4B47-46C0-9984-3A5D9C01C0D5}"/>
                </a:ext>
              </a:extLst>
            </p:cNvPr>
            <p:cNvSpPr/>
            <p:nvPr/>
          </p:nvSpPr>
          <p:spPr>
            <a:xfrm>
              <a:off x="9259533" y="2335605"/>
              <a:ext cx="2654963" cy="307767"/>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22" name="Rectangle 21">
              <a:extLst>
                <a:ext uri="{FF2B5EF4-FFF2-40B4-BE49-F238E27FC236}">
                  <a16:creationId xmlns:a16="http://schemas.microsoft.com/office/drawing/2014/main" id="{D97B27EE-3353-40E7-A285-6FCC77CFEFCD}"/>
                </a:ext>
              </a:extLst>
            </p:cNvPr>
            <p:cNvSpPr/>
            <p:nvPr/>
          </p:nvSpPr>
          <p:spPr>
            <a:xfrm>
              <a:off x="9259533" y="2752081"/>
              <a:ext cx="2654963" cy="339095"/>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23" name="Rectangle 22">
              <a:extLst>
                <a:ext uri="{FF2B5EF4-FFF2-40B4-BE49-F238E27FC236}">
                  <a16:creationId xmlns:a16="http://schemas.microsoft.com/office/drawing/2014/main" id="{9895F999-4B8F-4046-8277-5A9E1436189D}"/>
                </a:ext>
              </a:extLst>
            </p:cNvPr>
            <p:cNvSpPr/>
            <p:nvPr/>
          </p:nvSpPr>
          <p:spPr>
            <a:xfrm>
              <a:off x="9259533" y="3160295"/>
              <a:ext cx="2654963" cy="355666"/>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24" name="Rectangle 23">
              <a:extLst>
                <a:ext uri="{FF2B5EF4-FFF2-40B4-BE49-F238E27FC236}">
                  <a16:creationId xmlns:a16="http://schemas.microsoft.com/office/drawing/2014/main" id="{976D5AD2-AB4E-430E-BF46-003A3C3F42E5}"/>
                </a:ext>
              </a:extLst>
            </p:cNvPr>
            <p:cNvSpPr/>
            <p:nvPr/>
          </p:nvSpPr>
          <p:spPr>
            <a:xfrm>
              <a:off x="9259533" y="3600025"/>
              <a:ext cx="2654963" cy="35728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25" name="Rectangle 24">
              <a:extLst>
                <a:ext uri="{FF2B5EF4-FFF2-40B4-BE49-F238E27FC236}">
                  <a16:creationId xmlns:a16="http://schemas.microsoft.com/office/drawing/2014/main" id="{B9B43FBE-335A-46B4-83C7-E1FE27F97390}"/>
                </a:ext>
              </a:extLst>
            </p:cNvPr>
            <p:cNvSpPr/>
            <p:nvPr/>
          </p:nvSpPr>
          <p:spPr>
            <a:xfrm>
              <a:off x="9259531" y="4034583"/>
              <a:ext cx="2654963" cy="362432"/>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26" name="Rectangle 25">
              <a:extLst>
                <a:ext uri="{FF2B5EF4-FFF2-40B4-BE49-F238E27FC236}">
                  <a16:creationId xmlns:a16="http://schemas.microsoft.com/office/drawing/2014/main" id="{10B175A6-E3BC-4248-BFBE-1CF06A7086DC}"/>
                </a:ext>
              </a:extLst>
            </p:cNvPr>
            <p:cNvSpPr/>
            <p:nvPr/>
          </p:nvSpPr>
          <p:spPr>
            <a:xfrm>
              <a:off x="9259533" y="4466162"/>
              <a:ext cx="2654963" cy="35614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27" name="Rectangle 26">
              <a:extLst>
                <a:ext uri="{FF2B5EF4-FFF2-40B4-BE49-F238E27FC236}">
                  <a16:creationId xmlns:a16="http://schemas.microsoft.com/office/drawing/2014/main" id="{31578992-2FE1-4585-95EC-8E564F99D928}"/>
                </a:ext>
              </a:extLst>
            </p:cNvPr>
            <p:cNvSpPr/>
            <p:nvPr/>
          </p:nvSpPr>
          <p:spPr>
            <a:xfrm>
              <a:off x="9259531" y="4915637"/>
              <a:ext cx="2654963" cy="33148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28" name="Rectangle 27">
              <a:extLst>
                <a:ext uri="{FF2B5EF4-FFF2-40B4-BE49-F238E27FC236}">
                  <a16:creationId xmlns:a16="http://schemas.microsoft.com/office/drawing/2014/main" id="{28FD61B9-ACD2-4432-BCD6-BFBE68F8BE7F}"/>
                </a:ext>
              </a:extLst>
            </p:cNvPr>
            <p:cNvSpPr/>
            <p:nvPr/>
          </p:nvSpPr>
          <p:spPr>
            <a:xfrm>
              <a:off x="9259531" y="5330928"/>
              <a:ext cx="2654963" cy="33148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29" name="Rectangle 28">
              <a:extLst>
                <a:ext uri="{FF2B5EF4-FFF2-40B4-BE49-F238E27FC236}">
                  <a16:creationId xmlns:a16="http://schemas.microsoft.com/office/drawing/2014/main" id="{7A8C784B-4E94-4CD6-A755-6DFC1B86BF23}"/>
                </a:ext>
              </a:extLst>
            </p:cNvPr>
            <p:cNvSpPr/>
            <p:nvPr/>
          </p:nvSpPr>
          <p:spPr>
            <a:xfrm>
              <a:off x="9331496" y="5788226"/>
              <a:ext cx="2654963" cy="598856"/>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grpSp>
      <p:grpSp>
        <p:nvGrpSpPr>
          <p:cNvPr id="30" name="Group 29">
            <a:extLst>
              <a:ext uri="{FF2B5EF4-FFF2-40B4-BE49-F238E27FC236}">
                <a16:creationId xmlns:a16="http://schemas.microsoft.com/office/drawing/2014/main" id="{C6E91912-5B98-4537-A1B7-EC52E5D0AD88}"/>
              </a:ext>
            </a:extLst>
          </p:cNvPr>
          <p:cNvGrpSpPr/>
          <p:nvPr/>
        </p:nvGrpSpPr>
        <p:grpSpPr>
          <a:xfrm>
            <a:off x="6895151" y="1228912"/>
            <a:ext cx="1469320" cy="4911109"/>
            <a:chOff x="7524483" y="1009005"/>
            <a:chExt cx="1469320" cy="5250068"/>
          </a:xfrm>
        </p:grpSpPr>
        <p:sp>
          <p:nvSpPr>
            <p:cNvPr id="31" name="Rectangle 30">
              <a:extLst>
                <a:ext uri="{FF2B5EF4-FFF2-40B4-BE49-F238E27FC236}">
                  <a16:creationId xmlns:a16="http://schemas.microsoft.com/office/drawing/2014/main" id="{51ECCA79-BF23-4945-A4E6-95B4FCFEBCDE}"/>
                </a:ext>
              </a:extLst>
            </p:cNvPr>
            <p:cNvSpPr/>
            <p:nvPr/>
          </p:nvSpPr>
          <p:spPr>
            <a:xfrm>
              <a:off x="7524483" y="1009005"/>
              <a:ext cx="1469319" cy="337385"/>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32" name="Rectangle 31">
              <a:extLst>
                <a:ext uri="{FF2B5EF4-FFF2-40B4-BE49-F238E27FC236}">
                  <a16:creationId xmlns:a16="http://schemas.microsoft.com/office/drawing/2014/main" id="{D710F07D-7962-434E-ADDB-04BD889D4F95}"/>
                </a:ext>
              </a:extLst>
            </p:cNvPr>
            <p:cNvSpPr/>
            <p:nvPr/>
          </p:nvSpPr>
          <p:spPr>
            <a:xfrm>
              <a:off x="7524484" y="1445543"/>
              <a:ext cx="1469319" cy="34916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33" name="Rectangle 32">
              <a:extLst>
                <a:ext uri="{FF2B5EF4-FFF2-40B4-BE49-F238E27FC236}">
                  <a16:creationId xmlns:a16="http://schemas.microsoft.com/office/drawing/2014/main" id="{A2D9A3A8-DF28-467A-979C-05AC325ECA34}"/>
                </a:ext>
              </a:extLst>
            </p:cNvPr>
            <p:cNvSpPr/>
            <p:nvPr/>
          </p:nvSpPr>
          <p:spPr>
            <a:xfrm>
              <a:off x="7524484" y="1863822"/>
              <a:ext cx="1469319" cy="34108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34" name="Rectangle 33">
              <a:extLst>
                <a:ext uri="{FF2B5EF4-FFF2-40B4-BE49-F238E27FC236}">
                  <a16:creationId xmlns:a16="http://schemas.microsoft.com/office/drawing/2014/main" id="{DB1EADA9-5B27-4087-BFBE-2F0684903984}"/>
                </a:ext>
              </a:extLst>
            </p:cNvPr>
            <p:cNvSpPr/>
            <p:nvPr/>
          </p:nvSpPr>
          <p:spPr>
            <a:xfrm>
              <a:off x="7524484" y="2325090"/>
              <a:ext cx="1469319" cy="307767"/>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35" name="Rectangle 34">
              <a:extLst>
                <a:ext uri="{FF2B5EF4-FFF2-40B4-BE49-F238E27FC236}">
                  <a16:creationId xmlns:a16="http://schemas.microsoft.com/office/drawing/2014/main" id="{2BFB3873-4203-4081-A21A-3117979817DC}"/>
                </a:ext>
              </a:extLst>
            </p:cNvPr>
            <p:cNvSpPr/>
            <p:nvPr/>
          </p:nvSpPr>
          <p:spPr>
            <a:xfrm>
              <a:off x="7524484" y="2741566"/>
              <a:ext cx="1469319" cy="339095"/>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36" name="Rectangle 35">
              <a:extLst>
                <a:ext uri="{FF2B5EF4-FFF2-40B4-BE49-F238E27FC236}">
                  <a16:creationId xmlns:a16="http://schemas.microsoft.com/office/drawing/2014/main" id="{946A206E-F5D4-4EC6-A6C2-029CE5107525}"/>
                </a:ext>
              </a:extLst>
            </p:cNvPr>
            <p:cNvSpPr/>
            <p:nvPr/>
          </p:nvSpPr>
          <p:spPr>
            <a:xfrm>
              <a:off x="7524484" y="3149780"/>
              <a:ext cx="1469319" cy="355666"/>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37" name="Rectangle 36">
              <a:extLst>
                <a:ext uri="{FF2B5EF4-FFF2-40B4-BE49-F238E27FC236}">
                  <a16:creationId xmlns:a16="http://schemas.microsoft.com/office/drawing/2014/main" id="{6AFB2557-C027-41F1-858E-F158F1A2040F}"/>
                </a:ext>
              </a:extLst>
            </p:cNvPr>
            <p:cNvSpPr/>
            <p:nvPr/>
          </p:nvSpPr>
          <p:spPr>
            <a:xfrm>
              <a:off x="7524484" y="3589510"/>
              <a:ext cx="1469319" cy="35728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38" name="Rectangle 37">
              <a:extLst>
                <a:ext uri="{FF2B5EF4-FFF2-40B4-BE49-F238E27FC236}">
                  <a16:creationId xmlns:a16="http://schemas.microsoft.com/office/drawing/2014/main" id="{960C1C58-A719-45E7-990F-5B7D3C8928A6}"/>
                </a:ext>
              </a:extLst>
            </p:cNvPr>
            <p:cNvSpPr/>
            <p:nvPr/>
          </p:nvSpPr>
          <p:spPr>
            <a:xfrm>
              <a:off x="7524483" y="4024068"/>
              <a:ext cx="1469319" cy="362432"/>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39" name="Rectangle 38">
              <a:extLst>
                <a:ext uri="{FF2B5EF4-FFF2-40B4-BE49-F238E27FC236}">
                  <a16:creationId xmlns:a16="http://schemas.microsoft.com/office/drawing/2014/main" id="{E0C2183D-FEB7-4EF0-A738-018DCD65ADB7}"/>
                </a:ext>
              </a:extLst>
            </p:cNvPr>
            <p:cNvSpPr/>
            <p:nvPr/>
          </p:nvSpPr>
          <p:spPr>
            <a:xfrm>
              <a:off x="7524484" y="4455647"/>
              <a:ext cx="1469319" cy="35614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40" name="Rectangle 39">
              <a:extLst>
                <a:ext uri="{FF2B5EF4-FFF2-40B4-BE49-F238E27FC236}">
                  <a16:creationId xmlns:a16="http://schemas.microsoft.com/office/drawing/2014/main" id="{9898635D-8455-4FD5-A903-13B7F2B58608}"/>
                </a:ext>
              </a:extLst>
            </p:cNvPr>
            <p:cNvSpPr/>
            <p:nvPr/>
          </p:nvSpPr>
          <p:spPr>
            <a:xfrm>
              <a:off x="7524483" y="4905122"/>
              <a:ext cx="1469319" cy="33148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41" name="Rectangle 40">
              <a:extLst>
                <a:ext uri="{FF2B5EF4-FFF2-40B4-BE49-F238E27FC236}">
                  <a16:creationId xmlns:a16="http://schemas.microsoft.com/office/drawing/2014/main" id="{85BACD6F-6B9C-42D9-9547-8CFCDCBDA29B}"/>
                </a:ext>
              </a:extLst>
            </p:cNvPr>
            <p:cNvSpPr/>
            <p:nvPr/>
          </p:nvSpPr>
          <p:spPr>
            <a:xfrm>
              <a:off x="7524483" y="5350072"/>
              <a:ext cx="1469319" cy="33148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42" name="Rectangle 41">
              <a:extLst>
                <a:ext uri="{FF2B5EF4-FFF2-40B4-BE49-F238E27FC236}">
                  <a16:creationId xmlns:a16="http://schemas.microsoft.com/office/drawing/2014/main" id="{6191239D-9DA9-4D03-8546-FB7E3E546CD6}"/>
                </a:ext>
              </a:extLst>
            </p:cNvPr>
            <p:cNvSpPr/>
            <p:nvPr/>
          </p:nvSpPr>
          <p:spPr>
            <a:xfrm>
              <a:off x="7524483" y="5788226"/>
              <a:ext cx="1469319" cy="470847"/>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grpSp>
      <p:sp>
        <p:nvSpPr>
          <p:cNvPr id="3" name="Rounded Rectangular Callout 2"/>
          <p:cNvSpPr/>
          <p:nvPr/>
        </p:nvSpPr>
        <p:spPr>
          <a:xfrm>
            <a:off x="3253934" y="4602760"/>
            <a:ext cx="2830343" cy="1630323"/>
          </a:xfrm>
          <a:prstGeom prst="wedgeRoundRectCallout">
            <a:avLst>
              <a:gd name="adj1" fmla="val 51237"/>
              <a:gd name="adj2" fmla="val -80594"/>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All of these adjectives also have a feminine form, ending in </a:t>
            </a:r>
            <a:r>
              <a:rPr lang="en-GB" b="1" dirty="0">
                <a:solidFill>
                  <a:srgbClr val="002060"/>
                </a:solidFill>
              </a:rPr>
              <a:t>–a</a:t>
            </a:r>
            <a:r>
              <a:rPr lang="en-GB" dirty="0">
                <a:solidFill>
                  <a:srgbClr val="002060"/>
                </a:solidFill>
              </a:rPr>
              <a:t>. </a:t>
            </a:r>
          </a:p>
        </p:txBody>
      </p:sp>
    </p:spTree>
    <p:extLst>
      <p:ext uri="{BB962C8B-B14F-4D97-AF65-F5344CB8AC3E}">
        <p14:creationId xmlns:p14="http://schemas.microsoft.com/office/powerpoint/2010/main" val="13172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17"/>
                                        </p:tgtEl>
                                      </p:cBhvr>
                                    </p:animEffect>
                                    <p:set>
                                      <p:cBhvr>
                                        <p:cTn id="11" dur="1" fill="hold">
                                          <p:stCondLst>
                                            <p:cond delay="499"/>
                                          </p:stCondLst>
                                        </p:cTn>
                                        <p:tgtEl>
                                          <p:spTgt spid="1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30"/>
                                        </p:tgtEl>
                                      </p:cBhvr>
                                    </p:animEffect>
                                    <p:set>
                                      <p:cBhvr>
                                        <p:cTn id="20" dur="1" fill="hold">
                                          <p:stCondLst>
                                            <p:cond delay="499"/>
                                          </p:stCondLst>
                                        </p:cTn>
                                        <p:tgtEl>
                                          <p:spTgt spid="3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5F5D48C3-4B02-467D-B162-297938A38288}"/>
              </a:ext>
            </a:extLst>
          </p:cNvPr>
          <p:cNvSpPr/>
          <p:nvPr/>
        </p:nvSpPr>
        <p:spPr>
          <a:xfrm>
            <a:off x="6171747" y="4957354"/>
            <a:ext cx="2336702" cy="693679"/>
          </a:xfrm>
          <a:prstGeom prst="roundRect">
            <a:avLst/>
          </a:prstGeom>
          <a:solidFill>
            <a:schemeClr val="accent4">
              <a:lumMod val="75000"/>
              <a:alpha val="22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srgbClr val="3A3838"/>
              </a:solidFill>
              <a:effectLst/>
              <a:uLnTx/>
              <a:uFillTx/>
              <a:latin typeface="Arial"/>
              <a:ea typeface="+mn-ea"/>
              <a:cs typeface="+mn-cs"/>
            </a:endParaRPr>
          </a:p>
        </p:txBody>
      </p:sp>
      <p:sp>
        <p:nvSpPr>
          <p:cNvPr id="23" name="Rectangle: Rounded Corners 22">
            <a:extLst>
              <a:ext uri="{FF2B5EF4-FFF2-40B4-BE49-F238E27FC236}">
                <a16:creationId xmlns:a16="http://schemas.microsoft.com/office/drawing/2014/main" id="{C41D88DA-6970-4E22-9C6E-B34948BFA477}"/>
              </a:ext>
            </a:extLst>
          </p:cNvPr>
          <p:cNvSpPr/>
          <p:nvPr/>
        </p:nvSpPr>
        <p:spPr>
          <a:xfrm>
            <a:off x="8905061" y="1318217"/>
            <a:ext cx="2336702" cy="693679"/>
          </a:xfrm>
          <a:prstGeom prst="roundRect">
            <a:avLst/>
          </a:prstGeom>
          <a:solidFill>
            <a:schemeClr val="accent4">
              <a:lumMod val="75000"/>
              <a:alpha val="22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srgbClr val="3A3838"/>
              </a:solidFill>
              <a:effectLst/>
              <a:uLnTx/>
              <a:uFillTx/>
              <a:latin typeface="Arial"/>
              <a:ea typeface="+mn-ea"/>
              <a:cs typeface="+mn-cs"/>
            </a:endParaRPr>
          </a:p>
        </p:txBody>
      </p:sp>
      <p:sp>
        <p:nvSpPr>
          <p:cNvPr id="25" name="Rectangle: Rounded Corners 24">
            <a:extLst>
              <a:ext uri="{FF2B5EF4-FFF2-40B4-BE49-F238E27FC236}">
                <a16:creationId xmlns:a16="http://schemas.microsoft.com/office/drawing/2014/main" id="{F17EAF69-059A-4516-BCDC-4E42CC8146E1}"/>
              </a:ext>
            </a:extLst>
          </p:cNvPr>
          <p:cNvSpPr/>
          <p:nvPr/>
        </p:nvSpPr>
        <p:spPr>
          <a:xfrm>
            <a:off x="8942190" y="2403928"/>
            <a:ext cx="2336702" cy="693679"/>
          </a:xfrm>
          <a:prstGeom prst="roundRect">
            <a:avLst/>
          </a:prstGeom>
          <a:solidFill>
            <a:schemeClr val="accent4">
              <a:lumMod val="75000"/>
              <a:alpha val="22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srgbClr val="3A3838"/>
              </a:solidFill>
              <a:effectLst/>
              <a:uLnTx/>
              <a:uFillTx/>
              <a:latin typeface="Arial"/>
              <a:ea typeface="+mn-ea"/>
              <a:cs typeface="+mn-cs"/>
            </a:endParaRPr>
          </a:p>
        </p:txBody>
      </p:sp>
      <p:sp>
        <p:nvSpPr>
          <p:cNvPr id="27" name="Rectangle: Rounded Corners 26">
            <a:extLst>
              <a:ext uri="{FF2B5EF4-FFF2-40B4-BE49-F238E27FC236}">
                <a16:creationId xmlns:a16="http://schemas.microsoft.com/office/drawing/2014/main" id="{04A0A35B-EBBE-40DA-B720-E21016A512A3}"/>
              </a:ext>
            </a:extLst>
          </p:cNvPr>
          <p:cNvSpPr/>
          <p:nvPr/>
        </p:nvSpPr>
        <p:spPr>
          <a:xfrm>
            <a:off x="617198" y="4994664"/>
            <a:ext cx="2336702" cy="693679"/>
          </a:xfrm>
          <a:prstGeom prst="roundRect">
            <a:avLst/>
          </a:prstGeom>
          <a:solidFill>
            <a:schemeClr val="accent4">
              <a:lumMod val="75000"/>
              <a:alpha val="22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srgbClr val="3A3838"/>
              </a:solidFill>
              <a:effectLst/>
              <a:uLnTx/>
              <a:uFillTx/>
              <a:latin typeface="Arial"/>
              <a:ea typeface="+mn-ea"/>
              <a:cs typeface="+mn-cs"/>
            </a:endParaRPr>
          </a:p>
        </p:txBody>
      </p:sp>
      <p:sp>
        <p:nvSpPr>
          <p:cNvPr id="29" name="Rectangle: Rounded Corners 28">
            <a:extLst>
              <a:ext uri="{FF2B5EF4-FFF2-40B4-BE49-F238E27FC236}">
                <a16:creationId xmlns:a16="http://schemas.microsoft.com/office/drawing/2014/main" id="{BEEF5779-B87E-48D0-82B0-1B93179D8D44}"/>
              </a:ext>
            </a:extLst>
          </p:cNvPr>
          <p:cNvSpPr/>
          <p:nvPr/>
        </p:nvSpPr>
        <p:spPr>
          <a:xfrm>
            <a:off x="6199780" y="1327508"/>
            <a:ext cx="2336702" cy="693679"/>
          </a:xfrm>
          <a:prstGeom prst="roundRect">
            <a:avLst/>
          </a:prstGeom>
          <a:solidFill>
            <a:schemeClr val="accent4">
              <a:lumMod val="75000"/>
              <a:alpha val="22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srgbClr val="3A3838"/>
              </a:solidFill>
              <a:effectLst/>
              <a:uLnTx/>
              <a:uFillTx/>
              <a:latin typeface="Arial"/>
              <a:ea typeface="+mn-ea"/>
              <a:cs typeface="+mn-cs"/>
            </a:endParaRPr>
          </a:p>
        </p:txBody>
      </p:sp>
      <p:sp>
        <p:nvSpPr>
          <p:cNvPr id="31" name="Rectangle: Rounded Corners 30">
            <a:extLst>
              <a:ext uri="{FF2B5EF4-FFF2-40B4-BE49-F238E27FC236}">
                <a16:creationId xmlns:a16="http://schemas.microsoft.com/office/drawing/2014/main" id="{8E9AD6FE-7161-4CE0-BC84-F8E0B300D5F1}"/>
              </a:ext>
            </a:extLst>
          </p:cNvPr>
          <p:cNvSpPr/>
          <p:nvPr/>
        </p:nvSpPr>
        <p:spPr>
          <a:xfrm>
            <a:off x="3302081" y="4980881"/>
            <a:ext cx="2336702" cy="693679"/>
          </a:xfrm>
          <a:prstGeom prst="roundRect">
            <a:avLst/>
          </a:prstGeom>
          <a:solidFill>
            <a:schemeClr val="accent4">
              <a:lumMod val="75000"/>
              <a:alpha val="22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srgbClr val="3A3838"/>
              </a:solidFill>
              <a:effectLst/>
              <a:uLnTx/>
              <a:uFillTx/>
              <a:latin typeface="Arial"/>
              <a:ea typeface="+mn-ea"/>
              <a:cs typeface="+mn-cs"/>
            </a:endParaRPr>
          </a:p>
        </p:txBody>
      </p:sp>
      <p:sp>
        <p:nvSpPr>
          <p:cNvPr id="33" name="Rectangle: Rounded Corners 32">
            <a:extLst>
              <a:ext uri="{FF2B5EF4-FFF2-40B4-BE49-F238E27FC236}">
                <a16:creationId xmlns:a16="http://schemas.microsoft.com/office/drawing/2014/main" id="{2F6170EB-F19F-4E4F-A828-8FF707054DA4}"/>
              </a:ext>
            </a:extLst>
          </p:cNvPr>
          <p:cNvSpPr/>
          <p:nvPr/>
        </p:nvSpPr>
        <p:spPr>
          <a:xfrm>
            <a:off x="8860252" y="4942819"/>
            <a:ext cx="2336702" cy="693679"/>
          </a:xfrm>
          <a:prstGeom prst="roundRect">
            <a:avLst/>
          </a:prstGeom>
          <a:solidFill>
            <a:schemeClr val="accent4">
              <a:lumMod val="75000"/>
              <a:alpha val="22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srgbClr val="3A3838"/>
              </a:solidFill>
              <a:effectLst/>
              <a:uLnTx/>
              <a:uFillTx/>
              <a:latin typeface="Arial"/>
              <a:ea typeface="+mn-ea"/>
              <a:cs typeface="+mn-cs"/>
            </a:endParaRPr>
          </a:p>
        </p:txBody>
      </p:sp>
      <p:sp>
        <p:nvSpPr>
          <p:cNvPr id="35" name="Rectangle: Rounded Corners 34">
            <a:extLst>
              <a:ext uri="{FF2B5EF4-FFF2-40B4-BE49-F238E27FC236}">
                <a16:creationId xmlns:a16="http://schemas.microsoft.com/office/drawing/2014/main" id="{04996D35-3247-47DE-AA21-AD543C633564}"/>
              </a:ext>
            </a:extLst>
          </p:cNvPr>
          <p:cNvSpPr/>
          <p:nvPr/>
        </p:nvSpPr>
        <p:spPr>
          <a:xfrm>
            <a:off x="667835" y="1327508"/>
            <a:ext cx="2336702" cy="693679"/>
          </a:xfrm>
          <a:prstGeom prst="roundRect">
            <a:avLst/>
          </a:prstGeom>
          <a:solidFill>
            <a:schemeClr val="accent4">
              <a:lumMod val="75000"/>
              <a:alpha val="22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srgbClr val="3A3838"/>
              </a:solidFill>
              <a:effectLst/>
              <a:uLnTx/>
              <a:uFillTx/>
              <a:latin typeface="Arial"/>
              <a:ea typeface="+mn-ea"/>
              <a:cs typeface="+mn-cs"/>
            </a:endParaRPr>
          </a:p>
        </p:txBody>
      </p:sp>
      <p:sp>
        <p:nvSpPr>
          <p:cNvPr id="37" name="Rectangle: Rounded Corners 36">
            <a:extLst>
              <a:ext uri="{FF2B5EF4-FFF2-40B4-BE49-F238E27FC236}">
                <a16:creationId xmlns:a16="http://schemas.microsoft.com/office/drawing/2014/main" id="{F496B5B3-CA5C-466A-B203-11EF2AB98072}"/>
              </a:ext>
            </a:extLst>
          </p:cNvPr>
          <p:cNvSpPr/>
          <p:nvPr/>
        </p:nvSpPr>
        <p:spPr>
          <a:xfrm>
            <a:off x="8905061" y="3701906"/>
            <a:ext cx="2336702" cy="693679"/>
          </a:xfrm>
          <a:prstGeom prst="roundRect">
            <a:avLst/>
          </a:prstGeom>
          <a:solidFill>
            <a:schemeClr val="accent4">
              <a:lumMod val="75000"/>
              <a:alpha val="22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srgbClr val="3A3838"/>
              </a:solidFill>
              <a:effectLst/>
              <a:uLnTx/>
              <a:uFillTx/>
              <a:latin typeface="Arial"/>
              <a:ea typeface="+mn-ea"/>
              <a:cs typeface="+mn-cs"/>
            </a:endParaRPr>
          </a:p>
        </p:txBody>
      </p:sp>
      <p:sp>
        <p:nvSpPr>
          <p:cNvPr id="39" name="Rectangle: Rounded Corners 38">
            <a:extLst>
              <a:ext uri="{FF2B5EF4-FFF2-40B4-BE49-F238E27FC236}">
                <a16:creationId xmlns:a16="http://schemas.microsoft.com/office/drawing/2014/main" id="{E78EE3FA-2CC7-4AB0-8D31-E9BDC9A19A22}"/>
              </a:ext>
            </a:extLst>
          </p:cNvPr>
          <p:cNvSpPr/>
          <p:nvPr/>
        </p:nvSpPr>
        <p:spPr>
          <a:xfrm>
            <a:off x="667835" y="2424518"/>
            <a:ext cx="2336702" cy="693679"/>
          </a:xfrm>
          <a:prstGeom prst="roundRect">
            <a:avLst/>
          </a:prstGeom>
          <a:solidFill>
            <a:schemeClr val="accent4">
              <a:lumMod val="75000"/>
              <a:alpha val="22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srgbClr val="3A3838"/>
              </a:solidFill>
              <a:effectLst/>
              <a:uLnTx/>
              <a:uFillTx/>
              <a:latin typeface="Arial"/>
              <a:ea typeface="+mn-ea"/>
              <a:cs typeface="+mn-cs"/>
            </a:endParaRPr>
          </a:p>
        </p:txBody>
      </p:sp>
      <p:sp>
        <p:nvSpPr>
          <p:cNvPr id="41" name="Rectangle: Rounded Corners 40">
            <a:extLst>
              <a:ext uri="{FF2B5EF4-FFF2-40B4-BE49-F238E27FC236}">
                <a16:creationId xmlns:a16="http://schemas.microsoft.com/office/drawing/2014/main" id="{84785D8E-68B3-4C50-88B3-E410D6315C99}"/>
              </a:ext>
            </a:extLst>
          </p:cNvPr>
          <p:cNvSpPr/>
          <p:nvPr/>
        </p:nvSpPr>
        <p:spPr>
          <a:xfrm>
            <a:off x="630706" y="3662931"/>
            <a:ext cx="2336702" cy="693679"/>
          </a:xfrm>
          <a:prstGeom prst="roundRect">
            <a:avLst/>
          </a:prstGeom>
          <a:solidFill>
            <a:schemeClr val="accent4">
              <a:lumMod val="75000"/>
              <a:alpha val="22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srgbClr val="3A3838"/>
              </a:solidFill>
              <a:effectLst/>
              <a:uLnTx/>
              <a:uFillTx/>
              <a:latin typeface="Arial"/>
              <a:ea typeface="+mn-ea"/>
              <a:cs typeface="+mn-cs"/>
            </a:endParaRPr>
          </a:p>
        </p:txBody>
      </p:sp>
      <p:sp>
        <p:nvSpPr>
          <p:cNvPr id="19" name="Rectangle: Rounded Corners 18">
            <a:extLst>
              <a:ext uri="{FF2B5EF4-FFF2-40B4-BE49-F238E27FC236}">
                <a16:creationId xmlns:a16="http://schemas.microsoft.com/office/drawing/2014/main" id="{8C78856F-C260-4639-A91D-AD547A078397}"/>
              </a:ext>
            </a:extLst>
          </p:cNvPr>
          <p:cNvSpPr/>
          <p:nvPr/>
        </p:nvSpPr>
        <p:spPr>
          <a:xfrm>
            <a:off x="3288859" y="1307010"/>
            <a:ext cx="2336702" cy="693679"/>
          </a:xfrm>
          <a:prstGeom prst="roundRect">
            <a:avLst/>
          </a:prstGeom>
          <a:solidFill>
            <a:schemeClr val="accent4">
              <a:lumMod val="75000"/>
              <a:alpha val="22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3A3838"/>
              </a:solidFill>
              <a:effectLst/>
              <a:uLnTx/>
              <a:uFillTx/>
              <a:latin typeface="Arial"/>
              <a:ea typeface="+mn-ea"/>
              <a:cs typeface="+mn-cs"/>
            </a:endParaRPr>
          </a:p>
        </p:txBody>
      </p:sp>
      <p:sp>
        <p:nvSpPr>
          <p:cNvPr id="3" name="Title 2">
            <a:extLst>
              <a:ext uri="{FF2B5EF4-FFF2-40B4-BE49-F238E27FC236}">
                <a16:creationId xmlns:a16="http://schemas.microsoft.com/office/drawing/2014/main" id="{0D83115B-0B9B-448C-B31C-04BB986EAF96}"/>
              </a:ext>
            </a:extLst>
          </p:cNvPr>
          <p:cNvSpPr>
            <a:spLocks noGrp="1"/>
          </p:cNvSpPr>
          <p:nvPr>
            <p:ph type="title"/>
          </p:nvPr>
        </p:nvSpPr>
        <p:spPr>
          <a:xfrm>
            <a:off x="0" y="213557"/>
            <a:ext cx="4443984" cy="647577"/>
          </a:xfrm>
        </p:spPr>
        <p:txBody>
          <a:bodyPr>
            <a:normAutofit/>
          </a:bodyPr>
          <a:lstStyle/>
          <a:p>
            <a:r>
              <a:rPr lang="en-GB" dirty="0"/>
              <a:t>Palabra </a:t>
            </a:r>
            <a:r>
              <a:rPr lang="en-GB" dirty="0" err="1"/>
              <a:t>antónima</a:t>
            </a:r>
            <a:endParaRPr lang="en-GB" dirty="0"/>
          </a:p>
        </p:txBody>
      </p:sp>
      <p:sp>
        <p:nvSpPr>
          <p:cNvPr id="6" name="TextBox 5">
            <a:extLst>
              <a:ext uri="{FF2B5EF4-FFF2-40B4-BE49-F238E27FC236}">
                <a16:creationId xmlns:a16="http://schemas.microsoft.com/office/drawing/2014/main" id="{4BE92F44-7DBF-4CF1-968F-532B2B7B80EB}"/>
              </a:ext>
            </a:extLst>
          </p:cNvPr>
          <p:cNvSpPr txBox="1"/>
          <p:nvPr/>
        </p:nvSpPr>
        <p:spPr>
          <a:xfrm>
            <a:off x="171192" y="1457575"/>
            <a:ext cx="327232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3A3838"/>
                </a:solidFill>
                <a:effectLst/>
                <a:uLnTx/>
                <a:uFillTx/>
                <a:latin typeface="Century Gothic"/>
                <a:ea typeface="+mn-ea"/>
                <a:cs typeface="+mn-cs"/>
              </a:rPr>
              <a:t>antiguo</a:t>
            </a:r>
            <a:endParaRPr kumimoji="0" lang="en-GB" sz="2800" b="1"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7" name="TextBox 6">
            <a:extLst>
              <a:ext uri="{FF2B5EF4-FFF2-40B4-BE49-F238E27FC236}">
                <a16:creationId xmlns:a16="http://schemas.microsoft.com/office/drawing/2014/main" id="{D04655BE-FAD7-4DE8-9D2F-612296D91BB3}"/>
              </a:ext>
            </a:extLst>
          </p:cNvPr>
          <p:cNvSpPr txBox="1"/>
          <p:nvPr/>
        </p:nvSpPr>
        <p:spPr>
          <a:xfrm>
            <a:off x="2830549" y="1443669"/>
            <a:ext cx="327232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3A3838"/>
                </a:solidFill>
                <a:effectLst/>
                <a:uLnTx/>
                <a:uFillTx/>
                <a:latin typeface="Century Gothic"/>
                <a:ea typeface="+mn-ea"/>
                <a:cs typeface="+mn-cs"/>
              </a:rPr>
              <a:t>tarde</a:t>
            </a:r>
            <a:endParaRPr kumimoji="0" lang="en-GB" sz="2800" b="1"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8" name="TextBox 7">
            <a:extLst>
              <a:ext uri="{FF2B5EF4-FFF2-40B4-BE49-F238E27FC236}">
                <a16:creationId xmlns:a16="http://schemas.microsoft.com/office/drawing/2014/main" id="{3781A759-66A4-47F2-BAA1-B882F522D6FB}"/>
              </a:ext>
            </a:extLst>
          </p:cNvPr>
          <p:cNvSpPr txBox="1"/>
          <p:nvPr/>
        </p:nvSpPr>
        <p:spPr>
          <a:xfrm>
            <a:off x="5754574" y="1443792"/>
            <a:ext cx="327232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3A3838"/>
                </a:solidFill>
                <a:effectLst/>
                <a:uLnTx/>
                <a:uFillTx/>
                <a:latin typeface="Century Gothic"/>
                <a:ea typeface="+mn-ea"/>
                <a:cs typeface="+mn-cs"/>
              </a:rPr>
              <a:t>barato</a:t>
            </a:r>
            <a:endParaRPr kumimoji="0" lang="en-GB" sz="2800" b="1"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9" name="TextBox 8">
            <a:extLst>
              <a:ext uri="{FF2B5EF4-FFF2-40B4-BE49-F238E27FC236}">
                <a16:creationId xmlns:a16="http://schemas.microsoft.com/office/drawing/2014/main" id="{06FCF6CA-BC40-44AD-B690-249BE6C2ABA4}"/>
              </a:ext>
            </a:extLst>
          </p:cNvPr>
          <p:cNvSpPr txBox="1"/>
          <p:nvPr/>
        </p:nvSpPr>
        <p:spPr>
          <a:xfrm>
            <a:off x="8414646" y="1420265"/>
            <a:ext cx="327232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3A3838"/>
                </a:solidFill>
                <a:effectLst/>
                <a:uLnTx/>
                <a:uFillTx/>
                <a:latin typeface="Century Gothic"/>
                <a:ea typeface="+mn-ea"/>
                <a:cs typeface="+mn-cs"/>
              </a:rPr>
              <a:t>hablar</a:t>
            </a:r>
            <a:endParaRPr kumimoji="0" lang="en-GB" sz="2800" b="1"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0" name="TextBox 9">
            <a:extLst>
              <a:ext uri="{FF2B5EF4-FFF2-40B4-BE49-F238E27FC236}">
                <a16:creationId xmlns:a16="http://schemas.microsoft.com/office/drawing/2014/main" id="{D9F19E29-3AF6-48BB-BBA1-9E218362634C}"/>
              </a:ext>
            </a:extLst>
          </p:cNvPr>
          <p:cNvSpPr txBox="1"/>
          <p:nvPr/>
        </p:nvSpPr>
        <p:spPr>
          <a:xfrm>
            <a:off x="97951" y="3741461"/>
            <a:ext cx="327232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3A3838"/>
                </a:solidFill>
                <a:effectLst/>
                <a:uLnTx/>
                <a:uFillTx/>
                <a:latin typeface="Century Gothic"/>
                <a:ea typeface="+mn-ea"/>
                <a:cs typeface="+mn-cs"/>
              </a:rPr>
              <a:t>pequeño</a:t>
            </a:r>
            <a:endParaRPr kumimoji="0" lang="en-GB" sz="2800" b="1"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1" name="TextBox 10">
            <a:extLst>
              <a:ext uri="{FF2B5EF4-FFF2-40B4-BE49-F238E27FC236}">
                <a16:creationId xmlns:a16="http://schemas.microsoft.com/office/drawing/2014/main" id="{5D27B210-2942-4700-846B-45A3AD7A3F09}"/>
              </a:ext>
            </a:extLst>
          </p:cNvPr>
          <p:cNvSpPr txBox="1"/>
          <p:nvPr/>
        </p:nvSpPr>
        <p:spPr>
          <a:xfrm>
            <a:off x="97951" y="5110672"/>
            <a:ext cx="327232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3A3838"/>
                </a:solidFill>
                <a:effectLst/>
                <a:uLnTx/>
                <a:uFillTx/>
                <a:latin typeface="Century Gothic"/>
                <a:ea typeface="+mn-ea"/>
                <a:cs typeface="+mn-cs"/>
              </a:rPr>
              <a:t>son</a:t>
            </a:r>
          </a:p>
        </p:txBody>
      </p:sp>
      <p:sp>
        <p:nvSpPr>
          <p:cNvPr id="12" name="TextBox 11">
            <a:extLst>
              <a:ext uri="{FF2B5EF4-FFF2-40B4-BE49-F238E27FC236}">
                <a16:creationId xmlns:a16="http://schemas.microsoft.com/office/drawing/2014/main" id="{02174CA3-C05C-47F3-923E-2227405D0861}"/>
              </a:ext>
            </a:extLst>
          </p:cNvPr>
          <p:cNvSpPr txBox="1"/>
          <p:nvPr/>
        </p:nvSpPr>
        <p:spPr>
          <a:xfrm>
            <a:off x="2758023" y="5096890"/>
            <a:ext cx="327232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rgbClr val="3A3838"/>
                </a:solidFill>
                <a:latin typeface="Century Gothic"/>
              </a:rPr>
              <a:t>falso</a:t>
            </a:r>
            <a:endParaRPr kumimoji="0" lang="en-GB" sz="2800" b="1"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3" name="TextBox 12">
            <a:extLst>
              <a:ext uri="{FF2B5EF4-FFF2-40B4-BE49-F238E27FC236}">
                <a16:creationId xmlns:a16="http://schemas.microsoft.com/office/drawing/2014/main" id="{60D88B36-D8E2-4669-B771-9E62FF531B5D}"/>
              </a:ext>
            </a:extLst>
          </p:cNvPr>
          <p:cNvSpPr txBox="1"/>
          <p:nvPr/>
        </p:nvSpPr>
        <p:spPr>
          <a:xfrm>
            <a:off x="5681333" y="5096889"/>
            <a:ext cx="327232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3A3838"/>
                </a:solidFill>
                <a:effectLst/>
                <a:uLnTx/>
                <a:uFillTx/>
                <a:latin typeface="Century Gothic"/>
                <a:ea typeface="+mn-ea"/>
                <a:cs typeface="+mn-cs"/>
              </a:rPr>
              <a:t>bajo</a:t>
            </a:r>
          </a:p>
        </p:txBody>
      </p:sp>
      <p:sp>
        <p:nvSpPr>
          <p:cNvPr id="14" name="TextBox 13">
            <a:extLst>
              <a:ext uri="{FF2B5EF4-FFF2-40B4-BE49-F238E27FC236}">
                <a16:creationId xmlns:a16="http://schemas.microsoft.com/office/drawing/2014/main" id="{AD8CC2D0-E80D-4701-B13C-BCEE988B8E21}"/>
              </a:ext>
            </a:extLst>
          </p:cNvPr>
          <p:cNvSpPr txBox="1"/>
          <p:nvPr/>
        </p:nvSpPr>
        <p:spPr>
          <a:xfrm>
            <a:off x="8341405" y="5073362"/>
            <a:ext cx="327232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3A3838"/>
                </a:solidFill>
                <a:effectLst/>
                <a:uLnTx/>
                <a:uFillTx/>
                <a:latin typeface="Century Gothic"/>
                <a:ea typeface="+mn-ea"/>
                <a:cs typeface="+mn-cs"/>
              </a:rPr>
              <a:t>allí</a:t>
            </a:r>
            <a:endParaRPr kumimoji="0" lang="en-GB" sz="2800" b="1"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5" name="TextBox 14">
            <a:extLst>
              <a:ext uri="{FF2B5EF4-FFF2-40B4-BE49-F238E27FC236}">
                <a16:creationId xmlns:a16="http://schemas.microsoft.com/office/drawing/2014/main" id="{ADF7C2B7-1ADF-4397-8FDC-B1D6325329D8}"/>
              </a:ext>
            </a:extLst>
          </p:cNvPr>
          <p:cNvSpPr txBox="1"/>
          <p:nvPr/>
        </p:nvSpPr>
        <p:spPr>
          <a:xfrm>
            <a:off x="148587" y="2582073"/>
            <a:ext cx="327232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3A3838"/>
                </a:solidFill>
                <a:effectLst/>
                <a:uLnTx/>
                <a:uFillTx/>
                <a:latin typeface="Century Gothic"/>
                <a:ea typeface="+mn-ea"/>
                <a:cs typeface="+mn-cs"/>
              </a:rPr>
              <a:t>malo</a:t>
            </a:r>
            <a:endParaRPr kumimoji="0" lang="en-GB" sz="2800" b="1"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6" name="TextBox 15">
            <a:extLst>
              <a:ext uri="{FF2B5EF4-FFF2-40B4-BE49-F238E27FC236}">
                <a16:creationId xmlns:a16="http://schemas.microsoft.com/office/drawing/2014/main" id="{E18FFA87-05F3-47A9-AAEF-22D57988B8D3}"/>
              </a:ext>
            </a:extLst>
          </p:cNvPr>
          <p:cNvSpPr txBox="1"/>
          <p:nvPr/>
        </p:nvSpPr>
        <p:spPr>
          <a:xfrm>
            <a:off x="8414646" y="2533894"/>
            <a:ext cx="327232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rgbClr val="3A3838"/>
                </a:solidFill>
                <a:latin typeface="Century Gothic"/>
              </a:rPr>
              <a:t>feo</a:t>
            </a:r>
            <a:endParaRPr kumimoji="0" lang="en-GB" sz="2800" b="1"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7" name="TextBox 16">
            <a:extLst>
              <a:ext uri="{FF2B5EF4-FFF2-40B4-BE49-F238E27FC236}">
                <a16:creationId xmlns:a16="http://schemas.microsoft.com/office/drawing/2014/main" id="{6BDD933E-40BB-4CEF-890E-9686C921EB9C}"/>
              </a:ext>
            </a:extLst>
          </p:cNvPr>
          <p:cNvSpPr txBox="1"/>
          <p:nvPr/>
        </p:nvSpPr>
        <p:spPr>
          <a:xfrm>
            <a:off x="8377517" y="3817914"/>
            <a:ext cx="327232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3A3838"/>
                </a:solidFill>
                <a:effectLst/>
                <a:uLnTx/>
                <a:uFillTx/>
                <a:latin typeface="Century Gothic"/>
                <a:ea typeface="+mn-ea"/>
                <a:cs typeface="+mn-cs"/>
              </a:rPr>
              <a:t>señor</a:t>
            </a:r>
            <a:endParaRPr kumimoji="0" lang="en-GB" sz="2800" b="1"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8" name="Rectangle: Rounded Corners 17">
            <a:extLst>
              <a:ext uri="{FF2B5EF4-FFF2-40B4-BE49-F238E27FC236}">
                <a16:creationId xmlns:a16="http://schemas.microsoft.com/office/drawing/2014/main" id="{6C786AB3-3FFA-4EBE-BCE5-22CFF2FF4C2F}"/>
              </a:ext>
            </a:extLst>
          </p:cNvPr>
          <p:cNvSpPr/>
          <p:nvPr/>
        </p:nvSpPr>
        <p:spPr>
          <a:xfrm rot="20665878">
            <a:off x="4818574" y="3167318"/>
            <a:ext cx="2355273" cy="661755"/>
          </a:xfrm>
          <a:prstGeom prst="roundRect">
            <a:avLst/>
          </a:prstGeom>
          <a:solidFill>
            <a:schemeClr val="accent4">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3A3838"/>
                </a:solidFill>
                <a:effectLst/>
                <a:uLnTx/>
                <a:uFillTx/>
                <a:latin typeface="Century Gothic" panose="020B0502020202020204" pitchFamily="34" charset="0"/>
                <a:ea typeface="+mn-ea"/>
                <a:cs typeface="+mn-cs"/>
              </a:rPr>
              <a:t>temprano</a:t>
            </a:r>
            <a:endParaRPr kumimoji="0" lang="en-GB" sz="2800" b="0"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endParaRPr>
          </a:p>
        </p:txBody>
      </p:sp>
      <p:sp>
        <p:nvSpPr>
          <p:cNvPr id="20" name="Rectangle: Rounded Corners 19">
            <a:extLst>
              <a:ext uri="{FF2B5EF4-FFF2-40B4-BE49-F238E27FC236}">
                <a16:creationId xmlns:a16="http://schemas.microsoft.com/office/drawing/2014/main" id="{028DF0AF-9A9B-4A4D-8C7A-2E771299AB5F}"/>
              </a:ext>
            </a:extLst>
          </p:cNvPr>
          <p:cNvSpPr/>
          <p:nvPr/>
        </p:nvSpPr>
        <p:spPr>
          <a:xfrm rot="20665878">
            <a:off x="4818575" y="3177184"/>
            <a:ext cx="2355273" cy="661755"/>
          </a:xfrm>
          <a:prstGeom prst="roundRect">
            <a:avLst/>
          </a:prstGeom>
          <a:solidFill>
            <a:schemeClr val="accent4">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alto</a:t>
            </a:r>
          </a:p>
        </p:txBody>
      </p:sp>
      <p:sp>
        <p:nvSpPr>
          <p:cNvPr id="22" name="Rectangle: Rounded Corners 21">
            <a:extLst>
              <a:ext uri="{FF2B5EF4-FFF2-40B4-BE49-F238E27FC236}">
                <a16:creationId xmlns:a16="http://schemas.microsoft.com/office/drawing/2014/main" id="{F3F61D48-635F-41C2-9045-1691332137CE}"/>
              </a:ext>
            </a:extLst>
          </p:cNvPr>
          <p:cNvSpPr/>
          <p:nvPr/>
        </p:nvSpPr>
        <p:spPr>
          <a:xfrm rot="20665878">
            <a:off x="4820533" y="3187814"/>
            <a:ext cx="2355273" cy="661755"/>
          </a:xfrm>
          <a:prstGeom prst="roundRect">
            <a:avLst/>
          </a:prstGeom>
          <a:solidFill>
            <a:schemeClr val="accent4">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3A3838"/>
                </a:solidFill>
                <a:effectLst/>
                <a:uLnTx/>
                <a:uFillTx/>
                <a:latin typeface="Century Gothic" panose="020B0502020202020204" pitchFamily="34" charset="0"/>
                <a:ea typeface="+mn-ea"/>
                <a:cs typeface="+mn-cs"/>
              </a:rPr>
              <a:t>escuchar</a:t>
            </a:r>
            <a:endParaRPr kumimoji="0" lang="en-GB" sz="2800" b="0"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endParaRPr>
          </a:p>
        </p:txBody>
      </p:sp>
      <p:sp>
        <p:nvSpPr>
          <p:cNvPr id="24" name="Rectangle: Rounded Corners 23">
            <a:extLst>
              <a:ext uri="{FF2B5EF4-FFF2-40B4-BE49-F238E27FC236}">
                <a16:creationId xmlns:a16="http://schemas.microsoft.com/office/drawing/2014/main" id="{50D01338-81F2-4DE8-9860-1A842258A6D8}"/>
              </a:ext>
            </a:extLst>
          </p:cNvPr>
          <p:cNvSpPr/>
          <p:nvPr/>
        </p:nvSpPr>
        <p:spPr>
          <a:xfrm rot="20665878">
            <a:off x="4826299" y="3187812"/>
            <a:ext cx="2355273" cy="661755"/>
          </a:xfrm>
          <a:prstGeom prst="roundRect">
            <a:avLst/>
          </a:prstGeom>
          <a:solidFill>
            <a:schemeClr val="accent4">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bonito</a:t>
            </a:r>
          </a:p>
        </p:txBody>
      </p:sp>
      <p:sp>
        <p:nvSpPr>
          <p:cNvPr id="26" name="Rectangle: Rounded Corners 25">
            <a:extLst>
              <a:ext uri="{FF2B5EF4-FFF2-40B4-BE49-F238E27FC236}">
                <a16:creationId xmlns:a16="http://schemas.microsoft.com/office/drawing/2014/main" id="{87600EBC-E678-471F-9D62-576A87C93597}"/>
              </a:ext>
            </a:extLst>
          </p:cNvPr>
          <p:cNvSpPr/>
          <p:nvPr/>
        </p:nvSpPr>
        <p:spPr>
          <a:xfrm rot="20665878">
            <a:off x="4826299" y="3183084"/>
            <a:ext cx="2355273" cy="661755"/>
          </a:xfrm>
          <a:prstGeom prst="roundRect">
            <a:avLst/>
          </a:prstGeom>
          <a:solidFill>
            <a:schemeClr val="accent4">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es</a:t>
            </a:r>
          </a:p>
        </p:txBody>
      </p:sp>
      <p:sp>
        <p:nvSpPr>
          <p:cNvPr id="28" name="Rectangle: Rounded Corners 27">
            <a:extLst>
              <a:ext uri="{FF2B5EF4-FFF2-40B4-BE49-F238E27FC236}">
                <a16:creationId xmlns:a16="http://schemas.microsoft.com/office/drawing/2014/main" id="{0D87137D-521D-4EE0-9D62-CD4BFDF05E49}"/>
              </a:ext>
            </a:extLst>
          </p:cNvPr>
          <p:cNvSpPr/>
          <p:nvPr/>
        </p:nvSpPr>
        <p:spPr>
          <a:xfrm rot="20665878">
            <a:off x="4851564" y="3191747"/>
            <a:ext cx="2355273" cy="661755"/>
          </a:xfrm>
          <a:prstGeom prst="roundRect">
            <a:avLst/>
          </a:prstGeom>
          <a:solidFill>
            <a:schemeClr val="accent4">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3A3838"/>
                </a:solidFill>
                <a:effectLst/>
                <a:uLnTx/>
                <a:uFillTx/>
                <a:latin typeface="Century Gothic" panose="020B0502020202020204" pitchFamily="34" charset="0"/>
                <a:ea typeface="+mn-ea"/>
                <a:cs typeface="+mn-cs"/>
              </a:rPr>
              <a:t>caro</a:t>
            </a:r>
            <a:endParaRPr kumimoji="0" lang="en-GB" sz="2800" b="0"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endParaRPr>
          </a:p>
        </p:txBody>
      </p:sp>
      <p:sp>
        <p:nvSpPr>
          <p:cNvPr id="30" name="Rectangle: Rounded Corners 29">
            <a:extLst>
              <a:ext uri="{FF2B5EF4-FFF2-40B4-BE49-F238E27FC236}">
                <a16:creationId xmlns:a16="http://schemas.microsoft.com/office/drawing/2014/main" id="{97CA7808-A3DE-46E9-B5C9-6C1DB940F818}"/>
              </a:ext>
            </a:extLst>
          </p:cNvPr>
          <p:cNvSpPr/>
          <p:nvPr/>
        </p:nvSpPr>
        <p:spPr>
          <a:xfrm rot="20665878">
            <a:off x="4848242" y="3189779"/>
            <a:ext cx="2355273" cy="661755"/>
          </a:xfrm>
          <a:prstGeom prst="roundRect">
            <a:avLst/>
          </a:prstGeom>
          <a:solidFill>
            <a:schemeClr val="accent4">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3A3838"/>
                </a:solidFill>
                <a:effectLst/>
                <a:uLnTx/>
                <a:uFillTx/>
                <a:latin typeface="Century Gothic" panose="020B0502020202020204" pitchFamily="34" charset="0"/>
                <a:ea typeface="+mn-ea"/>
                <a:cs typeface="+mn-cs"/>
              </a:rPr>
              <a:t>verdadero</a:t>
            </a:r>
            <a:endParaRPr kumimoji="0" lang="en-GB" sz="2800" b="0"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endParaRPr>
          </a:p>
        </p:txBody>
      </p:sp>
      <p:sp>
        <p:nvSpPr>
          <p:cNvPr id="32" name="Rectangle: Rounded Corners 31">
            <a:extLst>
              <a:ext uri="{FF2B5EF4-FFF2-40B4-BE49-F238E27FC236}">
                <a16:creationId xmlns:a16="http://schemas.microsoft.com/office/drawing/2014/main" id="{85CA0FAD-E0A3-4C01-9D2B-163F1A977759}"/>
              </a:ext>
            </a:extLst>
          </p:cNvPr>
          <p:cNvSpPr/>
          <p:nvPr/>
        </p:nvSpPr>
        <p:spPr>
          <a:xfrm rot="20665878">
            <a:off x="4833167" y="3180855"/>
            <a:ext cx="2355273" cy="661755"/>
          </a:xfrm>
          <a:prstGeom prst="roundRect">
            <a:avLst/>
          </a:prstGeom>
          <a:solidFill>
            <a:schemeClr val="accent4">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3A3838"/>
                </a:solidFill>
                <a:effectLst/>
                <a:uLnTx/>
                <a:uFillTx/>
                <a:latin typeface="Century Gothic" panose="020B0502020202020204" pitchFamily="34" charset="0"/>
                <a:ea typeface="+mn-ea"/>
                <a:cs typeface="+mn-cs"/>
              </a:rPr>
              <a:t>aquí</a:t>
            </a:r>
            <a:endParaRPr kumimoji="0" lang="en-GB" sz="2800" b="0"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endParaRPr>
          </a:p>
        </p:txBody>
      </p:sp>
      <p:sp>
        <p:nvSpPr>
          <p:cNvPr id="34" name="Rectangle: Rounded Corners 33">
            <a:extLst>
              <a:ext uri="{FF2B5EF4-FFF2-40B4-BE49-F238E27FC236}">
                <a16:creationId xmlns:a16="http://schemas.microsoft.com/office/drawing/2014/main" id="{C73F227F-DD54-45F0-A11F-F8A29078EA29}"/>
              </a:ext>
            </a:extLst>
          </p:cNvPr>
          <p:cNvSpPr/>
          <p:nvPr/>
        </p:nvSpPr>
        <p:spPr>
          <a:xfrm rot="20665878">
            <a:off x="4840705" y="3182018"/>
            <a:ext cx="2355273" cy="661755"/>
          </a:xfrm>
          <a:prstGeom prst="roundRect">
            <a:avLst/>
          </a:prstGeom>
          <a:solidFill>
            <a:schemeClr val="accent4">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nuevo</a:t>
            </a:r>
          </a:p>
        </p:txBody>
      </p:sp>
      <p:sp>
        <p:nvSpPr>
          <p:cNvPr id="36" name="Rectangle: Rounded Corners 35">
            <a:extLst>
              <a:ext uri="{FF2B5EF4-FFF2-40B4-BE49-F238E27FC236}">
                <a16:creationId xmlns:a16="http://schemas.microsoft.com/office/drawing/2014/main" id="{9777BD7D-0035-4C49-849F-8C8C008A7B60}"/>
              </a:ext>
            </a:extLst>
          </p:cNvPr>
          <p:cNvSpPr/>
          <p:nvPr/>
        </p:nvSpPr>
        <p:spPr>
          <a:xfrm rot="20665878">
            <a:off x="4840704" y="3190723"/>
            <a:ext cx="2355273" cy="661755"/>
          </a:xfrm>
          <a:prstGeom prst="roundRect">
            <a:avLst/>
          </a:prstGeom>
          <a:solidFill>
            <a:schemeClr val="accent4">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3A3838"/>
                </a:solidFill>
                <a:effectLst/>
                <a:uLnTx/>
                <a:uFillTx/>
                <a:latin typeface="Century Gothic" panose="020B0502020202020204" pitchFamily="34" charset="0"/>
                <a:ea typeface="+mn-ea"/>
                <a:cs typeface="+mn-cs"/>
              </a:rPr>
              <a:t>señora</a:t>
            </a:r>
            <a:endParaRPr kumimoji="0" lang="en-GB" sz="2800" b="0"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endParaRPr>
          </a:p>
        </p:txBody>
      </p:sp>
      <p:sp>
        <p:nvSpPr>
          <p:cNvPr id="38" name="Rectangle: Rounded Corners 37">
            <a:extLst>
              <a:ext uri="{FF2B5EF4-FFF2-40B4-BE49-F238E27FC236}">
                <a16:creationId xmlns:a16="http://schemas.microsoft.com/office/drawing/2014/main" id="{782B099F-70B2-4674-9855-8EC3C65AE1D7}"/>
              </a:ext>
            </a:extLst>
          </p:cNvPr>
          <p:cNvSpPr/>
          <p:nvPr/>
        </p:nvSpPr>
        <p:spPr>
          <a:xfrm rot="20665878">
            <a:off x="4833166" y="3208080"/>
            <a:ext cx="2355273" cy="661755"/>
          </a:xfrm>
          <a:prstGeom prst="roundRect">
            <a:avLst/>
          </a:prstGeom>
          <a:solidFill>
            <a:schemeClr val="accent4">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3A3838"/>
                </a:solidFill>
                <a:effectLst/>
                <a:uLnTx/>
                <a:uFillTx/>
                <a:latin typeface="Century Gothic" panose="020B0502020202020204" pitchFamily="34" charset="0"/>
                <a:ea typeface="+mn-ea"/>
                <a:cs typeface="+mn-cs"/>
              </a:rPr>
              <a:t>bueno</a:t>
            </a:r>
            <a:endParaRPr kumimoji="0" lang="en-GB" sz="2800" b="0"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endParaRPr>
          </a:p>
        </p:txBody>
      </p:sp>
      <p:sp>
        <p:nvSpPr>
          <p:cNvPr id="40" name="Rectangle: Rounded Corners 39">
            <a:extLst>
              <a:ext uri="{FF2B5EF4-FFF2-40B4-BE49-F238E27FC236}">
                <a16:creationId xmlns:a16="http://schemas.microsoft.com/office/drawing/2014/main" id="{E005A91E-E797-4682-AD59-30ED0D5ADE3A}"/>
              </a:ext>
            </a:extLst>
          </p:cNvPr>
          <p:cNvSpPr/>
          <p:nvPr/>
        </p:nvSpPr>
        <p:spPr>
          <a:xfrm rot="20665878">
            <a:off x="4838178" y="3194394"/>
            <a:ext cx="2355273" cy="661755"/>
          </a:xfrm>
          <a:prstGeom prst="roundRect">
            <a:avLst/>
          </a:prstGeom>
          <a:solidFill>
            <a:schemeClr val="accent4">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3A3838"/>
                </a:solidFill>
                <a:effectLst/>
                <a:uLnTx/>
                <a:uFillTx/>
                <a:latin typeface="Century Gothic" panose="020B0502020202020204" pitchFamily="34" charset="0"/>
                <a:ea typeface="+mn-ea"/>
                <a:cs typeface="+mn-cs"/>
              </a:rPr>
              <a:t>enorme</a:t>
            </a:r>
            <a:endParaRPr kumimoji="0" lang="en-GB" sz="2800" b="0"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endParaRPr>
          </a:p>
        </p:txBody>
      </p:sp>
      <p:sp>
        <p:nvSpPr>
          <p:cNvPr id="42" name="Rounded Rectangle 11">
            <a:extLst>
              <a:ext uri="{FF2B5EF4-FFF2-40B4-BE49-F238E27FC236}">
                <a16:creationId xmlns:a16="http://schemas.microsoft.com/office/drawing/2014/main" id="{01D1B03B-DEF3-4E4F-AD99-3097B207A569}"/>
              </a:ext>
            </a:extLst>
          </p:cNvPr>
          <p:cNvSpPr/>
          <p:nvPr/>
        </p:nvSpPr>
        <p:spPr>
          <a:xfrm>
            <a:off x="10397966" y="167151"/>
            <a:ext cx="1641171" cy="416218"/>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DD000FE9-69C3-4DCB-BF00-28A50518D532}"/>
              </a:ext>
            </a:extLst>
          </p:cNvPr>
          <p:cNvSpPr txBox="1"/>
          <p:nvPr/>
        </p:nvSpPr>
        <p:spPr>
          <a:xfrm>
            <a:off x="4466711" y="130293"/>
            <a:ext cx="6074091" cy="830997"/>
          </a:xfrm>
          <a:prstGeom prst="rect">
            <a:avLst/>
          </a:prstGeom>
          <a:noFill/>
        </p:spPr>
        <p:txBody>
          <a:bodyPr wrap="square" rtlCol="0">
            <a:spAutoFit/>
          </a:bodyPr>
          <a:lstStyle/>
          <a:p>
            <a:r>
              <a:rPr lang="en-GB" sz="2400" dirty="0"/>
              <a:t>Say the Spanish word with the opposite meaning.</a:t>
            </a:r>
          </a:p>
        </p:txBody>
      </p:sp>
      <p:sp>
        <p:nvSpPr>
          <p:cNvPr id="52" name="Rectangle: Rounded Corners 51">
            <a:extLst>
              <a:ext uri="{FF2B5EF4-FFF2-40B4-BE49-F238E27FC236}">
                <a16:creationId xmlns:a16="http://schemas.microsoft.com/office/drawing/2014/main" id="{7F01893A-7579-4B02-BC24-8E129AEE11DF}"/>
              </a:ext>
            </a:extLst>
          </p:cNvPr>
          <p:cNvSpPr/>
          <p:nvPr/>
        </p:nvSpPr>
        <p:spPr>
          <a:xfrm>
            <a:off x="3286940" y="1307010"/>
            <a:ext cx="2336702" cy="693679"/>
          </a:xfrm>
          <a:prstGeom prst="roundRect">
            <a:avLst/>
          </a:prstGeom>
          <a:solidFill>
            <a:schemeClr val="accent5">
              <a:lumMod val="50000"/>
              <a:alpha val="22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3A3838"/>
              </a:solidFill>
              <a:effectLst/>
              <a:uLnTx/>
              <a:uFillTx/>
              <a:latin typeface="Arial"/>
              <a:ea typeface="+mn-ea"/>
              <a:cs typeface="+mn-cs"/>
            </a:endParaRPr>
          </a:p>
        </p:txBody>
      </p:sp>
      <p:sp>
        <p:nvSpPr>
          <p:cNvPr id="53" name="Rectangle: Rounded Corners 52">
            <a:extLst>
              <a:ext uri="{FF2B5EF4-FFF2-40B4-BE49-F238E27FC236}">
                <a16:creationId xmlns:a16="http://schemas.microsoft.com/office/drawing/2014/main" id="{09354B02-D7F3-497C-814B-2B695E5E3C1B}"/>
              </a:ext>
            </a:extLst>
          </p:cNvPr>
          <p:cNvSpPr/>
          <p:nvPr/>
        </p:nvSpPr>
        <p:spPr>
          <a:xfrm>
            <a:off x="6171747" y="4957354"/>
            <a:ext cx="2336702" cy="693679"/>
          </a:xfrm>
          <a:prstGeom prst="roundRect">
            <a:avLst/>
          </a:prstGeom>
          <a:solidFill>
            <a:schemeClr val="accent5">
              <a:lumMod val="50000"/>
              <a:alpha val="22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3A3838"/>
              </a:solidFill>
              <a:effectLst/>
              <a:uLnTx/>
              <a:uFillTx/>
              <a:latin typeface="Arial"/>
              <a:ea typeface="+mn-ea"/>
              <a:cs typeface="+mn-cs"/>
            </a:endParaRPr>
          </a:p>
        </p:txBody>
      </p:sp>
      <p:sp>
        <p:nvSpPr>
          <p:cNvPr id="54" name="Rectangle: Rounded Corners 53">
            <a:extLst>
              <a:ext uri="{FF2B5EF4-FFF2-40B4-BE49-F238E27FC236}">
                <a16:creationId xmlns:a16="http://schemas.microsoft.com/office/drawing/2014/main" id="{C94CB741-4586-4444-8228-AC56352BD2E5}"/>
              </a:ext>
            </a:extLst>
          </p:cNvPr>
          <p:cNvSpPr/>
          <p:nvPr/>
        </p:nvSpPr>
        <p:spPr>
          <a:xfrm>
            <a:off x="8906420" y="1318216"/>
            <a:ext cx="2336702" cy="693679"/>
          </a:xfrm>
          <a:prstGeom prst="roundRect">
            <a:avLst/>
          </a:prstGeom>
          <a:solidFill>
            <a:schemeClr val="accent5">
              <a:lumMod val="50000"/>
              <a:alpha val="22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3A3838"/>
              </a:solidFill>
              <a:effectLst/>
              <a:uLnTx/>
              <a:uFillTx/>
              <a:latin typeface="Arial"/>
              <a:ea typeface="+mn-ea"/>
              <a:cs typeface="+mn-cs"/>
            </a:endParaRPr>
          </a:p>
        </p:txBody>
      </p:sp>
      <p:sp>
        <p:nvSpPr>
          <p:cNvPr id="55" name="Rectangle: Rounded Corners 54">
            <a:extLst>
              <a:ext uri="{FF2B5EF4-FFF2-40B4-BE49-F238E27FC236}">
                <a16:creationId xmlns:a16="http://schemas.microsoft.com/office/drawing/2014/main" id="{47B35D1C-C50B-4AB0-A3FE-53E5A6D1E368}"/>
              </a:ext>
            </a:extLst>
          </p:cNvPr>
          <p:cNvSpPr/>
          <p:nvPr/>
        </p:nvSpPr>
        <p:spPr>
          <a:xfrm>
            <a:off x="8942190" y="2419348"/>
            <a:ext cx="2336702" cy="693679"/>
          </a:xfrm>
          <a:prstGeom prst="roundRect">
            <a:avLst/>
          </a:prstGeom>
          <a:solidFill>
            <a:schemeClr val="accent5">
              <a:lumMod val="50000"/>
              <a:alpha val="22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3A3838"/>
              </a:solidFill>
              <a:effectLst/>
              <a:uLnTx/>
              <a:uFillTx/>
              <a:latin typeface="Arial"/>
              <a:ea typeface="+mn-ea"/>
              <a:cs typeface="+mn-cs"/>
            </a:endParaRPr>
          </a:p>
        </p:txBody>
      </p:sp>
      <p:sp>
        <p:nvSpPr>
          <p:cNvPr id="56" name="Rectangle: Rounded Corners 55">
            <a:extLst>
              <a:ext uri="{FF2B5EF4-FFF2-40B4-BE49-F238E27FC236}">
                <a16:creationId xmlns:a16="http://schemas.microsoft.com/office/drawing/2014/main" id="{2A92C545-D295-49B1-B486-E495E4BAA88E}"/>
              </a:ext>
            </a:extLst>
          </p:cNvPr>
          <p:cNvSpPr/>
          <p:nvPr/>
        </p:nvSpPr>
        <p:spPr>
          <a:xfrm>
            <a:off x="630151" y="4996472"/>
            <a:ext cx="2336702" cy="693679"/>
          </a:xfrm>
          <a:prstGeom prst="roundRect">
            <a:avLst/>
          </a:prstGeom>
          <a:solidFill>
            <a:schemeClr val="accent5">
              <a:lumMod val="50000"/>
              <a:alpha val="22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3A3838"/>
              </a:solidFill>
              <a:effectLst/>
              <a:uLnTx/>
              <a:uFillTx/>
              <a:latin typeface="Arial"/>
              <a:ea typeface="+mn-ea"/>
              <a:cs typeface="+mn-cs"/>
            </a:endParaRPr>
          </a:p>
        </p:txBody>
      </p:sp>
      <p:sp>
        <p:nvSpPr>
          <p:cNvPr id="57" name="Rectangle: Rounded Corners 56">
            <a:extLst>
              <a:ext uri="{FF2B5EF4-FFF2-40B4-BE49-F238E27FC236}">
                <a16:creationId xmlns:a16="http://schemas.microsoft.com/office/drawing/2014/main" id="{2C8ED871-90E3-42EB-8B39-005C7A1DF499}"/>
              </a:ext>
            </a:extLst>
          </p:cNvPr>
          <p:cNvSpPr/>
          <p:nvPr/>
        </p:nvSpPr>
        <p:spPr>
          <a:xfrm>
            <a:off x="6197861" y="1317642"/>
            <a:ext cx="2336702" cy="693679"/>
          </a:xfrm>
          <a:prstGeom prst="roundRect">
            <a:avLst/>
          </a:prstGeom>
          <a:solidFill>
            <a:schemeClr val="accent5">
              <a:lumMod val="50000"/>
              <a:alpha val="22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3A3838"/>
              </a:solidFill>
              <a:effectLst/>
              <a:uLnTx/>
              <a:uFillTx/>
              <a:latin typeface="Arial"/>
              <a:ea typeface="+mn-ea"/>
              <a:cs typeface="+mn-cs"/>
            </a:endParaRPr>
          </a:p>
        </p:txBody>
      </p:sp>
      <p:sp>
        <p:nvSpPr>
          <p:cNvPr id="58" name="Rectangle: Rounded Corners 57">
            <a:extLst>
              <a:ext uri="{FF2B5EF4-FFF2-40B4-BE49-F238E27FC236}">
                <a16:creationId xmlns:a16="http://schemas.microsoft.com/office/drawing/2014/main" id="{99E2A753-1EFB-4A8C-909A-3C1B2132E7EF}"/>
              </a:ext>
            </a:extLst>
          </p:cNvPr>
          <p:cNvSpPr/>
          <p:nvPr/>
        </p:nvSpPr>
        <p:spPr>
          <a:xfrm>
            <a:off x="3298359" y="4989549"/>
            <a:ext cx="2336702" cy="693679"/>
          </a:xfrm>
          <a:prstGeom prst="roundRect">
            <a:avLst/>
          </a:prstGeom>
          <a:solidFill>
            <a:schemeClr val="accent5">
              <a:lumMod val="50000"/>
              <a:alpha val="22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3A3838"/>
              </a:solidFill>
              <a:effectLst/>
              <a:uLnTx/>
              <a:uFillTx/>
              <a:latin typeface="Arial"/>
              <a:ea typeface="+mn-ea"/>
              <a:cs typeface="+mn-cs"/>
            </a:endParaRPr>
          </a:p>
        </p:txBody>
      </p:sp>
      <p:sp>
        <p:nvSpPr>
          <p:cNvPr id="59" name="Rectangle: Rounded Corners 58">
            <a:extLst>
              <a:ext uri="{FF2B5EF4-FFF2-40B4-BE49-F238E27FC236}">
                <a16:creationId xmlns:a16="http://schemas.microsoft.com/office/drawing/2014/main" id="{67F8BE91-B311-4FA2-9B64-D33E85277E33}"/>
              </a:ext>
            </a:extLst>
          </p:cNvPr>
          <p:cNvSpPr/>
          <p:nvPr/>
        </p:nvSpPr>
        <p:spPr>
          <a:xfrm>
            <a:off x="8860252" y="4949957"/>
            <a:ext cx="2336702" cy="693679"/>
          </a:xfrm>
          <a:prstGeom prst="roundRect">
            <a:avLst/>
          </a:prstGeom>
          <a:solidFill>
            <a:schemeClr val="accent5">
              <a:lumMod val="50000"/>
              <a:alpha val="22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3A3838"/>
              </a:solidFill>
              <a:effectLst/>
              <a:uLnTx/>
              <a:uFillTx/>
              <a:latin typeface="Arial"/>
              <a:ea typeface="+mn-ea"/>
              <a:cs typeface="+mn-cs"/>
            </a:endParaRPr>
          </a:p>
        </p:txBody>
      </p:sp>
      <p:sp>
        <p:nvSpPr>
          <p:cNvPr id="60" name="Rectangle: Rounded Corners 59">
            <a:extLst>
              <a:ext uri="{FF2B5EF4-FFF2-40B4-BE49-F238E27FC236}">
                <a16:creationId xmlns:a16="http://schemas.microsoft.com/office/drawing/2014/main" id="{C538BB67-39AF-47F3-A4AC-CD075D873878}"/>
              </a:ext>
            </a:extLst>
          </p:cNvPr>
          <p:cNvSpPr/>
          <p:nvPr/>
        </p:nvSpPr>
        <p:spPr>
          <a:xfrm>
            <a:off x="667835" y="1333265"/>
            <a:ext cx="2336702" cy="693679"/>
          </a:xfrm>
          <a:prstGeom prst="roundRect">
            <a:avLst/>
          </a:prstGeom>
          <a:solidFill>
            <a:schemeClr val="accent5">
              <a:lumMod val="50000"/>
              <a:alpha val="22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3A3838"/>
              </a:solidFill>
              <a:effectLst/>
              <a:uLnTx/>
              <a:uFillTx/>
              <a:latin typeface="Arial"/>
              <a:ea typeface="+mn-ea"/>
              <a:cs typeface="+mn-cs"/>
            </a:endParaRPr>
          </a:p>
        </p:txBody>
      </p:sp>
      <p:sp>
        <p:nvSpPr>
          <p:cNvPr id="61" name="Rectangle: Rounded Corners 60">
            <a:extLst>
              <a:ext uri="{FF2B5EF4-FFF2-40B4-BE49-F238E27FC236}">
                <a16:creationId xmlns:a16="http://schemas.microsoft.com/office/drawing/2014/main" id="{521131F0-BF35-446B-9411-3F4716F80E5C}"/>
              </a:ext>
            </a:extLst>
          </p:cNvPr>
          <p:cNvSpPr/>
          <p:nvPr/>
        </p:nvSpPr>
        <p:spPr>
          <a:xfrm>
            <a:off x="8900212" y="3699030"/>
            <a:ext cx="2336702" cy="693679"/>
          </a:xfrm>
          <a:prstGeom prst="roundRect">
            <a:avLst/>
          </a:prstGeom>
          <a:solidFill>
            <a:schemeClr val="accent5">
              <a:lumMod val="50000"/>
              <a:alpha val="22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3A3838"/>
              </a:solidFill>
              <a:effectLst/>
              <a:uLnTx/>
              <a:uFillTx/>
              <a:latin typeface="Arial"/>
              <a:ea typeface="+mn-ea"/>
              <a:cs typeface="+mn-cs"/>
            </a:endParaRPr>
          </a:p>
        </p:txBody>
      </p:sp>
      <p:sp>
        <p:nvSpPr>
          <p:cNvPr id="62" name="Rectangle: Rounded Corners 61">
            <a:extLst>
              <a:ext uri="{FF2B5EF4-FFF2-40B4-BE49-F238E27FC236}">
                <a16:creationId xmlns:a16="http://schemas.microsoft.com/office/drawing/2014/main" id="{28EDBC8E-0679-45D2-BBD8-D2B614095E01}"/>
              </a:ext>
            </a:extLst>
          </p:cNvPr>
          <p:cNvSpPr/>
          <p:nvPr/>
        </p:nvSpPr>
        <p:spPr>
          <a:xfrm>
            <a:off x="672066" y="2433502"/>
            <a:ext cx="2336702" cy="693679"/>
          </a:xfrm>
          <a:prstGeom prst="roundRect">
            <a:avLst/>
          </a:prstGeom>
          <a:solidFill>
            <a:schemeClr val="accent5">
              <a:lumMod val="50000"/>
              <a:alpha val="22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3A3838"/>
              </a:solidFill>
              <a:effectLst/>
              <a:uLnTx/>
              <a:uFillTx/>
              <a:latin typeface="Arial"/>
              <a:ea typeface="+mn-ea"/>
              <a:cs typeface="+mn-cs"/>
            </a:endParaRPr>
          </a:p>
        </p:txBody>
      </p:sp>
      <p:sp>
        <p:nvSpPr>
          <p:cNvPr id="63" name="Rectangle: Rounded Corners 62">
            <a:extLst>
              <a:ext uri="{FF2B5EF4-FFF2-40B4-BE49-F238E27FC236}">
                <a16:creationId xmlns:a16="http://schemas.microsoft.com/office/drawing/2014/main" id="{446D5CF1-58C6-4B68-BF93-C2E000068B16}"/>
              </a:ext>
            </a:extLst>
          </p:cNvPr>
          <p:cNvSpPr/>
          <p:nvPr/>
        </p:nvSpPr>
        <p:spPr>
          <a:xfrm>
            <a:off x="636837" y="3660259"/>
            <a:ext cx="2336702" cy="693679"/>
          </a:xfrm>
          <a:prstGeom prst="roundRect">
            <a:avLst/>
          </a:prstGeom>
          <a:solidFill>
            <a:schemeClr val="accent5">
              <a:lumMod val="50000"/>
              <a:alpha val="22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3A3838"/>
              </a:solidFill>
              <a:effectLst/>
              <a:uLnTx/>
              <a:uFillTx/>
              <a:latin typeface="Arial"/>
              <a:ea typeface="+mn-ea"/>
              <a:cs typeface="+mn-cs"/>
            </a:endParaRPr>
          </a:p>
        </p:txBody>
      </p:sp>
    </p:spTree>
    <p:extLst>
      <p:ext uri="{BB962C8B-B14F-4D97-AF65-F5344CB8AC3E}">
        <p14:creationId xmlns:p14="http://schemas.microsoft.com/office/powerpoint/2010/main" val="2657262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2"/>
                                        </p:tgtEl>
                                        <p:attrNameLst>
                                          <p:attrName>style.visibility</p:attrName>
                                        </p:attrNameLst>
                                      </p:cBhvr>
                                      <p:to>
                                        <p:strVal val="visible"/>
                                      </p:to>
                                    </p:set>
                                    <p:animEffect transition="in" filter="fade">
                                      <p:cBhvr>
                                        <p:cTn id="14" dur="1000"/>
                                        <p:tgtEl>
                                          <p:spTgt spid="5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fltVal val="0"/>
                                          </p:val>
                                        </p:tav>
                                        <p:tav tm="100000">
                                          <p:val>
                                            <p:strVal val="#ppt_w"/>
                                          </p:val>
                                        </p:tav>
                                      </p:tavLst>
                                    </p:anim>
                                    <p:anim calcmode="lin" valueType="num">
                                      <p:cBhvr>
                                        <p:cTn id="20" dur="500" fill="hold"/>
                                        <p:tgtEl>
                                          <p:spTgt spid="20"/>
                                        </p:tgtEl>
                                        <p:attrNameLst>
                                          <p:attrName>ppt_h</p:attrName>
                                        </p:attrNameLst>
                                      </p:cBhvr>
                                      <p:tavLst>
                                        <p:tav tm="0">
                                          <p:val>
                                            <p:fltVal val="0"/>
                                          </p:val>
                                        </p:tav>
                                        <p:tav tm="100000">
                                          <p:val>
                                            <p:strVal val="#ppt_h"/>
                                          </p:val>
                                        </p:tav>
                                      </p:tavLst>
                                    </p:anim>
                                    <p:animEffect transition="in" filter="fade">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3"/>
                                        </p:tgtEl>
                                        <p:attrNameLst>
                                          <p:attrName>style.visibility</p:attrName>
                                        </p:attrNameLst>
                                      </p:cBhvr>
                                      <p:to>
                                        <p:strVal val="visible"/>
                                      </p:to>
                                    </p:set>
                                    <p:animEffect transition="in" filter="fade">
                                      <p:cBhvr>
                                        <p:cTn id="26" dur="1000"/>
                                        <p:tgtEl>
                                          <p:spTgt spid="53"/>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4"/>
                                        </p:tgtEl>
                                        <p:attrNameLst>
                                          <p:attrName>style.visibility</p:attrName>
                                        </p:attrNameLst>
                                      </p:cBhvr>
                                      <p:to>
                                        <p:strVal val="visible"/>
                                      </p:to>
                                    </p:set>
                                    <p:animEffect transition="in" filter="fade">
                                      <p:cBhvr>
                                        <p:cTn id="38" dur="1000"/>
                                        <p:tgtEl>
                                          <p:spTgt spid="54"/>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p:cTn id="43" dur="500" fill="hold"/>
                                        <p:tgtEl>
                                          <p:spTgt spid="24"/>
                                        </p:tgtEl>
                                        <p:attrNameLst>
                                          <p:attrName>ppt_w</p:attrName>
                                        </p:attrNameLst>
                                      </p:cBhvr>
                                      <p:tavLst>
                                        <p:tav tm="0">
                                          <p:val>
                                            <p:fltVal val="0"/>
                                          </p:val>
                                        </p:tav>
                                        <p:tav tm="100000">
                                          <p:val>
                                            <p:strVal val="#ppt_w"/>
                                          </p:val>
                                        </p:tav>
                                      </p:tavLst>
                                    </p:anim>
                                    <p:anim calcmode="lin" valueType="num">
                                      <p:cBhvr>
                                        <p:cTn id="44" dur="500" fill="hold"/>
                                        <p:tgtEl>
                                          <p:spTgt spid="24"/>
                                        </p:tgtEl>
                                        <p:attrNameLst>
                                          <p:attrName>ppt_h</p:attrName>
                                        </p:attrNameLst>
                                      </p:cBhvr>
                                      <p:tavLst>
                                        <p:tav tm="0">
                                          <p:val>
                                            <p:fltVal val="0"/>
                                          </p:val>
                                        </p:tav>
                                        <p:tav tm="100000">
                                          <p:val>
                                            <p:strVal val="#ppt_h"/>
                                          </p:val>
                                        </p:tav>
                                      </p:tavLst>
                                    </p:anim>
                                    <p:animEffect transition="in" filter="fade">
                                      <p:cBhvr>
                                        <p:cTn id="45" dur="500"/>
                                        <p:tgtEl>
                                          <p:spTgt spid="2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55"/>
                                        </p:tgtEl>
                                        <p:attrNameLst>
                                          <p:attrName>style.visibility</p:attrName>
                                        </p:attrNameLst>
                                      </p:cBhvr>
                                      <p:to>
                                        <p:strVal val="visible"/>
                                      </p:to>
                                    </p:set>
                                    <p:animEffect transition="in" filter="fade">
                                      <p:cBhvr>
                                        <p:cTn id="50" dur="1000"/>
                                        <p:tgtEl>
                                          <p:spTgt spid="55"/>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p:cTn id="55" dur="500" fill="hold"/>
                                        <p:tgtEl>
                                          <p:spTgt spid="26"/>
                                        </p:tgtEl>
                                        <p:attrNameLst>
                                          <p:attrName>ppt_w</p:attrName>
                                        </p:attrNameLst>
                                      </p:cBhvr>
                                      <p:tavLst>
                                        <p:tav tm="0">
                                          <p:val>
                                            <p:fltVal val="0"/>
                                          </p:val>
                                        </p:tav>
                                        <p:tav tm="100000">
                                          <p:val>
                                            <p:strVal val="#ppt_w"/>
                                          </p:val>
                                        </p:tav>
                                      </p:tavLst>
                                    </p:anim>
                                    <p:anim calcmode="lin" valueType="num">
                                      <p:cBhvr>
                                        <p:cTn id="56" dur="500" fill="hold"/>
                                        <p:tgtEl>
                                          <p:spTgt spid="26"/>
                                        </p:tgtEl>
                                        <p:attrNameLst>
                                          <p:attrName>ppt_h</p:attrName>
                                        </p:attrNameLst>
                                      </p:cBhvr>
                                      <p:tavLst>
                                        <p:tav tm="0">
                                          <p:val>
                                            <p:fltVal val="0"/>
                                          </p:val>
                                        </p:tav>
                                        <p:tav tm="100000">
                                          <p:val>
                                            <p:strVal val="#ppt_h"/>
                                          </p:val>
                                        </p:tav>
                                      </p:tavLst>
                                    </p:anim>
                                    <p:animEffect transition="in" filter="fade">
                                      <p:cBhvr>
                                        <p:cTn id="57" dur="500"/>
                                        <p:tgtEl>
                                          <p:spTgt spid="2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6"/>
                                        </p:tgtEl>
                                        <p:attrNameLst>
                                          <p:attrName>style.visibility</p:attrName>
                                        </p:attrNameLst>
                                      </p:cBhvr>
                                      <p:to>
                                        <p:strVal val="visible"/>
                                      </p:to>
                                    </p:set>
                                    <p:animEffect transition="in" filter="fade">
                                      <p:cBhvr>
                                        <p:cTn id="62" dur="1000"/>
                                        <p:tgtEl>
                                          <p:spTgt spid="56"/>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28"/>
                                        </p:tgtEl>
                                        <p:attrNameLst>
                                          <p:attrName>style.visibility</p:attrName>
                                        </p:attrNameLst>
                                      </p:cBhvr>
                                      <p:to>
                                        <p:strVal val="visible"/>
                                      </p:to>
                                    </p:set>
                                    <p:anim calcmode="lin" valueType="num">
                                      <p:cBhvr>
                                        <p:cTn id="67" dur="500" fill="hold"/>
                                        <p:tgtEl>
                                          <p:spTgt spid="28"/>
                                        </p:tgtEl>
                                        <p:attrNameLst>
                                          <p:attrName>ppt_w</p:attrName>
                                        </p:attrNameLst>
                                      </p:cBhvr>
                                      <p:tavLst>
                                        <p:tav tm="0">
                                          <p:val>
                                            <p:fltVal val="0"/>
                                          </p:val>
                                        </p:tav>
                                        <p:tav tm="100000">
                                          <p:val>
                                            <p:strVal val="#ppt_w"/>
                                          </p:val>
                                        </p:tav>
                                      </p:tavLst>
                                    </p:anim>
                                    <p:anim calcmode="lin" valueType="num">
                                      <p:cBhvr>
                                        <p:cTn id="68" dur="500" fill="hold"/>
                                        <p:tgtEl>
                                          <p:spTgt spid="28"/>
                                        </p:tgtEl>
                                        <p:attrNameLst>
                                          <p:attrName>ppt_h</p:attrName>
                                        </p:attrNameLst>
                                      </p:cBhvr>
                                      <p:tavLst>
                                        <p:tav tm="0">
                                          <p:val>
                                            <p:fltVal val="0"/>
                                          </p:val>
                                        </p:tav>
                                        <p:tav tm="100000">
                                          <p:val>
                                            <p:strVal val="#ppt_h"/>
                                          </p:val>
                                        </p:tav>
                                      </p:tavLst>
                                    </p:anim>
                                    <p:animEffect transition="in" filter="fade">
                                      <p:cBhvr>
                                        <p:cTn id="69" dur="500"/>
                                        <p:tgtEl>
                                          <p:spTgt spid="28"/>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57"/>
                                        </p:tgtEl>
                                        <p:attrNameLst>
                                          <p:attrName>style.visibility</p:attrName>
                                        </p:attrNameLst>
                                      </p:cBhvr>
                                      <p:to>
                                        <p:strVal val="visible"/>
                                      </p:to>
                                    </p:set>
                                    <p:animEffect transition="in" filter="fade">
                                      <p:cBhvr>
                                        <p:cTn id="74" dur="1000"/>
                                        <p:tgtEl>
                                          <p:spTgt spid="57"/>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anim calcmode="lin" valueType="num">
                                      <p:cBhvr>
                                        <p:cTn id="79" dur="500" fill="hold"/>
                                        <p:tgtEl>
                                          <p:spTgt spid="30"/>
                                        </p:tgtEl>
                                        <p:attrNameLst>
                                          <p:attrName>ppt_w</p:attrName>
                                        </p:attrNameLst>
                                      </p:cBhvr>
                                      <p:tavLst>
                                        <p:tav tm="0">
                                          <p:val>
                                            <p:fltVal val="0"/>
                                          </p:val>
                                        </p:tav>
                                        <p:tav tm="100000">
                                          <p:val>
                                            <p:strVal val="#ppt_w"/>
                                          </p:val>
                                        </p:tav>
                                      </p:tavLst>
                                    </p:anim>
                                    <p:anim calcmode="lin" valueType="num">
                                      <p:cBhvr>
                                        <p:cTn id="80" dur="500" fill="hold"/>
                                        <p:tgtEl>
                                          <p:spTgt spid="30"/>
                                        </p:tgtEl>
                                        <p:attrNameLst>
                                          <p:attrName>ppt_h</p:attrName>
                                        </p:attrNameLst>
                                      </p:cBhvr>
                                      <p:tavLst>
                                        <p:tav tm="0">
                                          <p:val>
                                            <p:fltVal val="0"/>
                                          </p:val>
                                        </p:tav>
                                        <p:tav tm="100000">
                                          <p:val>
                                            <p:strVal val="#ppt_h"/>
                                          </p:val>
                                        </p:tav>
                                      </p:tavLst>
                                    </p:anim>
                                    <p:animEffect transition="in" filter="fade">
                                      <p:cBhvr>
                                        <p:cTn id="81" dur="500"/>
                                        <p:tgtEl>
                                          <p:spTgt spid="30"/>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58"/>
                                        </p:tgtEl>
                                        <p:attrNameLst>
                                          <p:attrName>style.visibility</p:attrName>
                                        </p:attrNameLst>
                                      </p:cBhvr>
                                      <p:to>
                                        <p:strVal val="visible"/>
                                      </p:to>
                                    </p:set>
                                    <p:animEffect transition="in" filter="fade">
                                      <p:cBhvr>
                                        <p:cTn id="86" dur="1000"/>
                                        <p:tgtEl>
                                          <p:spTgt spid="58"/>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grpId="0" nodeType="clickEffect">
                                  <p:stCondLst>
                                    <p:cond delay="0"/>
                                  </p:stCondLst>
                                  <p:childTnLst>
                                    <p:set>
                                      <p:cBhvr>
                                        <p:cTn id="90" dur="1" fill="hold">
                                          <p:stCondLst>
                                            <p:cond delay="0"/>
                                          </p:stCondLst>
                                        </p:cTn>
                                        <p:tgtEl>
                                          <p:spTgt spid="32"/>
                                        </p:tgtEl>
                                        <p:attrNameLst>
                                          <p:attrName>style.visibility</p:attrName>
                                        </p:attrNameLst>
                                      </p:cBhvr>
                                      <p:to>
                                        <p:strVal val="visible"/>
                                      </p:to>
                                    </p:set>
                                    <p:anim calcmode="lin" valueType="num">
                                      <p:cBhvr>
                                        <p:cTn id="91" dur="500" fill="hold"/>
                                        <p:tgtEl>
                                          <p:spTgt spid="32"/>
                                        </p:tgtEl>
                                        <p:attrNameLst>
                                          <p:attrName>ppt_w</p:attrName>
                                        </p:attrNameLst>
                                      </p:cBhvr>
                                      <p:tavLst>
                                        <p:tav tm="0">
                                          <p:val>
                                            <p:fltVal val="0"/>
                                          </p:val>
                                        </p:tav>
                                        <p:tav tm="100000">
                                          <p:val>
                                            <p:strVal val="#ppt_w"/>
                                          </p:val>
                                        </p:tav>
                                      </p:tavLst>
                                    </p:anim>
                                    <p:anim calcmode="lin" valueType="num">
                                      <p:cBhvr>
                                        <p:cTn id="92" dur="500" fill="hold"/>
                                        <p:tgtEl>
                                          <p:spTgt spid="32"/>
                                        </p:tgtEl>
                                        <p:attrNameLst>
                                          <p:attrName>ppt_h</p:attrName>
                                        </p:attrNameLst>
                                      </p:cBhvr>
                                      <p:tavLst>
                                        <p:tav tm="0">
                                          <p:val>
                                            <p:fltVal val="0"/>
                                          </p:val>
                                        </p:tav>
                                        <p:tav tm="100000">
                                          <p:val>
                                            <p:strVal val="#ppt_h"/>
                                          </p:val>
                                        </p:tav>
                                      </p:tavLst>
                                    </p:anim>
                                    <p:animEffect transition="in" filter="fade">
                                      <p:cBhvr>
                                        <p:cTn id="93" dur="500"/>
                                        <p:tgtEl>
                                          <p:spTgt spid="32"/>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59"/>
                                        </p:tgtEl>
                                        <p:attrNameLst>
                                          <p:attrName>style.visibility</p:attrName>
                                        </p:attrNameLst>
                                      </p:cBhvr>
                                      <p:to>
                                        <p:strVal val="visible"/>
                                      </p:to>
                                    </p:set>
                                    <p:animEffect transition="in" filter="fade">
                                      <p:cBhvr>
                                        <p:cTn id="98" dur="1000"/>
                                        <p:tgtEl>
                                          <p:spTgt spid="59"/>
                                        </p:tgtEl>
                                      </p:cBhvr>
                                    </p:animEffect>
                                  </p:childTnLst>
                                </p:cTn>
                              </p:par>
                            </p:childTnLst>
                          </p:cTn>
                        </p:par>
                      </p:childTnLst>
                    </p:cTn>
                  </p:par>
                  <p:par>
                    <p:cTn id="99" fill="hold">
                      <p:stCondLst>
                        <p:cond delay="indefinite"/>
                      </p:stCondLst>
                      <p:childTnLst>
                        <p:par>
                          <p:cTn id="100" fill="hold">
                            <p:stCondLst>
                              <p:cond delay="0"/>
                            </p:stCondLst>
                            <p:childTnLst>
                              <p:par>
                                <p:cTn id="101" presetID="53" presetClass="entr" presetSubtype="16" fill="hold" grpId="0" nodeType="clickEffect">
                                  <p:stCondLst>
                                    <p:cond delay="0"/>
                                  </p:stCondLst>
                                  <p:childTnLst>
                                    <p:set>
                                      <p:cBhvr>
                                        <p:cTn id="102" dur="1" fill="hold">
                                          <p:stCondLst>
                                            <p:cond delay="0"/>
                                          </p:stCondLst>
                                        </p:cTn>
                                        <p:tgtEl>
                                          <p:spTgt spid="34"/>
                                        </p:tgtEl>
                                        <p:attrNameLst>
                                          <p:attrName>style.visibility</p:attrName>
                                        </p:attrNameLst>
                                      </p:cBhvr>
                                      <p:to>
                                        <p:strVal val="visible"/>
                                      </p:to>
                                    </p:set>
                                    <p:anim calcmode="lin" valueType="num">
                                      <p:cBhvr>
                                        <p:cTn id="103" dur="500" fill="hold"/>
                                        <p:tgtEl>
                                          <p:spTgt spid="34"/>
                                        </p:tgtEl>
                                        <p:attrNameLst>
                                          <p:attrName>ppt_w</p:attrName>
                                        </p:attrNameLst>
                                      </p:cBhvr>
                                      <p:tavLst>
                                        <p:tav tm="0">
                                          <p:val>
                                            <p:fltVal val="0"/>
                                          </p:val>
                                        </p:tav>
                                        <p:tav tm="100000">
                                          <p:val>
                                            <p:strVal val="#ppt_w"/>
                                          </p:val>
                                        </p:tav>
                                      </p:tavLst>
                                    </p:anim>
                                    <p:anim calcmode="lin" valueType="num">
                                      <p:cBhvr>
                                        <p:cTn id="104" dur="500" fill="hold"/>
                                        <p:tgtEl>
                                          <p:spTgt spid="34"/>
                                        </p:tgtEl>
                                        <p:attrNameLst>
                                          <p:attrName>ppt_h</p:attrName>
                                        </p:attrNameLst>
                                      </p:cBhvr>
                                      <p:tavLst>
                                        <p:tav tm="0">
                                          <p:val>
                                            <p:fltVal val="0"/>
                                          </p:val>
                                        </p:tav>
                                        <p:tav tm="100000">
                                          <p:val>
                                            <p:strVal val="#ppt_h"/>
                                          </p:val>
                                        </p:tav>
                                      </p:tavLst>
                                    </p:anim>
                                    <p:animEffect transition="in" filter="fade">
                                      <p:cBhvr>
                                        <p:cTn id="105" dur="500"/>
                                        <p:tgtEl>
                                          <p:spTgt spid="34"/>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grpId="0" nodeType="clickEffect">
                                  <p:stCondLst>
                                    <p:cond delay="0"/>
                                  </p:stCondLst>
                                  <p:childTnLst>
                                    <p:set>
                                      <p:cBhvr>
                                        <p:cTn id="109" dur="1" fill="hold">
                                          <p:stCondLst>
                                            <p:cond delay="0"/>
                                          </p:stCondLst>
                                        </p:cTn>
                                        <p:tgtEl>
                                          <p:spTgt spid="60"/>
                                        </p:tgtEl>
                                        <p:attrNameLst>
                                          <p:attrName>style.visibility</p:attrName>
                                        </p:attrNameLst>
                                      </p:cBhvr>
                                      <p:to>
                                        <p:strVal val="visible"/>
                                      </p:to>
                                    </p:set>
                                    <p:animEffect transition="in" filter="fade">
                                      <p:cBhvr>
                                        <p:cTn id="110" dur="1000"/>
                                        <p:tgtEl>
                                          <p:spTgt spid="60"/>
                                        </p:tgtEl>
                                      </p:cBhvr>
                                    </p:animEffect>
                                  </p:childTnLst>
                                </p:cTn>
                              </p:par>
                            </p:childTnLst>
                          </p:cTn>
                        </p:par>
                      </p:childTnLst>
                    </p:cTn>
                  </p:par>
                  <p:par>
                    <p:cTn id="111" fill="hold">
                      <p:stCondLst>
                        <p:cond delay="indefinite"/>
                      </p:stCondLst>
                      <p:childTnLst>
                        <p:par>
                          <p:cTn id="112" fill="hold">
                            <p:stCondLst>
                              <p:cond delay="0"/>
                            </p:stCondLst>
                            <p:childTnLst>
                              <p:par>
                                <p:cTn id="113" presetID="53" presetClass="entr" presetSubtype="16" fill="hold" grpId="0" nodeType="clickEffect">
                                  <p:stCondLst>
                                    <p:cond delay="0"/>
                                  </p:stCondLst>
                                  <p:childTnLst>
                                    <p:set>
                                      <p:cBhvr>
                                        <p:cTn id="114" dur="1" fill="hold">
                                          <p:stCondLst>
                                            <p:cond delay="0"/>
                                          </p:stCondLst>
                                        </p:cTn>
                                        <p:tgtEl>
                                          <p:spTgt spid="36"/>
                                        </p:tgtEl>
                                        <p:attrNameLst>
                                          <p:attrName>style.visibility</p:attrName>
                                        </p:attrNameLst>
                                      </p:cBhvr>
                                      <p:to>
                                        <p:strVal val="visible"/>
                                      </p:to>
                                    </p:set>
                                    <p:anim calcmode="lin" valueType="num">
                                      <p:cBhvr>
                                        <p:cTn id="115" dur="500" fill="hold"/>
                                        <p:tgtEl>
                                          <p:spTgt spid="36"/>
                                        </p:tgtEl>
                                        <p:attrNameLst>
                                          <p:attrName>ppt_w</p:attrName>
                                        </p:attrNameLst>
                                      </p:cBhvr>
                                      <p:tavLst>
                                        <p:tav tm="0">
                                          <p:val>
                                            <p:fltVal val="0"/>
                                          </p:val>
                                        </p:tav>
                                        <p:tav tm="100000">
                                          <p:val>
                                            <p:strVal val="#ppt_w"/>
                                          </p:val>
                                        </p:tav>
                                      </p:tavLst>
                                    </p:anim>
                                    <p:anim calcmode="lin" valueType="num">
                                      <p:cBhvr>
                                        <p:cTn id="116" dur="500" fill="hold"/>
                                        <p:tgtEl>
                                          <p:spTgt spid="36"/>
                                        </p:tgtEl>
                                        <p:attrNameLst>
                                          <p:attrName>ppt_h</p:attrName>
                                        </p:attrNameLst>
                                      </p:cBhvr>
                                      <p:tavLst>
                                        <p:tav tm="0">
                                          <p:val>
                                            <p:fltVal val="0"/>
                                          </p:val>
                                        </p:tav>
                                        <p:tav tm="100000">
                                          <p:val>
                                            <p:strVal val="#ppt_h"/>
                                          </p:val>
                                        </p:tav>
                                      </p:tavLst>
                                    </p:anim>
                                    <p:animEffect transition="in" filter="fade">
                                      <p:cBhvr>
                                        <p:cTn id="117" dur="500"/>
                                        <p:tgtEl>
                                          <p:spTgt spid="36"/>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61"/>
                                        </p:tgtEl>
                                        <p:attrNameLst>
                                          <p:attrName>style.visibility</p:attrName>
                                        </p:attrNameLst>
                                      </p:cBhvr>
                                      <p:to>
                                        <p:strVal val="visible"/>
                                      </p:to>
                                    </p:set>
                                    <p:animEffect transition="in" filter="fade">
                                      <p:cBhvr>
                                        <p:cTn id="122" dur="1000"/>
                                        <p:tgtEl>
                                          <p:spTgt spid="61"/>
                                        </p:tgtEl>
                                      </p:cBhvr>
                                    </p:animEffect>
                                  </p:childTnLst>
                                </p:cTn>
                              </p:par>
                            </p:childTnLst>
                          </p:cTn>
                        </p:par>
                      </p:childTnLst>
                    </p:cTn>
                  </p:par>
                  <p:par>
                    <p:cTn id="123" fill="hold">
                      <p:stCondLst>
                        <p:cond delay="indefinite"/>
                      </p:stCondLst>
                      <p:childTnLst>
                        <p:par>
                          <p:cTn id="124" fill="hold">
                            <p:stCondLst>
                              <p:cond delay="0"/>
                            </p:stCondLst>
                            <p:childTnLst>
                              <p:par>
                                <p:cTn id="125" presetID="53" presetClass="entr" presetSubtype="16" fill="hold" grpId="0" nodeType="clickEffect">
                                  <p:stCondLst>
                                    <p:cond delay="0"/>
                                  </p:stCondLst>
                                  <p:childTnLst>
                                    <p:set>
                                      <p:cBhvr>
                                        <p:cTn id="126" dur="1" fill="hold">
                                          <p:stCondLst>
                                            <p:cond delay="0"/>
                                          </p:stCondLst>
                                        </p:cTn>
                                        <p:tgtEl>
                                          <p:spTgt spid="38"/>
                                        </p:tgtEl>
                                        <p:attrNameLst>
                                          <p:attrName>style.visibility</p:attrName>
                                        </p:attrNameLst>
                                      </p:cBhvr>
                                      <p:to>
                                        <p:strVal val="visible"/>
                                      </p:to>
                                    </p:set>
                                    <p:anim calcmode="lin" valueType="num">
                                      <p:cBhvr>
                                        <p:cTn id="127" dur="500" fill="hold"/>
                                        <p:tgtEl>
                                          <p:spTgt spid="38"/>
                                        </p:tgtEl>
                                        <p:attrNameLst>
                                          <p:attrName>ppt_w</p:attrName>
                                        </p:attrNameLst>
                                      </p:cBhvr>
                                      <p:tavLst>
                                        <p:tav tm="0">
                                          <p:val>
                                            <p:fltVal val="0"/>
                                          </p:val>
                                        </p:tav>
                                        <p:tav tm="100000">
                                          <p:val>
                                            <p:strVal val="#ppt_w"/>
                                          </p:val>
                                        </p:tav>
                                      </p:tavLst>
                                    </p:anim>
                                    <p:anim calcmode="lin" valueType="num">
                                      <p:cBhvr>
                                        <p:cTn id="128" dur="500" fill="hold"/>
                                        <p:tgtEl>
                                          <p:spTgt spid="38"/>
                                        </p:tgtEl>
                                        <p:attrNameLst>
                                          <p:attrName>ppt_h</p:attrName>
                                        </p:attrNameLst>
                                      </p:cBhvr>
                                      <p:tavLst>
                                        <p:tav tm="0">
                                          <p:val>
                                            <p:fltVal val="0"/>
                                          </p:val>
                                        </p:tav>
                                        <p:tav tm="100000">
                                          <p:val>
                                            <p:strVal val="#ppt_h"/>
                                          </p:val>
                                        </p:tav>
                                      </p:tavLst>
                                    </p:anim>
                                    <p:animEffect transition="in" filter="fade">
                                      <p:cBhvr>
                                        <p:cTn id="129" dur="500"/>
                                        <p:tgtEl>
                                          <p:spTgt spid="38"/>
                                        </p:tgtEl>
                                      </p:cBhvr>
                                    </p:animEffect>
                                  </p:childTnLst>
                                </p:cTn>
                              </p:par>
                            </p:childTnLst>
                          </p:cTn>
                        </p:par>
                      </p:childTnLst>
                    </p:cTn>
                  </p:par>
                  <p:par>
                    <p:cTn id="130" fill="hold">
                      <p:stCondLst>
                        <p:cond delay="indefinite"/>
                      </p:stCondLst>
                      <p:childTnLst>
                        <p:par>
                          <p:cTn id="131" fill="hold">
                            <p:stCondLst>
                              <p:cond delay="0"/>
                            </p:stCondLst>
                            <p:childTnLst>
                              <p:par>
                                <p:cTn id="132" presetID="10" presetClass="entr" presetSubtype="0" fill="hold" grpId="0" nodeType="clickEffect">
                                  <p:stCondLst>
                                    <p:cond delay="0"/>
                                  </p:stCondLst>
                                  <p:childTnLst>
                                    <p:set>
                                      <p:cBhvr>
                                        <p:cTn id="133" dur="1" fill="hold">
                                          <p:stCondLst>
                                            <p:cond delay="0"/>
                                          </p:stCondLst>
                                        </p:cTn>
                                        <p:tgtEl>
                                          <p:spTgt spid="62"/>
                                        </p:tgtEl>
                                        <p:attrNameLst>
                                          <p:attrName>style.visibility</p:attrName>
                                        </p:attrNameLst>
                                      </p:cBhvr>
                                      <p:to>
                                        <p:strVal val="visible"/>
                                      </p:to>
                                    </p:set>
                                    <p:animEffect transition="in" filter="fade">
                                      <p:cBhvr>
                                        <p:cTn id="134" dur="1000"/>
                                        <p:tgtEl>
                                          <p:spTgt spid="62"/>
                                        </p:tgtEl>
                                      </p:cBhvr>
                                    </p:animEffect>
                                  </p:childTnLst>
                                </p:cTn>
                              </p:par>
                            </p:childTnLst>
                          </p:cTn>
                        </p:par>
                      </p:childTnLst>
                    </p:cTn>
                  </p:par>
                  <p:par>
                    <p:cTn id="135" fill="hold">
                      <p:stCondLst>
                        <p:cond delay="indefinite"/>
                      </p:stCondLst>
                      <p:childTnLst>
                        <p:par>
                          <p:cTn id="136" fill="hold">
                            <p:stCondLst>
                              <p:cond delay="0"/>
                            </p:stCondLst>
                            <p:childTnLst>
                              <p:par>
                                <p:cTn id="137" presetID="53" presetClass="entr" presetSubtype="16" fill="hold" grpId="0" nodeType="clickEffect">
                                  <p:stCondLst>
                                    <p:cond delay="0"/>
                                  </p:stCondLst>
                                  <p:childTnLst>
                                    <p:set>
                                      <p:cBhvr>
                                        <p:cTn id="138" dur="1" fill="hold">
                                          <p:stCondLst>
                                            <p:cond delay="0"/>
                                          </p:stCondLst>
                                        </p:cTn>
                                        <p:tgtEl>
                                          <p:spTgt spid="40"/>
                                        </p:tgtEl>
                                        <p:attrNameLst>
                                          <p:attrName>style.visibility</p:attrName>
                                        </p:attrNameLst>
                                      </p:cBhvr>
                                      <p:to>
                                        <p:strVal val="visible"/>
                                      </p:to>
                                    </p:set>
                                    <p:anim calcmode="lin" valueType="num">
                                      <p:cBhvr>
                                        <p:cTn id="139" dur="500" fill="hold"/>
                                        <p:tgtEl>
                                          <p:spTgt spid="40"/>
                                        </p:tgtEl>
                                        <p:attrNameLst>
                                          <p:attrName>ppt_w</p:attrName>
                                        </p:attrNameLst>
                                      </p:cBhvr>
                                      <p:tavLst>
                                        <p:tav tm="0">
                                          <p:val>
                                            <p:fltVal val="0"/>
                                          </p:val>
                                        </p:tav>
                                        <p:tav tm="100000">
                                          <p:val>
                                            <p:strVal val="#ppt_w"/>
                                          </p:val>
                                        </p:tav>
                                      </p:tavLst>
                                    </p:anim>
                                    <p:anim calcmode="lin" valueType="num">
                                      <p:cBhvr>
                                        <p:cTn id="140" dur="500" fill="hold"/>
                                        <p:tgtEl>
                                          <p:spTgt spid="40"/>
                                        </p:tgtEl>
                                        <p:attrNameLst>
                                          <p:attrName>ppt_h</p:attrName>
                                        </p:attrNameLst>
                                      </p:cBhvr>
                                      <p:tavLst>
                                        <p:tav tm="0">
                                          <p:val>
                                            <p:fltVal val="0"/>
                                          </p:val>
                                        </p:tav>
                                        <p:tav tm="100000">
                                          <p:val>
                                            <p:strVal val="#ppt_h"/>
                                          </p:val>
                                        </p:tav>
                                      </p:tavLst>
                                    </p:anim>
                                    <p:animEffect transition="in" filter="fade">
                                      <p:cBhvr>
                                        <p:cTn id="141" dur="500"/>
                                        <p:tgtEl>
                                          <p:spTgt spid="40"/>
                                        </p:tgtEl>
                                      </p:cBhvr>
                                    </p:animEffect>
                                  </p:childTnLst>
                                </p:cTn>
                              </p:par>
                            </p:childTnLst>
                          </p:cTn>
                        </p:par>
                      </p:childTnLst>
                    </p:cTn>
                  </p:par>
                  <p:par>
                    <p:cTn id="142" fill="hold">
                      <p:stCondLst>
                        <p:cond delay="indefinite"/>
                      </p:stCondLst>
                      <p:childTnLst>
                        <p:par>
                          <p:cTn id="143" fill="hold">
                            <p:stCondLst>
                              <p:cond delay="0"/>
                            </p:stCondLst>
                            <p:childTnLst>
                              <p:par>
                                <p:cTn id="144" presetID="10" presetClass="entr" presetSubtype="0" fill="hold" grpId="0" nodeType="clickEffect">
                                  <p:stCondLst>
                                    <p:cond delay="0"/>
                                  </p:stCondLst>
                                  <p:childTnLst>
                                    <p:set>
                                      <p:cBhvr>
                                        <p:cTn id="145" dur="1" fill="hold">
                                          <p:stCondLst>
                                            <p:cond delay="0"/>
                                          </p:stCondLst>
                                        </p:cTn>
                                        <p:tgtEl>
                                          <p:spTgt spid="63"/>
                                        </p:tgtEl>
                                        <p:attrNameLst>
                                          <p:attrName>style.visibility</p:attrName>
                                        </p:attrNameLst>
                                      </p:cBhvr>
                                      <p:to>
                                        <p:strVal val="visible"/>
                                      </p:to>
                                    </p:set>
                                    <p:animEffect transition="in" filter="fade">
                                      <p:cBhvr>
                                        <p:cTn id="146" dur="10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2" grpId="0" animBg="1"/>
      <p:bldP spid="24" grpId="0" animBg="1"/>
      <p:bldP spid="26" grpId="0" animBg="1"/>
      <p:bldP spid="28" grpId="0" animBg="1"/>
      <p:bldP spid="30" grpId="0" animBg="1"/>
      <p:bldP spid="32" grpId="0" animBg="1"/>
      <p:bldP spid="34" grpId="0" animBg="1"/>
      <p:bldP spid="36" grpId="0" animBg="1"/>
      <p:bldP spid="38" grpId="0" animBg="1"/>
      <p:bldP spid="40"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64F735B-B22B-443F-B94B-BA7310C96EB3}"/>
              </a:ext>
            </a:extLst>
          </p:cNvPr>
          <p:cNvSpPr>
            <a:spLocks noGrp="1"/>
          </p:cNvSpPr>
          <p:nvPr>
            <p:ph type="title"/>
          </p:nvPr>
        </p:nvSpPr>
        <p:spPr>
          <a:xfrm>
            <a:off x="0" y="213557"/>
            <a:ext cx="6096000" cy="759997"/>
          </a:xfrm>
        </p:spPr>
        <p:txBody>
          <a:bodyPr>
            <a:normAutofit/>
          </a:bodyPr>
          <a:lstStyle/>
          <a:p>
            <a:r>
              <a:rPr lang="en-GB" sz="2400" b="1" dirty="0">
                <a:solidFill>
                  <a:prstClr val="white"/>
                </a:solidFill>
                <a:latin typeface="Century Gothic" panose="020B0502020202020204" pitchFamily="34" charset="0"/>
              </a:rPr>
              <a:t>Describing what there is around you:</a:t>
            </a:r>
            <a:br>
              <a:rPr lang="en-GB" sz="2400" b="1" dirty="0">
                <a:solidFill>
                  <a:prstClr val="white"/>
                </a:solidFill>
                <a:latin typeface="Century Gothic" panose="020B0502020202020204" pitchFamily="34" charset="0"/>
              </a:rPr>
            </a:br>
            <a:r>
              <a:rPr lang="en-GB" sz="2400" dirty="0">
                <a:solidFill>
                  <a:prstClr val="white"/>
                </a:solidFill>
                <a:latin typeface="Century Gothic" panose="020B0502020202020204" pitchFamily="34" charset="0"/>
              </a:rPr>
              <a:t>Using ‘es’ and ‘son’</a:t>
            </a:r>
            <a:endParaRPr lang="en-GB" sz="2600" b="1" dirty="0">
              <a:solidFill>
                <a:schemeClr val="bg1"/>
              </a:solidFill>
              <a:latin typeface="Century Gothic" panose="020B0502020202020204" pitchFamily="34" charset="0"/>
            </a:endParaRPr>
          </a:p>
        </p:txBody>
      </p:sp>
      <p:sp>
        <p:nvSpPr>
          <p:cNvPr id="4" name="TextBox 3">
            <a:extLst>
              <a:ext uri="{FF2B5EF4-FFF2-40B4-BE49-F238E27FC236}">
                <a16:creationId xmlns:a16="http://schemas.microsoft.com/office/drawing/2014/main" id="{9151E57E-A100-4B51-B3CB-4E4B41A234D0}"/>
              </a:ext>
            </a:extLst>
          </p:cNvPr>
          <p:cNvSpPr txBox="1"/>
          <p:nvPr/>
        </p:nvSpPr>
        <p:spPr>
          <a:xfrm>
            <a:off x="307969" y="1330524"/>
            <a:ext cx="11724374" cy="523220"/>
          </a:xfrm>
          <a:prstGeom prst="rect">
            <a:avLst/>
          </a:prstGeom>
          <a:noFill/>
        </p:spPr>
        <p:txBody>
          <a:bodyPr wrap="square" rtlCol="0">
            <a:spAutoFit/>
          </a:bodyPr>
          <a:lstStyle/>
          <a:p>
            <a:r>
              <a:rPr lang="en-GB" sz="2800" dirty="0">
                <a:latin typeface="Century Gothic" panose="020B0502020202020204" pitchFamily="34" charset="0"/>
              </a:rPr>
              <a:t>To describe someone or something, Spanish often uses ‘</a:t>
            </a:r>
            <a:r>
              <a:rPr lang="en-GB" sz="2800" b="1" dirty="0">
                <a:latin typeface="Century Gothic" panose="020B0502020202020204" pitchFamily="34" charset="0"/>
              </a:rPr>
              <a:t>es</a:t>
            </a:r>
            <a:r>
              <a:rPr lang="en-GB" sz="2800" dirty="0">
                <a:latin typeface="Century Gothic" panose="020B0502020202020204" pitchFamily="34" charset="0"/>
              </a:rPr>
              <a:t>’:</a:t>
            </a:r>
            <a:endParaRPr lang="en-GB" sz="2800" i="1" dirty="0">
              <a:latin typeface="Century Gothic" panose="020B0502020202020204" pitchFamily="34" charset="0"/>
            </a:endParaRPr>
          </a:p>
        </p:txBody>
      </p:sp>
      <p:sp>
        <p:nvSpPr>
          <p:cNvPr id="5" name="TextBox 4">
            <a:extLst>
              <a:ext uri="{FF2B5EF4-FFF2-40B4-BE49-F238E27FC236}">
                <a16:creationId xmlns:a16="http://schemas.microsoft.com/office/drawing/2014/main" id="{5C485836-C73D-4480-97D0-E89C81D6FAF4}"/>
              </a:ext>
            </a:extLst>
          </p:cNvPr>
          <p:cNvSpPr txBox="1"/>
          <p:nvPr/>
        </p:nvSpPr>
        <p:spPr>
          <a:xfrm>
            <a:off x="307969" y="1940725"/>
            <a:ext cx="4859117" cy="492764"/>
          </a:xfrm>
          <a:prstGeom prst="rect">
            <a:avLst/>
          </a:prstGeom>
          <a:noFill/>
        </p:spPr>
        <p:txBody>
          <a:bodyPr wrap="square" rtlCol="0">
            <a:spAutoFit/>
          </a:bodyPr>
          <a:lstStyle/>
          <a:p>
            <a:pPr>
              <a:lnSpc>
                <a:spcPct val="120000"/>
              </a:lnSpc>
            </a:pPr>
            <a:r>
              <a:rPr lang="en-GB" sz="2400" dirty="0">
                <a:latin typeface="Century Gothic" panose="020B0502020202020204" pitchFamily="34" charset="0"/>
              </a:rPr>
              <a:t>Hay una casa. </a:t>
            </a:r>
            <a:r>
              <a:rPr lang="en-GB" sz="2400" b="1" dirty="0">
                <a:latin typeface="Century Gothic" panose="020B0502020202020204" pitchFamily="34" charset="0"/>
              </a:rPr>
              <a:t>Es</a:t>
            </a:r>
            <a:r>
              <a:rPr lang="en-GB" sz="2400" dirty="0">
                <a:latin typeface="Century Gothic" panose="020B0502020202020204" pitchFamily="34" charset="0"/>
              </a:rPr>
              <a:t> </a:t>
            </a:r>
            <a:r>
              <a:rPr lang="en-GB" sz="2400" dirty="0" err="1">
                <a:latin typeface="Century Gothic" panose="020B0502020202020204" pitchFamily="34" charset="0"/>
              </a:rPr>
              <a:t>cara</a:t>
            </a:r>
            <a:r>
              <a:rPr lang="en-GB" sz="2400" dirty="0">
                <a:latin typeface="Century Gothic" panose="020B0502020202020204" pitchFamily="34" charset="0"/>
              </a:rPr>
              <a:t>.</a:t>
            </a:r>
          </a:p>
        </p:txBody>
      </p:sp>
      <p:sp>
        <p:nvSpPr>
          <p:cNvPr id="6" name="TextBox 5">
            <a:extLst>
              <a:ext uri="{FF2B5EF4-FFF2-40B4-BE49-F238E27FC236}">
                <a16:creationId xmlns:a16="http://schemas.microsoft.com/office/drawing/2014/main" id="{33B9C17F-4AC4-427E-86C8-5DABBBBF824D}"/>
              </a:ext>
            </a:extLst>
          </p:cNvPr>
          <p:cNvSpPr txBox="1"/>
          <p:nvPr/>
        </p:nvSpPr>
        <p:spPr>
          <a:xfrm>
            <a:off x="4013267" y="1940725"/>
            <a:ext cx="7112000" cy="494366"/>
          </a:xfrm>
          <a:prstGeom prst="rect">
            <a:avLst/>
          </a:prstGeom>
          <a:noFill/>
        </p:spPr>
        <p:txBody>
          <a:bodyPr wrap="square" rtlCol="0">
            <a:spAutoFit/>
          </a:bodyPr>
          <a:lstStyle/>
          <a:p>
            <a:pPr>
              <a:lnSpc>
                <a:spcPct val="120000"/>
              </a:lnSpc>
              <a:spcBef>
                <a:spcPts val="600"/>
              </a:spcBef>
            </a:pPr>
            <a:r>
              <a:rPr lang="en-GB" sz="2400" kern="0" dirty="0">
                <a:latin typeface="Century Gothic" panose="020B0502020202020204" pitchFamily="34" charset="0"/>
                <a:cs typeface="Arial"/>
                <a:sym typeface="Wingdings" panose="05000000000000000000" pitchFamily="2" charset="2"/>
              </a:rPr>
              <a:t></a:t>
            </a:r>
            <a:r>
              <a:rPr lang="en-GB" sz="2400" dirty="0">
                <a:latin typeface="Century Gothic" panose="020B0502020202020204" pitchFamily="34" charset="0"/>
              </a:rPr>
              <a:t> There is a house. </a:t>
            </a:r>
            <a:r>
              <a:rPr lang="en-GB" sz="2400" b="1" dirty="0">
                <a:latin typeface="Century Gothic" panose="020B0502020202020204" pitchFamily="34" charset="0"/>
              </a:rPr>
              <a:t>It is </a:t>
            </a:r>
            <a:r>
              <a:rPr lang="en-GB" sz="2400" dirty="0">
                <a:latin typeface="Century Gothic" panose="020B0502020202020204" pitchFamily="34" charset="0"/>
              </a:rPr>
              <a:t>expensive.</a:t>
            </a:r>
          </a:p>
        </p:txBody>
      </p:sp>
      <p:sp>
        <p:nvSpPr>
          <p:cNvPr id="7" name="TextBox 6">
            <a:extLst>
              <a:ext uri="{FF2B5EF4-FFF2-40B4-BE49-F238E27FC236}">
                <a16:creationId xmlns:a16="http://schemas.microsoft.com/office/drawing/2014/main" id="{3833C06D-D749-4E1E-B24F-6A28C0D9096C}"/>
              </a:ext>
            </a:extLst>
          </p:cNvPr>
          <p:cNvSpPr txBox="1"/>
          <p:nvPr/>
        </p:nvSpPr>
        <p:spPr>
          <a:xfrm>
            <a:off x="307969" y="3051187"/>
            <a:ext cx="11724374" cy="523220"/>
          </a:xfrm>
          <a:prstGeom prst="rect">
            <a:avLst/>
          </a:prstGeom>
          <a:noFill/>
        </p:spPr>
        <p:txBody>
          <a:bodyPr wrap="square" rtlCol="0">
            <a:spAutoFit/>
          </a:bodyPr>
          <a:lstStyle/>
          <a:p>
            <a:r>
              <a:rPr lang="en-GB" sz="2800" dirty="0">
                <a:latin typeface="Century Gothic" panose="020B0502020202020204" pitchFamily="34" charset="0"/>
              </a:rPr>
              <a:t>To describe two or more people or things, often use ‘</a:t>
            </a:r>
            <a:r>
              <a:rPr lang="en-GB" sz="2800" b="1" dirty="0">
                <a:latin typeface="Century Gothic" panose="020B0502020202020204" pitchFamily="34" charset="0"/>
              </a:rPr>
              <a:t>son</a:t>
            </a:r>
            <a:r>
              <a:rPr lang="en-GB" sz="2800" dirty="0">
                <a:latin typeface="Century Gothic" panose="020B0502020202020204" pitchFamily="34" charset="0"/>
              </a:rPr>
              <a:t>’:</a:t>
            </a:r>
            <a:endParaRPr lang="en-GB" sz="2800" i="1" dirty="0">
              <a:latin typeface="Century Gothic" panose="020B0502020202020204" pitchFamily="34" charset="0"/>
            </a:endParaRPr>
          </a:p>
        </p:txBody>
      </p:sp>
      <p:sp>
        <p:nvSpPr>
          <p:cNvPr id="8" name="TextBox 7">
            <a:extLst>
              <a:ext uri="{FF2B5EF4-FFF2-40B4-BE49-F238E27FC236}">
                <a16:creationId xmlns:a16="http://schemas.microsoft.com/office/drawing/2014/main" id="{6218DC63-2710-401B-8A88-7C8C255EE085}"/>
              </a:ext>
            </a:extLst>
          </p:cNvPr>
          <p:cNvSpPr txBox="1"/>
          <p:nvPr/>
        </p:nvSpPr>
        <p:spPr>
          <a:xfrm>
            <a:off x="307969" y="3666066"/>
            <a:ext cx="4859117" cy="492764"/>
          </a:xfrm>
          <a:prstGeom prst="rect">
            <a:avLst/>
          </a:prstGeom>
          <a:noFill/>
        </p:spPr>
        <p:txBody>
          <a:bodyPr wrap="square" rtlCol="0">
            <a:spAutoFit/>
          </a:bodyPr>
          <a:lstStyle/>
          <a:p>
            <a:pPr>
              <a:lnSpc>
                <a:spcPct val="120000"/>
              </a:lnSpc>
            </a:pPr>
            <a:r>
              <a:rPr lang="en-GB" sz="2400" dirty="0">
                <a:latin typeface="Century Gothic" panose="020B0502020202020204" pitchFamily="34" charset="0"/>
              </a:rPr>
              <a:t>Hay unas casas. </a:t>
            </a:r>
            <a:r>
              <a:rPr lang="en-GB" sz="2400" b="1" dirty="0">
                <a:latin typeface="Century Gothic" panose="020B0502020202020204" pitchFamily="34" charset="0"/>
              </a:rPr>
              <a:t>Son</a:t>
            </a:r>
            <a:r>
              <a:rPr lang="en-GB" sz="2400" dirty="0">
                <a:latin typeface="Century Gothic" panose="020B0502020202020204" pitchFamily="34" charset="0"/>
              </a:rPr>
              <a:t> </a:t>
            </a:r>
            <a:r>
              <a:rPr lang="en-GB" sz="2400" dirty="0" err="1">
                <a:latin typeface="Century Gothic" panose="020B0502020202020204" pitchFamily="34" charset="0"/>
              </a:rPr>
              <a:t>caras</a:t>
            </a:r>
            <a:r>
              <a:rPr lang="en-GB" sz="2400" dirty="0">
                <a:latin typeface="Century Gothic" panose="020B0502020202020204" pitchFamily="34" charset="0"/>
              </a:rPr>
              <a:t>.</a:t>
            </a:r>
          </a:p>
        </p:txBody>
      </p:sp>
      <p:sp>
        <p:nvSpPr>
          <p:cNvPr id="9" name="TextBox 8">
            <a:extLst>
              <a:ext uri="{FF2B5EF4-FFF2-40B4-BE49-F238E27FC236}">
                <a16:creationId xmlns:a16="http://schemas.microsoft.com/office/drawing/2014/main" id="{CF926662-F2DF-41CB-B0C5-76D3329E0D68}"/>
              </a:ext>
            </a:extLst>
          </p:cNvPr>
          <p:cNvSpPr txBox="1"/>
          <p:nvPr/>
        </p:nvSpPr>
        <p:spPr>
          <a:xfrm>
            <a:off x="4577246" y="3658065"/>
            <a:ext cx="7728594" cy="494366"/>
          </a:xfrm>
          <a:prstGeom prst="rect">
            <a:avLst/>
          </a:prstGeom>
          <a:noFill/>
        </p:spPr>
        <p:txBody>
          <a:bodyPr wrap="square" rtlCol="0">
            <a:spAutoFit/>
          </a:bodyPr>
          <a:lstStyle/>
          <a:p>
            <a:pPr>
              <a:lnSpc>
                <a:spcPct val="120000"/>
              </a:lnSpc>
              <a:spcBef>
                <a:spcPts val="600"/>
              </a:spcBef>
            </a:pPr>
            <a:r>
              <a:rPr lang="en-GB" sz="2400" kern="0" dirty="0">
                <a:latin typeface="Century Gothic" panose="020B0502020202020204" pitchFamily="34" charset="0"/>
                <a:cs typeface="Arial"/>
                <a:sym typeface="Wingdings" panose="05000000000000000000" pitchFamily="2" charset="2"/>
              </a:rPr>
              <a:t></a:t>
            </a:r>
            <a:r>
              <a:rPr lang="en-GB" sz="2400" dirty="0">
                <a:latin typeface="Century Gothic" panose="020B0502020202020204" pitchFamily="34" charset="0"/>
              </a:rPr>
              <a:t> There are some houses. </a:t>
            </a:r>
            <a:r>
              <a:rPr lang="en-GB" sz="2400" b="1" dirty="0">
                <a:latin typeface="Century Gothic" panose="020B0502020202020204" pitchFamily="34" charset="0"/>
              </a:rPr>
              <a:t>They are</a:t>
            </a:r>
            <a:r>
              <a:rPr lang="en-GB" sz="2400" dirty="0">
                <a:latin typeface="Century Gothic" panose="020B0502020202020204" pitchFamily="34" charset="0"/>
              </a:rPr>
              <a:t> expensive.</a:t>
            </a:r>
          </a:p>
        </p:txBody>
      </p:sp>
      <p:sp>
        <p:nvSpPr>
          <p:cNvPr id="10" name="TextBox 9">
            <a:extLst>
              <a:ext uri="{FF2B5EF4-FFF2-40B4-BE49-F238E27FC236}">
                <a16:creationId xmlns:a16="http://schemas.microsoft.com/office/drawing/2014/main" id="{6621BC40-F5E9-483D-B82B-1C5D0A8A7D5F}"/>
              </a:ext>
            </a:extLst>
          </p:cNvPr>
          <p:cNvSpPr txBox="1"/>
          <p:nvPr/>
        </p:nvSpPr>
        <p:spPr>
          <a:xfrm>
            <a:off x="307969" y="4851814"/>
            <a:ext cx="11724374" cy="523220"/>
          </a:xfrm>
          <a:prstGeom prst="rect">
            <a:avLst/>
          </a:prstGeom>
          <a:noFill/>
        </p:spPr>
        <p:txBody>
          <a:bodyPr wrap="square" rtlCol="0">
            <a:spAutoFit/>
          </a:bodyPr>
          <a:lstStyle/>
          <a:p>
            <a:r>
              <a:rPr lang="en-GB" sz="2800" b="1" dirty="0">
                <a:latin typeface="Century Gothic" panose="020B0502020202020204" pitchFamily="34" charset="0"/>
              </a:rPr>
              <a:t>¡Importante! ‘</a:t>
            </a:r>
            <a:r>
              <a:rPr lang="en-GB" sz="2800" dirty="0">
                <a:latin typeface="Century Gothic" panose="020B0502020202020204" pitchFamily="34" charset="0"/>
              </a:rPr>
              <a:t>Es’ (is) and ‘son’ (are) both refer to permanent traits.</a:t>
            </a:r>
            <a:endParaRPr lang="en-GB" sz="2800" i="1" dirty="0">
              <a:latin typeface="Century Gothic" panose="020B0502020202020204" pitchFamily="34" charset="0"/>
            </a:endParaRPr>
          </a:p>
        </p:txBody>
      </p:sp>
    </p:spTree>
    <p:extLst>
      <p:ext uri="{BB962C8B-B14F-4D97-AF65-F5344CB8AC3E}">
        <p14:creationId xmlns:p14="http://schemas.microsoft.com/office/powerpoint/2010/main" val="612685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mj-lt"/>
              <a:ea typeface="+mn-ea"/>
              <a:cs typeface="+mn-cs"/>
            </a:endParaRPr>
          </a:p>
        </p:txBody>
      </p:sp>
      <p:graphicFrame>
        <p:nvGraphicFramePr>
          <p:cNvPr id="8" name="Table 7">
            <a:extLst>
              <a:ext uri="{FF2B5EF4-FFF2-40B4-BE49-F238E27FC236}">
                <a16:creationId xmlns:a16="http://schemas.microsoft.com/office/drawing/2014/main" id="{25E14EF4-988E-4529-A805-2CAAC979B01E}"/>
              </a:ext>
            </a:extLst>
          </p:cNvPr>
          <p:cNvGraphicFramePr>
            <a:graphicFrameLocks noGrp="1"/>
          </p:cNvGraphicFramePr>
          <p:nvPr>
            <p:extLst>
              <p:ext uri="{D42A27DB-BD31-4B8C-83A1-F6EECF244321}">
                <p14:modId xmlns:p14="http://schemas.microsoft.com/office/powerpoint/2010/main" val="1592096666"/>
              </p:ext>
            </p:extLst>
          </p:nvPr>
        </p:nvGraphicFramePr>
        <p:xfrm>
          <a:off x="177622" y="2482404"/>
          <a:ext cx="7476174" cy="3634423"/>
        </p:xfrm>
        <a:graphic>
          <a:graphicData uri="http://schemas.openxmlformats.org/drawingml/2006/table">
            <a:tbl>
              <a:tblPr firstRow="1" bandRow="1"/>
              <a:tblGrid>
                <a:gridCol w="723463">
                  <a:extLst>
                    <a:ext uri="{9D8B030D-6E8A-4147-A177-3AD203B41FA5}">
                      <a16:colId xmlns:a16="http://schemas.microsoft.com/office/drawing/2014/main" val="3826511760"/>
                    </a:ext>
                  </a:extLst>
                </a:gridCol>
                <a:gridCol w="3285611">
                  <a:extLst>
                    <a:ext uri="{9D8B030D-6E8A-4147-A177-3AD203B41FA5}">
                      <a16:colId xmlns:a16="http://schemas.microsoft.com/office/drawing/2014/main" val="2766133930"/>
                    </a:ext>
                  </a:extLst>
                </a:gridCol>
                <a:gridCol w="3467100">
                  <a:extLst>
                    <a:ext uri="{9D8B030D-6E8A-4147-A177-3AD203B41FA5}">
                      <a16:colId xmlns:a16="http://schemas.microsoft.com/office/drawing/2014/main" val="1055200239"/>
                    </a:ext>
                  </a:extLst>
                </a:gridCol>
              </a:tblGrid>
              <a:tr h="512638">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000" b="0" dirty="0">
                          <a:solidFill>
                            <a:srgbClr val="002060"/>
                          </a:solidFill>
                          <a:latin typeface="Century Gothic" panose="020B0502020202020204" pitchFamily="34" charset="0"/>
                        </a:rPr>
                        <a:t>Toledo (‘it is’)</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000" b="0" dirty="0">
                          <a:solidFill>
                            <a:srgbClr val="002060"/>
                          </a:solidFill>
                          <a:latin typeface="Century Gothic" panose="020B0502020202020204" pitchFamily="34" charset="0"/>
                        </a:rPr>
                        <a:t>Oviedo y</a:t>
                      </a:r>
                      <a:r>
                        <a:rPr lang="en-GB" sz="2000" b="0" baseline="0" dirty="0">
                          <a:solidFill>
                            <a:srgbClr val="002060"/>
                          </a:solidFill>
                          <a:latin typeface="Century Gothic" panose="020B0502020202020204" pitchFamily="34" charset="0"/>
                        </a:rPr>
                        <a:t> León (‘they are’)</a:t>
                      </a:r>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673340455"/>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345640607"/>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4179238503"/>
                  </a:ext>
                </a:extLst>
              </a:tr>
              <a:tr h="558595">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570167395"/>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2107718701"/>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556631420"/>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2245996"/>
                  </a:ext>
                </a:extLst>
              </a:tr>
            </a:tbl>
          </a:graphicData>
        </a:graphic>
      </p:graphicFrame>
      <p:sp>
        <p:nvSpPr>
          <p:cNvPr id="9" name="Action Button: Custom 26">
            <a:hlinkClick r:id="" action="ppaction://noaction" highlightClick="1">
              <a:snd r:embed="rId3" name="es bonito.wav"/>
            </a:hlinkClick>
            <a:extLst>
              <a:ext uri="{FF2B5EF4-FFF2-40B4-BE49-F238E27FC236}">
                <a16:creationId xmlns:a16="http://schemas.microsoft.com/office/drawing/2014/main" id="{C78A705E-AD4F-4CA3-871E-B4F6EF1DA88A}"/>
              </a:ext>
            </a:extLst>
          </p:cNvPr>
          <p:cNvSpPr/>
          <p:nvPr/>
        </p:nvSpPr>
        <p:spPr>
          <a:xfrm>
            <a:off x="439166" y="3070875"/>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1</a:t>
            </a:r>
          </a:p>
        </p:txBody>
      </p:sp>
      <p:sp>
        <p:nvSpPr>
          <p:cNvPr id="10" name="Action Button: Custom 27">
            <a:hlinkClick r:id="" action="ppaction://noaction" highlightClick="1">
              <a:snd r:embed="rId4" name="es pequeno.wav"/>
            </a:hlinkClick>
            <a:extLst>
              <a:ext uri="{FF2B5EF4-FFF2-40B4-BE49-F238E27FC236}">
                <a16:creationId xmlns:a16="http://schemas.microsoft.com/office/drawing/2014/main" id="{B20FCD5C-C84E-4410-BD64-BFF920DCCDB3}"/>
              </a:ext>
            </a:extLst>
          </p:cNvPr>
          <p:cNvSpPr/>
          <p:nvPr/>
        </p:nvSpPr>
        <p:spPr>
          <a:xfrm>
            <a:off x="439165" y="3622441"/>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2</a:t>
            </a:r>
          </a:p>
        </p:txBody>
      </p:sp>
      <p:sp>
        <p:nvSpPr>
          <p:cNvPr id="11" name="Action Button: Custom 28">
            <a:hlinkClick r:id="" action="ppaction://noaction" highlightClick="1">
              <a:snd r:embed="rId5" name="son caros.wav"/>
            </a:hlinkClick>
            <a:extLst>
              <a:ext uri="{FF2B5EF4-FFF2-40B4-BE49-F238E27FC236}">
                <a16:creationId xmlns:a16="http://schemas.microsoft.com/office/drawing/2014/main" id="{7EBE39D1-557E-4113-88F0-83D467E766DB}"/>
              </a:ext>
            </a:extLst>
          </p:cNvPr>
          <p:cNvSpPr/>
          <p:nvPr/>
        </p:nvSpPr>
        <p:spPr>
          <a:xfrm>
            <a:off x="426004" y="4143380"/>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3</a:t>
            </a:r>
          </a:p>
        </p:txBody>
      </p:sp>
      <p:sp>
        <p:nvSpPr>
          <p:cNvPr id="12" name="Action Button: Custom 29">
            <a:hlinkClick r:id="" action="ppaction://noaction" highlightClick="1">
              <a:snd r:embed="rId6" name="son feos.wav"/>
            </a:hlinkClick>
            <a:extLst>
              <a:ext uri="{FF2B5EF4-FFF2-40B4-BE49-F238E27FC236}">
                <a16:creationId xmlns:a16="http://schemas.microsoft.com/office/drawing/2014/main" id="{D26A8D21-A0D2-4C6C-BA39-53A9789DAC6B}"/>
              </a:ext>
            </a:extLst>
          </p:cNvPr>
          <p:cNvSpPr/>
          <p:nvPr/>
        </p:nvSpPr>
        <p:spPr>
          <a:xfrm>
            <a:off x="439165" y="4666422"/>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4</a:t>
            </a:r>
          </a:p>
        </p:txBody>
      </p:sp>
      <p:sp>
        <p:nvSpPr>
          <p:cNvPr id="13" name="Action Button: Custom 30">
            <a:hlinkClick r:id="" action="ppaction://noaction" highlightClick="1">
              <a:snd r:embed="rId7" name="es antiguo.wav"/>
            </a:hlinkClick>
            <a:extLst>
              <a:ext uri="{FF2B5EF4-FFF2-40B4-BE49-F238E27FC236}">
                <a16:creationId xmlns:a16="http://schemas.microsoft.com/office/drawing/2014/main" id="{FAE8EA9E-9470-407C-9665-852DBD845120}"/>
              </a:ext>
            </a:extLst>
          </p:cNvPr>
          <p:cNvSpPr/>
          <p:nvPr/>
        </p:nvSpPr>
        <p:spPr>
          <a:xfrm>
            <a:off x="426003" y="5169007"/>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5</a:t>
            </a:r>
          </a:p>
        </p:txBody>
      </p:sp>
      <p:sp>
        <p:nvSpPr>
          <p:cNvPr id="14" name="Action Button: Custom 31">
            <a:hlinkClick r:id="" action="ppaction://noaction" highlightClick="1">
              <a:snd r:embed="rId8" name="son baratos.wav"/>
            </a:hlinkClick>
            <a:extLst>
              <a:ext uri="{FF2B5EF4-FFF2-40B4-BE49-F238E27FC236}">
                <a16:creationId xmlns:a16="http://schemas.microsoft.com/office/drawing/2014/main" id="{FBDB76B3-1296-4970-B8A5-14CED2028505}"/>
              </a:ext>
            </a:extLst>
          </p:cNvPr>
          <p:cNvSpPr/>
          <p:nvPr/>
        </p:nvSpPr>
        <p:spPr>
          <a:xfrm>
            <a:off x="426003" y="5692049"/>
            <a:ext cx="355485"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6</a:t>
            </a:r>
          </a:p>
        </p:txBody>
      </p:sp>
      <p:pic>
        <p:nvPicPr>
          <p:cNvPr id="19" name="Picture 18">
            <a:extLst>
              <a:ext uri="{FF2B5EF4-FFF2-40B4-BE49-F238E27FC236}">
                <a16:creationId xmlns:a16="http://schemas.microsoft.com/office/drawing/2014/main" id="{0A131276-4F64-434F-8F4E-D4D2437CD37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61214" y="2986855"/>
            <a:ext cx="522871" cy="544657"/>
          </a:xfrm>
          <a:prstGeom prst="rect">
            <a:avLst/>
          </a:prstGeom>
        </p:spPr>
      </p:pic>
      <p:pic>
        <p:nvPicPr>
          <p:cNvPr id="20" name="Picture 19">
            <a:extLst>
              <a:ext uri="{FF2B5EF4-FFF2-40B4-BE49-F238E27FC236}">
                <a16:creationId xmlns:a16="http://schemas.microsoft.com/office/drawing/2014/main" id="{2F6E8A2E-2B04-49C2-B5D4-DCE17D5AF93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65752" y="3474474"/>
            <a:ext cx="522871" cy="544657"/>
          </a:xfrm>
          <a:prstGeom prst="rect">
            <a:avLst/>
          </a:prstGeom>
        </p:spPr>
      </p:pic>
      <p:pic>
        <p:nvPicPr>
          <p:cNvPr id="21" name="Picture 20">
            <a:extLst>
              <a:ext uri="{FF2B5EF4-FFF2-40B4-BE49-F238E27FC236}">
                <a16:creationId xmlns:a16="http://schemas.microsoft.com/office/drawing/2014/main" id="{23758398-4B78-43DF-8DAE-08E601400D2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32448" y="3975487"/>
            <a:ext cx="522871" cy="544657"/>
          </a:xfrm>
          <a:prstGeom prst="rect">
            <a:avLst/>
          </a:prstGeom>
        </p:spPr>
      </p:pic>
      <p:pic>
        <p:nvPicPr>
          <p:cNvPr id="22" name="Picture 21">
            <a:extLst>
              <a:ext uri="{FF2B5EF4-FFF2-40B4-BE49-F238E27FC236}">
                <a16:creationId xmlns:a16="http://schemas.microsoft.com/office/drawing/2014/main" id="{5D95ED58-5F49-4FC5-BF07-884E6BDD5D8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32450" y="4563788"/>
            <a:ext cx="522871" cy="544657"/>
          </a:xfrm>
          <a:prstGeom prst="rect">
            <a:avLst/>
          </a:prstGeom>
        </p:spPr>
      </p:pic>
      <p:pic>
        <p:nvPicPr>
          <p:cNvPr id="23" name="Picture 22">
            <a:extLst>
              <a:ext uri="{FF2B5EF4-FFF2-40B4-BE49-F238E27FC236}">
                <a16:creationId xmlns:a16="http://schemas.microsoft.com/office/drawing/2014/main" id="{69B6DE63-1601-4D73-804F-B7B216C88B3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61213" y="5080577"/>
            <a:ext cx="522871" cy="544657"/>
          </a:xfrm>
          <a:prstGeom prst="rect">
            <a:avLst/>
          </a:prstGeom>
        </p:spPr>
      </p:pic>
      <p:pic>
        <p:nvPicPr>
          <p:cNvPr id="24" name="Picture 23">
            <a:extLst>
              <a:ext uri="{FF2B5EF4-FFF2-40B4-BE49-F238E27FC236}">
                <a16:creationId xmlns:a16="http://schemas.microsoft.com/office/drawing/2014/main" id="{F189ABDB-E710-45B8-A6D1-35020B10F68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03176" y="5615544"/>
            <a:ext cx="522871" cy="544657"/>
          </a:xfrm>
          <a:prstGeom prst="rect">
            <a:avLst/>
          </a:prstGeom>
        </p:spPr>
      </p:pic>
      <p:sp>
        <p:nvSpPr>
          <p:cNvPr id="30" name="TextBox 29">
            <a:extLst>
              <a:ext uri="{FF2B5EF4-FFF2-40B4-BE49-F238E27FC236}">
                <a16:creationId xmlns:a16="http://schemas.microsoft.com/office/drawing/2014/main" id="{A0DBD5BA-D7C6-49E6-9AF3-D31690F1202A}"/>
              </a:ext>
            </a:extLst>
          </p:cNvPr>
          <p:cNvSpPr txBox="1"/>
          <p:nvPr/>
        </p:nvSpPr>
        <p:spPr>
          <a:xfrm>
            <a:off x="7706926" y="3012809"/>
            <a:ext cx="2558481"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rPr>
              <a:t>pretty</a:t>
            </a:r>
          </a:p>
        </p:txBody>
      </p:sp>
      <p:sp>
        <p:nvSpPr>
          <p:cNvPr id="33" name="TextBox 32">
            <a:extLst>
              <a:ext uri="{FF2B5EF4-FFF2-40B4-BE49-F238E27FC236}">
                <a16:creationId xmlns:a16="http://schemas.microsoft.com/office/drawing/2014/main" id="{58CB22EC-3E94-469D-A9A2-B146AAF3B54E}"/>
              </a:ext>
            </a:extLst>
          </p:cNvPr>
          <p:cNvSpPr txBox="1"/>
          <p:nvPr/>
        </p:nvSpPr>
        <p:spPr>
          <a:xfrm>
            <a:off x="7706926" y="3547718"/>
            <a:ext cx="2803505"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rPr>
              <a:t>small, little</a:t>
            </a:r>
          </a:p>
        </p:txBody>
      </p:sp>
      <p:sp>
        <p:nvSpPr>
          <p:cNvPr id="34" name="TextBox 33">
            <a:extLst>
              <a:ext uri="{FF2B5EF4-FFF2-40B4-BE49-F238E27FC236}">
                <a16:creationId xmlns:a16="http://schemas.microsoft.com/office/drawing/2014/main" id="{CBBB4FEF-FAF6-4FCE-A629-080F42F7F8DC}"/>
              </a:ext>
            </a:extLst>
          </p:cNvPr>
          <p:cNvSpPr txBox="1"/>
          <p:nvPr/>
        </p:nvSpPr>
        <p:spPr>
          <a:xfrm>
            <a:off x="7719173" y="4070589"/>
            <a:ext cx="279125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rPr>
              <a:t>expensive</a:t>
            </a:r>
          </a:p>
        </p:txBody>
      </p:sp>
      <p:sp>
        <p:nvSpPr>
          <p:cNvPr id="35" name="TextBox 34">
            <a:extLst>
              <a:ext uri="{FF2B5EF4-FFF2-40B4-BE49-F238E27FC236}">
                <a16:creationId xmlns:a16="http://schemas.microsoft.com/office/drawing/2014/main" id="{606BC224-E028-427C-A35F-14BBF42CEC8E}"/>
              </a:ext>
            </a:extLst>
          </p:cNvPr>
          <p:cNvSpPr txBox="1"/>
          <p:nvPr/>
        </p:nvSpPr>
        <p:spPr>
          <a:xfrm>
            <a:off x="7719174" y="4621668"/>
            <a:ext cx="1389504"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rPr>
              <a:t>ugly</a:t>
            </a:r>
          </a:p>
        </p:txBody>
      </p:sp>
      <p:sp>
        <p:nvSpPr>
          <p:cNvPr id="36" name="TextBox 35">
            <a:extLst>
              <a:ext uri="{FF2B5EF4-FFF2-40B4-BE49-F238E27FC236}">
                <a16:creationId xmlns:a16="http://schemas.microsoft.com/office/drawing/2014/main" id="{BFA198B5-9BD4-4637-A1FB-C3F585E994F2}"/>
              </a:ext>
            </a:extLst>
          </p:cNvPr>
          <p:cNvSpPr txBox="1"/>
          <p:nvPr/>
        </p:nvSpPr>
        <p:spPr>
          <a:xfrm>
            <a:off x="7706925" y="5139882"/>
            <a:ext cx="2340144"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rPr>
              <a:t>old, ancient</a:t>
            </a:r>
          </a:p>
        </p:txBody>
      </p:sp>
      <p:sp>
        <p:nvSpPr>
          <p:cNvPr id="37" name="TextBox 36">
            <a:extLst>
              <a:ext uri="{FF2B5EF4-FFF2-40B4-BE49-F238E27FC236}">
                <a16:creationId xmlns:a16="http://schemas.microsoft.com/office/drawing/2014/main" id="{F90F47FC-B431-4BEA-9CAC-7DB500201939}"/>
              </a:ext>
            </a:extLst>
          </p:cNvPr>
          <p:cNvSpPr txBox="1"/>
          <p:nvPr/>
        </p:nvSpPr>
        <p:spPr>
          <a:xfrm>
            <a:off x="7706924" y="5643042"/>
            <a:ext cx="132431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rPr>
              <a:t>cheap</a:t>
            </a:r>
          </a:p>
        </p:txBody>
      </p:sp>
      <p:grpSp>
        <p:nvGrpSpPr>
          <p:cNvPr id="44" name="Group 43">
            <a:extLst>
              <a:ext uri="{FF2B5EF4-FFF2-40B4-BE49-F238E27FC236}">
                <a16:creationId xmlns:a16="http://schemas.microsoft.com/office/drawing/2014/main" id="{49D5A8D3-493B-4CB4-B874-7AADAA5AD4C8}"/>
              </a:ext>
            </a:extLst>
          </p:cNvPr>
          <p:cNvGrpSpPr/>
          <p:nvPr/>
        </p:nvGrpSpPr>
        <p:grpSpPr>
          <a:xfrm>
            <a:off x="9277732" y="3930497"/>
            <a:ext cx="2712113" cy="2048443"/>
            <a:chOff x="9467399" y="1978669"/>
            <a:chExt cx="2712113" cy="2048443"/>
          </a:xfrm>
        </p:grpSpPr>
        <p:pic>
          <p:nvPicPr>
            <p:cNvPr id="45" name="Picture 2" descr="https://www.freeworldmaps.net/europe/spain/spain-outline-map.jpg">
              <a:extLst>
                <a:ext uri="{FF2B5EF4-FFF2-40B4-BE49-F238E27FC236}">
                  <a16:creationId xmlns:a16="http://schemas.microsoft.com/office/drawing/2014/main" id="{B55EB2E7-F1A9-4DA7-AD75-4F0785183D15}"/>
                </a:ext>
              </a:extLst>
            </p:cNvP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467399" y="1978669"/>
              <a:ext cx="2712113" cy="2048443"/>
            </a:xfrm>
            <a:prstGeom prst="rect">
              <a:avLst/>
            </a:prstGeom>
            <a:noFill/>
            <a:extLst>
              <a:ext uri="{909E8E84-426E-40dd-AFC4-6F175D3DCCD1}">
                <a14:hiddenFill xmlns:a14="http://schemas.microsoft.com/office/drawing/2010/main" xmlns="">
                  <a:solidFill>
                    <a:srgbClr val="FFFFFF"/>
                  </a:solidFill>
                </a14:hiddenFill>
              </a:ext>
            </a:extLst>
          </p:spPr>
        </p:pic>
        <p:sp>
          <p:nvSpPr>
            <p:cNvPr id="46" name="TextBox 45">
              <a:extLst>
                <a:ext uri="{FF2B5EF4-FFF2-40B4-BE49-F238E27FC236}">
                  <a16:creationId xmlns:a16="http://schemas.microsoft.com/office/drawing/2014/main" id="{75CF8F09-EE45-430A-B475-203C3CA60D6A}"/>
                </a:ext>
              </a:extLst>
            </p:cNvPr>
            <p:cNvSpPr txBox="1"/>
            <p:nvPr/>
          </p:nvSpPr>
          <p:spPr>
            <a:xfrm>
              <a:off x="10591380" y="2868746"/>
              <a:ext cx="1498803" cy="369332"/>
            </a:xfrm>
            <a:prstGeom prst="rect">
              <a:avLst/>
            </a:prstGeom>
            <a:noFill/>
          </p:spPr>
          <p:txBody>
            <a:bodyPr wrap="square" rtlCol="0">
              <a:spAutoFit/>
            </a:bodyPr>
            <a:lstStyle/>
            <a:p>
              <a:pPr marL="285750" indent="-285750">
                <a:buFont typeface="Arial" panose="020B0604020202020204" pitchFamily="34" charset="0"/>
                <a:buChar char="•"/>
              </a:pPr>
              <a:r>
                <a:rPr lang="en-GB" b="1" dirty="0">
                  <a:solidFill>
                    <a:srgbClr val="ED7D31"/>
                  </a:solidFill>
                  <a:latin typeface="+mj-lt"/>
                </a:rPr>
                <a:t>Toledo</a:t>
              </a:r>
            </a:p>
          </p:txBody>
        </p:sp>
        <p:sp>
          <p:nvSpPr>
            <p:cNvPr id="47" name="TextBox 46">
              <a:extLst>
                <a:ext uri="{FF2B5EF4-FFF2-40B4-BE49-F238E27FC236}">
                  <a16:creationId xmlns:a16="http://schemas.microsoft.com/office/drawing/2014/main" id="{8B34454B-C95B-4960-A550-F2C5FBDD9C34}"/>
                </a:ext>
              </a:extLst>
            </p:cNvPr>
            <p:cNvSpPr txBox="1"/>
            <p:nvPr/>
          </p:nvSpPr>
          <p:spPr>
            <a:xfrm>
              <a:off x="10181235" y="2016735"/>
              <a:ext cx="1530706" cy="369332"/>
            </a:xfrm>
            <a:prstGeom prst="rect">
              <a:avLst/>
            </a:prstGeom>
            <a:noFill/>
          </p:spPr>
          <p:txBody>
            <a:bodyPr wrap="square" rtlCol="0">
              <a:spAutoFit/>
            </a:bodyPr>
            <a:lstStyle/>
            <a:p>
              <a:pPr marL="285750" indent="-285750">
                <a:buFont typeface="Arial" panose="020B0604020202020204" pitchFamily="34" charset="0"/>
                <a:buChar char="•"/>
              </a:pPr>
              <a:r>
                <a:rPr lang="en-GB" b="1" dirty="0">
                  <a:solidFill>
                    <a:srgbClr val="ED7D31"/>
                  </a:solidFill>
                  <a:latin typeface="+mj-lt"/>
                </a:rPr>
                <a:t>Oviedo</a:t>
              </a:r>
            </a:p>
          </p:txBody>
        </p:sp>
        <p:sp>
          <p:nvSpPr>
            <p:cNvPr id="48" name="TextBox 47">
              <a:extLst>
                <a:ext uri="{FF2B5EF4-FFF2-40B4-BE49-F238E27FC236}">
                  <a16:creationId xmlns:a16="http://schemas.microsoft.com/office/drawing/2014/main" id="{B76D4F9C-F68E-4FA5-9C79-56A5A9CAA2F1}"/>
                </a:ext>
              </a:extLst>
            </p:cNvPr>
            <p:cNvSpPr txBox="1"/>
            <p:nvPr/>
          </p:nvSpPr>
          <p:spPr>
            <a:xfrm>
              <a:off x="10181235" y="2276340"/>
              <a:ext cx="1293848" cy="369332"/>
            </a:xfrm>
            <a:prstGeom prst="rect">
              <a:avLst/>
            </a:prstGeom>
            <a:noFill/>
          </p:spPr>
          <p:txBody>
            <a:bodyPr wrap="square" rtlCol="0">
              <a:spAutoFit/>
            </a:bodyPr>
            <a:lstStyle/>
            <a:p>
              <a:pPr marL="285750" indent="-285750">
                <a:buFont typeface="Arial" panose="020B0604020202020204" pitchFamily="34" charset="0"/>
                <a:buChar char="•"/>
              </a:pPr>
              <a:r>
                <a:rPr lang="en-GB" b="1" dirty="0">
                  <a:solidFill>
                    <a:srgbClr val="ED7D31"/>
                  </a:solidFill>
                  <a:latin typeface="+mj-lt"/>
                </a:rPr>
                <a:t>León</a:t>
              </a:r>
            </a:p>
          </p:txBody>
        </p:sp>
      </p:grpSp>
      <p:sp>
        <p:nvSpPr>
          <p:cNvPr id="49" name="Title 48">
            <a:extLst>
              <a:ext uri="{FF2B5EF4-FFF2-40B4-BE49-F238E27FC236}">
                <a16:creationId xmlns:a16="http://schemas.microsoft.com/office/drawing/2014/main" id="{9B5F87D9-0695-48A4-94E6-10A07282427A}"/>
              </a:ext>
            </a:extLst>
          </p:cNvPr>
          <p:cNvSpPr>
            <a:spLocks noGrp="1"/>
          </p:cNvSpPr>
          <p:nvPr>
            <p:ph type="title"/>
          </p:nvPr>
        </p:nvSpPr>
        <p:spPr>
          <a:xfrm>
            <a:off x="0" y="213557"/>
            <a:ext cx="6931152" cy="647577"/>
          </a:xfrm>
        </p:spPr>
        <p:txBody>
          <a:bodyPr/>
          <a:lstStyle/>
          <a:p>
            <a:pPr rtl="0" eaLnBrk="1" fontAlgn="auto" latinLnBrk="0" hangingPunct="1"/>
            <a:r>
              <a:rPr lang="en-GB" dirty="0">
                <a:effectLst/>
              </a:rPr>
              <a:t>Lucía describe </a:t>
            </a:r>
            <a:r>
              <a:rPr lang="en-GB" dirty="0" err="1">
                <a:effectLst/>
              </a:rPr>
              <a:t>tres</a:t>
            </a:r>
            <a:r>
              <a:rPr lang="en-GB" dirty="0">
                <a:effectLst/>
              </a:rPr>
              <a:t> </a:t>
            </a:r>
            <a:r>
              <a:rPr lang="en-GB" dirty="0" err="1">
                <a:effectLst/>
              </a:rPr>
              <a:t>ciudades</a:t>
            </a:r>
            <a:endParaRPr lang="en-GB" dirty="0">
              <a:effectLst/>
            </a:endParaRPr>
          </a:p>
        </p:txBody>
      </p:sp>
      <p:sp>
        <p:nvSpPr>
          <p:cNvPr id="50" name="TextBox 49">
            <a:extLst>
              <a:ext uri="{FF2B5EF4-FFF2-40B4-BE49-F238E27FC236}">
                <a16:creationId xmlns:a16="http://schemas.microsoft.com/office/drawing/2014/main" id="{B144076F-CBFE-4586-9610-1DB8EE246F99}"/>
              </a:ext>
            </a:extLst>
          </p:cNvPr>
          <p:cNvSpPr txBox="1"/>
          <p:nvPr/>
        </p:nvSpPr>
        <p:spPr>
          <a:xfrm>
            <a:off x="10567021" y="233744"/>
            <a:ext cx="1789239" cy="400110"/>
          </a:xfrm>
          <a:prstGeom prst="rect">
            <a:avLst/>
          </a:prstGeom>
          <a:noFill/>
        </p:spPr>
        <p:txBody>
          <a:bodyPr wrap="square">
            <a:spAutoFit/>
          </a:bodyPr>
          <a:lstStyle/>
          <a:p>
            <a:r>
              <a:rPr kumimoji="0" lang="en-GB" sz="2000" b="1" i="0" u="none" strike="noStrike" kern="1200" cap="none" spc="0" normalizeH="0" baseline="0" noProof="0" dirty="0" err="1">
                <a:ln>
                  <a:noFill/>
                </a:ln>
                <a:solidFill>
                  <a:srgbClr val="FFFFFF"/>
                </a:solidFill>
                <a:effectLst/>
                <a:uLnTx/>
                <a:uFillTx/>
                <a:latin typeface="Century Gothic" panose="020B0502020202020204" pitchFamily="34" charset="0"/>
                <a:ea typeface="+mj-ea"/>
                <a:cs typeface="+mj-cs"/>
              </a:rPr>
              <a:t>escuchar</a:t>
            </a:r>
            <a:endParaRPr lang="en-GB" dirty="0"/>
          </a:p>
        </p:txBody>
      </p:sp>
      <p:pic>
        <p:nvPicPr>
          <p:cNvPr id="51" name="Graphic 50" descr="Teacher">
            <a:extLst>
              <a:ext uri="{FF2B5EF4-FFF2-40B4-BE49-F238E27FC236}">
                <a16:creationId xmlns:a16="http://schemas.microsoft.com/office/drawing/2014/main" id="{9E45A15B-616E-4532-8320-4B653FCD863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46304" y="1395970"/>
            <a:ext cx="914400" cy="914400"/>
          </a:xfrm>
          <a:prstGeom prst="rect">
            <a:avLst/>
          </a:prstGeom>
        </p:spPr>
      </p:pic>
      <p:sp>
        <p:nvSpPr>
          <p:cNvPr id="52" name="Speech Bubble: Rectangle with Corners Rounded 51">
            <a:extLst>
              <a:ext uri="{FF2B5EF4-FFF2-40B4-BE49-F238E27FC236}">
                <a16:creationId xmlns:a16="http://schemas.microsoft.com/office/drawing/2014/main" id="{47F7E798-31F3-4719-97F4-54E23BC5405D}"/>
              </a:ext>
            </a:extLst>
          </p:cNvPr>
          <p:cNvSpPr/>
          <p:nvPr/>
        </p:nvSpPr>
        <p:spPr>
          <a:xfrm>
            <a:off x="1149688" y="1531283"/>
            <a:ext cx="6504108" cy="728618"/>
          </a:xfrm>
          <a:prstGeom prst="wedgeRoundRectCallout">
            <a:avLst>
              <a:gd name="adj1" fmla="val -55431"/>
              <a:gd name="adj2" fmla="val -13886"/>
              <a:gd name="adj3" fmla="val 16667"/>
            </a:avLst>
          </a:prstGeom>
          <a:solidFill>
            <a:srgbClr val="3A5EA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Lucía describe Toledo, Oviedo y León.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Escucha</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Marca la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opción</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correcta</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p>
        </p:txBody>
      </p:sp>
      <p:sp>
        <p:nvSpPr>
          <p:cNvPr id="53" name="Speech Bubble: Rectangle with Corners Rounded 52">
            <a:extLst>
              <a:ext uri="{FF2B5EF4-FFF2-40B4-BE49-F238E27FC236}">
                <a16:creationId xmlns:a16="http://schemas.microsoft.com/office/drawing/2014/main" id="{5C3DE9E9-BBA4-4B05-9132-18ECF727A28C}"/>
              </a:ext>
            </a:extLst>
          </p:cNvPr>
          <p:cNvSpPr/>
          <p:nvPr/>
        </p:nvSpPr>
        <p:spPr>
          <a:xfrm>
            <a:off x="7742780" y="1720348"/>
            <a:ext cx="4341948" cy="1124372"/>
          </a:xfrm>
          <a:prstGeom prst="wedgeRoundRectCallout">
            <a:avLst>
              <a:gd name="adj1" fmla="val -60485"/>
              <a:gd name="adj2" fmla="val 12138"/>
              <a:gd name="adj3" fmla="val 16667"/>
            </a:avLst>
          </a:prstGeom>
          <a:solidFill>
            <a:srgbClr val="3A5EA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Escucha</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otra</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vez</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b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b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Escribe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el</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adjetivo</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inglés</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p>
        </p:txBody>
      </p:sp>
      <p:pic>
        <p:nvPicPr>
          <p:cNvPr id="6" name="Picture 5" descr="A cartoon of a child with red hair&#10;&#10;Description automatically generated">
            <a:extLst>
              <a:ext uri="{FF2B5EF4-FFF2-40B4-BE49-F238E27FC236}">
                <a16:creationId xmlns:a16="http://schemas.microsoft.com/office/drawing/2014/main" id="{479D8A78-03D9-4DE4-803D-7926984CA49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538687" y="258439"/>
            <a:ext cx="1115109" cy="1115109"/>
          </a:xfrm>
          <a:prstGeom prst="rect">
            <a:avLst/>
          </a:prstGeom>
        </p:spPr>
      </p:pic>
    </p:spTree>
    <p:extLst>
      <p:ext uri="{BB962C8B-B14F-4D97-AF65-F5344CB8AC3E}">
        <p14:creationId xmlns:p14="http://schemas.microsoft.com/office/powerpoint/2010/main" val="1539612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3" grpId="0"/>
      <p:bldP spid="34" grpId="0"/>
      <p:bldP spid="35" grpId="0"/>
      <p:bldP spid="36" grpId="0"/>
      <p:bldP spid="3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Table 34">
            <a:extLst>
              <a:ext uri="{FF2B5EF4-FFF2-40B4-BE49-F238E27FC236}">
                <a16:creationId xmlns:a16="http://schemas.microsoft.com/office/drawing/2014/main" id="{A167614B-A8D5-4E5E-A128-A478B0D7BF54}"/>
              </a:ext>
            </a:extLst>
          </p:cNvPr>
          <p:cNvGraphicFramePr>
            <a:graphicFrameLocks noGrp="1"/>
          </p:cNvGraphicFramePr>
          <p:nvPr>
            <p:extLst>
              <p:ext uri="{D42A27DB-BD31-4B8C-83A1-F6EECF244321}">
                <p14:modId xmlns:p14="http://schemas.microsoft.com/office/powerpoint/2010/main" val="1600097207"/>
              </p:ext>
            </p:extLst>
          </p:nvPr>
        </p:nvGraphicFramePr>
        <p:xfrm>
          <a:off x="176115" y="1533109"/>
          <a:ext cx="7943757" cy="4744804"/>
        </p:xfrm>
        <a:graphic>
          <a:graphicData uri="http://schemas.openxmlformats.org/drawingml/2006/table">
            <a:tbl>
              <a:tblPr firstRow="1" bandRow="1"/>
              <a:tblGrid>
                <a:gridCol w="725305">
                  <a:extLst>
                    <a:ext uri="{9D8B030D-6E8A-4147-A177-3AD203B41FA5}">
                      <a16:colId xmlns:a16="http://schemas.microsoft.com/office/drawing/2014/main" val="1538968713"/>
                    </a:ext>
                  </a:extLst>
                </a:gridCol>
                <a:gridCol w="3725444">
                  <a:extLst>
                    <a:ext uri="{9D8B030D-6E8A-4147-A177-3AD203B41FA5}">
                      <a16:colId xmlns:a16="http://schemas.microsoft.com/office/drawing/2014/main" val="3902333431"/>
                    </a:ext>
                  </a:extLst>
                </a:gridCol>
                <a:gridCol w="530352">
                  <a:extLst>
                    <a:ext uri="{9D8B030D-6E8A-4147-A177-3AD203B41FA5}">
                      <a16:colId xmlns:a16="http://schemas.microsoft.com/office/drawing/2014/main" val="1208048317"/>
                    </a:ext>
                  </a:extLst>
                </a:gridCol>
                <a:gridCol w="2962656">
                  <a:extLst>
                    <a:ext uri="{9D8B030D-6E8A-4147-A177-3AD203B41FA5}">
                      <a16:colId xmlns:a16="http://schemas.microsoft.com/office/drawing/2014/main" val="3700692663"/>
                    </a:ext>
                  </a:extLst>
                </a:gridCol>
              </a:tblGrid>
              <a:tr h="394231">
                <a:tc gridSpan="4">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9953"/>
                    </a:solidFill>
                  </a:tcPr>
                </a:tc>
                <a:tc hMerge="1">
                  <a:txBody>
                    <a:bodyPr/>
                    <a:lstStyle/>
                    <a:p>
                      <a:endParaRPr lang="en-GB" dirty="0"/>
                    </a:p>
                  </a:txBody>
                  <a:tcPr>
                    <a:solidFill>
                      <a:srgbClr val="FF9953"/>
                    </a:solidFill>
                  </a:tcPr>
                </a:tc>
                <a:tc hMerge="1">
                  <a:txBody>
                    <a:bodyPr/>
                    <a:lstStyle/>
                    <a:p>
                      <a:pPr algn="ctr"/>
                      <a:endParaRPr lang="en-GB" dirty="0">
                        <a:solidFill>
                          <a:schemeClr val="tx1"/>
                        </a:solidFill>
                      </a:endParaRPr>
                    </a:p>
                  </a:txBody>
                  <a:tcPr>
                    <a:solidFill>
                      <a:srgbClr val="FF9953"/>
                    </a:solidFill>
                  </a:tcPr>
                </a:tc>
                <a:tc hMerge="1">
                  <a:txBody>
                    <a:bodyPr/>
                    <a:lstStyle/>
                    <a:p>
                      <a:endParaRPr lang="en-GB" dirty="0"/>
                    </a:p>
                  </a:txBody>
                  <a:tcPr>
                    <a:solidFill>
                      <a:srgbClr val="FF9953"/>
                    </a:solidFill>
                  </a:tcPr>
                </a:tc>
                <a:extLst>
                  <a:ext uri="{0D108BD9-81ED-4DB2-BD59-A6C34878D82A}">
                    <a16:rowId xmlns:a16="http://schemas.microsoft.com/office/drawing/2014/main" val="1232099042"/>
                  </a:ext>
                </a:extLst>
              </a:tr>
              <a:tr h="435654">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800" dirty="0">
                          <a:solidFill>
                            <a:schemeClr val="tx1"/>
                          </a:solidFill>
                        </a:rPr>
                        <a:t>1</a:t>
                      </a:r>
                      <a:endParaRPr lang="en-GB" sz="2800" dirty="0">
                        <a:solidFill>
                          <a:schemeClr val="tx1"/>
                        </a:solidFill>
                        <a:latin typeface="Century Gothic" panose="020B0502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000" b="1" dirty="0">
                          <a:solidFill>
                            <a:schemeClr val="tx1"/>
                          </a:solidFill>
                          <a:latin typeface="Century Gothic" panose="020B0502020202020204" pitchFamily="34" charset="0"/>
                        </a:rPr>
                        <a:t>A</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l"/>
                      <a:endParaRPr lang="en-GB"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1451558689"/>
                  </a:ext>
                </a:extLst>
              </a:tr>
              <a:tr h="435654">
                <a:tc vMerge="1">
                  <a:txBody>
                    <a:bodyPr/>
                    <a:lstStyle/>
                    <a:p>
                      <a:endParaRPr lang="en-GB" dirty="0"/>
                    </a:p>
                  </a:txBody>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000" b="1" dirty="0">
                          <a:solidFill>
                            <a:schemeClr val="tx1"/>
                          </a:solidFill>
                          <a:latin typeface="Century Gothic" panose="020B0502020202020204" pitchFamily="34" charset="0"/>
                        </a:rPr>
                        <a:t>B</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vMerge="1">
                  <a:txBody>
                    <a:bodyPr/>
                    <a:lstStyle/>
                    <a:p>
                      <a:endParaRPr lang="en-GB" dirty="0"/>
                    </a:p>
                  </a:txBody>
                  <a:tcPr/>
                </a:tc>
                <a:extLst>
                  <a:ext uri="{0D108BD9-81ED-4DB2-BD59-A6C34878D82A}">
                    <a16:rowId xmlns:a16="http://schemas.microsoft.com/office/drawing/2014/main" val="3658350783"/>
                  </a:ext>
                </a:extLst>
              </a:tr>
              <a:tr h="429687">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800" dirty="0">
                          <a:solidFill>
                            <a:schemeClr val="tx1"/>
                          </a:solidFill>
                        </a:rPr>
                        <a:t>2</a:t>
                      </a:r>
                      <a:endParaRPr lang="en-GB" sz="2800" dirty="0">
                        <a:solidFill>
                          <a:schemeClr val="tx1"/>
                        </a:solidFill>
                        <a:latin typeface="Century Gothic" panose="020B0502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000" b="1" dirty="0">
                          <a:solidFill>
                            <a:schemeClr val="tx1"/>
                          </a:solidFill>
                          <a:latin typeface="Century Gothic" panose="020B0502020202020204" pitchFamily="34" charset="0"/>
                        </a:rPr>
                        <a:t>A</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l"/>
                      <a:endParaRPr lang="en-GB" baseline="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3134051697"/>
                  </a:ext>
                </a:extLst>
              </a:tr>
              <a:tr h="435654">
                <a:tc vMerge="1">
                  <a:txBody>
                    <a:bodyPr/>
                    <a:lstStyle/>
                    <a:p>
                      <a:endParaRPr lang="en-GB" dirty="0"/>
                    </a:p>
                  </a:txBody>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000" b="1" dirty="0">
                          <a:solidFill>
                            <a:schemeClr val="tx1"/>
                          </a:solidFill>
                          <a:latin typeface="Century Gothic" panose="020B0502020202020204" pitchFamily="34" charset="0"/>
                        </a:rPr>
                        <a:t>B</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vMerge="1">
                  <a:txBody>
                    <a:bodyPr/>
                    <a:lstStyle/>
                    <a:p>
                      <a:pPr algn="l"/>
                      <a:endParaRPr lang="en-GB" dirty="0"/>
                    </a:p>
                  </a:txBody>
                  <a:tcPr/>
                </a:tc>
                <a:extLst>
                  <a:ext uri="{0D108BD9-81ED-4DB2-BD59-A6C34878D82A}">
                    <a16:rowId xmlns:a16="http://schemas.microsoft.com/office/drawing/2014/main" val="349607882"/>
                  </a:ext>
                </a:extLst>
              </a:tr>
              <a:tr h="435654">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800" dirty="0">
                          <a:solidFill>
                            <a:schemeClr val="tx1"/>
                          </a:solidFill>
                        </a:rPr>
                        <a:t>3</a:t>
                      </a:r>
                      <a:endParaRPr lang="en-GB" sz="2800" dirty="0">
                        <a:solidFill>
                          <a:schemeClr val="tx1"/>
                        </a:solidFill>
                        <a:latin typeface="Century Gothic" panose="020B0502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000" b="1" dirty="0">
                          <a:solidFill>
                            <a:schemeClr val="tx1"/>
                          </a:solidFill>
                          <a:latin typeface="Century Gothic" panose="020B0502020202020204" pitchFamily="34" charset="0"/>
                        </a:rPr>
                        <a:t>A</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l"/>
                      <a:endParaRPr lang="en-GB"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2865752588"/>
                  </a:ext>
                </a:extLst>
              </a:tr>
              <a:tr h="435654">
                <a:tc vMerge="1">
                  <a:txBody>
                    <a:bodyPr/>
                    <a:lstStyle/>
                    <a:p>
                      <a:endParaRPr lang="en-GB" dirty="0">
                        <a:solidFill>
                          <a:srgbClr val="002060"/>
                        </a:solidFill>
                        <a:latin typeface="Century Gothic" panose="020B0502020202020204" pitchFamily="34" charset="0"/>
                      </a:endParaRPr>
                    </a:p>
                  </a:txBody>
                  <a:tcP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000" b="1" dirty="0">
                          <a:solidFill>
                            <a:schemeClr val="tx1"/>
                          </a:solidFill>
                          <a:latin typeface="Century Gothic" panose="020B0502020202020204" pitchFamily="34" charset="0"/>
                        </a:rPr>
                        <a:t>B</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vMerge="1">
                  <a:txBody>
                    <a:bodyPr/>
                    <a:lstStyle/>
                    <a:p>
                      <a:pPr algn="l"/>
                      <a:endParaRPr lang="en-GB" dirty="0"/>
                    </a:p>
                  </a:txBody>
                  <a:tcPr/>
                </a:tc>
                <a:extLst>
                  <a:ext uri="{0D108BD9-81ED-4DB2-BD59-A6C34878D82A}">
                    <a16:rowId xmlns:a16="http://schemas.microsoft.com/office/drawing/2014/main" val="3646375748"/>
                  </a:ext>
                </a:extLst>
              </a:tr>
              <a:tr h="435654">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800" dirty="0">
                          <a:solidFill>
                            <a:schemeClr val="tx1"/>
                          </a:solidFill>
                        </a:rPr>
                        <a:t>4</a:t>
                      </a:r>
                      <a:endParaRPr lang="en-GB" sz="2800" dirty="0">
                        <a:solidFill>
                          <a:schemeClr val="tx1"/>
                        </a:solidFill>
                        <a:latin typeface="Century Gothic" panose="020B0502020202020204" pitchFamily="34" charset="0"/>
                      </a:endParaRPr>
                    </a:p>
                  </a:txBody>
                  <a:tcPr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chemeClr val="tx1"/>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000" b="1" dirty="0">
                          <a:solidFill>
                            <a:schemeClr val="tx1"/>
                          </a:solidFill>
                          <a:latin typeface="Century Gothic" panose="020B0502020202020204" pitchFamily="34" charset="0"/>
                        </a:rPr>
                        <a:t>A</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rgbClr val="FDEFE3"/>
                    </a:solidFill>
                  </a:tcPr>
                </a:tc>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l"/>
                      <a:endParaRPr lang="en-GB" baseline="0" dirty="0">
                        <a:solidFill>
                          <a:schemeClr val="tx1"/>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2589582004"/>
                  </a:ext>
                </a:extLst>
              </a:tr>
              <a:tr h="435654">
                <a:tc vMerge="1">
                  <a:txBody>
                    <a:bodyPr/>
                    <a:lstStyle/>
                    <a:p>
                      <a:endParaRPr lang="en-GB" dirty="0">
                        <a:solidFill>
                          <a:srgbClr val="002060"/>
                        </a:solidFill>
                        <a:latin typeface="Century Gothic" panose="020B0502020202020204" pitchFamily="34" charset="0"/>
                      </a:endParaRPr>
                    </a:p>
                  </a:txBody>
                  <a:tcP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000" b="1" dirty="0">
                          <a:solidFill>
                            <a:schemeClr val="tx1"/>
                          </a:solidFill>
                          <a:latin typeface="Century Gothic" panose="020B0502020202020204" pitchFamily="34" charset="0"/>
                        </a:rPr>
                        <a:t>B</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vMerge="1">
                  <a:txBody>
                    <a:bodyPr/>
                    <a:lstStyle/>
                    <a:p>
                      <a:pPr algn="l"/>
                      <a:endParaRPr lang="en-GB" dirty="0"/>
                    </a:p>
                  </a:txBody>
                  <a:tcPr/>
                </a:tc>
                <a:extLst>
                  <a:ext uri="{0D108BD9-81ED-4DB2-BD59-A6C34878D82A}">
                    <a16:rowId xmlns:a16="http://schemas.microsoft.com/office/drawing/2014/main" val="306386367"/>
                  </a:ext>
                </a:extLst>
              </a:tr>
              <a:tr h="435654">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800" dirty="0">
                          <a:solidFill>
                            <a:schemeClr val="tx1"/>
                          </a:solidFill>
                        </a:rPr>
                        <a:t>5</a:t>
                      </a:r>
                      <a:endParaRPr lang="en-GB" sz="2800" dirty="0">
                        <a:solidFill>
                          <a:schemeClr val="tx1"/>
                        </a:solidFill>
                        <a:latin typeface="Century Gothic" panose="020B0502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chemeClr val="tx1"/>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000" b="1" dirty="0">
                          <a:solidFill>
                            <a:schemeClr val="tx1"/>
                          </a:solidFill>
                          <a:latin typeface="Century Gothic" panose="020B0502020202020204" pitchFamily="34" charset="0"/>
                        </a:rPr>
                        <a:t>A</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l"/>
                      <a:endParaRPr lang="en-GB"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3767521564"/>
                  </a:ext>
                </a:extLst>
              </a:tr>
              <a:tr h="435654">
                <a:tc vMerge="1">
                  <a:txBody>
                    <a:bodyPr/>
                    <a:lstStyle/>
                    <a:p>
                      <a:endParaRPr lang="en-GB" dirty="0">
                        <a:solidFill>
                          <a:srgbClr val="002060"/>
                        </a:solidFill>
                      </a:endParaRPr>
                    </a:p>
                  </a:txBody>
                  <a:tcP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chemeClr val="tx1"/>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000" b="1" dirty="0">
                          <a:solidFill>
                            <a:schemeClr val="tx1"/>
                          </a:solidFill>
                        </a:rPr>
                        <a:t>B</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vMerge="1">
                  <a:txBody>
                    <a:bodyPr/>
                    <a:lstStyle/>
                    <a:p>
                      <a:pPr algn="l"/>
                      <a:endParaRPr lang="en-GB" dirty="0"/>
                    </a:p>
                  </a:txBody>
                  <a:tcPr/>
                </a:tc>
                <a:extLst>
                  <a:ext uri="{0D108BD9-81ED-4DB2-BD59-A6C34878D82A}">
                    <a16:rowId xmlns:a16="http://schemas.microsoft.com/office/drawing/2014/main" val="3861412623"/>
                  </a:ext>
                </a:extLst>
              </a:tr>
            </a:tbl>
          </a:graphicData>
        </a:graphic>
      </p:graphicFrame>
      <p:sp>
        <p:nvSpPr>
          <p:cNvPr id="4" name="Rounded Rectangle 11">
            <a:extLst>
              <a:ext uri="{FF2B5EF4-FFF2-40B4-BE49-F238E27FC236}">
                <a16:creationId xmlns:a16="http://schemas.microsoft.com/office/drawing/2014/main" id="{A316DD52-7894-4A75-969C-CA0645DA2978}"/>
              </a:ext>
            </a:extLst>
          </p:cNvPr>
          <p:cNvSpPr/>
          <p:nvPr/>
        </p:nvSpPr>
        <p:spPr>
          <a:xfrm>
            <a:off x="11201400" y="258166"/>
            <a:ext cx="7267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6" name="TextBox 35">
            <a:extLst>
              <a:ext uri="{FF2B5EF4-FFF2-40B4-BE49-F238E27FC236}">
                <a16:creationId xmlns:a16="http://schemas.microsoft.com/office/drawing/2014/main" id="{30F119A6-6CFC-4252-9B6C-22C05EEF1099}"/>
              </a:ext>
            </a:extLst>
          </p:cNvPr>
          <p:cNvSpPr txBox="1"/>
          <p:nvPr/>
        </p:nvSpPr>
        <p:spPr>
          <a:xfrm>
            <a:off x="880848" y="1881886"/>
            <a:ext cx="1645572" cy="954107"/>
          </a:xfrm>
          <a:prstGeom prst="rect">
            <a:avLst/>
          </a:prstGeom>
          <a:noFill/>
        </p:spPr>
        <p:txBody>
          <a:bodyPr wrap="square" rtlCol="0">
            <a:spAutoFit/>
          </a:bodyPr>
          <a:lstStyle/>
          <a:p>
            <a:pPr marL="0" marR="0" lvl="0" indent="0" defTabSz="914400" eaLnBrk="1" fontAlgn="t" latinLnBrk="0" hangingPunct="1">
              <a:lnSpc>
                <a:spcPct val="14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Madrid</a:t>
            </a:r>
          </a:p>
          <a:p>
            <a:pPr marL="0" marR="0" lvl="0" indent="0" defTabSz="914400" eaLnBrk="1" fontAlgn="t" latinLnBrk="0" hangingPunct="1">
              <a:lnSpc>
                <a:spcPct val="14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En Madrid</a:t>
            </a:r>
          </a:p>
        </p:txBody>
      </p:sp>
      <p:sp>
        <p:nvSpPr>
          <p:cNvPr id="37" name="TextBox 36">
            <a:extLst>
              <a:ext uri="{FF2B5EF4-FFF2-40B4-BE49-F238E27FC236}">
                <a16:creationId xmlns:a16="http://schemas.microsoft.com/office/drawing/2014/main" id="{8F27AE96-E6F9-44EC-BD16-EEE7109E2EAF}"/>
              </a:ext>
            </a:extLst>
          </p:cNvPr>
          <p:cNvSpPr txBox="1"/>
          <p:nvPr/>
        </p:nvSpPr>
        <p:spPr>
          <a:xfrm>
            <a:off x="5158026" y="2143152"/>
            <a:ext cx="2889279"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hay un monumento.</a:t>
            </a:r>
          </a:p>
        </p:txBody>
      </p:sp>
      <p:sp>
        <p:nvSpPr>
          <p:cNvPr id="38" name="TextBox 37">
            <a:extLst>
              <a:ext uri="{FF2B5EF4-FFF2-40B4-BE49-F238E27FC236}">
                <a16:creationId xmlns:a16="http://schemas.microsoft.com/office/drawing/2014/main" id="{B1A58746-96E0-406E-8C58-6E8735A48D38}"/>
              </a:ext>
            </a:extLst>
          </p:cNvPr>
          <p:cNvSpPr txBox="1"/>
          <p:nvPr/>
        </p:nvSpPr>
        <p:spPr>
          <a:xfrm>
            <a:off x="5158808" y="3005655"/>
            <a:ext cx="3516198"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tiene unos parques.  </a:t>
            </a:r>
          </a:p>
        </p:txBody>
      </p:sp>
      <p:sp>
        <p:nvSpPr>
          <p:cNvPr id="39" name="TextBox 38">
            <a:extLst>
              <a:ext uri="{FF2B5EF4-FFF2-40B4-BE49-F238E27FC236}">
                <a16:creationId xmlns:a16="http://schemas.microsoft.com/office/drawing/2014/main" id="{45C2E64C-4D04-437D-B932-1881A3F06476}"/>
              </a:ext>
            </a:extLst>
          </p:cNvPr>
          <p:cNvSpPr txBox="1"/>
          <p:nvPr/>
        </p:nvSpPr>
        <p:spPr>
          <a:xfrm>
            <a:off x="5158026" y="3863710"/>
            <a:ext cx="405613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rPr>
              <a:t>hay una </a:t>
            </a:r>
            <a:r>
              <a:rPr kumimoji="0" lang="en-GB" sz="2000" b="0" i="0" u="none" strike="noStrike" kern="0" cap="none" spc="0" normalizeH="0" baseline="0" noProof="0" dirty="0" err="1">
                <a:ln>
                  <a:noFill/>
                </a:ln>
                <a:solidFill>
                  <a:srgbClr val="002060"/>
                </a:solidFill>
                <a:effectLst/>
                <a:uLnTx/>
                <a:uFillTx/>
              </a:rPr>
              <a:t>escuelas</a:t>
            </a:r>
            <a:r>
              <a:rPr kumimoji="0" lang="en-GB" sz="2000" b="0" i="0" u="none" strike="noStrike" kern="0" cap="none" spc="0" normalizeH="0" baseline="0" noProof="0" dirty="0">
                <a:ln>
                  <a:noFill/>
                </a:ln>
                <a:solidFill>
                  <a:srgbClr val="002060"/>
                </a:solidFill>
                <a:effectLst/>
                <a:uLnTx/>
                <a:uFillTx/>
              </a:rPr>
              <a:t>.</a:t>
            </a:r>
          </a:p>
        </p:txBody>
      </p:sp>
      <p:sp>
        <p:nvSpPr>
          <p:cNvPr id="40" name="TextBox 39">
            <a:extLst>
              <a:ext uri="{FF2B5EF4-FFF2-40B4-BE49-F238E27FC236}">
                <a16:creationId xmlns:a16="http://schemas.microsoft.com/office/drawing/2014/main" id="{3359C050-FEB6-4B00-BADB-143C3159DFBF}"/>
              </a:ext>
            </a:extLst>
          </p:cNvPr>
          <p:cNvSpPr txBox="1"/>
          <p:nvPr/>
        </p:nvSpPr>
        <p:spPr>
          <a:xfrm>
            <a:off x="5088351" y="5639160"/>
            <a:ext cx="2860094"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effectLst/>
                <a:uLnTx/>
                <a:uFillTx/>
              </a:rPr>
              <a:t>tiene</a:t>
            </a:r>
            <a:r>
              <a:rPr kumimoji="0" lang="en-GB" sz="2000" b="0" i="0" u="none" strike="noStrike" kern="0" cap="none" spc="0" normalizeH="0" baseline="0" noProof="0" dirty="0">
                <a:ln>
                  <a:noFill/>
                </a:ln>
                <a:effectLst/>
                <a:uLnTx/>
                <a:uFillTx/>
              </a:rPr>
              <a:t> una cathedral.</a:t>
            </a:r>
          </a:p>
        </p:txBody>
      </p:sp>
      <p:sp>
        <p:nvSpPr>
          <p:cNvPr id="41" name="TextBox 40">
            <a:extLst>
              <a:ext uri="{FF2B5EF4-FFF2-40B4-BE49-F238E27FC236}">
                <a16:creationId xmlns:a16="http://schemas.microsoft.com/office/drawing/2014/main" id="{21812821-E6F3-47E4-AD9D-4B1DB7EC7C3B}"/>
              </a:ext>
            </a:extLst>
          </p:cNvPr>
          <p:cNvSpPr txBox="1"/>
          <p:nvPr/>
        </p:nvSpPr>
        <p:spPr>
          <a:xfrm>
            <a:off x="5158026" y="4799038"/>
            <a:ext cx="2400753"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hay </a:t>
            </a:r>
            <a:r>
              <a:rPr kumimoji="0" lang="en-GB" sz="2000" b="0" i="0" u="none" strike="noStrike" kern="0" cap="none" spc="0" normalizeH="0" baseline="0" noProof="0" dirty="0" err="1">
                <a:ln>
                  <a:noFill/>
                </a:ln>
                <a:effectLst/>
                <a:uLnTx/>
                <a:uFillTx/>
              </a:rPr>
              <a:t>unas</a:t>
            </a:r>
            <a:r>
              <a:rPr kumimoji="0" lang="en-GB" sz="2000" b="0" i="0" u="none" strike="noStrike" kern="0" cap="none" spc="0" normalizeH="0" baseline="0" noProof="0" dirty="0">
                <a:ln>
                  <a:noFill/>
                </a:ln>
                <a:effectLst/>
                <a:uLnTx/>
                <a:uFillTx/>
              </a:rPr>
              <a:t> casas.</a:t>
            </a:r>
          </a:p>
        </p:txBody>
      </p:sp>
      <p:pic>
        <p:nvPicPr>
          <p:cNvPr id="42" name="Picture 2" descr="http://www.clker.com/cliparts/j/p/l/D/8/K/green-tick-md.png">
            <a:extLst>
              <a:ext uri="{FF2B5EF4-FFF2-40B4-BE49-F238E27FC236}">
                <a16:creationId xmlns:a16="http://schemas.microsoft.com/office/drawing/2014/main" id="{A57B6DE8-7DB9-4DF1-B9D7-7FEDC03502C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64153" y="2259375"/>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43" name="Picture 2" descr="http://www.clker.com/cliparts/j/p/l/D/8/K/green-tick-md.png">
            <a:extLst>
              <a:ext uri="{FF2B5EF4-FFF2-40B4-BE49-F238E27FC236}">
                <a16:creationId xmlns:a16="http://schemas.microsoft.com/office/drawing/2014/main" id="{10F40C98-8D89-4FE8-8DDE-B3C5065AC13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64153" y="2712678"/>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44" name="Picture 2" descr="http://www.clker.com/cliparts/j/p/l/D/8/K/green-tick-md.png">
            <a:extLst>
              <a:ext uri="{FF2B5EF4-FFF2-40B4-BE49-F238E27FC236}">
                <a16:creationId xmlns:a16="http://schemas.microsoft.com/office/drawing/2014/main" id="{7C60037E-0621-4D52-94CE-FCD6852304D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7842" y="3551763"/>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45" name="Picture 2" descr="http://www.clker.com/cliparts/j/p/l/D/8/K/green-tick-md.png">
            <a:extLst>
              <a:ext uri="{FF2B5EF4-FFF2-40B4-BE49-F238E27FC236}">
                <a16:creationId xmlns:a16="http://schemas.microsoft.com/office/drawing/2014/main" id="{2108B100-35D3-44A4-9B53-92F0AD71D2A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9913" y="5344058"/>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46" name="Picture 2" descr="http://www.clker.com/cliparts/j/p/l/D/8/K/green-tick-md.png">
            <a:extLst>
              <a:ext uri="{FF2B5EF4-FFF2-40B4-BE49-F238E27FC236}">
                <a16:creationId xmlns:a16="http://schemas.microsoft.com/office/drawing/2014/main" id="{F2E39E67-D37C-437C-BC4D-FE7C7182906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1093" y="4874793"/>
            <a:ext cx="422268" cy="440047"/>
          </a:xfrm>
          <a:prstGeom prst="rect">
            <a:avLst/>
          </a:prstGeom>
          <a:noFill/>
          <a:extLst>
            <a:ext uri="{909E8E84-426E-40dd-AFC4-6F175D3DCCD1}">
              <a14:hiddenFill xmlns:a14="http://schemas.microsoft.com/office/drawing/2010/main" xmlns="">
                <a:solidFill>
                  <a:srgbClr val="FFFFFF"/>
                </a:solidFill>
              </a14:hiddenFill>
            </a:ext>
          </a:extLst>
        </p:spPr>
      </p:pic>
      <p:sp>
        <p:nvSpPr>
          <p:cNvPr id="50" name="TextBox 49">
            <a:extLst>
              <a:ext uri="{FF2B5EF4-FFF2-40B4-BE49-F238E27FC236}">
                <a16:creationId xmlns:a16="http://schemas.microsoft.com/office/drawing/2014/main" id="{A24A2A65-064E-458C-B311-58972270E677}"/>
              </a:ext>
            </a:extLst>
          </p:cNvPr>
          <p:cNvSpPr txBox="1"/>
          <p:nvPr/>
        </p:nvSpPr>
        <p:spPr>
          <a:xfrm>
            <a:off x="917704" y="2727307"/>
            <a:ext cx="1969842" cy="954107"/>
          </a:xfrm>
          <a:prstGeom prst="rect">
            <a:avLst/>
          </a:prstGeom>
          <a:noFill/>
        </p:spPr>
        <p:txBody>
          <a:bodyPr wrap="square" rtlCol="0">
            <a:spAutoFit/>
          </a:bodyPr>
          <a:lstStyle/>
          <a:p>
            <a:pPr marL="0" marR="0" lvl="0" indent="0" defTabSz="914400" eaLnBrk="1" fontAlgn="t" latinLnBrk="0" hangingPunct="1">
              <a:lnSpc>
                <a:spcPct val="14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Málaga</a:t>
            </a:r>
          </a:p>
          <a:p>
            <a:pPr marL="0" marR="0" lvl="0" indent="0" defTabSz="914400" eaLnBrk="1" fontAlgn="t" latinLnBrk="0" hangingPunct="1">
              <a:lnSpc>
                <a:spcPct val="140000"/>
              </a:lnSpc>
              <a:spcBef>
                <a:spcPts val="0"/>
              </a:spcBef>
              <a:spcAft>
                <a:spcPts val="0"/>
              </a:spcAft>
              <a:buClrTx/>
              <a:buSzTx/>
              <a:buFontTx/>
              <a:buNone/>
              <a:tabLst/>
              <a:defRPr/>
            </a:pPr>
            <a:r>
              <a:rPr kumimoji="0" lang="en-GB" sz="2000" b="0" i="0" u="none" strike="noStrike" kern="0" cap="none" spc="0" normalizeH="0" baseline="0" noProof="0" dirty="0" err="1">
                <a:ln>
                  <a:noFill/>
                </a:ln>
                <a:effectLst/>
                <a:uLnTx/>
                <a:uFillTx/>
              </a:rPr>
              <a:t>En</a:t>
            </a:r>
            <a:r>
              <a:rPr kumimoji="0" lang="en-GB" sz="2000" b="0" i="0" u="none" strike="noStrike" kern="0" cap="none" spc="0" normalizeH="0" baseline="0" noProof="0" dirty="0">
                <a:ln>
                  <a:noFill/>
                </a:ln>
                <a:effectLst/>
                <a:uLnTx/>
                <a:uFillTx/>
              </a:rPr>
              <a:t> Málaga</a:t>
            </a:r>
          </a:p>
        </p:txBody>
      </p:sp>
      <p:sp>
        <p:nvSpPr>
          <p:cNvPr id="51" name="TextBox 50">
            <a:extLst>
              <a:ext uri="{FF2B5EF4-FFF2-40B4-BE49-F238E27FC236}">
                <a16:creationId xmlns:a16="http://schemas.microsoft.com/office/drawing/2014/main" id="{91D4EC54-6B40-4A53-9650-CAF8214A5ACF}"/>
              </a:ext>
            </a:extLst>
          </p:cNvPr>
          <p:cNvSpPr txBox="1"/>
          <p:nvPr/>
        </p:nvSpPr>
        <p:spPr>
          <a:xfrm>
            <a:off x="880848" y="3598576"/>
            <a:ext cx="1825187" cy="954107"/>
          </a:xfrm>
          <a:prstGeom prst="rect">
            <a:avLst/>
          </a:prstGeom>
          <a:noFill/>
        </p:spPr>
        <p:txBody>
          <a:bodyPr wrap="square" rtlCol="0">
            <a:spAutoFit/>
          </a:bodyPr>
          <a:lstStyle/>
          <a:p>
            <a:pPr marL="0" marR="0" lvl="0" indent="0" defTabSz="914400" eaLnBrk="1" fontAlgn="t" latinLnBrk="0" hangingPunct="1">
              <a:lnSpc>
                <a:spcPct val="140000"/>
              </a:lnSpc>
              <a:spcBef>
                <a:spcPts val="0"/>
              </a:spcBef>
              <a:spcAft>
                <a:spcPts val="0"/>
              </a:spcAft>
              <a:buClrTx/>
              <a:buSzTx/>
              <a:buFontTx/>
              <a:buNone/>
              <a:tabLst/>
              <a:defRPr/>
            </a:pPr>
            <a:r>
              <a:rPr kumimoji="0" lang="en-GB" sz="2000" b="0" i="0" u="none" strike="noStrike" kern="0" cap="none" spc="0" normalizeH="0" baseline="0" noProof="0" dirty="0" err="1">
                <a:ln>
                  <a:noFill/>
                </a:ln>
                <a:effectLst/>
                <a:uLnTx/>
                <a:uFillTx/>
              </a:rPr>
              <a:t>En</a:t>
            </a:r>
            <a:r>
              <a:rPr kumimoji="0" lang="en-GB" sz="2000" b="0" i="0" u="none" strike="noStrike" kern="0" cap="none" spc="0" normalizeH="0" baseline="0" noProof="0" dirty="0">
                <a:ln>
                  <a:noFill/>
                </a:ln>
                <a:effectLst/>
                <a:uLnTx/>
                <a:uFillTx/>
              </a:rPr>
              <a:t> Mallorca</a:t>
            </a:r>
          </a:p>
          <a:p>
            <a:pPr marL="0" marR="0" lvl="0" indent="0" defTabSz="914400" eaLnBrk="1" fontAlgn="t" latinLnBrk="0" hangingPunct="1">
              <a:lnSpc>
                <a:spcPct val="14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Mallorca</a:t>
            </a:r>
          </a:p>
        </p:txBody>
      </p:sp>
      <p:sp>
        <p:nvSpPr>
          <p:cNvPr id="52" name="TextBox 51">
            <a:extLst>
              <a:ext uri="{FF2B5EF4-FFF2-40B4-BE49-F238E27FC236}">
                <a16:creationId xmlns:a16="http://schemas.microsoft.com/office/drawing/2014/main" id="{6BCF2EE9-BB2D-4785-878B-71A8298E152F}"/>
              </a:ext>
            </a:extLst>
          </p:cNvPr>
          <p:cNvSpPr txBox="1"/>
          <p:nvPr/>
        </p:nvSpPr>
        <p:spPr>
          <a:xfrm>
            <a:off x="896253" y="5323806"/>
            <a:ext cx="3770625" cy="954107"/>
          </a:xfrm>
          <a:prstGeom prst="rect">
            <a:avLst/>
          </a:prstGeom>
          <a:noFill/>
        </p:spPr>
        <p:txBody>
          <a:bodyPr wrap="square" rtlCol="0">
            <a:spAutoFit/>
          </a:bodyPr>
          <a:lstStyle/>
          <a:p>
            <a:pPr marL="0" marR="0" lvl="0" indent="0" defTabSz="914400" eaLnBrk="1" fontAlgn="t" latinLnBrk="0" hangingPunct="1">
              <a:lnSpc>
                <a:spcPct val="14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Santiago de Compostela</a:t>
            </a:r>
          </a:p>
          <a:p>
            <a:pPr marL="0" marR="0" lvl="0" indent="0" defTabSz="914400" eaLnBrk="1" fontAlgn="t" latinLnBrk="0" hangingPunct="1">
              <a:lnSpc>
                <a:spcPct val="140000"/>
              </a:lnSpc>
              <a:spcBef>
                <a:spcPts val="0"/>
              </a:spcBef>
              <a:spcAft>
                <a:spcPts val="0"/>
              </a:spcAft>
              <a:buClrTx/>
              <a:buSzTx/>
              <a:buFontTx/>
              <a:buNone/>
              <a:tabLst/>
              <a:defRPr/>
            </a:pPr>
            <a:r>
              <a:rPr kumimoji="0" lang="en-GB" sz="2000" b="0" i="0" u="none" strike="noStrike" kern="0" cap="none" spc="0" normalizeH="0" baseline="0" noProof="0" dirty="0" err="1">
                <a:ln>
                  <a:noFill/>
                </a:ln>
                <a:effectLst/>
                <a:uLnTx/>
                <a:uFillTx/>
              </a:rPr>
              <a:t>En</a:t>
            </a:r>
            <a:r>
              <a:rPr kumimoji="0" lang="en-GB" sz="2000" b="0" i="0" u="none" strike="noStrike" kern="0" cap="none" spc="0" normalizeH="0" baseline="0" noProof="0" dirty="0">
                <a:ln>
                  <a:noFill/>
                </a:ln>
                <a:effectLst/>
                <a:uLnTx/>
                <a:uFillTx/>
              </a:rPr>
              <a:t> Santiago de Compostela</a:t>
            </a:r>
          </a:p>
        </p:txBody>
      </p:sp>
      <p:sp>
        <p:nvSpPr>
          <p:cNvPr id="53" name="TextBox 52">
            <a:extLst>
              <a:ext uri="{FF2B5EF4-FFF2-40B4-BE49-F238E27FC236}">
                <a16:creationId xmlns:a16="http://schemas.microsoft.com/office/drawing/2014/main" id="{9E1E9ADC-5E75-4721-874E-8CA4E6AF54BA}"/>
              </a:ext>
            </a:extLst>
          </p:cNvPr>
          <p:cNvSpPr txBox="1"/>
          <p:nvPr/>
        </p:nvSpPr>
        <p:spPr>
          <a:xfrm>
            <a:off x="900596" y="4484721"/>
            <a:ext cx="2374416" cy="954107"/>
          </a:xfrm>
          <a:prstGeom prst="rect">
            <a:avLst/>
          </a:prstGeom>
          <a:noFill/>
        </p:spPr>
        <p:txBody>
          <a:bodyPr wrap="square" rtlCol="0">
            <a:spAutoFit/>
          </a:bodyPr>
          <a:lstStyle/>
          <a:p>
            <a:pPr marL="0" marR="0" lvl="0" indent="0" defTabSz="914400" eaLnBrk="1" fontAlgn="t" latinLnBrk="0" hangingPunct="1">
              <a:lnSpc>
                <a:spcPct val="14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San </a:t>
            </a:r>
            <a:r>
              <a:rPr kumimoji="0" lang="en-GB" sz="2000" b="0" i="0" u="none" strike="noStrike" kern="0" cap="none" spc="0" normalizeH="0" baseline="0" noProof="0" dirty="0" err="1">
                <a:ln>
                  <a:noFill/>
                </a:ln>
                <a:effectLst/>
                <a:uLnTx/>
                <a:uFillTx/>
              </a:rPr>
              <a:t>Sebastián</a:t>
            </a:r>
            <a:endParaRPr kumimoji="0" lang="en-GB" sz="2000" b="0" i="0" u="none" strike="noStrike" kern="0" cap="none" spc="0" normalizeH="0" baseline="0" noProof="0" dirty="0">
              <a:ln>
                <a:noFill/>
              </a:ln>
              <a:effectLst/>
              <a:uLnTx/>
              <a:uFillTx/>
            </a:endParaRPr>
          </a:p>
          <a:p>
            <a:pPr marL="0" marR="0" lvl="0" indent="0" defTabSz="914400" eaLnBrk="1" fontAlgn="t" latinLnBrk="0" hangingPunct="1">
              <a:lnSpc>
                <a:spcPct val="14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En San Sebastián</a:t>
            </a:r>
          </a:p>
        </p:txBody>
      </p:sp>
      <p:graphicFrame>
        <p:nvGraphicFramePr>
          <p:cNvPr id="54" name="Table 53">
            <a:extLst>
              <a:ext uri="{FF2B5EF4-FFF2-40B4-BE49-F238E27FC236}">
                <a16:creationId xmlns:a16="http://schemas.microsoft.com/office/drawing/2014/main" id="{6FB1C082-F405-4AF3-9A4C-AA3672E4C88A}"/>
              </a:ext>
            </a:extLst>
          </p:cNvPr>
          <p:cNvGraphicFramePr>
            <a:graphicFrameLocks noGrp="1"/>
          </p:cNvGraphicFramePr>
          <p:nvPr>
            <p:extLst>
              <p:ext uri="{D42A27DB-BD31-4B8C-83A1-F6EECF244321}">
                <p14:modId xmlns:p14="http://schemas.microsoft.com/office/powerpoint/2010/main" val="286647780"/>
              </p:ext>
            </p:extLst>
          </p:nvPr>
        </p:nvGraphicFramePr>
        <p:xfrm>
          <a:off x="8190432" y="1548445"/>
          <a:ext cx="3537857" cy="4744804"/>
        </p:xfrm>
        <a:graphic>
          <a:graphicData uri="http://schemas.openxmlformats.org/drawingml/2006/table">
            <a:tbl>
              <a:tblPr firstRow="1" bandRow="1"/>
              <a:tblGrid>
                <a:gridCol w="2890157">
                  <a:extLst>
                    <a:ext uri="{9D8B030D-6E8A-4147-A177-3AD203B41FA5}">
                      <a16:colId xmlns:a16="http://schemas.microsoft.com/office/drawing/2014/main" val="3902333431"/>
                    </a:ext>
                  </a:extLst>
                </a:gridCol>
                <a:gridCol w="647700">
                  <a:extLst>
                    <a:ext uri="{9D8B030D-6E8A-4147-A177-3AD203B41FA5}">
                      <a16:colId xmlns:a16="http://schemas.microsoft.com/office/drawing/2014/main" val="1208048317"/>
                    </a:ext>
                  </a:extLst>
                </a:gridCol>
              </a:tblGrid>
              <a:tr h="394231">
                <a:tc grid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9953"/>
                    </a:solidFill>
                  </a:tcPr>
                </a:tc>
                <a:tc hMerge="1">
                  <a:txBody>
                    <a:bodyPr/>
                    <a:lstStyle/>
                    <a:p>
                      <a:pPr algn="ctr"/>
                      <a:endParaRPr lang="en-GB" dirty="0">
                        <a:solidFill>
                          <a:schemeClr val="tx1"/>
                        </a:solidFill>
                      </a:endParaRPr>
                    </a:p>
                  </a:txBody>
                  <a:tcPr>
                    <a:solidFill>
                      <a:srgbClr val="FF9953"/>
                    </a:solidFill>
                  </a:tcPr>
                </a:tc>
                <a:extLst>
                  <a:ext uri="{0D108BD9-81ED-4DB2-BD59-A6C34878D82A}">
                    <a16:rowId xmlns:a16="http://schemas.microsoft.com/office/drawing/2014/main" val="1232099042"/>
                  </a:ext>
                </a:extLst>
              </a:tr>
              <a:tr h="435654">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dirty="0">
                          <a:solidFill>
                            <a:schemeClr val="tx1"/>
                          </a:solidFill>
                          <a:latin typeface="Century Gothic" panose="020B0502020202020204" pitchFamily="34" charset="0"/>
                        </a:rPr>
                        <a:t>Es muy antiguo.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1451558689"/>
                  </a:ext>
                </a:extLst>
              </a:tr>
              <a:tr h="435654">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dirty="0">
                          <a:solidFill>
                            <a:schemeClr val="tx1"/>
                          </a:solidFill>
                          <a:latin typeface="Century Gothic" panose="020B0502020202020204" pitchFamily="34" charset="0"/>
                        </a:rPr>
                        <a:t>Son muy antiguos.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3658350783"/>
                  </a:ext>
                </a:extLst>
              </a:tr>
              <a:tr h="429687">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dirty="0">
                          <a:solidFill>
                            <a:schemeClr val="tx1"/>
                          </a:solidFill>
                          <a:latin typeface="Century Gothic" panose="020B0502020202020204" pitchFamily="34" charset="0"/>
                        </a:rPr>
                        <a:t>No son muy bonitos.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3134051697"/>
                  </a:ext>
                </a:extLst>
              </a:tr>
              <a:tr h="435654">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dirty="0">
                          <a:solidFill>
                            <a:schemeClr val="tx1"/>
                          </a:solidFill>
                          <a:latin typeface="Century Gothic" panose="020B0502020202020204" pitchFamily="34" charset="0"/>
                        </a:rPr>
                        <a:t>No es muy bonito.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349607882"/>
                  </a:ext>
                </a:extLst>
              </a:tr>
              <a:tr h="435654">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dirty="0">
                          <a:solidFill>
                            <a:schemeClr val="tx1"/>
                          </a:solidFill>
                          <a:latin typeface="Century Gothic" panose="020B0502020202020204" pitchFamily="34" charset="0"/>
                        </a:rPr>
                        <a:t>Son muy </a:t>
                      </a:r>
                      <a:r>
                        <a:rPr lang="en-GB" sz="2000" dirty="0" err="1">
                          <a:solidFill>
                            <a:schemeClr val="tx1"/>
                          </a:solidFill>
                          <a:latin typeface="Century Gothic" panose="020B0502020202020204" pitchFamily="34" charset="0"/>
                        </a:rPr>
                        <a:t>pequeñas</a:t>
                      </a:r>
                      <a:r>
                        <a:rPr lang="en-GB" sz="2000" dirty="0">
                          <a:solidFill>
                            <a:schemeClr val="tx1"/>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2865752588"/>
                  </a:ext>
                </a:extLst>
              </a:tr>
              <a:tr h="435654">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latin typeface="Century Gothic" panose="020B0502020202020204" pitchFamily="34" charset="0"/>
                        </a:rPr>
                        <a:t>Es muy pequeña.</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3646375748"/>
                  </a:ext>
                </a:extLst>
              </a:tr>
              <a:tr h="435654">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dirty="0">
                          <a:solidFill>
                            <a:schemeClr val="tx1"/>
                          </a:solidFill>
                          <a:latin typeface="Century Gothic" panose="020B0502020202020204" pitchFamily="34" charset="0"/>
                        </a:rPr>
                        <a:t>Es </a:t>
                      </a:r>
                      <a:r>
                        <a:rPr lang="en-GB" sz="2000" dirty="0" err="1">
                          <a:solidFill>
                            <a:schemeClr val="tx1"/>
                          </a:solidFill>
                          <a:latin typeface="Century Gothic" panose="020B0502020202020204" pitchFamily="34" charset="0"/>
                        </a:rPr>
                        <a:t>cara</a:t>
                      </a:r>
                      <a:r>
                        <a:rPr lang="en-GB" sz="2000" dirty="0">
                          <a:solidFill>
                            <a:schemeClr val="tx1"/>
                          </a:solidFill>
                          <a:latin typeface="Century Gothic" panose="020B0502020202020204" pitchFamily="34" charset="0"/>
                        </a:rPr>
                        <a:t>.</a:t>
                      </a: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2589582004"/>
                  </a:ext>
                </a:extLst>
              </a:tr>
              <a:tr h="435654">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dirty="0">
                          <a:solidFill>
                            <a:schemeClr val="tx1"/>
                          </a:solidFill>
                          <a:latin typeface="Century Gothic" panose="020B0502020202020204" pitchFamily="34" charset="0"/>
                        </a:rPr>
                        <a:t>Son </a:t>
                      </a:r>
                      <a:r>
                        <a:rPr lang="en-GB" sz="2000" dirty="0" err="1">
                          <a:solidFill>
                            <a:schemeClr val="tx1"/>
                          </a:solidFill>
                          <a:latin typeface="Century Gothic" panose="020B0502020202020204" pitchFamily="34" charset="0"/>
                        </a:rPr>
                        <a:t>caras</a:t>
                      </a:r>
                      <a:r>
                        <a:rPr lang="en-GB" sz="2000" dirty="0">
                          <a:solidFill>
                            <a:schemeClr val="tx1"/>
                          </a:solidFill>
                          <a:latin typeface="Century Gothic" panose="020B0502020202020204" pitchFamily="34" charset="0"/>
                        </a:rPr>
                        <a:t>.</a:t>
                      </a: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306386367"/>
                  </a:ext>
                </a:extLst>
              </a:tr>
              <a:tr h="435654">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dirty="0">
                          <a:solidFill>
                            <a:schemeClr val="tx1"/>
                          </a:solidFill>
                          <a:latin typeface="Century Gothic" panose="020B0502020202020204" pitchFamily="34" charset="0"/>
                        </a:rPr>
                        <a:t>Es </a:t>
                      </a:r>
                      <a:r>
                        <a:rPr lang="en-GB" sz="2000" dirty="0" err="1">
                          <a:solidFill>
                            <a:schemeClr val="tx1"/>
                          </a:solidFill>
                          <a:latin typeface="Century Gothic" panose="020B0502020202020204" pitchFamily="34" charset="0"/>
                        </a:rPr>
                        <a:t>famosa</a:t>
                      </a:r>
                      <a:r>
                        <a:rPr lang="en-GB" sz="2000" dirty="0">
                          <a:solidFill>
                            <a:schemeClr val="tx1"/>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3767521564"/>
                  </a:ext>
                </a:extLst>
              </a:tr>
              <a:tr h="435654">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dirty="0">
                          <a:solidFill>
                            <a:schemeClr val="tx1"/>
                          </a:solidFill>
                          <a:latin typeface="Century Gothic" panose="020B0502020202020204" pitchFamily="34" charset="0"/>
                        </a:rPr>
                        <a:t>Son </a:t>
                      </a:r>
                      <a:r>
                        <a:rPr lang="en-GB" sz="2000" dirty="0" err="1">
                          <a:solidFill>
                            <a:schemeClr val="tx1"/>
                          </a:solidFill>
                          <a:latin typeface="Century Gothic" panose="020B0502020202020204" pitchFamily="34" charset="0"/>
                        </a:rPr>
                        <a:t>famosas</a:t>
                      </a:r>
                      <a:r>
                        <a:rPr lang="en-GB" sz="2000" dirty="0">
                          <a:solidFill>
                            <a:schemeClr val="tx1"/>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3861412623"/>
                  </a:ext>
                </a:extLst>
              </a:tr>
            </a:tbl>
          </a:graphicData>
        </a:graphic>
      </p:graphicFrame>
      <p:pic>
        <p:nvPicPr>
          <p:cNvPr id="57" name="Picture 2" descr="http://www.clker.com/cliparts/j/p/l/D/8/K/green-tick-md.png">
            <a:extLst>
              <a:ext uri="{FF2B5EF4-FFF2-40B4-BE49-F238E27FC236}">
                <a16:creationId xmlns:a16="http://schemas.microsoft.com/office/drawing/2014/main" id="{1C06C611-583A-49D5-A09A-9A1DCFB446E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00864" y="1934228"/>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58" name="Picture 2" descr="http://www.clker.com/cliparts/j/p/l/D/8/K/green-tick-md.png">
            <a:extLst>
              <a:ext uri="{FF2B5EF4-FFF2-40B4-BE49-F238E27FC236}">
                <a16:creationId xmlns:a16="http://schemas.microsoft.com/office/drawing/2014/main" id="{B460C064-8A57-4EE0-9CE4-2FC41668FD1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68581" y="2823083"/>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59" name="Picture 2" descr="http://www.clker.com/cliparts/j/p/l/D/8/K/green-tick-md.png">
            <a:extLst>
              <a:ext uri="{FF2B5EF4-FFF2-40B4-BE49-F238E27FC236}">
                <a16:creationId xmlns:a16="http://schemas.microsoft.com/office/drawing/2014/main" id="{E8857A65-91C5-4BE8-909A-129AF6E04A4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33746" y="3635582"/>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60" name="Picture 2" descr="http://www.clker.com/cliparts/j/p/l/D/8/K/green-tick-md.png">
            <a:extLst>
              <a:ext uri="{FF2B5EF4-FFF2-40B4-BE49-F238E27FC236}">
                <a16:creationId xmlns:a16="http://schemas.microsoft.com/office/drawing/2014/main" id="{4BF98103-C790-4D6A-8E84-F4CD7F0BA5F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53967" y="4977111"/>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61" name="Picture 2" descr="http://www.clker.com/cliparts/j/p/l/D/8/K/green-tick-md.png">
            <a:extLst>
              <a:ext uri="{FF2B5EF4-FFF2-40B4-BE49-F238E27FC236}">
                <a16:creationId xmlns:a16="http://schemas.microsoft.com/office/drawing/2014/main" id="{035DFC99-560B-4F11-9E8A-4652309D14F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70332" y="5382191"/>
            <a:ext cx="422268" cy="440047"/>
          </a:xfrm>
          <a:prstGeom prst="rect">
            <a:avLst/>
          </a:prstGeom>
          <a:noFill/>
          <a:extLst>
            <a:ext uri="{909E8E84-426E-40dd-AFC4-6F175D3DCCD1}">
              <a14:hiddenFill xmlns:a14="http://schemas.microsoft.com/office/drawing/2010/main" xmlns="">
                <a:solidFill>
                  <a:srgbClr val="FFFFFF"/>
                </a:solidFill>
              </a14:hiddenFill>
            </a:ext>
          </a:extLst>
        </p:spPr>
      </p:pic>
      <p:sp>
        <p:nvSpPr>
          <p:cNvPr id="62" name="Title 61">
            <a:extLst>
              <a:ext uri="{FF2B5EF4-FFF2-40B4-BE49-F238E27FC236}">
                <a16:creationId xmlns:a16="http://schemas.microsoft.com/office/drawing/2014/main" id="{B37CB188-4BAA-4DEF-9079-F1B79E87C2E8}"/>
              </a:ext>
            </a:extLst>
          </p:cNvPr>
          <p:cNvSpPr>
            <a:spLocks noGrp="1"/>
          </p:cNvSpPr>
          <p:nvPr>
            <p:ph type="title"/>
          </p:nvPr>
        </p:nvSpPr>
        <p:spPr>
          <a:xfrm>
            <a:off x="-51" y="250110"/>
            <a:ext cx="4427580" cy="647577"/>
          </a:xfrm>
        </p:spPr>
        <p:txBody>
          <a:bodyPr anchor="ctr">
            <a:normAutofit/>
          </a:bodyPr>
          <a:lstStyle/>
          <a:p>
            <a:r>
              <a:rPr lang="en-GB" sz="2400" b="1" i="0" kern="1200" spc="0" baseline="0" dirty="0">
                <a:ln>
                  <a:noFill/>
                </a:ln>
                <a:solidFill>
                  <a:srgbClr val="FFFFFF"/>
                </a:solidFill>
                <a:effectLst/>
                <a:latin typeface="Century Gothic" panose="020B0502020202020204" pitchFamily="34" charset="0"/>
                <a:ea typeface="+mn-ea"/>
                <a:cs typeface="+mn-cs"/>
              </a:rPr>
              <a:t>Daniel describe </a:t>
            </a:r>
            <a:r>
              <a:rPr lang="en-GB" sz="2400" b="1" i="0" kern="1200" spc="0" baseline="0" dirty="0" err="1">
                <a:ln>
                  <a:noFill/>
                </a:ln>
                <a:solidFill>
                  <a:srgbClr val="FFFFFF"/>
                </a:solidFill>
                <a:effectLst/>
                <a:latin typeface="Century Gothic" panose="020B0502020202020204" pitchFamily="34" charset="0"/>
                <a:ea typeface="+mn-ea"/>
                <a:cs typeface="+mn-cs"/>
              </a:rPr>
              <a:t>también</a:t>
            </a:r>
            <a:endParaRPr lang="en-GB" sz="2400" dirty="0"/>
          </a:p>
        </p:txBody>
      </p:sp>
      <p:sp>
        <p:nvSpPr>
          <p:cNvPr id="33" name="TextBox 32">
            <a:extLst>
              <a:ext uri="{FF2B5EF4-FFF2-40B4-BE49-F238E27FC236}">
                <a16:creationId xmlns:a16="http://schemas.microsoft.com/office/drawing/2014/main" id="{8322E716-E054-487A-8406-33745D9225A3}"/>
              </a:ext>
            </a:extLst>
          </p:cNvPr>
          <p:cNvSpPr txBox="1"/>
          <p:nvPr/>
        </p:nvSpPr>
        <p:spPr>
          <a:xfrm>
            <a:off x="11225502" y="226537"/>
            <a:ext cx="863975" cy="400110"/>
          </a:xfrm>
          <a:prstGeom prst="rect">
            <a:avLst/>
          </a:prstGeom>
          <a:noFill/>
        </p:spPr>
        <p:txBody>
          <a:bodyPr wrap="square">
            <a:spAutoFit/>
          </a:bodyPr>
          <a:lstStyle/>
          <a:p>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rPr>
              <a:t>leer</a:t>
            </a:r>
            <a:endParaRPr lang="en-GB" dirty="0"/>
          </a:p>
        </p:txBody>
      </p:sp>
      <p:pic>
        <p:nvPicPr>
          <p:cNvPr id="34" name="Graphic 33" descr="Teacher">
            <a:extLst>
              <a:ext uri="{FF2B5EF4-FFF2-40B4-BE49-F238E27FC236}">
                <a16:creationId xmlns:a16="http://schemas.microsoft.com/office/drawing/2014/main" id="{7F6B86D3-0CFA-4192-A16F-BE4A4F7895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6043" y="938582"/>
            <a:ext cx="914400" cy="914400"/>
          </a:xfrm>
          <a:prstGeom prst="rect">
            <a:avLst/>
          </a:prstGeom>
        </p:spPr>
      </p:pic>
      <p:sp>
        <p:nvSpPr>
          <p:cNvPr id="63" name="Speech Bubble: Rectangle with Corners Rounded 62">
            <a:extLst>
              <a:ext uri="{FF2B5EF4-FFF2-40B4-BE49-F238E27FC236}">
                <a16:creationId xmlns:a16="http://schemas.microsoft.com/office/drawing/2014/main" id="{5BF7CF86-4F52-45BA-9E30-91142DA7B5FC}"/>
              </a:ext>
            </a:extLst>
          </p:cNvPr>
          <p:cNvSpPr/>
          <p:nvPr/>
        </p:nvSpPr>
        <p:spPr>
          <a:xfrm>
            <a:off x="1049427" y="1073895"/>
            <a:ext cx="6504108" cy="728618"/>
          </a:xfrm>
          <a:prstGeom prst="wedgeRoundRectCallout">
            <a:avLst>
              <a:gd name="adj1" fmla="val -55431"/>
              <a:gd name="adj2" fmla="val -13886"/>
              <a:gd name="adj3" fmla="val 16667"/>
            </a:avLst>
          </a:prstGeom>
          <a:solidFill>
            <a:srgbClr val="3A5EA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Lee la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frase</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Marca la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opción</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correcta</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p>
        </p:txBody>
      </p:sp>
      <p:sp>
        <p:nvSpPr>
          <p:cNvPr id="64" name="Speech Bubble: Rectangle with Corners Rounded 63">
            <a:extLst>
              <a:ext uri="{FF2B5EF4-FFF2-40B4-BE49-F238E27FC236}">
                <a16:creationId xmlns:a16="http://schemas.microsoft.com/office/drawing/2014/main" id="{174BF7BE-E41F-4C28-A7FF-D4DE3E0375E1}"/>
              </a:ext>
            </a:extLst>
          </p:cNvPr>
          <p:cNvSpPr/>
          <p:nvPr/>
        </p:nvSpPr>
        <p:spPr>
          <a:xfrm>
            <a:off x="7747529" y="1050256"/>
            <a:ext cx="4341948" cy="781171"/>
          </a:xfrm>
          <a:prstGeom prst="wedgeRoundRectCallout">
            <a:avLst>
              <a:gd name="adj1" fmla="val -60485"/>
              <a:gd name="adj2" fmla="val 12138"/>
              <a:gd name="adj3" fmla="val 16667"/>
            </a:avLst>
          </a:prstGeom>
          <a:solidFill>
            <a:srgbClr val="3A5EA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Lee la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segunda</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frase</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b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b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Marca la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opción</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correcta</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p>
        </p:txBody>
      </p:sp>
      <p:pic>
        <p:nvPicPr>
          <p:cNvPr id="6" name="Picture 5" descr="A cartoon of a child's face&#10;&#10;Description automatically generated">
            <a:extLst>
              <a:ext uri="{FF2B5EF4-FFF2-40B4-BE49-F238E27FC236}">
                <a16:creationId xmlns:a16="http://schemas.microsoft.com/office/drawing/2014/main" id="{C0F8BC19-0575-4CB0-8021-EF65ED78AE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343736" y="173011"/>
            <a:ext cx="799917" cy="799917"/>
          </a:xfrm>
          <a:prstGeom prst="rect">
            <a:avLst/>
          </a:prstGeom>
        </p:spPr>
      </p:pic>
    </p:spTree>
    <p:extLst>
      <p:ext uri="{BB962C8B-B14F-4D97-AF65-F5344CB8AC3E}">
        <p14:creationId xmlns:p14="http://schemas.microsoft.com/office/powerpoint/2010/main" val="707133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9E898F8D-7584-4835-AA4D-0578E8200AD0}"/>
              </a:ext>
            </a:extLst>
          </p:cNvPr>
          <p:cNvSpPr>
            <a:spLocks noGrp="1"/>
          </p:cNvSpPr>
          <p:nvPr>
            <p:ph type="title"/>
          </p:nvPr>
        </p:nvSpPr>
        <p:spPr/>
        <p:txBody>
          <a:bodyPr>
            <a:normAutofit/>
          </a:bodyPr>
          <a:lstStyle/>
          <a:p>
            <a:r>
              <a:rPr lang="en-GB" sz="2400" b="1" dirty="0">
                <a:latin typeface="Century Gothic" panose="020B0502020202020204" pitchFamily="34" charset="0"/>
              </a:rPr>
              <a:t>¿</a:t>
            </a:r>
            <a:r>
              <a:rPr lang="en-GB" sz="2400" b="1" dirty="0" err="1">
                <a:latin typeface="Century Gothic" panose="020B0502020202020204" pitchFamily="34" charset="0"/>
              </a:rPr>
              <a:t>Cómo</a:t>
            </a:r>
            <a:r>
              <a:rPr lang="en-GB" sz="2400" b="1" dirty="0">
                <a:latin typeface="Century Gothic" panose="020B0502020202020204" pitchFamily="34" charset="0"/>
              </a:rPr>
              <a:t> se dice </a:t>
            </a:r>
            <a:r>
              <a:rPr lang="en-GB" sz="2400" b="1" dirty="0" err="1">
                <a:latin typeface="Century Gothic" panose="020B0502020202020204" pitchFamily="34" charset="0"/>
              </a:rPr>
              <a:t>en</a:t>
            </a:r>
            <a:r>
              <a:rPr lang="en-GB" sz="2400" b="1" dirty="0">
                <a:latin typeface="Century Gothic" panose="020B0502020202020204" pitchFamily="34" charset="0"/>
              </a:rPr>
              <a:t> </a:t>
            </a:r>
            <a:r>
              <a:rPr lang="en-GB" sz="2400" b="1" dirty="0" err="1">
                <a:latin typeface="Century Gothic" panose="020B0502020202020204" pitchFamily="34" charset="0"/>
              </a:rPr>
              <a:t>inglés</a:t>
            </a:r>
            <a:r>
              <a:rPr lang="en-GB" sz="2400" b="1" dirty="0">
                <a:latin typeface="Century Gothic" panose="020B0502020202020204" pitchFamily="34" charset="0"/>
              </a:rPr>
              <a:t>?</a:t>
            </a:r>
            <a:endParaRPr lang="en-US" sz="2400" dirty="0">
              <a:latin typeface="Century Gothic" panose="020B0502020202020204" pitchFamily="34" charset="0"/>
            </a:endParaRPr>
          </a:p>
        </p:txBody>
      </p:sp>
      <p:sp>
        <p:nvSpPr>
          <p:cNvPr id="7" name="TextBox 6">
            <a:extLst>
              <a:ext uri="{FF2B5EF4-FFF2-40B4-BE49-F238E27FC236}">
                <a16:creationId xmlns:a16="http://schemas.microsoft.com/office/drawing/2014/main" id="{C394FB94-4398-4AC8-9B86-C1E31A0A92D2}"/>
              </a:ext>
            </a:extLst>
          </p:cNvPr>
          <p:cNvSpPr txBox="1"/>
          <p:nvPr/>
        </p:nvSpPr>
        <p:spPr>
          <a:xfrm>
            <a:off x="162550" y="996256"/>
            <a:ext cx="11080539" cy="461665"/>
          </a:xfrm>
          <a:prstGeom prst="rect">
            <a:avLst/>
          </a:prstGeom>
          <a:noFill/>
        </p:spPr>
        <p:txBody>
          <a:bodyPr wrap="square" rtlCol="0">
            <a:spAutoFit/>
          </a:bodyPr>
          <a:lstStyle/>
          <a:p>
            <a:r>
              <a:rPr lang="en-GB" sz="2400" dirty="0">
                <a:latin typeface="Century Gothic" panose="020B0502020202020204" pitchFamily="34" charset="0"/>
              </a:rPr>
              <a:t>1. León has some parks. They’re very good.</a:t>
            </a:r>
          </a:p>
        </p:txBody>
      </p:sp>
      <p:sp>
        <p:nvSpPr>
          <p:cNvPr id="8" name="TextBox 7">
            <a:extLst>
              <a:ext uri="{FF2B5EF4-FFF2-40B4-BE49-F238E27FC236}">
                <a16:creationId xmlns:a16="http://schemas.microsoft.com/office/drawing/2014/main" id="{2C301DE7-89F9-4C62-B3C6-08157F4D224E}"/>
              </a:ext>
            </a:extLst>
          </p:cNvPr>
          <p:cNvSpPr txBox="1"/>
          <p:nvPr/>
        </p:nvSpPr>
        <p:spPr>
          <a:xfrm>
            <a:off x="162550" y="2024869"/>
            <a:ext cx="8059753" cy="461665"/>
          </a:xfrm>
          <a:prstGeom prst="rect">
            <a:avLst/>
          </a:prstGeom>
          <a:noFill/>
        </p:spPr>
        <p:txBody>
          <a:bodyPr wrap="square" rtlCol="0">
            <a:spAutoFit/>
          </a:bodyPr>
          <a:lstStyle/>
          <a:p>
            <a:r>
              <a:rPr lang="en-GB" sz="2400" dirty="0">
                <a:latin typeface="Century Gothic" panose="020B0502020202020204" pitchFamily="34" charset="0"/>
              </a:rPr>
              <a:t>2. In Oviedo there are some people. They’re rich.</a:t>
            </a:r>
          </a:p>
        </p:txBody>
      </p:sp>
      <p:sp>
        <p:nvSpPr>
          <p:cNvPr id="9" name="TextBox 8">
            <a:extLst>
              <a:ext uri="{FF2B5EF4-FFF2-40B4-BE49-F238E27FC236}">
                <a16:creationId xmlns:a16="http://schemas.microsoft.com/office/drawing/2014/main" id="{A3C5021C-445D-43A7-896C-597E3A99424A}"/>
              </a:ext>
            </a:extLst>
          </p:cNvPr>
          <p:cNvSpPr txBox="1"/>
          <p:nvPr/>
        </p:nvSpPr>
        <p:spPr>
          <a:xfrm>
            <a:off x="244193" y="3074216"/>
            <a:ext cx="8233925" cy="461665"/>
          </a:xfrm>
          <a:prstGeom prst="rect">
            <a:avLst/>
          </a:prstGeom>
          <a:noFill/>
        </p:spPr>
        <p:txBody>
          <a:bodyPr wrap="square" rtlCol="0">
            <a:spAutoFit/>
          </a:bodyPr>
          <a:lstStyle/>
          <a:p>
            <a:r>
              <a:rPr lang="en-GB" sz="2400" dirty="0">
                <a:latin typeface="Century Gothic" panose="020B0502020202020204" pitchFamily="34" charset="0"/>
              </a:rPr>
              <a:t>3. Granada has a bar. It’s ugly.</a:t>
            </a:r>
          </a:p>
        </p:txBody>
      </p:sp>
      <p:sp>
        <p:nvSpPr>
          <p:cNvPr id="10" name="TextBox 9">
            <a:extLst>
              <a:ext uri="{FF2B5EF4-FFF2-40B4-BE49-F238E27FC236}">
                <a16:creationId xmlns:a16="http://schemas.microsoft.com/office/drawing/2014/main" id="{DDB86D09-4071-4E7B-B041-A8503C59B1DE}"/>
              </a:ext>
            </a:extLst>
          </p:cNvPr>
          <p:cNvSpPr txBox="1"/>
          <p:nvPr/>
        </p:nvSpPr>
        <p:spPr>
          <a:xfrm>
            <a:off x="508736" y="1449600"/>
            <a:ext cx="7413477" cy="461665"/>
          </a:xfrm>
          <a:prstGeom prst="rect">
            <a:avLst/>
          </a:prstGeom>
          <a:noFill/>
        </p:spPr>
        <p:txBody>
          <a:bodyPr wrap="square" rtlCol="0">
            <a:spAutoFit/>
          </a:bodyPr>
          <a:lstStyle/>
          <a:p>
            <a:r>
              <a:rPr lang="en-GB" sz="2400" b="1" i="1" dirty="0">
                <a:latin typeface="Century Gothic" panose="020B0502020202020204" pitchFamily="34" charset="0"/>
              </a:rPr>
              <a:t>León tiene unos parques. Son </a:t>
            </a:r>
            <a:r>
              <a:rPr lang="en-GB" sz="2400" b="1" i="1" dirty="0" err="1">
                <a:latin typeface="Century Gothic" panose="020B0502020202020204" pitchFamily="34" charset="0"/>
              </a:rPr>
              <a:t>muy</a:t>
            </a:r>
            <a:r>
              <a:rPr lang="en-GB" sz="2400" b="1" i="1" dirty="0">
                <a:latin typeface="Century Gothic" panose="020B0502020202020204" pitchFamily="34" charset="0"/>
              </a:rPr>
              <a:t> buenos.</a:t>
            </a:r>
          </a:p>
        </p:txBody>
      </p:sp>
      <p:sp>
        <p:nvSpPr>
          <p:cNvPr id="12" name="TextBox 11">
            <a:extLst>
              <a:ext uri="{FF2B5EF4-FFF2-40B4-BE49-F238E27FC236}">
                <a16:creationId xmlns:a16="http://schemas.microsoft.com/office/drawing/2014/main" id="{19CF09E6-AB4D-409F-AAEC-AC084AAEFA8A}"/>
              </a:ext>
            </a:extLst>
          </p:cNvPr>
          <p:cNvSpPr txBox="1"/>
          <p:nvPr/>
        </p:nvSpPr>
        <p:spPr>
          <a:xfrm>
            <a:off x="508736" y="2457906"/>
            <a:ext cx="6185939" cy="461665"/>
          </a:xfrm>
          <a:prstGeom prst="rect">
            <a:avLst/>
          </a:prstGeom>
          <a:noFill/>
        </p:spPr>
        <p:txBody>
          <a:bodyPr wrap="square" rtlCol="0">
            <a:spAutoFit/>
          </a:bodyPr>
          <a:lstStyle/>
          <a:p>
            <a:r>
              <a:rPr lang="en-GB" sz="2400" b="1" i="1" dirty="0">
                <a:latin typeface="Century Gothic" panose="020B0502020202020204" pitchFamily="34" charset="0"/>
              </a:rPr>
              <a:t>En Oviedo hay unas personas. Son ricas. </a:t>
            </a:r>
          </a:p>
        </p:txBody>
      </p:sp>
      <p:sp>
        <p:nvSpPr>
          <p:cNvPr id="13" name="TextBox 12">
            <a:extLst>
              <a:ext uri="{FF2B5EF4-FFF2-40B4-BE49-F238E27FC236}">
                <a16:creationId xmlns:a16="http://schemas.microsoft.com/office/drawing/2014/main" id="{C986CA39-956B-439B-B45F-B537B8B42B85}"/>
              </a:ext>
            </a:extLst>
          </p:cNvPr>
          <p:cNvSpPr txBox="1"/>
          <p:nvPr/>
        </p:nvSpPr>
        <p:spPr>
          <a:xfrm>
            <a:off x="508736" y="3492033"/>
            <a:ext cx="8294140" cy="461665"/>
          </a:xfrm>
          <a:prstGeom prst="rect">
            <a:avLst/>
          </a:prstGeom>
          <a:noFill/>
        </p:spPr>
        <p:txBody>
          <a:bodyPr wrap="square" rtlCol="0">
            <a:spAutoFit/>
          </a:bodyPr>
          <a:lstStyle/>
          <a:p>
            <a:r>
              <a:rPr lang="en-GB" sz="2400" b="1" i="1" dirty="0">
                <a:latin typeface="Century Gothic" panose="020B0502020202020204" pitchFamily="34" charset="0"/>
              </a:rPr>
              <a:t>Granada tiene un bar. Es feo.</a:t>
            </a:r>
          </a:p>
        </p:txBody>
      </p:sp>
      <p:sp>
        <p:nvSpPr>
          <p:cNvPr id="14" name="TextBox 13">
            <a:extLst>
              <a:ext uri="{FF2B5EF4-FFF2-40B4-BE49-F238E27FC236}">
                <a16:creationId xmlns:a16="http://schemas.microsoft.com/office/drawing/2014/main" id="{AE59D5C8-EA49-4F3D-9EAB-607B84A6EA42}"/>
              </a:ext>
            </a:extLst>
          </p:cNvPr>
          <p:cNvSpPr txBox="1"/>
          <p:nvPr/>
        </p:nvSpPr>
        <p:spPr>
          <a:xfrm>
            <a:off x="162552" y="4083285"/>
            <a:ext cx="9627294" cy="461665"/>
          </a:xfrm>
          <a:prstGeom prst="rect">
            <a:avLst/>
          </a:prstGeom>
          <a:noFill/>
        </p:spPr>
        <p:txBody>
          <a:bodyPr wrap="square" rtlCol="0">
            <a:spAutoFit/>
          </a:bodyPr>
          <a:lstStyle/>
          <a:p>
            <a:r>
              <a:rPr lang="en-GB" sz="2400" dirty="0">
                <a:latin typeface="Century Gothic" panose="020B0502020202020204" pitchFamily="34" charset="0"/>
              </a:rPr>
              <a:t>4. Seville has some houses. They’re old.</a:t>
            </a:r>
          </a:p>
        </p:txBody>
      </p:sp>
      <p:sp>
        <p:nvSpPr>
          <p:cNvPr id="15" name="TextBox 14">
            <a:extLst>
              <a:ext uri="{FF2B5EF4-FFF2-40B4-BE49-F238E27FC236}">
                <a16:creationId xmlns:a16="http://schemas.microsoft.com/office/drawing/2014/main" id="{A608A5E9-4D9E-4E80-88D2-4DDF73E069EE}"/>
              </a:ext>
            </a:extLst>
          </p:cNvPr>
          <p:cNvSpPr txBox="1"/>
          <p:nvPr/>
        </p:nvSpPr>
        <p:spPr>
          <a:xfrm>
            <a:off x="508736" y="4575259"/>
            <a:ext cx="9571396" cy="461665"/>
          </a:xfrm>
          <a:prstGeom prst="rect">
            <a:avLst/>
          </a:prstGeom>
          <a:noFill/>
        </p:spPr>
        <p:txBody>
          <a:bodyPr wrap="square" rtlCol="0">
            <a:spAutoFit/>
          </a:bodyPr>
          <a:lstStyle/>
          <a:p>
            <a:r>
              <a:rPr lang="en-GB" sz="2400" b="1" i="1" dirty="0">
                <a:latin typeface="Century Gothic" panose="020B0502020202020204" pitchFamily="34" charset="0"/>
              </a:rPr>
              <a:t>Sevilla </a:t>
            </a:r>
            <a:r>
              <a:rPr lang="en-GB" sz="2400" b="1" i="1" dirty="0" err="1">
                <a:latin typeface="Century Gothic" panose="020B0502020202020204" pitchFamily="34" charset="0"/>
              </a:rPr>
              <a:t>tiene</a:t>
            </a:r>
            <a:r>
              <a:rPr lang="en-GB" sz="2400" b="1" i="1" dirty="0">
                <a:latin typeface="Century Gothic" panose="020B0502020202020204" pitchFamily="34" charset="0"/>
              </a:rPr>
              <a:t> unas casas. Son </a:t>
            </a:r>
            <a:r>
              <a:rPr lang="en-GB" sz="2400" b="1" i="1" dirty="0" err="1">
                <a:latin typeface="Century Gothic" panose="020B0502020202020204" pitchFamily="34" charset="0"/>
              </a:rPr>
              <a:t>antiguas</a:t>
            </a:r>
            <a:r>
              <a:rPr lang="en-GB" sz="2400" b="1" i="1" dirty="0">
                <a:latin typeface="Century Gothic" panose="020B0502020202020204" pitchFamily="34" charset="0"/>
              </a:rPr>
              <a:t>.</a:t>
            </a:r>
          </a:p>
        </p:txBody>
      </p:sp>
      <p:sp>
        <p:nvSpPr>
          <p:cNvPr id="16" name="Rounded Rectangle 1">
            <a:extLst>
              <a:ext uri="{FF2B5EF4-FFF2-40B4-BE49-F238E27FC236}">
                <a16:creationId xmlns:a16="http://schemas.microsoft.com/office/drawing/2014/main" id="{8453F295-7BF4-44D7-903F-CBD42A1D7089}"/>
              </a:ext>
            </a:extLst>
          </p:cNvPr>
          <p:cNvSpPr/>
          <p:nvPr/>
        </p:nvSpPr>
        <p:spPr>
          <a:xfrm>
            <a:off x="598513" y="994814"/>
            <a:ext cx="7143618" cy="520733"/>
          </a:xfrm>
          <a:prstGeom prst="roundRect">
            <a:avLst/>
          </a:prstGeom>
          <a:solidFill>
            <a:schemeClr val="accent5">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17" name="Rounded Rectangle 26">
            <a:extLst>
              <a:ext uri="{FF2B5EF4-FFF2-40B4-BE49-F238E27FC236}">
                <a16:creationId xmlns:a16="http://schemas.microsoft.com/office/drawing/2014/main" id="{28307214-76AD-445D-8B64-E553CB55AB8F}"/>
              </a:ext>
            </a:extLst>
          </p:cNvPr>
          <p:cNvSpPr/>
          <p:nvPr/>
        </p:nvSpPr>
        <p:spPr>
          <a:xfrm>
            <a:off x="580879" y="3015148"/>
            <a:ext cx="4390226" cy="520733"/>
          </a:xfrm>
          <a:prstGeom prst="roundRect">
            <a:avLst/>
          </a:prstGeom>
          <a:solidFill>
            <a:schemeClr val="accent5">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Century Gothic" panose="020B0502020202020204" pitchFamily="34" charset="0"/>
            </a:endParaRPr>
          </a:p>
        </p:txBody>
      </p:sp>
      <p:sp>
        <p:nvSpPr>
          <p:cNvPr id="18" name="Rounded Rectangle 27">
            <a:extLst>
              <a:ext uri="{FF2B5EF4-FFF2-40B4-BE49-F238E27FC236}">
                <a16:creationId xmlns:a16="http://schemas.microsoft.com/office/drawing/2014/main" id="{B4414B06-CEB9-4ABD-B781-60323FBB24B8}"/>
              </a:ext>
            </a:extLst>
          </p:cNvPr>
          <p:cNvSpPr/>
          <p:nvPr/>
        </p:nvSpPr>
        <p:spPr>
          <a:xfrm>
            <a:off x="580878" y="1962994"/>
            <a:ext cx="7118911" cy="520733"/>
          </a:xfrm>
          <a:prstGeom prst="roundRect">
            <a:avLst/>
          </a:prstGeom>
          <a:solidFill>
            <a:schemeClr val="accent5">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Century Gothic" panose="020B0502020202020204" pitchFamily="34" charset="0"/>
            </a:endParaRPr>
          </a:p>
        </p:txBody>
      </p:sp>
      <p:sp>
        <p:nvSpPr>
          <p:cNvPr id="19" name="Rounded Rectangle 30">
            <a:extLst>
              <a:ext uri="{FF2B5EF4-FFF2-40B4-BE49-F238E27FC236}">
                <a16:creationId xmlns:a16="http://schemas.microsoft.com/office/drawing/2014/main" id="{83E06920-519B-4760-9E62-CD3D239D0425}"/>
              </a:ext>
            </a:extLst>
          </p:cNvPr>
          <p:cNvSpPr/>
          <p:nvPr/>
        </p:nvSpPr>
        <p:spPr>
          <a:xfrm>
            <a:off x="580878" y="4068155"/>
            <a:ext cx="7641425" cy="520733"/>
          </a:xfrm>
          <a:prstGeom prst="roundRect">
            <a:avLst/>
          </a:prstGeom>
          <a:solidFill>
            <a:schemeClr val="accent5">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Century Gothic" panose="020B0502020202020204" pitchFamily="34" charset="0"/>
            </a:endParaRPr>
          </a:p>
        </p:txBody>
      </p:sp>
      <p:sp>
        <p:nvSpPr>
          <p:cNvPr id="20" name="TextBox 19">
            <a:extLst>
              <a:ext uri="{FF2B5EF4-FFF2-40B4-BE49-F238E27FC236}">
                <a16:creationId xmlns:a16="http://schemas.microsoft.com/office/drawing/2014/main" id="{EA2098CA-F49C-4033-9011-3B860602A8E8}"/>
              </a:ext>
            </a:extLst>
          </p:cNvPr>
          <p:cNvSpPr txBox="1"/>
          <p:nvPr/>
        </p:nvSpPr>
        <p:spPr>
          <a:xfrm>
            <a:off x="162550" y="5096768"/>
            <a:ext cx="9917582" cy="461665"/>
          </a:xfrm>
          <a:prstGeom prst="rect">
            <a:avLst/>
          </a:prstGeom>
          <a:noFill/>
        </p:spPr>
        <p:txBody>
          <a:bodyPr wrap="square" rtlCol="0">
            <a:spAutoFit/>
          </a:bodyPr>
          <a:lstStyle/>
          <a:p>
            <a:r>
              <a:rPr lang="en-GB" sz="2400" dirty="0">
                <a:latin typeface="Century Gothic" panose="020B0502020202020204" pitchFamily="34" charset="0"/>
              </a:rPr>
              <a:t>5. In Zaragoza there are some restaurants. They are very cheap.</a:t>
            </a:r>
          </a:p>
        </p:txBody>
      </p:sp>
      <p:sp>
        <p:nvSpPr>
          <p:cNvPr id="21" name="TextBox 20">
            <a:extLst>
              <a:ext uri="{FF2B5EF4-FFF2-40B4-BE49-F238E27FC236}">
                <a16:creationId xmlns:a16="http://schemas.microsoft.com/office/drawing/2014/main" id="{4B9F667E-5632-4F9D-AAC1-B7E0116049BD}"/>
              </a:ext>
            </a:extLst>
          </p:cNvPr>
          <p:cNvSpPr txBox="1"/>
          <p:nvPr/>
        </p:nvSpPr>
        <p:spPr>
          <a:xfrm>
            <a:off x="508734" y="5588742"/>
            <a:ext cx="8627970" cy="461665"/>
          </a:xfrm>
          <a:prstGeom prst="rect">
            <a:avLst/>
          </a:prstGeom>
          <a:noFill/>
        </p:spPr>
        <p:txBody>
          <a:bodyPr wrap="square" rtlCol="0">
            <a:spAutoFit/>
          </a:bodyPr>
          <a:lstStyle/>
          <a:p>
            <a:r>
              <a:rPr lang="en-GB" sz="2400" b="1" i="1" dirty="0" err="1">
                <a:latin typeface="Century Gothic" panose="020B0502020202020204" pitchFamily="34" charset="0"/>
              </a:rPr>
              <a:t>En</a:t>
            </a:r>
            <a:r>
              <a:rPr lang="en-GB" sz="2400" b="1" i="1" dirty="0">
                <a:latin typeface="Century Gothic" panose="020B0502020202020204" pitchFamily="34" charset="0"/>
              </a:rPr>
              <a:t> Zaragoza hay </a:t>
            </a:r>
            <a:r>
              <a:rPr lang="en-GB" sz="2400" b="1" i="1" dirty="0" err="1">
                <a:latin typeface="Century Gothic" panose="020B0502020202020204" pitchFamily="34" charset="0"/>
              </a:rPr>
              <a:t>unos</a:t>
            </a:r>
            <a:r>
              <a:rPr lang="en-GB" sz="2400" b="1" i="1" dirty="0">
                <a:latin typeface="Century Gothic" panose="020B0502020202020204" pitchFamily="34" charset="0"/>
              </a:rPr>
              <a:t> </a:t>
            </a:r>
            <a:r>
              <a:rPr lang="en-GB" sz="2400" b="1" i="1" dirty="0" err="1">
                <a:latin typeface="Century Gothic" panose="020B0502020202020204" pitchFamily="34" charset="0"/>
              </a:rPr>
              <a:t>restaurantes</a:t>
            </a:r>
            <a:r>
              <a:rPr lang="en-GB" sz="2400" b="1" i="1" dirty="0">
                <a:latin typeface="Century Gothic" panose="020B0502020202020204" pitchFamily="34" charset="0"/>
              </a:rPr>
              <a:t>. Son </a:t>
            </a:r>
            <a:r>
              <a:rPr lang="en-GB" sz="2400" b="1" i="1" dirty="0" err="1">
                <a:latin typeface="Century Gothic" panose="020B0502020202020204" pitchFamily="34" charset="0"/>
              </a:rPr>
              <a:t>muy</a:t>
            </a:r>
            <a:r>
              <a:rPr lang="en-GB" sz="2400" b="1" i="1" dirty="0">
                <a:latin typeface="Century Gothic" panose="020B0502020202020204" pitchFamily="34" charset="0"/>
              </a:rPr>
              <a:t> </a:t>
            </a:r>
            <a:r>
              <a:rPr lang="en-GB" sz="2400" b="1" i="1" dirty="0" err="1">
                <a:latin typeface="Century Gothic" panose="020B0502020202020204" pitchFamily="34" charset="0"/>
              </a:rPr>
              <a:t>baratos</a:t>
            </a:r>
            <a:r>
              <a:rPr lang="en-GB" sz="2400" b="1" i="1" dirty="0">
                <a:latin typeface="Century Gothic" panose="020B0502020202020204" pitchFamily="34" charset="0"/>
              </a:rPr>
              <a:t>.</a:t>
            </a:r>
          </a:p>
        </p:txBody>
      </p:sp>
      <p:sp>
        <p:nvSpPr>
          <p:cNvPr id="22" name="Rounded Rectangle 17">
            <a:extLst>
              <a:ext uri="{FF2B5EF4-FFF2-40B4-BE49-F238E27FC236}">
                <a16:creationId xmlns:a16="http://schemas.microsoft.com/office/drawing/2014/main" id="{30C9122B-ED9F-4007-B521-416487C95C29}"/>
              </a:ext>
            </a:extLst>
          </p:cNvPr>
          <p:cNvSpPr/>
          <p:nvPr/>
        </p:nvSpPr>
        <p:spPr>
          <a:xfrm>
            <a:off x="598513" y="5028603"/>
            <a:ext cx="9481619" cy="529830"/>
          </a:xfrm>
          <a:prstGeom prst="roundRect">
            <a:avLst/>
          </a:prstGeom>
          <a:solidFill>
            <a:schemeClr val="accent5">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Century Gothic" panose="020B0502020202020204" pitchFamily="34" charset="0"/>
            </a:endParaRPr>
          </a:p>
        </p:txBody>
      </p:sp>
      <p:grpSp>
        <p:nvGrpSpPr>
          <p:cNvPr id="23" name="Group 22">
            <a:extLst>
              <a:ext uri="{FF2B5EF4-FFF2-40B4-BE49-F238E27FC236}">
                <a16:creationId xmlns:a16="http://schemas.microsoft.com/office/drawing/2014/main" id="{D53024F1-1D72-4F9D-9E4C-9CC055681438}"/>
              </a:ext>
            </a:extLst>
          </p:cNvPr>
          <p:cNvGrpSpPr/>
          <p:nvPr/>
        </p:nvGrpSpPr>
        <p:grpSpPr>
          <a:xfrm>
            <a:off x="7496269" y="1247266"/>
            <a:ext cx="4953027" cy="3699470"/>
            <a:chOff x="9467399" y="1978669"/>
            <a:chExt cx="2712113" cy="2048443"/>
          </a:xfrm>
        </p:grpSpPr>
        <p:pic>
          <p:nvPicPr>
            <p:cNvPr id="24" name="Picture 2" descr="https://www.freeworldmaps.net/europe/spain/spain-outline-map.jpg">
              <a:extLst>
                <a:ext uri="{FF2B5EF4-FFF2-40B4-BE49-F238E27FC236}">
                  <a16:creationId xmlns:a16="http://schemas.microsoft.com/office/drawing/2014/main" id="{E580B6A1-4E74-44C4-A9A9-B09B50F335B1}"/>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467399" y="1978669"/>
              <a:ext cx="2712113" cy="2048443"/>
            </a:xfrm>
            <a:prstGeom prst="rect">
              <a:avLst/>
            </a:prstGeom>
            <a:noFill/>
            <a:extLst>
              <a:ext uri="{909E8E84-426E-40dd-AFC4-6F175D3DCCD1}">
                <a14:hiddenFill xmlns:a14="http://schemas.microsoft.com/office/drawing/2010/main" xmlns="">
                  <a:solidFill>
                    <a:srgbClr val="FFFFFF"/>
                  </a:solidFill>
                </a14:hiddenFill>
              </a:ext>
            </a:extLst>
          </p:spPr>
        </p:pic>
        <p:sp>
          <p:nvSpPr>
            <p:cNvPr id="25" name="TextBox 24">
              <a:extLst>
                <a:ext uri="{FF2B5EF4-FFF2-40B4-BE49-F238E27FC236}">
                  <a16:creationId xmlns:a16="http://schemas.microsoft.com/office/drawing/2014/main" id="{1F53CBE8-324F-46B8-BFB2-A5C4F621535D}"/>
                </a:ext>
              </a:extLst>
            </p:cNvPr>
            <p:cNvSpPr txBox="1"/>
            <p:nvPr/>
          </p:nvSpPr>
          <p:spPr>
            <a:xfrm>
              <a:off x="10539822" y="3565455"/>
              <a:ext cx="1498803" cy="204504"/>
            </a:xfrm>
            <a:prstGeom prst="rect">
              <a:avLst/>
            </a:prstGeom>
            <a:noFill/>
          </p:spPr>
          <p:txBody>
            <a:bodyPr wrap="square" rtlCol="0">
              <a:spAutoFit/>
            </a:bodyPr>
            <a:lstStyle/>
            <a:p>
              <a:pPr marL="285750" indent="-285750">
                <a:buFont typeface="Arial" panose="020B0604020202020204" pitchFamily="34" charset="0"/>
                <a:buChar char="•"/>
              </a:pPr>
              <a:r>
                <a:rPr lang="en-GB" b="1" dirty="0">
                  <a:solidFill>
                    <a:srgbClr val="ED7D31"/>
                  </a:solidFill>
                  <a:latin typeface="+mj-lt"/>
                </a:rPr>
                <a:t>Granada</a:t>
              </a:r>
            </a:p>
          </p:txBody>
        </p:sp>
        <p:sp>
          <p:nvSpPr>
            <p:cNvPr id="26" name="TextBox 25">
              <a:extLst>
                <a:ext uri="{FF2B5EF4-FFF2-40B4-BE49-F238E27FC236}">
                  <a16:creationId xmlns:a16="http://schemas.microsoft.com/office/drawing/2014/main" id="{D83F5695-BB49-4F71-959C-09EAE3CAB27F}"/>
                </a:ext>
              </a:extLst>
            </p:cNvPr>
            <p:cNvSpPr txBox="1"/>
            <p:nvPr/>
          </p:nvSpPr>
          <p:spPr>
            <a:xfrm>
              <a:off x="10181235" y="2016735"/>
              <a:ext cx="1530706" cy="369332"/>
            </a:xfrm>
            <a:prstGeom prst="rect">
              <a:avLst/>
            </a:prstGeom>
            <a:noFill/>
          </p:spPr>
          <p:txBody>
            <a:bodyPr wrap="square" rtlCol="0">
              <a:spAutoFit/>
            </a:bodyPr>
            <a:lstStyle/>
            <a:p>
              <a:pPr marL="285750" indent="-285750">
                <a:buFont typeface="Arial" panose="020B0604020202020204" pitchFamily="34" charset="0"/>
                <a:buChar char="•"/>
              </a:pPr>
              <a:r>
                <a:rPr lang="en-GB" b="1" dirty="0">
                  <a:solidFill>
                    <a:srgbClr val="ED7D31"/>
                  </a:solidFill>
                  <a:latin typeface="+mj-lt"/>
                </a:rPr>
                <a:t>Oviedo</a:t>
              </a:r>
            </a:p>
          </p:txBody>
        </p:sp>
        <p:sp>
          <p:nvSpPr>
            <p:cNvPr id="27" name="TextBox 26">
              <a:extLst>
                <a:ext uri="{FF2B5EF4-FFF2-40B4-BE49-F238E27FC236}">
                  <a16:creationId xmlns:a16="http://schemas.microsoft.com/office/drawing/2014/main" id="{EEF1B7A0-408F-406F-82FE-E76F7256DA76}"/>
                </a:ext>
              </a:extLst>
            </p:cNvPr>
            <p:cNvSpPr txBox="1"/>
            <p:nvPr/>
          </p:nvSpPr>
          <p:spPr>
            <a:xfrm>
              <a:off x="10181235" y="2276340"/>
              <a:ext cx="1293848" cy="369332"/>
            </a:xfrm>
            <a:prstGeom prst="rect">
              <a:avLst/>
            </a:prstGeom>
            <a:noFill/>
          </p:spPr>
          <p:txBody>
            <a:bodyPr wrap="square" rtlCol="0">
              <a:spAutoFit/>
            </a:bodyPr>
            <a:lstStyle/>
            <a:p>
              <a:pPr marL="285750" indent="-285750">
                <a:buFont typeface="Arial" panose="020B0604020202020204" pitchFamily="34" charset="0"/>
                <a:buChar char="•"/>
              </a:pPr>
              <a:r>
                <a:rPr lang="en-GB" b="1" dirty="0">
                  <a:solidFill>
                    <a:srgbClr val="ED7D31"/>
                  </a:solidFill>
                  <a:latin typeface="+mj-lt"/>
                </a:rPr>
                <a:t>León</a:t>
              </a:r>
            </a:p>
          </p:txBody>
        </p:sp>
      </p:grpSp>
      <p:sp>
        <p:nvSpPr>
          <p:cNvPr id="28" name="TextBox 27">
            <a:extLst>
              <a:ext uri="{FF2B5EF4-FFF2-40B4-BE49-F238E27FC236}">
                <a16:creationId xmlns:a16="http://schemas.microsoft.com/office/drawing/2014/main" id="{AADA54AF-6FF7-4BF2-8960-2D557DCED128}"/>
              </a:ext>
            </a:extLst>
          </p:cNvPr>
          <p:cNvSpPr txBox="1"/>
          <p:nvPr/>
        </p:nvSpPr>
        <p:spPr>
          <a:xfrm>
            <a:off x="10314661" y="2079040"/>
            <a:ext cx="2737206" cy="369332"/>
          </a:xfrm>
          <a:prstGeom prst="rect">
            <a:avLst/>
          </a:prstGeom>
          <a:noFill/>
        </p:spPr>
        <p:txBody>
          <a:bodyPr wrap="square" rtlCol="0">
            <a:spAutoFit/>
          </a:bodyPr>
          <a:lstStyle/>
          <a:p>
            <a:pPr marL="182563" indent="-182563">
              <a:buFont typeface="Arial" panose="020B0604020202020204" pitchFamily="34" charset="0"/>
              <a:buChar char="•"/>
            </a:pPr>
            <a:r>
              <a:rPr lang="en-GB" b="1" dirty="0">
                <a:solidFill>
                  <a:srgbClr val="ED7D31"/>
                </a:solidFill>
                <a:latin typeface="+mj-lt"/>
              </a:rPr>
              <a:t>Zaragoza</a:t>
            </a:r>
          </a:p>
        </p:txBody>
      </p:sp>
      <p:sp>
        <p:nvSpPr>
          <p:cNvPr id="29" name="TextBox 28">
            <a:extLst>
              <a:ext uri="{FF2B5EF4-FFF2-40B4-BE49-F238E27FC236}">
                <a16:creationId xmlns:a16="http://schemas.microsoft.com/office/drawing/2014/main" id="{74A52B69-ACF2-467D-ACBA-95A99CE22087}"/>
              </a:ext>
            </a:extLst>
          </p:cNvPr>
          <p:cNvSpPr txBox="1"/>
          <p:nvPr/>
        </p:nvSpPr>
        <p:spPr>
          <a:xfrm>
            <a:off x="8666764" y="3939645"/>
            <a:ext cx="2737206" cy="369332"/>
          </a:xfrm>
          <a:prstGeom prst="rect">
            <a:avLst/>
          </a:prstGeom>
          <a:noFill/>
        </p:spPr>
        <p:txBody>
          <a:bodyPr wrap="square" rtlCol="0">
            <a:spAutoFit/>
          </a:bodyPr>
          <a:lstStyle/>
          <a:p>
            <a:pPr marL="182563" indent="-182563">
              <a:buFont typeface="Arial" panose="020B0604020202020204" pitchFamily="34" charset="0"/>
              <a:buChar char="•"/>
            </a:pPr>
            <a:r>
              <a:rPr lang="en-GB" b="1" dirty="0">
                <a:solidFill>
                  <a:srgbClr val="ED7D31"/>
                </a:solidFill>
                <a:latin typeface="+mj-lt"/>
              </a:rPr>
              <a:t>Sevilla</a:t>
            </a:r>
          </a:p>
        </p:txBody>
      </p:sp>
      <p:sp>
        <p:nvSpPr>
          <p:cNvPr id="30" name="Rounded Rectangle 11">
            <a:extLst>
              <a:ext uri="{FF2B5EF4-FFF2-40B4-BE49-F238E27FC236}">
                <a16:creationId xmlns:a16="http://schemas.microsoft.com/office/drawing/2014/main" id="{E0B46309-E299-4595-A8BC-28976741F352}"/>
              </a:ext>
            </a:extLst>
          </p:cNvPr>
          <p:cNvSpPr/>
          <p:nvPr/>
        </p:nvSpPr>
        <p:spPr>
          <a:xfrm>
            <a:off x="11201400" y="258166"/>
            <a:ext cx="7267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1" name="TextBox 30">
            <a:extLst>
              <a:ext uri="{FF2B5EF4-FFF2-40B4-BE49-F238E27FC236}">
                <a16:creationId xmlns:a16="http://schemas.microsoft.com/office/drawing/2014/main" id="{02EA6D2D-C86D-49C6-8F37-5102B0978013}"/>
              </a:ext>
            </a:extLst>
          </p:cNvPr>
          <p:cNvSpPr txBox="1"/>
          <p:nvPr/>
        </p:nvSpPr>
        <p:spPr>
          <a:xfrm>
            <a:off x="11225502" y="226537"/>
            <a:ext cx="863975" cy="400110"/>
          </a:xfrm>
          <a:prstGeom prst="rect">
            <a:avLst/>
          </a:prstGeom>
          <a:noFill/>
        </p:spPr>
        <p:txBody>
          <a:bodyPr wrap="square">
            <a:spAutoFit/>
          </a:bodyPr>
          <a:lstStyle/>
          <a:p>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rPr>
              <a:t>leer</a:t>
            </a:r>
            <a:endParaRPr lang="en-GB" dirty="0"/>
          </a:p>
        </p:txBody>
      </p:sp>
    </p:spTree>
    <p:extLst>
      <p:ext uri="{BB962C8B-B14F-4D97-AF65-F5344CB8AC3E}">
        <p14:creationId xmlns:p14="http://schemas.microsoft.com/office/powerpoint/2010/main" val="314730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7"/>
                                        </p:tgtEl>
                                      </p:cBhvr>
                                    </p:animEffect>
                                    <p:set>
                                      <p:cBhvr>
                                        <p:cTn id="17" dur="1" fill="hold">
                                          <p:stCondLst>
                                            <p:cond delay="499"/>
                                          </p:stCondLst>
                                        </p:cTn>
                                        <p:tgtEl>
                                          <p:spTgt spid="1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9"/>
                                        </p:tgtEl>
                                      </p:cBhvr>
                                    </p:animEffect>
                                    <p:set>
                                      <p:cBhvr>
                                        <p:cTn id="22" dur="1" fill="hold">
                                          <p:stCondLst>
                                            <p:cond delay="499"/>
                                          </p:stCondLst>
                                        </p:cTn>
                                        <p:tgtEl>
                                          <p:spTgt spid="1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22"/>
                                        </p:tgtEl>
                                      </p:cBhvr>
                                    </p:animEffect>
                                    <p:set>
                                      <p:cBhvr>
                                        <p:cTn id="27"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794808" y="257945"/>
            <a:ext cx="11458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3" name="Picture 2" descr="simple spain map - Google Search">
            <a:extLst>
              <a:ext uri="{FF2B5EF4-FFF2-40B4-BE49-F238E27FC236}">
                <a16:creationId xmlns:a16="http://schemas.microsoft.com/office/drawing/2014/main" id="{3C0A8E66-FB2D-4166-B736-AFC7945677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070" t="9739" r="8112" b="60140"/>
          <a:stretch/>
        </p:blipFill>
        <p:spPr bwMode="auto">
          <a:xfrm>
            <a:off x="101600" y="1016000"/>
            <a:ext cx="5497095" cy="3416106"/>
          </a:xfrm>
          <a:prstGeom prst="rect">
            <a:avLst/>
          </a:prstGeom>
          <a:noFill/>
          <a:extLst>
            <a:ext uri="{909E8E84-426E-40dd-AFC4-6F175D3DCCD1}">
              <a14:hiddenFill xmlns:a14="http://schemas.microsoft.com/office/drawing/2010/main" xmlns="">
                <a:solidFill>
                  <a:srgbClr val="FFFFFF"/>
                </a:solidFill>
              </a14:hiddenFill>
            </a:ext>
          </a:extLst>
        </p:spPr>
      </p:pic>
      <p:sp>
        <p:nvSpPr>
          <p:cNvPr id="34" name="TextBox 33">
            <a:extLst>
              <a:ext uri="{FF2B5EF4-FFF2-40B4-BE49-F238E27FC236}">
                <a16:creationId xmlns:a16="http://schemas.microsoft.com/office/drawing/2014/main" id="{A6231C12-46A5-4122-B59F-28C73A31A9D0}"/>
              </a:ext>
            </a:extLst>
          </p:cNvPr>
          <p:cNvSpPr txBox="1"/>
          <p:nvPr/>
        </p:nvSpPr>
        <p:spPr>
          <a:xfrm>
            <a:off x="6237324" y="110011"/>
            <a:ext cx="3200398"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mj-lt"/>
              </a:rPr>
              <a:t>Completa las frases.</a:t>
            </a:r>
          </a:p>
        </p:txBody>
      </p:sp>
      <p:sp>
        <p:nvSpPr>
          <p:cNvPr id="35" name="TextBox 34">
            <a:extLst>
              <a:ext uri="{FF2B5EF4-FFF2-40B4-BE49-F238E27FC236}">
                <a16:creationId xmlns:a16="http://schemas.microsoft.com/office/drawing/2014/main" id="{3EE6A64A-F121-43F5-8306-24F109E234A5}"/>
              </a:ext>
            </a:extLst>
          </p:cNvPr>
          <p:cNvSpPr txBox="1"/>
          <p:nvPr/>
        </p:nvSpPr>
        <p:spPr>
          <a:xfrm>
            <a:off x="6241143" y="640562"/>
            <a:ext cx="1683658" cy="923330"/>
          </a:xfrm>
          <a:prstGeom prst="rect">
            <a:avLst/>
          </a:prstGeom>
          <a:noFill/>
          <a:ln w="38100">
            <a:solidFill>
              <a:srgbClr val="002060"/>
            </a:solidFill>
          </a:ln>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0" cap="none" spc="0" normalizeH="0" baseline="0" noProof="0" dirty="0">
                <a:ln>
                  <a:noFill/>
                </a:ln>
                <a:solidFill>
                  <a:srgbClr val="002060"/>
                </a:solidFill>
                <a:effectLst/>
                <a:uLnTx/>
                <a:uFillTx/>
                <a:latin typeface="+mj-lt"/>
              </a:rPr>
              <a:t>beautiful</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0" cap="none" spc="0" normalizeH="0" baseline="0" noProof="0" dirty="0">
                <a:ln>
                  <a:noFill/>
                </a:ln>
                <a:solidFill>
                  <a:srgbClr val="002060"/>
                </a:solidFill>
                <a:effectLst/>
                <a:uLnTx/>
                <a:uFillTx/>
                <a:latin typeface="+mj-lt"/>
              </a:rPr>
              <a:t>calm</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0" cap="none" spc="0" normalizeH="0" baseline="0" noProof="0" dirty="0">
                <a:ln>
                  <a:noFill/>
                </a:ln>
                <a:solidFill>
                  <a:srgbClr val="002060"/>
                </a:solidFill>
                <a:effectLst/>
                <a:uLnTx/>
                <a:uFillTx/>
                <a:latin typeface="+mj-lt"/>
              </a:rPr>
              <a:t>small</a:t>
            </a:r>
          </a:p>
        </p:txBody>
      </p:sp>
      <p:cxnSp>
        <p:nvCxnSpPr>
          <p:cNvPr id="36" name="Straight Arrow Connector 35">
            <a:extLst>
              <a:ext uri="{FF2B5EF4-FFF2-40B4-BE49-F238E27FC236}">
                <a16:creationId xmlns:a16="http://schemas.microsoft.com/office/drawing/2014/main" id="{36246DB4-C84E-4F70-9AFA-D1287FF4B107}"/>
              </a:ext>
            </a:extLst>
          </p:cNvPr>
          <p:cNvCxnSpPr/>
          <p:nvPr/>
        </p:nvCxnSpPr>
        <p:spPr>
          <a:xfrm flipH="1">
            <a:off x="3207657" y="936063"/>
            <a:ext cx="3029667" cy="1144730"/>
          </a:xfrm>
          <a:prstGeom prst="straightConnector1">
            <a:avLst/>
          </a:prstGeom>
          <a:noFill/>
          <a:ln w="76200" cap="flat" cmpd="sng" algn="ctr">
            <a:solidFill>
              <a:srgbClr val="002060"/>
            </a:solidFill>
            <a:prstDash val="solid"/>
            <a:miter lim="800000"/>
            <a:tailEnd type="triangle"/>
          </a:ln>
          <a:effectLst/>
        </p:spPr>
      </p:cxnSp>
      <p:sp>
        <p:nvSpPr>
          <p:cNvPr id="37" name="TextBox 36">
            <a:extLst>
              <a:ext uri="{FF2B5EF4-FFF2-40B4-BE49-F238E27FC236}">
                <a16:creationId xmlns:a16="http://schemas.microsoft.com/office/drawing/2014/main" id="{B01AEE12-7228-4BD5-80AA-43EB2AC0852F}"/>
              </a:ext>
            </a:extLst>
          </p:cNvPr>
          <p:cNvSpPr txBox="1"/>
          <p:nvPr/>
        </p:nvSpPr>
        <p:spPr>
          <a:xfrm>
            <a:off x="6241143" y="1737734"/>
            <a:ext cx="1683658" cy="1200329"/>
          </a:xfrm>
          <a:prstGeom prst="rect">
            <a:avLst/>
          </a:prstGeom>
          <a:noFill/>
          <a:ln w="38100">
            <a:solidFill>
              <a:srgbClr val="002060"/>
            </a:solidFill>
          </a:ln>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0" cap="none" spc="0" normalizeH="0" baseline="0" noProof="0" dirty="0">
                <a:ln>
                  <a:noFill/>
                </a:ln>
                <a:solidFill>
                  <a:srgbClr val="002060"/>
                </a:solidFill>
                <a:effectLst/>
                <a:uLnTx/>
                <a:uFillTx/>
                <a:latin typeface="+mj-lt"/>
              </a:rPr>
              <a:t>famous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0" cap="none" spc="0" normalizeH="0" baseline="0" noProof="0" dirty="0">
                <a:ln>
                  <a:noFill/>
                </a:ln>
                <a:solidFill>
                  <a:srgbClr val="002060"/>
                </a:solidFill>
                <a:effectLst/>
                <a:uLnTx/>
                <a:uFillTx/>
                <a:latin typeface="+mj-lt"/>
              </a:rPr>
              <a:t>old</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0" cap="none" spc="0" normalizeH="0" baseline="0" noProof="0" dirty="0">
                <a:ln>
                  <a:noFill/>
                </a:ln>
                <a:solidFill>
                  <a:srgbClr val="002060"/>
                </a:solidFill>
                <a:effectLst/>
                <a:uLnTx/>
                <a:uFillTx/>
                <a:latin typeface="+mj-lt"/>
              </a:rPr>
              <a:t>expensive</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0" cap="none" spc="0" normalizeH="0" baseline="0" noProof="0" dirty="0">
                <a:ln>
                  <a:noFill/>
                </a:ln>
                <a:solidFill>
                  <a:srgbClr val="002060"/>
                </a:solidFill>
                <a:effectLst/>
                <a:uLnTx/>
                <a:uFillTx/>
                <a:latin typeface="+mj-lt"/>
              </a:rPr>
              <a:t>beautiful</a:t>
            </a:r>
          </a:p>
        </p:txBody>
      </p:sp>
      <p:cxnSp>
        <p:nvCxnSpPr>
          <p:cNvPr id="38" name="Straight Arrow Connector 37">
            <a:extLst>
              <a:ext uri="{FF2B5EF4-FFF2-40B4-BE49-F238E27FC236}">
                <a16:creationId xmlns:a16="http://schemas.microsoft.com/office/drawing/2014/main" id="{8ED5BE5B-ACA0-47FA-9DD4-2E12370829D7}"/>
              </a:ext>
            </a:extLst>
          </p:cNvPr>
          <p:cNvCxnSpPr/>
          <p:nvPr/>
        </p:nvCxnSpPr>
        <p:spPr>
          <a:xfrm flipH="1">
            <a:off x="4542971" y="2058515"/>
            <a:ext cx="1694353" cy="1997963"/>
          </a:xfrm>
          <a:prstGeom prst="straightConnector1">
            <a:avLst/>
          </a:prstGeom>
          <a:noFill/>
          <a:ln w="76200" cap="flat" cmpd="sng" algn="ctr">
            <a:solidFill>
              <a:srgbClr val="002060"/>
            </a:solidFill>
            <a:prstDash val="solid"/>
            <a:miter lim="800000"/>
            <a:tailEnd type="triangle"/>
          </a:ln>
          <a:effectLst/>
        </p:spPr>
      </p:cxnSp>
      <p:cxnSp>
        <p:nvCxnSpPr>
          <p:cNvPr id="39" name="Straight Arrow Connector 38">
            <a:extLst>
              <a:ext uri="{FF2B5EF4-FFF2-40B4-BE49-F238E27FC236}">
                <a16:creationId xmlns:a16="http://schemas.microsoft.com/office/drawing/2014/main" id="{7984CDAD-00EF-45BA-A04A-1AB317DCC0F5}"/>
              </a:ext>
            </a:extLst>
          </p:cNvPr>
          <p:cNvCxnSpPr/>
          <p:nvPr/>
        </p:nvCxnSpPr>
        <p:spPr>
          <a:xfrm flipV="1">
            <a:off x="580571" y="3299994"/>
            <a:ext cx="319315" cy="1378856"/>
          </a:xfrm>
          <a:prstGeom prst="straightConnector1">
            <a:avLst/>
          </a:prstGeom>
          <a:noFill/>
          <a:ln w="76200" cap="flat" cmpd="sng" algn="ctr">
            <a:solidFill>
              <a:srgbClr val="002060"/>
            </a:solidFill>
            <a:prstDash val="solid"/>
            <a:miter lim="800000"/>
            <a:tailEnd type="triangle"/>
          </a:ln>
          <a:effectLst/>
        </p:spPr>
      </p:cxnSp>
      <p:sp>
        <p:nvSpPr>
          <p:cNvPr id="40" name="TextBox 39">
            <a:extLst>
              <a:ext uri="{FF2B5EF4-FFF2-40B4-BE49-F238E27FC236}">
                <a16:creationId xmlns:a16="http://schemas.microsoft.com/office/drawing/2014/main" id="{A5BD17FC-D65D-45B0-AE4C-2AE690EFA22F}"/>
              </a:ext>
            </a:extLst>
          </p:cNvPr>
          <p:cNvSpPr txBox="1"/>
          <p:nvPr/>
        </p:nvSpPr>
        <p:spPr>
          <a:xfrm>
            <a:off x="58057" y="4678850"/>
            <a:ext cx="1683658" cy="369332"/>
          </a:xfrm>
          <a:prstGeom prst="rect">
            <a:avLst/>
          </a:prstGeom>
          <a:noFill/>
          <a:ln w="38100">
            <a:solidFill>
              <a:srgbClr val="002060"/>
            </a:solidFill>
          </a:ln>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0" cap="none" spc="0" normalizeH="0" baseline="0" noProof="0" dirty="0">
                <a:ln>
                  <a:noFill/>
                </a:ln>
                <a:solidFill>
                  <a:srgbClr val="002060"/>
                </a:solidFill>
                <a:effectLst/>
                <a:uLnTx/>
                <a:uFillTx/>
                <a:latin typeface="+mj-lt"/>
              </a:rPr>
              <a:t>famous</a:t>
            </a:r>
          </a:p>
        </p:txBody>
      </p:sp>
      <p:cxnSp>
        <p:nvCxnSpPr>
          <p:cNvPr id="41" name="Straight Arrow Connector 40">
            <a:extLst>
              <a:ext uri="{FF2B5EF4-FFF2-40B4-BE49-F238E27FC236}">
                <a16:creationId xmlns:a16="http://schemas.microsoft.com/office/drawing/2014/main" id="{81CE3D30-3A73-40D8-868C-FCDFB44FA0DE}"/>
              </a:ext>
            </a:extLst>
          </p:cNvPr>
          <p:cNvCxnSpPr/>
          <p:nvPr/>
        </p:nvCxnSpPr>
        <p:spPr>
          <a:xfrm flipH="1" flipV="1">
            <a:off x="2104572" y="4257937"/>
            <a:ext cx="638628" cy="443130"/>
          </a:xfrm>
          <a:prstGeom prst="straightConnector1">
            <a:avLst/>
          </a:prstGeom>
          <a:noFill/>
          <a:ln w="76200" cap="flat" cmpd="sng" algn="ctr">
            <a:solidFill>
              <a:srgbClr val="002060"/>
            </a:solidFill>
            <a:prstDash val="solid"/>
            <a:miter lim="800000"/>
            <a:tailEnd type="triangle"/>
          </a:ln>
          <a:effectLst/>
        </p:spPr>
      </p:cxnSp>
      <p:sp>
        <p:nvSpPr>
          <p:cNvPr id="42" name="TextBox 41">
            <a:extLst>
              <a:ext uri="{FF2B5EF4-FFF2-40B4-BE49-F238E27FC236}">
                <a16:creationId xmlns:a16="http://schemas.microsoft.com/office/drawing/2014/main" id="{FCBB56E1-371F-49FE-A936-D0F39C38041B}"/>
              </a:ext>
            </a:extLst>
          </p:cNvPr>
          <p:cNvSpPr txBox="1"/>
          <p:nvPr/>
        </p:nvSpPr>
        <p:spPr>
          <a:xfrm>
            <a:off x="2220686" y="4701067"/>
            <a:ext cx="1683658" cy="646331"/>
          </a:xfrm>
          <a:prstGeom prst="rect">
            <a:avLst/>
          </a:prstGeom>
          <a:noFill/>
          <a:ln w="38100">
            <a:solidFill>
              <a:srgbClr val="002060"/>
            </a:solidFill>
          </a:ln>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0" cap="none" spc="0" normalizeH="0" baseline="0" noProof="0" dirty="0">
                <a:ln>
                  <a:noFill/>
                </a:ln>
                <a:solidFill>
                  <a:srgbClr val="002060"/>
                </a:solidFill>
                <a:effectLst/>
                <a:uLnTx/>
                <a:uFillTx/>
                <a:latin typeface="+mj-lt"/>
              </a:rPr>
              <a:t>calm</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0" cap="none" spc="0" normalizeH="0" baseline="0" noProof="0" dirty="0">
                <a:ln>
                  <a:noFill/>
                </a:ln>
                <a:solidFill>
                  <a:srgbClr val="002060"/>
                </a:solidFill>
                <a:effectLst/>
                <a:uLnTx/>
                <a:uFillTx/>
                <a:latin typeface="+mj-lt"/>
              </a:rPr>
              <a:t>strange</a:t>
            </a:r>
          </a:p>
        </p:txBody>
      </p:sp>
      <p:sp>
        <p:nvSpPr>
          <p:cNvPr id="43" name="TextBox 42">
            <a:extLst>
              <a:ext uri="{FF2B5EF4-FFF2-40B4-BE49-F238E27FC236}">
                <a16:creationId xmlns:a16="http://schemas.microsoft.com/office/drawing/2014/main" id="{635D15BB-2EEE-492E-8EA2-85D43AD756AF}"/>
              </a:ext>
            </a:extLst>
          </p:cNvPr>
          <p:cNvSpPr txBox="1"/>
          <p:nvPr/>
        </p:nvSpPr>
        <p:spPr>
          <a:xfrm>
            <a:off x="3595723" y="148879"/>
            <a:ext cx="1683658" cy="923330"/>
          </a:xfrm>
          <a:prstGeom prst="rect">
            <a:avLst/>
          </a:prstGeom>
          <a:noFill/>
          <a:ln w="38100">
            <a:solidFill>
              <a:srgbClr val="002060"/>
            </a:solidFill>
          </a:ln>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0" cap="none" spc="0" normalizeH="0" baseline="0" noProof="0" dirty="0">
                <a:ln>
                  <a:noFill/>
                </a:ln>
                <a:solidFill>
                  <a:srgbClr val="002060"/>
                </a:solidFill>
                <a:effectLst/>
                <a:uLnTx/>
                <a:uFillTx/>
                <a:latin typeface="+mj-lt"/>
              </a:rPr>
              <a:t>old</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0" cap="none" spc="0" normalizeH="0" baseline="0" noProof="0" dirty="0">
                <a:ln>
                  <a:noFill/>
                </a:ln>
                <a:solidFill>
                  <a:srgbClr val="002060"/>
                </a:solidFill>
                <a:effectLst/>
                <a:uLnTx/>
                <a:uFillTx/>
                <a:latin typeface="+mj-lt"/>
              </a:rPr>
              <a:t>cheap</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0" cap="none" spc="0" normalizeH="0" baseline="0" noProof="0" dirty="0">
                <a:ln>
                  <a:noFill/>
                </a:ln>
                <a:solidFill>
                  <a:srgbClr val="002060"/>
                </a:solidFill>
                <a:effectLst/>
                <a:uLnTx/>
                <a:uFillTx/>
                <a:latin typeface="+mj-lt"/>
              </a:rPr>
              <a:t>strange</a:t>
            </a:r>
          </a:p>
        </p:txBody>
      </p:sp>
      <p:cxnSp>
        <p:nvCxnSpPr>
          <p:cNvPr id="44" name="Straight Arrow Connector 43">
            <a:extLst>
              <a:ext uri="{FF2B5EF4-FFF2-40B4-BE49-F238E27FC236}">
                <a16:creationId xmlns:a16="http://schemas.microsoft.com/office/drawing/2014/main" id="{11BE15BD-4ABA-45E2-B082-D90A3906B6B4}"/>
              </a:ext>
            </a:extLst>
          </p:cNvPr>
          <p:cNvCxnSpPr>
            <a:cxnSpLocks/>
          </p:cNvCxnSpPr>
          <p:nvPr/>
        </p:nvCxnSpPr>
        <p:spPr>
          <a:xfrm flipH="1">
            <a:off x="740229" y="1016000"/>
            <a:ext cx="2463609" cy="1284742"/>
          </a:xfrm>
          <a:prstGeom prst="straightConnector1">
            <a:avLst/>
          </a:prstGeom>
          <a:noFill/>
          <a:ln w="76200" cap="flat" cmpd="sng" algn="ctr">
            <a:solidFill>
              <a:srgbClr val="002060"/>
            </a:solidFill>
            <a:prstDash val="solid"/>
            <a:miter lim="800000"/>
            <a:tailEnd type="triangle"/>
          </a:ln>
          <a:effectLst/>
        </p:spPr>
      </p:cxnSp>
      <p:sp>
        <p:nvSpPr>
          <p:cNvPr id="45" name="TextBox 44">
            <a:extLst>
              <a:ext uri="{FF2B5EF4-FFF2-40B4-BE49-F238E27FC236}">
                <a16:creationId xmlns:a16="http://schemas.microsoft.com/office/drawing/2014/main" id="{88689EE2-13F5-4AA3-869B-C88B42506BF2}"/>
              </a:ext>
            </a:extLst>
          </p:cNvPr>
          <p:cNvSpPr txBox="1"/>
          <p:nvPr/>
        </p:nvSpPr>
        <p:spPr>
          <a:xfrm>
            <a:off x="5598692" y="3457264"/>
            <a:ext cx="709099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mj-lt"/>
              </a:rPr>
              <a:t>1) _______________________________ bonitos.</a:t>
            </a:r>
          </a:p>
        </p:txBody>
      </p:sp>
      <p:sp>
        <p:nvSpPr>
          <p:cNvPr id="46" name="TextBox 45">
            <a:extLst>
              <a:ext uri="{FF2B5EF4-FFF2-40B4-BE49-F238E27FC236}">
                <a16:creationId xmlns:a16="http://schemas.microsoft.com/office/drawing/2014/main" id="{A1AAF9FC-1143-484D-B3C5-5A40BBE9EA83}"/>
              </a:ext>
            </a:extLst>
          </p:cNvPr>
          <p:cNvSpPr txBox="1"/>
          <p:nvPr/>
        </p:nvSpPr>
        <p:spPr>
          <a:xfrm>
            <a:off x="5598694" y="3927229"/>
            <a:ext cx="5196114"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mj-lt"/>
              </a:rPr>
              <a:t>2) ____________________ </a:t>
            </a:r>
            <a:r>
              <a:rPr kumimoji="0" lang="en-GB" sz="2400" b="0" i="0" u="none" strike="noStrike" kern="0" cap="none" spc="0" normalizeH="0" baseline="0" noProof="0" dirty="0" err="1">
                <a:ln>
                  <a:noFill/>
                </a:ln>
                <a:effectLst/>
                <a:uLnTx/>
                <a:uFillTx/>
                <a:latin typeface="+mj-lt"/>
              </a:rPr>
              <a:t>barato</a:t>
            </a:r>
            <a:r>
              <a:rPr kumimoji="0" lang="en-GB" sz="2400" b="0" i="0" u="none" strike="noStrike" kern="0" cap="none" spc="0" normalizeH="0" baseline="0" noProof="0" dirty="0">
                <a:ln>
                  <a:noFill/>
                </a:ln>
                <a:effectLst/>
                <a:uLnTx/>
                <a:uFillTx/>
                <a:latin typeface="+mj-lt"/>
              </a:rPr>
              <a:t>.</a:t>
            </a:r>
          </a:p>
        </p:txBody>
      </p:sp>
      <p:sp>
        <p:nvSpPr>
          <p:cNvPr id="47" name="TextBox 46">
            <a:extLst>
              <a:ext uri="{FF2B5EF4-FFF2-40B4-BE49-F238E27FC236}">
                <a16:creationId xmlns:a16="http://schemas.microsoft.com/office/drawing/2014/main" id="{99EFFA85-8460-4C0E-AFB2-C576CE4730E9}"/>
              </a:ext>
            </a:extLst>
          </p:cNvPr>
          <p:cNvSpPr txBox="1"/>
          <p:nvPr/>
        </p:nvSpPr>
        <p:spPr>
          <a:xfrm>
            <a:off x="5598693" y="4393687"/>
            <a:ext cx="6429831"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mj-lt"/>
              </a:rPr>
              <a:t>3) __________________________ </a:t>
            </a:r>
            <a:r>
              <a:rPr kumimoji="0" lang="en-GB" sz="2400" b="0" i="0" u="none" strike="noStrike" kern="0" cap="none" spc="0" normalizeH="0" baseline="0" noProof="0" dirty="0" err="1">
                <a:ln>
                  <a:noFill/>
                </a:ln>
                <a:effectLst/>
                <a:uLnTx/>
                <a:uFillTx/>
                <a:latin typeface="+mj-lt"/>
              </a:rPr>
              <a:t>antiguos</a:t>
            </a:r>
            <a:r>
              <a:rPr kumimoji="0" lang="en-GB" sz="2400" b="0" i="0" u="none" strike="noStrike" kern="0" cap="none" spc="0" normalizeH="0" baseline="0" noProof="0" dirty="0">
                <a:ln>
                  <a:noFill/>
                </a:ln>
                <a:effectLst/>
                <a:uLnTx/>
                <a:uFillTx/>
                <a:latin typeface="+mj-lt"/>
              </a:rPr>
              <a:t>.</a:t>
            </a:r>
          </a:p>
        </p:txBody>
      </p:sp>
      <p:sp>
        <p:nvSpPr>
          <p:cNvPr id="48" name="TextBox 47">
            <a:extLst>
              <a:ext uri="{FF2B5EF4-FFF2-40B4-BE49-F238E27FC236}">
                <a16:creationId xmlns:a16="http://schemas.microsoft.com/office/drawing/2014/main" id="{24C964CE-F270-414A-AAB0-F880D8B7FE99}"/>
              </a:ext>
            </a:extLst>
          </p:cNvPr>
          <p:cNvSpPr txBox="1"/>
          <p:nvPr/>
        </p:nvSpPr>
        <p:spPr>
          <a:xfrm>
            <a:off x="5598694" y="4797969"/>
            <a:ext cx="582023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mj-lt"/>
              </a:rPr>
              <a:t>4) ________________________ pequeño.</a:t>
            </a:r>
          </a:p>
        </p:txBody>
      </p:sp>
      <p:sp>
        <p:nvSpPr>
          <p:cNvPr id="49" name="TextBox 48">
            <a:extLst>
              <a:ext uri="{FF2B5EF4-FFF2-40B4-BE49-F238E27FC236}">
                <a16:creationId xmlns:a16="http://schemas.microsoft.com/office/drawing/2014/main" id="{A1E2EF32-BCAD-458E-A637-2DDE08995FF1}"/>
              </a:ext>
            </a:extLst>
          </p:cNvPr>
          <p:cNvSpPr txBox="1"/>
          <p:nvPr/>
        </p:nvSpPr>
        <p:spPr>
          <a:xfrm>
            <a:off x="5598693" y="5233474"/>
            <a:ext cx="702568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mj-lt"/>
              </a:rPr>
              <a:t>5) ______________________________ </a:t>
            </a:r>
            <a:r>
              <a:rPr kumimoji="0" lang="en-GB" sz="2400" b="0" i="0" u="none" strike="noStrike" kern="0" cap="none" spc="0" normalizeH="0" baseline="0" noProof="0" dirty="0" err="1">
                <a:ln>
                  <a:noFill/>
                </a:ln>
                <a:effectLst/>
                <a:uLnTx/>
                <a:uFillTx/>
                <a:latin typeface="+mj-lt"/>
              </a:rPr>
              <a:t>tranquilos</a:t>
            </a:r>
            <a:r>
              <a:rPr kumimoji="0" lang="en-GB" sz="2400" b="0" i="0" u="none" strike="noStrike" kern="0" cap="none" spc="0" normalizeH="0" baseline="0" noProof="0" dirty="0">
                <a:ln>
                  <a:noFill/>
                </a:ln>
                <a:effectLst/>
                <a:uLnTx/>
                <a:uFillTx/>
                <a:latin typeface="+mj-lt"/>
              </a:rPr>
              <a:t>.</a:t>
            </a:r>
          </a:p>
        </p:txBody>
      </p:sp>
      <p:sp>
        <p:nvSpPr>
          <p:cNvPr id="50" name="TextBox 49">
            <a:extLst>
              <a:ext uri="{FF2B5EF4-FFF2-40B4-BE49-F238E27FC236}">
                <a16:creationId xmlns:a16="http://schemas.microsoft.com/office/drawing/2014/main" id="{6413E82A-0945-4F39-A152-CE9DD28FD1A7}"/>
              </a:ext>
            </a:extLst>
          </p:cNvPr>
          <p:cNvSpPr txBox="1"/>
          <p:nvPr/>
        </p:nvSpPr>
        <p:spPr>
          <a:xfrm>
            <a:off x="5962461" y="3404506"/>
            <a:ext cx="565150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C00000"/>
                </a:solidFill>
                <a:effectLst/>
                <a:uLnTx/>
                <a:uFillTx/>
                <a:latin typeface="+mj-lt"/>
              </a:rPr>
              <a:t>Barcelona y San Sebastián son</a:t>
            </a:r>
          </a:p>
        </p:txBody>
      </p:sp>
      <p:sp>
        <p:nvSpPr>
          <p:cNvPr id="51" name="TextBox 50">
            <a:extLst>
              <a:ext uri="{FF2B5EF4-FFF2-40B4-BE49-F238E27FC236}">
                <a16:creationId xmlns:a16="http://schemas.microsoft.com/office/drawing/2014/main" id="{FB3199E0-5246-477C-87AF-1D608114107F}"/>
              </a:ext>
            </a:extLst>
          </p:cNvPr>
          <p:cNvSpPr txBox="1"/>
          <p:nvPr/>
        </p:nvSpPr>
        <p:spPr>
          <a:xfrm>
            <a:off x="6643724" y="3865625"/>
            <a:ext cx="2144488"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C00000"/>
                </a:solidFill>
                <a:effectLst/>
                <a:uLnTx/>
                <a:uFillTx/>
                <a:latin typeface="+mj-lt"/>
              </a:rPr>
              <a:t>Bilbao es</a:t>
            </a:r>
          </a:p>
        </p:txBody>
      </p:sp>
      <p:sp>
        <p:nvSpPr>
          <p:cNvPr id="52" name="TextBox 51">
            <a:extLst>
              <a:ext uri="{FF2B5EF4-FFF2-40B4-BE49-F238E27FC236}">
                <a16:creationId xmlns:a16="http://schemas.microsoft.com/office/drawing/2014/main" id="{04B6CD44-67FF-4FEB-9E81-AF00054CDE3A}"/>
              </a:ext>
            </a:extLst>
          </p:cNvPr>
          <p:cNvSpPr txBox="1"/>
          <p:nvPr/>
        </p:nvSpPr>
        <p:spPr>
          <a:xfrm>
            <a:off x="6204666" y="4327294"/>
            <a:ext cx="4209143"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C00000"/>
                </a:solidFill>
                <a:effectLst/>
                <a:uLnTx/>
                <a:uFillTx/>
                <a:latin typeface="+mj-lt"/>
              </a:rPr>
              <a:t>Bilbao y Barcelona son</a:t>
            </a:r>
          </a:p>
        </p:txBody>
      </p:sp>
      <p:sp>
        <p:nvSpPr>
          <p:cNvPr id="53" name="TextBox 52">
            <a:extLst>
              <a:ext uri="{FF2B5EF4-FFF2-40B4-BE49-F238E27FC236}">
                <a16:creationId xmlns:a16="http://schemas.microsoft.com/office/drawing/2014/main" id="{51C3F31A-DD05-46F3-8E27-EF809C5D47CF}"/>
              </a:ext>
            </a:extLst>
          </p:cNvPr>
          <p:cNvSpPr txBox="1"/>
          <p:nvPr/>
        </p:nvSpPr>
        <p:spPr>
          <a:xfrm>
            <a:off x="6469554" y="4771809"/>
            <a:ext cx="4209143"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C00000"/>
                </a:solidFill>
                <a:effectLst/>
                <a:uLnTx/>
                <a:uFillTx/>
                <a:latin typeface="+mj-lt"/>
              </a:rPr>
              <a:t>San Sebastián es</a:t>
            </a:r>
          </a:p>
        </p:txBody>
      </p:sp>
      <p:sp>
        <p:nvSpPr>
          <p:cNvPr id="54" name="TextBox 53">
            <a:extLst>
              <a:ext uri="{FF2B5EF4-FFF2-40B4-BE49-F238E27FC236}">
                <a16:creationId xmlns:a16="http://schemas.microsoft.com/office/drawing/2014/main" id="{C33768C7-3DAF-49F2-BDD0-E6AD3A7B945F}"/>
              </a:ext>
            </a:extLst>
          </p:cNvPr>
          <p:cNvSpPr txBox="1"/>
          <p:nvPr/>
        </p:nvSpPr>
        <p:spPr>
          <a:xfrm>
            <a:off x="6048445" y="5193583"/>
            <a:ext cx="5051355"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C00000"/>
                </a:solidFill>
                <a:effectLst/>
                <a:uLnTx/>
                <a:uFillTx/>
                <a:latin typeface="+mj-lt"/>
              </a:rPr>
              <a:t>Zaragoza y San Sebastián son </a:t>
            </a:r>
          </a:p>
        </p:txBody>
      </p:sp>
      <p:sp>
        <p:nvSpPr>
          <p:cNvPr id="55" name="TextBox 54">
            <a:extLst>
              <a:ext uri="{FF2B5EF4-FFF2-40B4-BE49-F238E27FC236}">
                <a16:creationId xmlns:a16="http://schemas.microsoft.com/office/drawing/2014/main" id="{619C06EE-057C-4FDC-AF1B-849382ADA3CF}"/>
              </a:ext>
            </a:extLst>
          </p:cNvPr>
          <p:cNvSpPr txBox="1"/>
          <p:nvPr/>
        </p:nvSpPr>
        <p:spPr>
          <a:xfrm>
            <a:off x="5598692" y="5672081"/>
            <a:ext cx="702568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mj-lt"/>
              </a:rPr>
              <a:t>6) ________________________ </a:t>
            </a:r>
            <a:r>
              <a:rPr kumimoji="0" lang="en-GB" sz="2400" b="0" i="0" u="none" strike="noStrike" kern="0" cap="none" spc="0" normalizeH="0" baseline="0" noProof="0" dirty="0" err="1">
                <a:ln>
                  <a:noFill/>
                </a:ln>
                <a:effectLst/>
                <a:uLnTx/>
                <a:uFillTx/>
                <a:latin typeface="+mj-lt"/>
              </a:rPr>
              <a:t>raros</a:t>
            </a:r>
            <a:r>
              <a:rPr kumimoji="0" lang="en-GB" sz="2400" b="0" i="0" u="none" strike="noStrike" kern="0" cap="none" spc="0" normalizeH="0" baseline="0" noProof="0" dirty="0">
                <a:ln>
                  <a:noFill/>
                </a:ln>
                <a:effectLst/>
                <a:uLnTx/>
                <a:uFillTx/>
                <a:latin typeface="+mj-lt"/>
              </a:rPr>
              <a:t>.</a:t>
            </a:r>
          </a:p>
        </p:txBody>
      </p:sp>
      <p:sp>
        <p:nvSpPr>
          <p:cNvPr id="56" name="TextBox 55">
            <a:extLst>
              <a:ext uri="{FF2B5EF4-FFF2-40B4-BE49-F238E27FC236}">
                <a16:creationId xmlns:a16="http://schemas.microsoft.com/office/drawing/2014/main" id="{6902E1B4-8B51-453F-B994-29D902F5466A}"/>
              </a:ext>
            </a:extLst>
          </p:cNvPr>
          <p:cNvSpPr txBox="1"/>
          <p:nvPr/>
        </p:nvSpPr>
        <p:spPr>
          <a:xfrm>
            <a:off x="6048444" y="5614698"/>
            <a:ext cx="371090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C00000"/>
                </a:solidFill>
                <a:effectLst/>
                <a:uLnTx/>
                <a:uFillTx/>
                <a:latin typeface="+mj-lt"/>
              </a:rPr>
              <a:t>Bilbao y Zaragoza son</a:t>
            </a:r>
          </a:p>
        </p:txBody>
      </p:sp>
      <p:sp>
        <p:nvSpPr>
          <p:cNvPr id="58" name="Title 57">
            <a:extLst>
              <a:ext uri="{FF2B5EF4-FFF2-40B4-BE49-F238E27FC236}">
                <a16:creationId xmlns:a16="http://schemas.microsoft.com/office/drawing/2014/main" id="{AEE3E2F9-1166-4AD2-8E2B-2074EE20173B}"/>
              </a:ext>
            </a:extLst>
          </p:cNvPr>
          <p:cNvSpPr>
            <a:spLocks noGrp="1"/>
          </p:cNvSpPr>
          <p:nvPr>
            <p:ph type="title"/>
          </p:nvPr>
        </p:nvSpPr>
        <p:spPr>
          <a:xfrm>
            <a:off x="6896" y="173417"/>
            <a:ext cx="3540976" cy="647577"/>
          </a:xfrm>
        </p:spPr>
        <p:txBody>
          <a:bodyPr anchor="ctr">
            <a:normAutofit/>
          </a:bodyPr>
          <a:lstStyle/>
          <a:p>
            <a:r>
              <a:rPr lang="en-GB" sz="2400" b="1" i="0" kern="1200" spc="0" baseline="0" dirty="0">
                <a:ln>
                  <a:noFill/>
                </a:ln>
                <a:solidFill>
                  <a:srgbClr val="FFFFFF"/>
                </a:solidFill>
                <a:effectLst/>
                <a:ea typeface="+mn-ea"/>
                <a:cs typeface="+mn-cs"/>
              </a:rPr>
              <a:t>¿</a:t>
            </a:r>
            <a:r>
              <a:rPr lang="en-GB" sz="2400" b="1" i="0" kern="1200" spc="0" baseline="0" dirty="0" err="1">
                <a:ln>
                  <a:noFill/>
                </a:ln>
                <a:solidFill>
                  <a:srgbClr val="FFFFFF"/>
                </a:solidFill>
                <a:effectLst/>
                <a:ea typeface="+mn-ea"/>
                <a:cs typeface="+mn-cs"/>
              </a:rPr>
              <a:t>Cómo</a:t>
            </a:r>
            <a:r>
              <a:rPr lang="en-GB" sz="2400" b="1" i="0" kern="1200" spc="0" baseline="0" dirty="0">
                <a:ln>
                  <a:noFill/>
                </a:ln>
                <a:solidFill>
                  <a:srgbClr val="FFFFFF"/>
                </a:solidFill>
                <a:effectLst/>
                <a:ea typeface="+mn-ea"/>
                <a:cs typeface="+mn-cs"/>
              </a:rPr>
              <a:t> es </a:t>
            </a:r>
            <a:r>
              <a:rPr lang="en-GB" sz="2400" b="1" i="0" kern="1200" spc="0" baseline="0" dirty="0" err="1">
                <a:ln>
                  <a:noFill/>
                </a:ln>
                <a:solidFill>
                  <a:srgbClr val="FFFFFF"/>
                </a:solidFill>
                <a:effectLst/>
                <a:ea typeface="+mn-ea"/>
                <a:cs typeface="+mn-cs"/>
              </a:rPr>
              <a:t>España</a:t>
            </a:r>
            <a:r>
              <a:rPr lang="en-GB" sz="2400" b="1" i="0" kern="1200" spc="0" baseline="0" dirty="0">
                <a:ln>
                  <a:noFill/>
                </a:ln>
                <a:solidFill>
                  <a:srgbClr val="FFFFFF"/>
                </a:solidFill>
                <a:effectLst/>
                <a:ea typeface="+mn-ea"/>
                <a:cs typeface="+mn-cs"/>
              </a:rPr>
              <a:t>?</a:t>
            </a:r>
            <a:endParaRPr lang="en-GB" sz="2400" dirty="0"/>
          </a:p>
        </p:txBody>
      </p:sp>
      <p:pic>
        <p:nvPicPr>
          <p:cNvPr id="2" name="Picture 1" descr="san-sebastian-447407_64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70455" y="796636"/>
            <a:ext cx="3359727" cy="1997364"/>
          </a:xfrm>
          <a:prstGeom prst="rect">
            <a:avLst/>
          </a:prstGeom>
        </p:spPr>
      </p:pic>
      <p:sp>
        <p:nvSpPr>
          <p:cNvPr id="3" name="Rectangle 2"/>
          <p:cNvSpPr/>
          <p:nvPr/>
        </p:nvSpPr>
        <p:spPr>
          <a:xfrm>
            <a:off x="8890000" y="2805545"/>
            <a:ext cx="2332182" cy="381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bg1"/>
                </a:solidFill>
              </a:rPr>
              <a:t>San </a:t>
            </a:r>
            <a:r>
              <a:rPr lang="en-US" sz="2000" dirty="0" err="1">
                <a:solidFill>
                  <a:schemeClr val="bg1"/>
                </a:solidFill>
              </a:rPr>
              <a:t>Sebastián</a:t>
            </a:r>
            <a:endParaRPr lang="en-US" sz="2000" dirty="0">
              <a:solidFill>
                <a:schemeClr val="bg1"/>
              </a:solidFill>
            </a:endParaRPr>
          </a:p>
        </p:txBody>
      </p:sp>
      <p:sp>
        <p:nvSpPr>
          <p:cNvPr id="32" name="TextBox 31">
            <a:extLst>
              <a:ext uri="{FF2B5EF4-FFF2-40B4-BE49-F238E27FC236}">
                <a16:creationId xmlns:a16="http://schemas.microsoft.com/office/drawing/2014/main" id="{A4A8DC1D-9B57-4840-B116-7E6194F5A259}"/>
              </a:ext>
            </a:extLst>
          </p:cNvPr>
          <p:cNvSpPr txBox="1"/>
          <p:nvPr/>
        </p:nvSpPr>
        <p:spPr>
          <a:xfrm>
            <a:off x="10678697" y="222715"/>
            <a:ext cx="1307177" cy="400110"/>
          </a:xfrm>
          <a:prstGeom prst="rect">
            <a:avLst/>
          </a:prstGeom>
          <a:noFill/>
        </p:spPr>
        <p:txBody>
          <a:bodyPr wrap="square">
            <a:spAutoFit/>
          </a:bodyPr>
          <a:lstStyle/>
          <a:p>
            <a:pPr algn="ctr"/>
            <a:r>
              <a:rPr kumimoji="0" lang="en-GB" sz="2000" b="1" i="0" u="none" strike="noStrike" kern="1200" cap="none" spc="0" normalizeH="0" baseline="0" noProof="0" dirty="0" err="1">
                <a:ln>
                  <a:noFill/>
                </a:ln>
                <a:solidFill>
                  <a:srgbClr val="FFFFFF"/>
                </a:solidFill>
                <a:effectLst/>
                <a:uLnTx/>
                <a:uFillTx/>
                <a:latin typeface="Century Gothic" panose="020B0502020202020204" pitchFamily="34" charset="0"/>
                <a:ea typeface="+mj-ea"/>
                <a:cs typeface="+mj-cs"/>
              </a:rPr>
              <a:t>escribr</a:t>
            </a:r>
            <a:endParaRPr lang="en-GB" dirty="0"/>
          </a:p>
        </p:txBody>
      </p:sp>
      <p:pic>
        <p:nvPicPr>
          <p:cNvPr id="59" name="Graphic 58" descr="Teacher">
            <a:extLst>
              <a:ext uri="{FF2B5EF4-FFF2-40B4-BE49-F238E27FC236}">
                <a16:creationId xmlns:a16="http://schemas.microsoft.com/office/drawing/2014/main" id="{BBE27BAE-26E8-4AE3-86C2-52A05174E6F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33130" y="-50025"/>
            <a:ext cx="914400" cy="914400"/>
          </a:xfrm>
          <a:prstGeom prst="rect">
            <a:avLst/>
          </a:prstGeom>
        </p:spPr>
      </p:pic>
    </p:spTree>
    <p:extLst>
      <p:ext uri="{BB962C8B-B14F-4D97-AF65-F5344CB8AC3E}">
        <p14:creationId xmlns:p14="http://schemas.microsoft.com/office/powerpoint/2010/main" val="74911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P spid="52" grpId="0"/>
      <p:bldP spid="53" grpId="0"/>
      <p:bldP spid="54" grpId="0"/>
      <p:bldP spid="5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6839712" cy="647577"/>
          </a:xfrm>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effectLst/>
                <a:uLnTx/>
                <a:uFillTx/>
              </a:rPr>
              <a:t>¿</a:t>
            </a:r>
            <a:r>
              <a:rPr kumimoji="0" lang="en-GB" sz="3600" b="1" i="0" u="none" strike="noStrike" kern="0" cap="none" spc="0" normalizeH="0" baseline="0" noProof="0" dirty="0" err="1">
                <a:ln>
                  <a:noFill/>
                </a:ln>
                <a:effectLst/>
                <a:uLnTx/>
                <a:uFillTx/>
              </a:rPr>
              <a:t>Cómo</a:t>
            </a:r>
            <a:r>
              <a:rPr kumimoji="0" lang="en-GB" sz="3600" b="1" i="0" u="none" strike="noStrike" kern="0" cap="none" spc="0" normalizeH="0" baseline="0" noProof="0" dirty="0">
                <a:ln>
                  <a:noFill/>
                </a:ln>
                <a:effectLst/>
                <a:uLnTx/>
                <a:uFillTx/>
              </a:rPr>
              <a:t> es </a:t>
            </a:r>
            <a:r>
              <a:rPr kumimoji="0" lang="en-GB" sz="3600" b="1" i="0" u="none" strike="noStrike" kern="0" cap="none" spc="0" normalizeH="0" baseline="0" noProof="0" dirty="0" err="1">
                <a:ln>
                  <a:noFill/>
                </a:ln>
                <a:effectLst/>
                <a:uLnTx/>
                <a:uFillTx/>
              </a:rPr>
              <a:t>Inglaterra</a:t>
            </a:r>
            <a:r>
              <a:rPr kumimoji="0" lang="en-GB" sz="3600" b="1" i="0" u="none" strike="noStrike" kern="0" cap="none" spc="0" normalizeH="0" baseline="0" noProof="0" dirty="0">
                <a:ln>
                  <a:noFill/>
                </a:ln>
                <a:effectLst/>
                <a:uLnTx/>
                <a:uFillTx/>
              </a:rPr>
              <a:t>? </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BE7B5D70-57E4-44F3-8239-6C273A842176}"/>
              </a:ext>
            </a:extLst>
          </p:cNvPr>
          <p:cNvSpPr txBox="1"/>
          <p:nvPr/>
        </p:nvSpPr>
        <p:spPr>
          <a:xfrm>
            <a:off x="642752" y="2149889"/>
            <a:ext cx="600204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rPr>
              <a:t>Completa las frases.</a:t>
            </a:r>
          </a:p>
        </p:txBody>
      </p:sp>
      <p:pic>
        <p:nvPicPr>
          <p:cNvPr id="9" name="Picture 8">
            <a:extLst>
              <a:ext uri="{FF2B5EF4-FFF2-40B4-BE49-F238E27FC236}">
                <a16:creationId xmlns:a16="http://schemas.microsoft.com/office/drawing/2014/main" id="{7F52AF87-4559-404E-B6BC-791E9770B7E2}"/>
              </a:ext>
            </a:extLst>
          </p:cNvPr>
          <p:cNvPicPr>
            <a:picLocks noChangeAspect="1"/>
          </p:cNvPicPr>
          <p:nvPr/>
        </p:nvPicPr>
        <p:blipFill rotWithShape="1">
          <a:blip r:embed="rId3">
            <a:clrChange>
              <a:clrFrom>
                <a:srgbClr val="FCFAFB"/>
              </a:clrFrom>
              <a:clrTo>
                <a:srgbClr val="FCFAFB">
                  <a:alpha val="0"/>
                </a:srgbClr>
              </a:clrTo>
            </a:clrChange>
            <a:extLst>
              <a:ext uri="{28A0092B-C50C-407E-A947-70E740481C1C}">
                <a14:useLocalDpi xmlns:a14="http://schemas.microsoft.com/office/drawing/2010/main" val="0"/>
              </a:ext>
            </a:extLst>
          </a:blip>
          <a:srcRect l="25089" r="23076"/>
          <a:stretch/>
        </p:blipFill>
        <p:spPr>
          <a:xfrm>
            <a:off x="7540618" y="1672555"/>
            <a:ext cx="4267590" cy="4603735"/>
          </a:xfrm>
          <a:prstGeom prst="rect">
            <a:avLst/>
          </a:prstGeom>
        </p:spPr>
      </p:pic>
      <p:sp>
        <p:nvSpPr>
          <p:cNvPr id="10" name="TextBox 9">
            <a:extLst>
              <a:ext uri="{FF2B5EF4-FFF2-40B4-BE49-F238E27FC236}">
                <a16:creationId xmlns:a16="http://schemas.microsoft.com/office/drawing/2014/main" id="{29510ADA-7CF2-4905-A294-AC54D88E91E3}"/>
              </a:ext>
            </a:extLst>
          </p:cNvPr>
          <p:cNvSpPr txBox="1"/>
          <p:nvPr/>
        </p:nvSpPr>
        <p:spPr>
          <a:xfrm>
            <a:off x="409001" y="2723913"/>
            <a:ext cx="709099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1) ____________________ bonitos.</a:t>
            </a:r>
          </a:p>
        </p:txBody>
      </p:sp>
      <p:sp>
        <p:nvSpPr>
          <p:cNvPr id="11" name="TextBox 10">
            <a:extLst>
              <a:ext uri="{FF2B5EF4-FFF2-40B4-BE49-F238E27FC236}">
                <a16:creationId xmlns:a16="http://schemas.microsoft.com/office/drawing/2014/main" id="{6202615D-71E9-443B-927E-FACE23277CBF}"/>
              </a:ext>
            </a:extLst>
          </p:cNvPr>
          <p:cNvSpPr txBox="1"/>
          <p:nvPr/>
        </p:nvSpPr>
        <p:spPr>
          <a:xfrm>
            <a:off x="409003" y="3193878"/>
            <a:ext cx="5196114"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2) ____________________ </a:t>
            </a:r>
            <a:r>
              <a:rPr kumimoji="0" lang="en-GB" sz="2400" b="0" i="0" u="none" strike="noStrike" kern="0" cap="none" spc="0" normalizeH="0" baseline="0" noProof="0" dirty="0" err="1">
                <a:ln>
                  <a:noFill/>
                </a:ln>
                <a:solidFill>
                  <a:srgbClr val="002060"/>
                </a:solidFill>
                <a:effectLst/>
                <a:uLnTx/>
                <a:uFillTx/>
              </a:rPr>
              <a:t>barato</a:t>
            </a:r>
            <a:r>
              <a:rPr kumimoji="0" lang="en-GB" sz="2400" b="0" i="0" u="none" strike="noStrike" kern="0" cap="none" spc="0" normalizeH="0" baseline="0" noProof="0" dirty="0">
                <a:ln>
                  <a:noFill/>
                </a:ln>
                <a:solidFill>
                  <a:srgbClr val="002060"/>
                </a:solidFill>
                <a:effectLst/>
                <a:uLnTx/>
                <a:uFillTx/>
              </a:rPr>
              <a:t>.</a:t>
            </a:r>
          </a:p>
        </p:txBody>
      </p:sp>
      <p:sp>
        <p:nvSpPr>
          <p:cNvPr id="12" name="TextBox 11">
            <a:extLst>
              <a:ext uri="{FF2B5EF4-FFF2-40B4-BE49-F238E27FC236}">
                <a16:creationId xmlns:a16="http://schemas.microsoft.com/office/drawing/2014/main" id="{B63D5DF8-80EF-4462-BFD5-8C58EDF1BC27}"/>
              </a:ext>
            </a:extLst>
          </p:cNvPr>
          <p:cNvSpPr txBox="1"/>
          <p:nvPr/>
        </p:nvSpPr>
        <p:spPr>
          <a:xfrm>
            <a:off x="409002" y="3660336"/>
            <a:ext cx="6429831"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3) ____________________ </a:t>
            </a:r>
            <a:r>
              <a:rPr kumimoji="0" lang="en-GB" sz="2400" b="0" i="0" u="none" strike="noStrike" kern="0" cap="none" spc="0" normalizeH="0" baseline="0" noProof="0" dirty="0" err="1">
                <a:ln>
                  <a:noFill/>
                </a:ln>
                <a:solidFill>
                  <a:srgbClr val="002060"/>
                </a:solidFill>
                <a:effectLst/>
                <a:uLnTx/>
                <a:uFillTx/>
              </a:rPr>
              <a:t>antiguos</a:t>
            </a:r>
            <a:r>
              <a:rPr kumimoji="0" lang="en-GB" sz="2400" b="0" i="0" u="none" strike="noStrike" kern="0" cap="none" spc="0" normalizeH="0" baseline="0" noProof="0" dirty="0">
                <a:ln>
                  <a:noFill/>
                </a:ln>
                <a:solidFill>
                  <a:srgbClr val="002060"/>
                </a:solidFill>
                <a:effectLst/>
                <a:uLnTx/>
                <a:uFillTx/>
              </a:rPr>
              <a:t>.</a:t>
            </a:r>
          </a:p>
        </p:txBody>
      </p:sp>
      <p:sp>
        <p:nvSpPr>
          <p:cNvPr id="13" name="TextBox 12">
            <a:extLst>
              <a:ext uri="{FF2B5EF4-FFF2-40B4-BE49-F238E27FC236}">
                <a16:creationId xmlns:a16="http://schemas.microsoft.com/office/drawing/2014/main" id="{1382B27A-A655-4979-8B38-0A9818B2A200}"/>
              </a:ext>
            </a:extLst>
          </p:cNvPr>
          <p:cNvSpPr txBox="1"/>
          <p:nvPr/>
        </p:nvSpPr>
        <p:spPr>
          <a:xfrm>
            <a:off x="409003" y="4064618"/>
            <a:ext cx="582023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4) ____________________ pequeño.</a:t>
            </a:r>
          </a:p>
        </p:txBody>
      </p:sp>
      <p:sp>
        <p:nvSpPr>
          <p:cNvPr id="14" name="TextBox 13">
            <a:extLst>
              <a:ext uri="{FF2B5EF4-FFF2-40B4-BE49-F238E27FC236}">
                <a16:creationId xmlns:a16="http://schemas.microsoft.com/office/drawing/2014/main" id="{A8BC974C-C3B9-41AC-9761-C6E364E7737A}"/>
              </a:ext>
            </a:extLst>
          </p:cNvPr>
          <p:cNvSpPr txBox="1"/>
          <p:nvPr/>
        </p:nvSpPr>
        <p:spPr>
          <a:xfrm>
            <a:off x="409002" y="4500123"/>
            <a:ext cx="702568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5) ____________________ </a:t>
            </a:r>
            <a:r>
              <a:rPr kumimoji="0" lang="en-GB" sz="2400" b="0" i="0" u="none" strike="noStrike" kern="0" cap="none" spc="0" normalizeH="0" baseline="0" noProof="0" dirty="0" err="1">
                <a:ln>
                  <a:noFill/>
                </a:ln>
                <a:solidFill>
                  <a:srgbClr val="002060"/>
                </a:solidFill>
                <a:effectLst/>
                <a:uLnTx/>
                <a:uFillTx/>
              </a:rPr>
              <a:t>tranquilos</a:t>
            </a:r>
            <a:r>
              <a:rPr kumimoji="0" lang="en-GB" sz="2400" b="0" i="0" u="none" strike="noStrike" kern="0" cap="none" spc="0" normalizeH="0" baseline="0" noProof="0" dirty="0">
                <a:ln>
                  <a:noFill/>
                </a:ln>
                <a:solidFill>
                  <a:srgbClr val="002060"/>
                </a:solidFill>
                <a:effectLst/>
                <a:uLnTx/>
                <a:uFillTx/>
              </a:rPr>
              <a:t>.</a:t>
            </a:r>
          </a:p>
        </p:txBody>
      </p:sp>
      <p:sp>
        <p:nvSpPr>
          <p:cNvPr id="15" name="TextBox 14">
            <a:extLst>
              <a:ext uri="{FF2B5EF4-FFF2-40B4-BE49-F238E27FC236}">
                <a16:creationId xmlns:a16="http://schemas.microsoft.com/office/drawing/2014/main" id="{2F87FF38-B153-426A-973B-378865652E7D}"/>
              </a:ext>
            </a:extLst>
          </p:cNvPr>
          <p:cNvSpPr txBox="1"/>
          <p:nvPr/>
        </p:nvSpPr>
        <p:spPr>
          <a:xfrm>
            <a:off x="409001" y="4938730"/>
            <a:ext cx="702568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6) _____________________</a:t>
            </a:r>
            <a:r>
              <a:rPr kumimoji="0" lang="en-GB" sz="2400" b="0" i="0" u="none" strike="noStrike" kern="0" cap="none" spc="0" normalizeH="0" baseline="0" noProof="0" dirty="0" err="1">
                <a:ln>
                  <a:noFill/>
                </a:ln>
                <a:solidFill>
                  <a:srgbClr val="002060"/>
                </a:solidFill>
                <a:effectLst/>
                <a:uLnTx/>
                <a:uFillTx/>
              </a:rPr>
              <a:t>feo</a:t>
            </a:r>
            <a:r>
              <a:rPr kumimoji="0" lang="en-GB" sz="2400" b="0" i="0" u="none" strike="noStrike" kern="0" cap="none" spc="0" normalizeH="0" baseline="0" noProof="0" dirty="0">
                <a:ln>
                  <a:noFill/>
                </a:ln>
                <a:solidFill>
                  <a:srgbClr val="002060"/>
                </a:solidFill>
                <a:effectLst/>
                <a:uLnTx/>
                <a:uFillTx/>
              </a:rPr>
              <a:t>.</a:t>
            </a:r>
          </a:p>
        </p:txBody>
      </p:sp>
      <p:sp>
        <p:nvSpPr>
          <p:cNvPr id="16" name="TextBox 15">
            <a:extLst>
              <a:ext uri="{FF2B5EF4-FFF2-40B4-BE49-F238E27FC236}">
                <a16:creationId xmlns:a16="http://schemas.microsoft.com/office/drawing/2014/main" id="{9895725C-D593-4F61-A25F-4789B6BCC656}"/>
              </a:ext>
            </a:extLst>
          </p:cNvPr>
          <p:cNvSpPr txBox="1"/>
          <p:nvPr/>
        </p:nvSpPr>
        <p:spPr>
          <a:xfrm>
            <a:off x="354138" y="914508"/>
            <a:ext cx="2170269"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Un ejemplo:</a:t>
            </a:r>
          </a:p>
        </p:txBody>
      </p:sp>
      <p:sp>
        <p:nvSpPr>
          <p:cNvPr id="17" name="TextBox 16">
            <a:extLst>
              <a:ext uri="{FF2B5EF4-FFF2-40B4-BE49-F238E27FC236}">
                <a16:creationId xmlns:a16="http://schemas.microsoft.com/office/drawing/2014/main" id="{96A7BF97-E3B2-452C-A838-FE8CD49B5A2A}"/>
              </a:ext>
            </a:extLst>
          </p:cNvPr>
          <p:cNvSpPr txBox="1"/>
          <p:nvPr/>
        </p:nvSpPr>
        <p:spPr>
          <a:xfrm>
            <a:off x="354137" y="1292630"/>
            <a:ext cx="3941013" cy="461665"/>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0" cap="none" spc="0" normalizeH="0" baseline="0" noProof="0" dirty="0">
                <a:ln>
                  <a:noFill/>
                </a:ln>
                <a:solidFill>
                  <a:srgbClr val="002060"/>
                </a:solidFill>
                <a:effectLst/>
                <a:uLnTx/>
                <a:uFillTx/>
              </a:rPr>
              <a:t>Sheffield es </a:t>
            </a:r>
            <a:r>
              <a:rPr kumimoji="0" lang="en-GB" sz="2400" b="0" i="0" u="none" strike="noStrike" kern="0" cap="none" spc="0" normalizeH="0" baseline="0" noProof="0" dirty="0" err="1">
                <a:ln>
                  <a:noFill/>
                </a:ln>
                <a:solidFill>
                  <a:srgbClr val="002060"/>
                </a:solidFill>
                <a:effectLst/>
                <a:uLnTx/>
                <a:uFillTx/>
              </a:rPr>
              <a:t>barato</a:t>
            </a:r>
            <a:r>
              <a:rPr kumimoji="0" lang="en-GB" sz="2400" b="0" i="0" u="none" strike="noStrike" kern="0" cap="none" spc="0" normalizeH="0" baseline="0" noProof="0" dirty="0">
                <a:ln>
                  <a:noFill/>
                </a:ln>
                <a:solidFill>
                  <a:srgbClr val="002060"/>
                </a:solidFill>
                <a:effectLst/>
                <a:uLnTx/>
                <a:uFillTx/>
              </a:rPr>
              <a:t>.</a:t>
            </a:r>
          </a:p>
        </p:txBody>
      </p:sp>
      <p:sp>
        <p:nvSpPr>
          <p:cNvPr id="18" name="TextBox 17">
            <a:extLst>
              <a:ext uri="{FF2B5EF4-FFF2-40B4-BE49-F238E27FC236}">
                <a16:creationId xmlns:a16="http://schemas.microsoft.com/office/drawing/2014/main" id="{9382F410-CCEB-4917-8044-BC55DA8B89AA}"/>
              </a:ext>
            </a:extLst>
          </p:cNvPr>
          <p:cNvSpPr txBox="1"/>
          <p:nvPr/>
        </p:nvSpPr>
        <p:spPr>
          <a:xfrm>
            <a:off x="354137" y="1646494"/>
            <a:ext cx="4681241" cy="461665"/>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0" cap="none" spc="0" normalizeH="0" baseline="0" noProof="0" dirty="0">
                <a:ln>
                  <a:noFill/>
                </a:ln>
                <a:solidFill>
                  <a:srgbClr val="002060"/>
                </a:solidFill>
                <a:effectLst/>
                <a:uLnTx/>
                <a:uFillTx/>
              </a:rPr>
              <a:t>Bristol y Oxford son </a:t>
            </a:r>
            <a:r>
              <a:rPr kumimoji="0" lang="en-GB" sz="2400" b="0" i="0" u="none" strike="noStrike" kern="0" cap="none" spc="0" normalizeH="0" baseline="0" noProof="0" dirty="0" err="1">
                <a:ln>
                  <a:noFill/>
                </a:ln>
                <a:solidFill>
                  <a:srgbClr val="002060"/>
                </a:solidFill>
                <a:effectLst/>
                <a:uLnTx/>
                <a:uFillTx/>
              </a:rPr>
              <a:t>caros</a:t>
            </a:r>
            <a:r>
              <a:rPr kumimoji="0" lang="en-GB" sz="2400" b="0" i="0" u="none" strike="noStrike" kern="0" cap="none" spc="0" normalizeH="0" baseline="0" noProof="0" dirty="0">
                <a:ln>
                  <a:noFill/>
                </a:ln>
                <a:solidFill>
                  <a:srgbClr val="002060"/>
                </a:solidFill>
                <a:effectLst/>
                <a:uLnTx/>
                <a:uFillTx/>
              </a:rPr>
              <a:t>.</a:t>
            </a:r>
          </a:p>
        </p:txBody>
      </p:sp>
      <p:sp>
        <p:nvSpPr>
          <p:cNvPr id="19" name="TextBox 18">
            <a:extLst>
              <a:ext uri="{FF2B5EF4-FFF2-40B4-BE49-F238E27FC236}">
                <a16:creationId xmlns:a16="http://schemas.microsoft.com/office/drawing/2014/main" id="{91C50B61-B625-493E-A3B2-3A0D282677C3}"/>
              </a:ext>
            </a:extLst>
          </p:cNvPr>
          <p:cNvSpPr txBox="1"/>
          <p:nvPr/>
        </p:nvSpPr>
        <p:spPr>
          <a:xfrm>
            <a:off x="430771" y="5374235"/>
            <a:ext cx="5047538"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7) _____________________</a:t>
            </a:r>
            <a:r>
              <a:rPr kumimoji="0" lang="en-GB" sz="2400" b="0" i="0" u="none" strike="noStrike" kern="0" cap="none" spc="0" normalizeH="0" baseline="0" noProof="0" dirty="0" err="1">
                <a:ln>
                  <a:noFill/>
                </a:ln>
                <a:solidFill>
                  <a:srgbClr val="002060"/>
                </a:solidFill>
                <a:effectLst/>
                <a:uLnTx/>
                <a:uFillTx/>
              </a:rPr>
              <a:t>raro</a:t>
            </a:r>
            <a:r>
              <a:rPr kumimoji="0" lang="en-GB" sz="2400" b="0" i="0" u="none" strike="noStrike" kern="0" cap="none" spc="0" normalizeH="0" baseline="0" noProof="0" dirty="0">
                <a:ln>
                  <a:noFill/>
                </a:ln>
                <a:solidFill>
                  <a:srgbClr val="002060"/>
                </a:solidFill>
                <a:effectLst/>
                <a:uLnTx/>
                <a:uFillTx/>
              </a:rPr>
              <a:t>.</a:t>
            </a:r>
          </a:p>
        </p:txBody>
      </p:sp>
      <p:sp>
        <p:nvSpPr>
          <p:cNvPr id="20" name="TextBox 19">
            <a:extLst>
              <a:ext uri="{FF2B5EF4-FFF2-40B4-BE49-F238E27FC236}">
                <a16:creationId xmlns:a16="http://schemas.microsoft.com/office/drawing/2014/main" id="{C8569CBB-F587-4009-B003-6A3B79B75577}"/>
              </a:ext>
            </a:extLst>
          </p:cNvPr>
          <p:cNvSpPr txBox="1"/>
          <p:nvPr/>
        </p:nvSpPr>
        <p:spPr>
          <a:xfrm>
            <a:off x="430771" y="5783310"/>
            <a:ext cx="770365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8) _____________________</a:t>
            </a:r>
            <a:r>
              <a:rPr kumimoji="0" lang="en-GB" sz="2400" b="0" i="0" u="none" strike="noStrike" kern="0" cap="none" spc="0" normalizeH="0" baseline="0" noProof="0" dirty="0" err="1">
                <a:ln>
                  <a:noFill/>
                </a:ln>
                <a:solidFill>
                  <a:srgbClr val="002060"/>
                </a:solidFill>
                <a:effectLst/>
                <a:uLnTx/>
                <a:uFillTx/>
              </a:rPr>
              <a:t>caros</a:t>
            </a:r>
            <a:r>
              <a:rPr kumimoji="0" lang="en-GB" sz="2400" b="0" i="0" u="none" strike="noStrike" kern="0" cap="none" spc="0" normalizeH="0" baseline="0" noProof="0" dirty="0">
                <a:ln>
                  <a:noFill/>
                </a:ln>
                <a:solidFill>
                  <a:srgbClr val="002060"/>
                </a:solidFill>
                <a:effectLst/>
                <a:uLnTx/>
                <a:uFillTx/>
              </a:rPr>
              <a:t>.</a:t>
            </a:r>
          </a:p>
        </p:txBody>
      </p:sp>
      <p:sp>
        <p:nvSpPr>
          <p:cNvPr id="21" name="Speech Bubble: Rectangle with Corners Rounded 20">
            <a:extLst>
              <a:ext uri="{FF2B5EF4-FFF2-40B4-BE49-F238E27FC236}">
                <a16:creationId xmlns:a16="http://schemas.microsoft.com/office/drawing/2014/main" id="{7751130B-AD12-433F-AEBD-B63DCB9F839C}"/>
              </a:ext>
            </a:extLst>
          </p:cNvPr>
          <p:cNvSpPr/>
          <p:nvPr/>
        </p:nvSpPr>
        <p:spPr>
          <a:xfrm>
            <a:off x="6742004" y="490450"/>
            <a:ext cx="3992378" cy="1351565"/>
          </a:xfrm>
          <a:prstGeom prst="wedgeRoundRectCallout">
            <a:avLst>
              <a:gd name="adj1" fmla="val -56655"/>
              <a:gd name="adj2" fmla="val -19669"/>
              <a:gd name="adj3" fmla="val 16667"/>
            </a:avLst>
          </a:prstGeom>
          <a:solidFill>
            <a:schemeClr val="tx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entury Gothic"/>
              <a:ea typeface="+mn-ea"/>
              <a:cs typeface="+mn-cs"/>
            </a:endParaRPr>
          </a:p>
        </p:txBody>
      </p:sp>
      <p:sp>
        <p:nvSpPr>
          <p:cNvPr id="22" name="Google Shape;108;p3">
            <a:extLst>
              <a:ext uri="{FF2B5EF4-FFF2-40B4-BE49-F238E27FC236}">
                <a16:creationId xmlns:a16="http://schemas.microsoft.com/office/drawing/2014/main" id="{D11E6BA3-B2CD-47E0-A872-8FBA312E3BD8}"/>
              </a:ext>
            </a:extLst>
          </p:cNvPr>
          <p:cNvSpPr txBox="1"/>
          <p:nvPr/>
        </p:nvSpPr>
        <p:spPr>
          <a:xfrm>
            <a:off x="6843850" y="518616"/>
            <a:ext cx="3890532" cy="132339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Write about any places you know in England. You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can add or change the adjectives, too.</a:t>
            </a:r>
            <a:endParaRPr kumimoji="0" sz="20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23" name="Picture 22" descr="A magnifying glass with a black background&#10;&#10;Description automatically generated with medium confidence">
            <a:extLst>
              <a:ext uri="{FF2B5EF4-FFF2-40B4-BE49-F238E27FC236}">
                <a16:creationId xmlns:a16="http://schemas.microsoft.com/office/drawing/2014/main" id="{2845BBF6-4447-47F4-BC09-F1A77E6873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2045" y="1052407"/>
            <a:ext cx="808366" cy="740160"/>
          </a:xfrm>
          <a:prstGeom prst="rect">
            <a:avLst/>
          </a:prstGeom>
        </p:spPr>
      </p:pic>
    </p:spTree>
    <p:extLst>
      <p:ext uri="{BB962C8B-B14F-4D97-AF65-F5344CB8AC3E}">
        <p14:creationId xmlns:p14="http://schemas.microsoft.com/office/powerpoint/2010/main" val="626986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16083" y="72659"/>
            <a:ext cx="10515600" cy="1325563"/>
          </a:xfrm>
        </p:spPr>
        <p:txBody>
          <a:bodyPr>
            <a:noAutofit/>
          </a:bodyPr>
          <a:lstStyle/>
          <a:p>
            <a:pPr algn="ctr"/>
            <a:r>
              <a:rPr lang="en-GB" sz="12000" b="0" dirty="0" err="1">
                <a:solidFill>
                  <a:srgbClr val="115076"/>
                </a:solidFill>
                <a:latin typeface="Century Gothic" panose="020B0502020202020204" pitchFamily="34" charset="0"/>
                <a:cs typeface="Calibri" panose="020F0502020204030204" pitchFamily="34" charset="0"/>
              </a:rPr>
              <a:t>ga</a:t>
            </a:r>
            <a:endParaRPr lang="en-GB" sz="12000" b="0" dirty="0">
              <a:solidFill>
                <a:srgbClr val="115076"/>
              </a:solidFill>
              <a:latin typeface="Century Gothic" panose="020B0502020202020204" pitchFamily="34" charset="0"/>
              <a:cs typeface="Calibri" panose="020F0502020204030204" pitchFamily="34" charset="0"/>
            </a:endParaRPr>
          </a:p>
        </p:txBody>
      </p:sp>
      <p:sp>
        <p:nvSpPr>
          <p:cNvPr id="4" name="Rounded Rectangle 3" descr="rectangle"/>
          <p:cNvSpPr/>
          <p:nvPr/>
        </p:nvSpPr>
        <p:spPr>
          <a:xfrm>
            <a:off x="4546764" y="1817472"/>
            <a:ext cx="3056467" cy="2675823"/>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7" name="Picture 12" descr="raised fis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006420" y="2037232"/>
            <a:ext cx="898679" cy="143015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checkered fla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991953" y="2141461"/>
            <a:ext cx="1181480" cy="121193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560215" y="3347625"/>
            <a:ext cx="2929470"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ga</a:t>
            </a:r>
            <a:r>
              <a:rPr lang="es-CO" sz="6000" dirty="0">
                <a:solidFill>
                  <a:srgbClr val="115076"/>
                </a:solidFill>
                <a:latin typeface="Century Gothic" panose="020B0502020202020204" pitchFamily="34" charset="0"/>
                <a:cs typeface="Calibri" panose="020F0502020204030204" pitchFamily="34" charset="0"/>
              </a:rPr>
              <a:t>nar</a:t>
            </a:r>
          </a:p>
        </p:txBody>
      </p:sp>
      <p:sp>
        <p:nvSpPr>
          <p:cNvPr id="11" name="TextBox 10"/>
          <p:cNvSpPr txBox="1"/>
          <p:nvPr/>
        </p:nvSpPr>
        <p:spPr>
          <a:xfrm>
            <a:off x="496256" y="135725"/>
            <a:ext cx="3323244"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re</a:t>
            </a:r>
            <a:r>
              <a:rPr lang="es-CO" sz="6000" dirty="0">
                <a:solidFill>
                  <a:srgbClr val="E87D1E"/>
                </a:solidFill>
                <a:latin typeface="Century Gothic" panose="020B0502020202020204" pitchFamily="34" charset="0"/>
                <a:cs typeface="Calibri" panose="020F0502020204030204" pitchFamily="34" charset="0"/>
              </a:rPr>
              <a:t>ga</a:t>
            </a:r>
            <a:r>
              <a:rPr lang="es-CO" sz="6000" dirty="0">
                <a:solidFill>
                  <a:srgbClr val="115076"/>
                </a:solidFill>
                <a:latin typeface="Century Gothic" panose="020B0502020202020204" pitchFamily="34" charset="0"/>
                <a:cs typeface="Calibri" panose="020F0502020204030204" pitchFamily="34" charset="0"/>
              </a:rPr>
              <a:t>lo</a:t>
            </a:r>
          </a:p>
        </p:txBody>
      </p:sp>
      <p:pic>
        <p:nvPicPr>
          <p:cNvPr id="16388" name="Picture 4" descr="a present "/>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75054" y="1277831"/>
            <a:ext cx="2053733" cy="151291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08533" y="3395440"/>
            <a:ext cx="2929470"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ga</a:t>
            </a:r>
            <a:r>
              <a:rPr lang="es-CO" sz="6000" dirty="0">
                <a:solidFill>
                  <a:srgbClr val="115076"/>
                </a:solidFill>
                <a:latin typeface="Century Gothic" panose="020B0502020202020204" pitchFamily="34" charset="0"/>
                <a:cs typeface="Calibri" panose="020F0502020204030204" pitchFamily="34" charset="0"/>
              </a:rPr>
              <a:t>to</a:t>
            </a:r>
          </a:p>
        </p:txBody>
      </p:sp>
      <p:pic>
        <p:nvPicPr>
          <p:cNvPr id="16386" name="Picture 2" descr="ca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16083" y="4360472"/>
            <a:ext cx="2022229" cy="151667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633618" y="4610977"/>
            <a:ext cx="292947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lu</a:t>
            </a:r>
            <a:r>
              <a:rPr lang="es-CO" sz="6000" dirty="0">
                <a:solidFill>
                  <a:srgbClr val="E87D1E"/>
                </a:solidFill>
                <a:latin typeface="Century Gothic" panose="020B0502020202020204" pitchFamily="34" charset="0"/>
                <a:cs typeface="Calibri" panose="020F0502020204030204" pitchFamily="34" charset="0"/>
              </a:rPr>
              <a:t>ga</a:t>
            </a:r>
            <a:r>
              <a:rPr lang="es-CO" sz="6000" dirty="0">
                <a:solidFill>
                  <a:srgbClr val="115076"/>
                </a:solidFill>
                <a:latin typeface="Century Gothic" panose="020B0502020202020204" pitchFamily="34" charset="0"/>
                <a:cs typeface="Calibri" panose="020F0502020204030204" pitchFamily="34" charset="0"/>
              </a:rPr>
              <a:t>r</a:t>
            </a:r>
          </a:p>
        </p:txBody>
      </p:sp>
      <p:sp>
        <p:nvSpPr>
          <p:cNvPr id="17" name="TextBox 16"/>
          <p:cNvSpPr txBox="1"/>
          <p:nvPr/>
        </p:nvSpPr>
        <p:spPr>
          <a:xfrm>
            <a:off x="5098914" y="5491776"/>
            <a:ext cx="1998878" cy="646331"/>
          </a:xfrm>
          <a:prstGeom prst="rect">
            <a:avLst/>
          </a:prstGeom>
          <a:noFill/>
        </p:spPr>
        <p:txBody>
          <a:bodyPr wrap="square" rtlCol="0">
            <a:spAutoFit/>
          </a:bodyPr>
          <a:lstStyle/>
          <a:p>
            <a:pPr algn="ctr"/>
            <a:r>
              <a:rPr lang="en-GB" sz="3600" dirty="0">
                <a:solidFill>
                  <a:srgbClr val="115076"/>
                </a:solidFill>
                <a:latin typeface="Century Gothic" panose="020B0502020202020204" pitchFamily="34" charset="0"/>
                <a:cs typeface="Calibri" panose="020F0502020204030204" pitchFamily="34" charset="0"/>
              </a:rPr>
              <a:t>[place]</a:t>
            </a:r>
          </a:p>
        </p:txBody>
      </p:sp>
      <p:sp>
        <p:nvSpPr>
          <p:cNvPr id="10" name="TextBox 9"/>
          <p:cNvSpPr txBox="1"/>
          <p:nvPr/>
        </p:nvSpPr>
        <p:spPr>
          <a:xfrm>
            <a:off x="8486271" y="184064"/>
            <a:ext cx="292947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ju</a:t>
            </a:r>
            <a:r>
              <a:rPr lang="es-CO" sz="6000" dirty="0">
                <a:solidFill>
                  <a:srgbClr val="E87D1E"/>
                </a:solidFill>
                <a:latin typeface="Century Gothic" panose="020B0502020202020204" pitchFamily="34" charset="0"/>
                <a:cs typeface="Calibri" panose="020F0502020204030204" pitchFamily="34" charset="0"/>
              </a:rPr>
              <a:t>ga</a:t>
            </a:r>
            <a:r>
              <a:rPr lang="es-CO" sz="6000" dirty="0">
                <a:solidFill>
                  <a:srgbClr val="115076"/>
                </a:solidFill>
                <a:latin typeface="Century Gothic" panose="020B0502020202020204" pitchFamily="34" charset="0"/>
                <a:cs typeface="Calibri" panose="020F0502020204030204" pitchFamily="34" charset="0"/>
              </a:rPr>
              <a:t>r</a:t>
            </a:r>
          </a:p>
        </p:txBody>
      </p:sp>
      <p:pic>
        <p:nvPicPr>
          <p:cNvPr id="16390" name="Picture 6" descr="man playing racket sports"/>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236739" y="1274350"/>
            <a:ext cx="1634714" cy="146959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8668102" y="3352012"/>
            <a:ext cx="2731339"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ami</a:t>
            </a:r>
            <a:r>
              <a:rPr lang="es-CO" sz="6000" dirty="0">
                <a:solidFill>
                  <a:srgbClr val="E87D1E"/>
                </a:solidFill>
                <a:latin typeface="Century Gothic" panose="020B0502020202020204" pitchFamily="34" charset="0"/>
                <a:cs typeface="Calibri" panose="020F0502020204030204" pitchFamily="34" charset="0"/>
              </a:rPr>
              <a:t>ga</a:t>
            </a:r>
          </a:p>
        </p:txBody>
      </p:sp>
      <p:grpSp>
        <p:nvGrpSpPr>
          <p:cNvPr id="2" name="Group 1" descr="girl in the middle of two boys with an arrow pointing towards her"/>
          <p:cNvGrpSpPr/>
          <p:nvPr/>
        </p:nvGrpSpPr>
        <p:grpSpPr>
          <a:xfrm>
            <a:off x="9272427" y="4251102"/>
            <a:ext cx="1522693" cy="1735411"/>
            <a:chOff x="8170335" y="3214515"/>
            <a:chExt cx="2017035" cy="2298812"/>
          </a:xfrm>
        </p:grpSpPr>
        <p:pic>
          <p:nvPicPr>
            <p:cNvPr id="13" name="Picture 12" descr="girl in the middle of two boys with an arrow pointing towards her"/>
            <p:cNvPicPr>
              <a:picLocks noChangeAspect="1"/>
            </p:cNvPicPr>
            <p:nvPr/>
          </p:nvPicPr>
          <p:blipFill rotWithShape="1">
            <a:blip r:embed="rId15"/>
            <a:srcRect l="29619" t="17389" r="58968" b="59483"/>
            <a:stretch/>
          </p:blipFill>
          <p:spPr>
            <a:xfrm>
              <a:off x="8170335" y="3214515"/>
              <a:ext cx="2017035" cy="2298812"/>
            </a:xfrm>
            <a:prstGeom prst="rect">
              <a:avLst/>
            </a:prstGeom>
          </p:spPr>
        </p:pic>
        <p:cxnSp>
          <p:nvCxnSpPr>
            <p:cNvPr id="14" name="Straight Arrow Connector 13"/>
            <p:cNvCxnSpPr/>
            <p:nvPr/>
          </p:nvCxnSpPr>
          <p:spPr>
            <a:xfrm flipH="1">
              <a:off x="9178851" y="3235271"/>
              <a:ext cx="26922" cy="431131"/>
            </a:xfrm>
            <a:prstGeom prst="straightConnector1">
              <a:avLst/>
            </a:prstGeom>
            <a:ln w="50800">
              <a:solidFill>
                <a:srgbClr val="E87D1E"/>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58216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ga.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ga_ganar.wav"/>
                                        </p:tgtEl>
                                      </p:cMediaNode>
                                    </p:audio>
                                  </p:sub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subTnLst>
                                    <p:audio>
                                      <p:cMediaNode>
                                        <p:cTn display="0" masterRel="sameClick">
                                          <p:stCondLst>
                                            <p:cond evt="begin" delay="0">
                                              <p:tn val="24"/>
                                            </p:cond>
                                          </p:stCondLst>
                                          <p:endCondLst>
                                            <p:cond evt="onStopAudio" delay="0">
                                              <p:tgtEl>
                                                <p:sldTgt/>
                                              </p:tgtEl>
                                            </p:cond>
                                          </p:endCondLst>
                                        </p:cTn>
                                        <p:tgtEl>
                                          <p:sndTgt r:embed="rId5" name="ga_regalo.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6388"/>
                                        </p:tgtEl>
                                        <p:attrNameLst>
                                          <p:attrName>style.visibility</p:attrName>
                                        </p:attrNameLst>
                                      </p:cBhvr>
                                      <p:to>
                                        <p:strVal val="visible"/>
                                      </p:to>
                                    </p:set>
                                    <p:animEffect transition="in" filter="fade">
                                      <p:cBhvr>
                                        <p:cTn id="31" dur="500"/>
                                        <p:tgtEl>
                                          <p:spTgt spid="16388"/>
                                        </p:tgtEl>
                                      </p:cBhvr>
                                    </p:animEffect>
                                  </p:childTnLst>
                                  <p:subTnLst>
                                    <p:audio>
                                      <p:cMediaNode>
                                        <p:cTn display="0" masterRel="sameClick">
                                          <p:stCondLst>
                                            <p:cond evt="begin" delay="0">
                                              <p:tn val="29"/>
                                            </p:cond>
                                          </p:stCondLst>
                                          <p:endCondLst>
                                            <p:cond evt="onStopAudio" delay="0">
                                              <p:tgtEl>
                                                <p:sldTgt/>
                                              </p:tgtEl>
                                            </p:cond>
                                          </p:endCondLst>
                                        </p:cTn>
                                        <p:tgtEl>
                                          <p:sndTgt r:embed="rId5" name="ga_regalo.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subTnLst>
                                    <p:audio>
                                      <p:cMediaNode>
                                        <p:cTn display="0" masterRel="sameClick">
                                          <p:stCondLst>
                                            <p:cond evt="begin" delay="0">
                                              <p:tn val="34"/>
                                            </p:cond>
                                          </p:stCondLst>
                                          <p:endCondLst>
                                            <p:cond evt="onStopAudio" delay="0">
                                              <p:tgtEl>
                                                <p:sldTgt/>
                                              </p:tgtEl>
                                            </p:cond>
                                          </p:endCondLst>
                                        </p:cTn>
                                        <p:tgtEl>
                                          <p:sndTgt r:embed="rId6" name="ga_jugar.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6390"/>
                                        </p:tgtEl>
                                        <p:attrNameLst>
                                          <p:attrName>style.visibility</p:attrName>
                                        </p:attrNameLst>
                                      </p:cBhvr>
                                      <p:to>
                                        <p:strVal val="visible"/>
                                      </p:to>
                                    </p:set>
                                    <p:animEffect transition="in" filter="fade">
                                      <p:cBhvr>
                                        <p:cTn id="41" dur="500"/>
                                        <p:tgtEl>
                                          <p:spTgt spid="16390"/>
                                        </p:tgtEl>
                                      </p:cBhvr>
                                    </p:animEffect>
                                  </p:childTnLst>
                                  <p:subTnLst>
                                    <p:audio>
                                      <p:cMediaNode>
                                        <p:cTn display="0" masterRel="sameClick">
                                          <p:stCondLst>
                                            <p:cond evt="begin" delay="0">
                                              <p:tn val="39"/>
                                            </p:cond>
                                          </p:stCondLst>
                                          <p:endCondLst>
                                            <p:cond evt="onStopAudio" delay="0">
                                              <p:tgtEl>
                                                <p:sldTgt/>
                                              </p:tgtEl>
                                            </p:cond>
                                          </p:endCondLst>
                                        </p:cTn>
                                        <p:tgtEl>
                                          <p:sndTgt r:embed="rId6" name="ga_jugar.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subTnLst>
                                    <p:audio>
                                      <p:cMediaNode>
                                        <p:cTn display="0" masterRel="sameClick">
                                          <p:stCondLst>
                                            <p:cond evt="begin" delay="0">
                                              <p:tn val="44"/>
                                            </p:cond>
                                          </p:stCondLst>
                                          <p:endCondLst>
                                            <p:cond evt="onStopAudio" delay="0">
                                              <p:tgtEl>
                                                <p:sldTgt/>
                                              </p:tgtEl>
                                            </p:cond>
                                          </p:endCondLst>
                                        </p:cTn>
                                        <p:tgtEl>
                                          <p:sndTgt r:embed="rId7" name="ga_gato.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6386"/>
                                        </p:tgtEl>
                                        <p:attrNameLst>
                                          <p:attrName>style.visibility</p:attrName>
                                        </p:attrNameLst>
                                      </p:cBhvr>
                                      <p:to>
                                        <p:strVal val="visible"/>
                                      </p:to>
                                    </p:set>
                                    <p:animEffect transition="in" filter="fade">
                                      <p:cBhvr>
                                        <p:cTn id="51" dur="500"/>
                                        <p:tgtEl>
                                          <p:spTgt spid="16386"/>
                                        </p:tgtEl>
                                      </p:cBhvr>
                                    </p:animEffect>
                                  </p:childTnLst>
                                  <p:subTnLst>
                                    <p:audio>
                                      <p:cMediaNode>
                                        <p:cTn display="0" masterRel="sameClick">
                                          <p:stCondLst>
                                            <p:cond evt="begin" delay="0">
                                              <p:tn val="49"/>
                                            </p:cond>
                                          </p:stCondLst>
                                          <p:endCondLst>
                                            <p:cond evt="onStopAudio" delay="0">
                                              <p:tgtEl>
                                                <p:sldTgt/>
                                              </p:tgtEl>
                                            </p:cond>
                                          </p:endCondLst>
                                        </p:cTn>
                                        <p:tgtEl>
                                          <p:sndTgt r:embed="rId7" name="ga_gato.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subTnLst>
                                    <p:audio>
                                      <p:cMediaNode>
                                        <p:cTn display="0" masterRel="sameClick">
                                          <p:stCondLst>
                                            <p:cond evt="begin" delay="0">
                                              <p:tn val="54"/>
                                            </p:cond>
                                          </p:stCondLst>
                                          <p:endCondLst>
                                            <p:cond evt="onStopAudio" delay="0">
                                              <p:tgtEl>
                                                <p:sldTgt/>
                                              </p:tgtEl>
                                            </p:cond>
                                          </p:endCondLst>
                                        </p:cTn>
                                        <p:tgtEl>
                                          <p:sndTgt r:embed="rId8" name="ga_lugar.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500"/>
                                        <p:tgtEl>
                                          <p:spTgt spid="17"/>
                                        </p:tgtEl>
                                      </p:cBhvr>
                                    </p:animEffect>
                                  </p:childTnLst>
                                  <p:subTnLst>
                                    <p:audio>
                                      <p:cMediaNode>
                                        <p:cTn display="0" masterRel="sameClick">
                                          <p:stCondLst>
                                            <p:cond evt="begin" delay="0">
                                              <p:tn val="59"/>
                                            </p:cond>
                                          </p:stCondLst>
                                          <p:endCondLst>
                                            <p:cond evt="onStopAudio" delay="0">
                                              <p:tgtEl>
                                                <p:sldTgt/>
                                              </p:tgtEl>
                                            </p:cond>
                                          </p:endCondLst>
                                        </p:cTn>
                                        <p:tgtEl>
                                          <p:sndTgt r:embed="rId8" name="ga_lugar.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fade">
                                      <p:cBhvr>
                                        <p:cTn id="66" dur="500"/>
                                        <p:tgtEl>
                                          <p:spTgt spid="9"/>
                                        </p:tgtEl>
                                      </p:cBhvr>
                                    </p:animEffect>
                                  </p:childTnLst>
                                  <p:subTnLst>
                                    <p:audio>
                                      <p:cMediaNode>
                                        <p:cTn display="0" masterRel="sameClick">
                                          <p:stCondLst>
                                            <p:cond evt="begin" delay="0">
                                              <p:tn val="64"/>
                                            </p:cond>
                                          </p:stCondLst>
                                          <p:endCondLst>
                                            <p:cond evt="onStopAudio" delay="0">
                                              <p:tgtEl>
                                                <p:sldTgt/>
                                              </p:tgtEl>
                                            </p:cond>
                                          </p:endCondLst>
                                        </p:cTn>
                                        <p:tgtEl>
                                          <p:sndTgt r:embed="rId9" name="ga_amiga.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
                                        </p:tgtEl>
                                        <p:attrNameLst>
                                          <p:attrName>style.visibility</p:attrName>
                                        </p:attrNameLst>
                                      </p:cBhvr>
                                      <p:to>
                                        <p:strVal val="visible"/>
                                      </p:to>
                                    </p:set>
                                    <p:animEffect transition="in" filter="fade">
                                      <p:cBhvr>
                                        <p:cTn id="71" dur="500"/>
                                        <p:tgtEl>
                                          <p:spTgt spid="2"/>
                                        </p:tgtEl>
                                      </p:cBhvr>
                                    </p:animEffect>
                                  </p:childTnLst>
                                  <p:subTnLst>
                                    <p:audio>
                                      <p:cMediaNode>
                                        <p:cTn display="0" masterRel="sameClick">
                                          <p:stCondLst>
                                            <p:cond evt="begin" delay="0">
                                              <p:tn val="69"/>
                                            </p:cond>
                                          </p:stCondLst>
                                          <p:endCondLst>
                                            <p:cond evt="onStopAudio" delay="0">
                                              <p:tgtEl>
                                                <p:sldTgt/>
                                              </p:tgtEl>
                                            </p:cond>
                                          </p:endCondLst>
                                        </p:cTn>
                                        <p:tgtEl>
                                          <p:sndTgt r:embed="rId9" name="ga_amig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11" grpId="0"/>
      <p:bldP spid="8" grpId="0"/>
      <p:bldP spid="12" grpId="0"/>
      <p:bldP spid="17" grpId="0"/>
      <p:bldP spid="10"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7B03D1-0E8A-46CB-948D-0F7714258C1C}"/>
              </a:ext>
            </a:extLst>
          </p:cNvPr>
          <p:cNvSpPr>
            <a:spLocks noGrp="1"/>
          </p:cNvSpPr>
          <p:nvPr>
            <p:ph type="body" sz="quarter" idx="12"/>
          </p:nvPr>
        </p:nvSpPr>
        <p:spPr>
          <a:xfrm>
            <a:off x="154532" y="5477691"/>
            <a:ext cx="4864546" cy="1275873"/>
          </a:xfrm>
        </p:spPr>
        <p:txBody>
          <a:bodyPr>
            <a:normAutofit fontScale="92500" lnSpcReduction="10000"/>
          </a:bodyPr>
          <a:lstStyle/>
          <a:p>
            <a:r>
              <a:rPr lang="en-GB" b="1" dirty="0"/>
              <a:t>Y7 Spanish</a:t>
            </a:r>
            <a:br>
              <a:rPr lang="en-GB" dirty="0"/>
            </a:br>
            <a:r>
              <a:rPr lang="en-GB" sz="1600" dirty="0"/>
              <a:t>Term 1.2 – Week 4 – Lesson 22</a:t>
            </a:r>
            <a:br>
              <a:rPr lang="en-GB" sz="1600" dirty="0"/>
            </a:br>
            <a:r>
              <a:rPr lang="en-GB" sz="1400" dirty="0"/>
              <a:t>Nick Avery / Rachel Hawkes</a:t>
            </a:r>
            <a:br>
              <a:rPr lang="en-GB" sz="1400" dirty="0"/>
            </a:br>
            <a:r>
              <a:rPr lang="en-GB" sz="1400" dirty="0"/>
              <a:t>Artwork: Mark Davies</a:t>
            </a:r>
            <a:br>
              <a:rPr lang="en-GB" sz="1400" dirty="0"/>
            </a:br>
            <a:br>
              <a:rPr lang="en-GB" sz="1400" dirty="0"/>
            </a:br>
            <a:r>
              <a:rPr lang="en-GB" sz="1400" dirty="0"/>
              <a:t>Date updated: 02.08.23</a:t>
            </a:r>
            <a:endParaRPr lang="en-GB" dirty="0"/>
          </a:p>
        </p:txBody>
      </p:sp>
      <p:sp>
        <p:nvSpPr>
          <p:cNvPr id="3" name="Text Placeholder 2">
            <a:extLst>
              <a:ext uri="{FF2B5EF4-FFF2-40B4-BE49-F238E27FC236}">
                <a16:creationId xmlns:a16="http://schemas.microsoft.com/office/drawing/2014/main" id="{5AD9CD29-DA49-4024-8476-C4D99B4FA9AE}"/>
              </a:ext>
            </a:extLst>
          </p:cNvPr>
          <p:cNvSpPr>
            <a:spLocks noGrp="1"/>
          </p:cNvSpPr>
          <p:nvPr>
            <p:ph type="body" sz="quarter" idx="13"/>
          </p:nvPr>
        </p:nvSpPr>
        <p:spPr>
          <a:xfrm>
            <a:off x="363537" y="2576575"/>
            <a:ext cx="6141765" cy="1484251"/>
          </a:xfrm>
        </p:spPr>
        <p:txBody>
          <a:bodyPr>
            <a:normAutofit/>
          </a:bodyPr>
          <a:lstStyle/>
          <a:p>
            <a:pPr algn="l"/>
            <a:r>
              <a:rPr lang="en-GB" sz="2400" dirty="0">
                <a:solidFill>
                  <a:prstClr val="white"/>
                </a:solidFill>
              </a:rPr>
              <a:t>SER – ‘es’ [revisited] and ‘son’ (they are)</a:t>
            </a:r>
          </a:p>
          <a:p>
            <a:pPr algn="l"/>
            <a:r>
              <a:rPr lang="en-GB" dirty="0">
                <a:solidFill>
                  <a:prstClr val="white"/>
                </a:solidFill>
              </a:rPr>
              <a:t>Adjective number agreement</a:t>
            </a:r>
            <a:endParaRPr lang="en-GB" dirty="0"/>
          </a:p>
        </p:txBody>
      </p:sp>
      <p:sp>
        <p:nvSpPr>
          <p:cNvPr id="4" name="Text Placeholder 3">
            <a:extLst>
              <a:ext uri="{FF2B5EF4-FFF2-40B4-BE49-F238E27FC236}">
                <a16:creationId xmlns:a16="http://schemas.microsoft.com/office/drawing/2014/main" id="{4C8B6586-84F8-4E67-AB2D-6394256E73DD}"/>
              </a:ext>
            </a:extLst>
          </p:cNvPr>
          <p:cNvSpPr>
            <a:spLocks noGrp="1"/>
          </p:cNvSpPr>
          <p:nvPr>
            <p:ph type="body" sz="quarter" idx="14"/>
          </p:nvPr>
        </p:nvSpPr>
        <p:spPr>
          <a:xfrm>
            <a:off x="334301" y="1585590"/>
            <a:ext cx="8360585" cy="844550"/>
          </a:xfrm>
        </p:spPr>
        <p:txBody>
          <a:bodyPr>
            <a:normAutofit fontScale="62500" lnSpcReduction="20000"/>
          </a:bodyPr>
          <a:lstStyle/>
          <a:p>
            <a:r>
              <a:rPr lang="en-GB" sz="5400" b="1" dirty="0">
                <a:solidFill>
                  <a:prstClr val="white"/>
                </a:solidFill>
              </a:rPr>
              <a:t>Saying who there is around you and describing them</a:t>
            </a:r>
            <a:endParaRPr lang="en-GB" dirty="0"/>
          </a:p>
        </p:txBody>
      </p:sp>
      <p:pic>
        <p:nvPicPr>
          <p:cNvPr id="7" name="Picture 6" descr="A couple of people in different colors&#10;&#10;Description automatically generated with medium confidence">
            <a:extLst>
              <a:ext uri="{FF2B5EF4-FFF2-40B4-BE49-F238E27FC236}">
                <a16:creationId xmlns:a16="http://schemas.microsoft.com/office/drawing/2014/main" id="{6F611123-5674-4056-9A69-4986627F69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731" y="3731642"/>
            <a:ext cx="2176879" cy="2643648"/>
          </a:xfrm>
          <a:prstGeom prst="rect">
            <a:avLst/>
          </a:prstGeom>
        </p:spPr>
      </p:pic>
      <p:pic>
        <p:nvPicPr>
          <p:cNvPr id="8" name="Picture 7">
            <a:extLst>
              <a:ext uri="{FF2B5EF4-FFF2-40B4-BE49-F238E27FC236}">
                <a16:creationId xmlns:a16="http://schemas.microsoft.com/office/drawing/2014/main" id="{7E2721F5-478A-430B-8A1C-FE420A180C15}"/>
              </a:ext>
            </a:extLst>
          </p:cNvPr>
          <p:cNvPicPr>
            <a:picLocks noChangeAspect="1"/>
          </p:cNvPicPr>
          <p:nvPr/>
        </p:nvPicPr>
        <p:blipFill>
          <a:blip r:embed="rId4"/>
          <a:stretch>
            <a:fillRect/>
          </a:stretch>
        </p:blipFill>
        <p:spPr>
          <a:xfrm>
            <a:off x="8275819" y="2894210"/>
            <a:ext cx="3200677" cy="2920237"/>
          </a:xfrm>
          <a:prstGeom prst="rect">
            <a:avLst/>
          </a:prstGeom>
        </p:spPr>
      </p:pic>
      <p:sp>
        <p:nvSpPr>
          <p:cNvPr id="5" name="TextBox 4">
            <a:extLst>
              <a:ext uri="{FF2B5EF4-FFF2-40B4-BE49-F238E27FC236}">
                <a16:creationId xmlns:a16="http://schemas.microsoft.com/office/drawing/2014/main" id="{27997DFB-6307-4819-8980-3406F55F1911}"/>
              </a:ext>
            </a:extLst>
          </p:cNvPr>
          <p:cNvSpPr txBox="1"/>
          <p:nvPr/>
        </p:nvSpPr>
        <p:spPr>
          <a:xfrm>
            <a:off x="5019078" y="6278517"/>
            <a:ext cx="2808186" cy="584775"/>
          </a:xfrm>
          <a:prstGeom prst="rect">
            <a:avLst/>
          </a:prstGeom>
          <a:noFill/>
        </p:spPr>
        <p:txBody>
          <a:bodyPr wrap="square" rtlCol="0">
            <a:spAutoFit/>
          </a:bodyPr>
          <a:lstStyle/>
          <a:p>
            <a:pPr algn="ctr"/>
            <a:r>
              <a:rPr lang="en-GB" sz="3200" b="1" dirty="0"/>
              <a:t>amigos</a:t>
            </a:r>
          </a:p>
        </p:txBody>
      </p:sp>
      <p:sp>
        <p:nvSpPr>
          <p:cNvPr id="10" name="TextBox 9">
            <a:extLst>
              <a:ext uri="{FF2B5EF4-FFF2-40B4-BE49-F238E27FC236}">
                <a16:creationId xmlns:a16="http://schemas.microsoft.com/office/drawing/2014/main" id="{2DF50BDA-8E67-4262-8090-28C2091F8688}"/>
              </a:ext>
            </a:extLst>
          </p:cNvPr>
          <p:cNvSpPr txBox="1"/>
          <p:nvPr/>
        </p:nvSpPr>
        <p:spPr>
          <a:xfrm>
            <a:off x="8472064" y="5693742"/>
            <a:ext cx="2808186" cy="584775"/>
          </a:xfrm>
          <a:prstGeom prst="rect">
            <a:avLst/>
          </a:prstGeom>
          <a:noFill/>
        </p:spPr>
        <p:txBody>
          <a:bodyPr wrap="square" rtlCol="0">
            <a:spAutoFit/>
          </a:bodyPr>
          <a:lstStyle/>
          <a:p>
            <a:pPr algn="ctr"/>
            <a:r>
              <a:rPr lang="en-GB" sz="3200" b="1" dirty="0" err="1"/>
              <a:t>profesores</a:t>
            </a:r>
            <a:endParaRPr lang="en-GB" sz="3200" b="1" dirty="0"/>
          </a:p>
        </p:txBody>
      </p:sp>
    </p:spTree>
    <p:extLst>
      <p:ext uri="{BB962C8B-B14F-4D97-AF65-F5344CB8AC3E}">
        <p14:creationId xmlns:p14="http://schemas.microsoft.com/office/powerpoint/2010/main" val="36831041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4763E8-79C1-49C2-91D2-C5B4592B6B45}"/>
              </a:ext>
            </a:extLst>
          </p:cNvPr>
          <p:cNvSpPr/>
          <p:nvPr/>
        </p:nvSpPr>
        <p:spPr>
          <a:xfrm>
            <a:off x="267661" y="725820"/>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c_ _ _</a:t>
            </a:r>
          </a:p>
        </p:txBody>
      </p:sp>
      <p:sp>
        <p:nvSpPr>
          <p:cNvPr id="3" name="Rectangle 2">
            <a:extLst>
              <a:ext uri="{FF2B5EF4-FFF2-40B4-BE49-F238E27FC236}">
                <a16:creationId xmlns:a16="http://schemas.microsoft.com/office/drawing/2014/main" id="{3F21CE06-F0C2-4638-98E6-CF60A87D82E4}"/>
              </a:ext>
            </a:extLst>
          </p:cNvPr>
          <p:cNvSpPr/>
          <p:nvPr/>
        </p:nvSpPr>
        <p:spPr>
          <a:xfrm>
            <a:off x="3291169" y="725820"/>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a_ _ _ _ _ _ </a:t>
            </a:r>
          </a:p>
        </p:txBody>
      </p:sp>
      <p:sp>
        <p:nvSpPr>
          <p:cNvPr id="4" name="Rectangle 3">
            <a:extLst>
              <a:ext uri="{FF2B5EF4-FFF2-40B4-BE49-F238E27FC236}">
                <a16:creationId xmlns:a16="http://schemas.microsoft.com/office/drawing/2014/main" id="{2C8D6250-6C22-4BF4-8D77-634FEFC56D24}"/>
              </a:ext>
            </a:extLst>
          </p:cNvPr>
          <p:cNvSpPr/>
          <p:nvPr/>
        </p:nvSpPr>
        <p:spPr>
          <a:xfrm>
            <a:off x="6314677" y="725820"/>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¿C_ _ _ e_?</a:t>
            </a:r>
          </a:p>
        </p:txBody>
      </p:sp>
      <p:sp>
        <p:nvSpPr>
          <p:cNvPr id="5" name="Rectangle 4">
            <a:extLst>
              <a:ext uri="{FF2B5EF4-FFF2-40B4-BE49-F238E27FC236}">
                <a16:creationId xmlns:a16="http://schemas.microsoft.com/office/drawing/2014/main" id="{58874374-23D9-4DB6-9E5A-2C91DB064E9F}"/>
              </a:ext>
            </a:extLst>
          </p:cNvPr>
          <p:cNvSpPr/>
          <p:nvPr/>
        </p:nvSpPr>
        <p:spPr>
          <a:xfrm>
            <a:off x="9338185" y="725820"/>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b_ _ _ _ _</a:t>
            </a:r>
          </a:p>
        </p:txBody>
      </p:sp>
      <p:sp>
        <p:nvSpPr>
          <p:cNvPr id="6" name="Rectangle 5">
            <a:extLst>
              <a:ext uri="{FF2B5EF4-FFF2-40B4-BE49-F238E27FC236}">
                <a16:creationId xmlns:a16="http://schemas.microsoft.com/office/drawing/2014/main" id="{ABC2AF57-BD0D-4547-96DF-A71BFB31B656}"/>
              </a:ext>
            </a:extLst>
          </p:cNvPr>
          <p:cNvSpPr/>
          <p:nvPr/>
        </p:nvSpPr>
        <p:spPr>
          <a:xfrm>
            <a:off x="267661" y="2053877"/>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f_ _</a:t>
            </a:r>
            <a:endParaRPr lang="en-GB" b="1" dirty="0">
              <a:solidFill>
                <a:schemeClr val="tx1"/>
              </a:solidFill>
              <a:latin typeface="Century Gothic" panose="020B0502020202020204" pitchFamily="34" charset="0"/>
            </a:endParaRPr>
          </a:p>
        </p:txBody>
      </p:sp>
      <p:sp>
        <p:nvSpPr>
          <p:cNvPr id="7" name="Rectangle 6">
            <a:extLst>
              <a:ext uri="{FF2B5EF4-FFF2-40B4-BE49-F238E27FC236}">
                <a16:creationId xmlns:a16="http://schemas.microsoft.com/office/drawing/2014/main" id="{D402D69A-210D-4BDF-8A5B-A7DAE66684C5}"/>
              </a:ext>
            </a:extLst>
          </p:cNvPr>
          <p:cNvSpPr/>
          <p:nvPr/>
        </p:nvSpPr>
        <p:spPr>
          <a:xfrm>
            <a:off x="3291169" y="2053877"/>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p_ _ _ _ _ _</a:t>
            </a:r>
          </a:p>
        </p:txBody>
      </p:sp>
      <p:sp>
        <p:nvSpPr>
          <p:cNvPr id="8" name="Rectangle 7">
            <a:extLst>
              <a:ext uri="{FF2B5EF4-FFF2-40B4-BE49-F238E27FC236}">
                <a16:creationId xmlns:a16="http://schemas.microsoft.com/office/drawing/2014/main" id="{7D71A383-89D3-43B7-8819-67B68FAAC758}"/>
              </a:ext>
            </a:extLst>
          </p:cNvPr>
          <p:cNvSpPr/>
          <p:nvPr/>
        </p:nvSpPr>
        <p:spPr>
          <a:xfrm>
            <a:off x="6314677" y="2053877"/>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f_ _ _ _ _</a:t>
            </a:r>
          </a:p>
        </p:txBody>
      </p:sp>
      <p:sp>
        <p:nvSpPr>
          <p:cNvPr id="9" name="Rectangle 8">
            <a:extLst>
              <a:ext uri="{FF2B5EF4-FFF2-40B4-BE49-F238E27FC236}">
                <a16:creationId xmlns:a16="http://schemas.microsoft.com/office/drawing/2014/main" id="{744C79A0-8E94-4D04-A9A5-753B6E80CD24}"/>
              </a:ext>
            </a:extLst>
          </p:cNvPr>
          <p:cNvSpPr/>
          <p:nvPr/>
        </p:nvSpPr>
        <p:spPr>
          <a:xfrm>
            <a:off x="9338185" y="2053877"/>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m_ _ _</a:t>
            </a:r>
          </a:p>
        </p:txBody>
      </p:sp>
      <p:sp>
        <p:nvSpPr>
          <p:cNvPr id="10" name="Rectangle 9">
            <a:extLst>
              <a:ext uri="{FF2B5EF4-FFF2-40B4-BE49-F238E27FC236}">
                <a16:creationId xmlns:a16="http://schemas.microsoft.com/office/drawing/2014/main" id="{D464E8B1-F45B-4109-A555-8DD6519A9EA7}"/>
              </a:ext>
            </a:extLst>
          </p:cNvPr>
          <p:cNvSpPr/>
          <p:nvPr/>
        </p:nvSpPr>
        <p:spPr>
          <a:xfrm>
            <a:off x="267661" y="3381934"/>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r_ _ _</a:t>
            </a:r>
          </a:p>
        </p:txBody>
      </p:sp>
      <p:sp>
        <p:nvSpPr>
          <p:cNvPr id="11" name="Rectangle 10">
            <a:extLst>
              <a:ext uri="{FF2B5EF4-FFF2-40B4-BE49-F238E27FC236}">
                <a16:creationId xmlns:a16="http://schemas.microsoft.com/office/drawing/2014/main" id="{CEDB7B90-52E9-4EC7-9783-0F8FF0567720}"/>
              </a:ext>
            </a:extLst>
          </p:cNvPr>
          <p:cNvSpPr/>
          <p:nvPr/>
        </p:nvSpPr>
        <p:spPr>
          <a:xfrm>
            <a:off x="3291169" y="3381934"/>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b_ _ _ _</a:t>
            </a:r>
          </a:p>
        </p:txBody>
      </p:sp>
      <p:sp>
        <p:nvSpPr>
          <p:cNvPr id="12" name="Rectangle 11">
            <a:extLst>
              <a:ext uri="{FF2B5EF4-FFF2-40B4-BE49-F238E27FC236}">
                <a16:creationId xmlns:a16="http://schemas.microsoft.com/office/drawing/2014/main" id="{81943B82-D84A-497C-9601-0BD7EC16CAB2}"/>
              </a:ext>
            </a:extLst>
          </p:cNvPr>
          <p:cNvSpPr/>
          <p:nvPr/>
        </p:nvSpPr>
        <p:spPr>
          <a:xfrm>
            <a:off x="6314677" y="3381934"/>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s_ _</a:t>
            </a:r>
          </a:p>
        </p:txBody>
      </p:sp>
      <p:sp>
        <p:nvSpPr>
          <p:cNvPr id="13" name="Rectangle 12">
            <a:extLst>
              <a:ext uri="{FF2B5EF4-FFF2-40B4-BE49-F238E27FC236}">
                <a16:creationId xmlns:a16="http://schemas.microsoft.com/office/drawing/2014/main" id="{724BD6B5-6CA6-4FC1-A187-D91054325926}"/>
              </a:ext>
            </a:extLst>
          </p:cNvPr>
          <p:cNvSpPr/>
          <p:nvPr/>
        </p:nvSpPr>
        <p:spPr>
          <a:xfrm>
            <a:off x="9338185" y="3381934"/>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b_ _ _ _ _</a:t>
            </a:r>
          </a:p>
        </p:txBody>
      </p:sp>
      <p:sp>
        <p:nvSpPr>
          <p:cNvPr id="14" name="Rectangle 13">
            <a:extLst>
              <a:ext uri="{FF2B5EF4-FFF2-40B4-BE49-F238E27FC236}">
                <a16:creationId xmlns:a16="http://schemas.microsoft.com/office/drawing/2014/main" id="{B7E2C5AA-C4AE-4179-AA65-2314513F2F84}"/>
              </a:ext>
            </a:extLst>
          </p:cNvPr>
          <p:cNvSpPr/>
          <p:nvPr/>
        </p:nvSpPr>
        <p:spPr>
          <a:xfrm>
            <a:off x="3291169" y="5123650"/>
            <a:ext cx="2596244" cy="1143001"/>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chemeClr val="tx1"/>
              </a:solidFill>
              <a:latin typeface="Century Gothic" panose="020B0502020202020204" pitchFamily="34" charset="0"/>
            </a:endParaRPr>
          </a:p>
        </p:txBody>
      </p:sp>
      <p:sp>
        <p:nvSpPr>
          <p:cNvPr id="15" name="Rectangle 14">
            <a:extLst>
              <a:ext uri="{FF2B5EF4-FFF2-40B4-BE49-F238E27FC236}">
                <a16:creationId xmlns:a16="http://schemas.microsoft.com/office/drawing/2014/main" id="{B6E2C3F7-2766-4BEE-B0CD-87911AB04AB8}"/>
              </a:ext>
            </a:extLst>
          </p:cNvPr>
          <p:cNvSpPr/>
          <p:nvPr/>
        </p:nvSpPr>
        <p:spPr>
          <a:xfrm>
            <a:off x="5946741" y="5129092"/>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chemeClr val="tx1"/>
                </a:solidFill>
                <a:latin typeface="Century Gothic" panose="020B0502020202020204" pitchFamily="34" charset="0"/>
              </a:rPr>
              <a:t>pequeño</a:t>
            </a:r>
            <a:endParaRPr lang="en-GB" sz="2000" b="1" dirty="0">
              <a:solidFill>
                <a:schemeClr val="tx1"/>
              </a:solidFill>
              <a:latin typeface="Century Gothic" panose="020B0502020202020204" pitchFamily="34" charset="0"/>
            </a:endParaRPr>
          </a:p>
        </p:txBody>
      </p:sp>
      <p:sp>
        <p:nvSpPr>
          <p:cNvPr id="16" name="Title 15">
            <a:extLst>
              <a:ext uri="{FF2B5EF4-FFF2-40B4-BE49-F238E27FC236}">
                <a16:creationId xmlns:a16="http://schemas.microsoft.com/office/drawing/2014/main" id="{65FF6E4A-5A6D-47C2-A597-747C37AE8CE6}"/>
              </a:ext>
            </a:extLst>
          </p:cNvPr>
          <p:cNvSpPr>
            <a:spLocks noGrp="1"/>
          </p:cNvSpPr>
          <p:nvPr>
            <p:ph type="title"/>
          </p:nvPr>
        </p:nvSpPr>
        <p:spPr>
          <a:xfrm>
            <a:off x="0" y="73318"/>
            <a:ext cx="2596244" cy="598715"/>
          </a:xfrm>
        </p:spPr>
        <p:txBody>
          <a:bodyPr anchor="ctr">
            <a:normAutofit/>
          </a:bodyPr>
          <a:lstStyle/>
          <a:p>
            <a:pPr rtl="0" eaLnBrk="1" latinLnBrk="0" hangingPunct="1"/>
            <a:r>
              <a:rPr lang="en-GB" sz="2400" b="1" kern="1200" dirty="0" err="1">
                <a:effectLst/>
                <a:ea typeface="+mn-ea"/>
                <a:cs typeface="+mn-cs"/>
              </a:rPr>
              <a:t>Vocabulario</a:t>
            </a:r>
            <a:endParaRPr lang="en-GB" sz="2400" dirty="0">
              <a:effectLst/>
            </a:endParaRPr>
          </a:p>
        </p:txBody>
      </p:sp>
      <p:sp>
        <p:nvSpPr>
          <p:cNvPr id="19" name="TextBox 18">
            <a:extLst>
              <a:ext uri="{FF2B5EF4-FFF2-40B4-BE49-F238E27FC236}">
                <a16:creationId xmlns:a16="http://schemas.microsoft.com/office/drawing/2014/main" id="{C490C82B-DF79-4CE3-A835-3DF29FDCB510}"/>
              </a:ext>
            </a:extLst>
          </p:cNvPr>
          <p:cNvSpPr txBox="1"/>
          <p:nvPr/>
        </p:nvSpPr>
        <p:spPr>
          <a:xfrm>
            <a:off x="3890682" y="5495094"/>
            <a:ext cx="1667436" cy="400110"/>
          </a:xfrm>
          <a:prstGeom prst="rect">
            <a:avLst/>
          </a:prstGeom>
          <a:noFill/>
        </p:spPr>
        <p:txBody>
          <a:bodyPr wrap="square">
            <a:spAutoFit/>
          </a:bodyPr>
          <a:lstStyle/>
          <a:p>
            <a:r>
              <a:rPr kumimoji="0" lang="en-GB" sz="2000" b="1" i="0" u="none" strike="noStrike" kern="1200" cap="none" spc="0" normalizeH="0" baseline="0" noProof="0" dirty="0">
                <a:ln>
                  <a:noFill/>
                </a:ln>
                <a:effectLst/>
                <a:uLnTx/>
                <a:uFillTx/>
                <a:latin typeface="Century Gothic" panose="020B0502020202020204" pitchFamily="34" charset="0"/>
                <a:ea typeface="+mj-ea"/>
                <a:cs typeface="+mj-cs"/>
              </a:rPr>
              <a:t>small, little</a:t>
            </a:r>
            <a:endParaRPr lang="en-GB" dirty="0"/>
          </a:p>
        </p:txBody>
      </p:sp>
      <p:sp>
        <p:nvSpPr>
          <p:cNvPr id="20" name="Rounded Rectangle 11">
            <a:extLst>
              <a:ext uri="{FF2B5EF4-FFF2-40B4-BE49-F238E27FC236}">
                <a16:creationId xmlns:a16="http://schemas.microsoft.com/office/drawing/2014/main" id="{53F2E3C5-90A9-4C8D-967F-9C503711E86A}"/>
              </a:ext>
            </a:extLst>
          </p:cNvPr>
          <p:cNvSpPr/>
          <p:nvPr/>
        </p:nvSpPr>
        <p:spPr>
          <a:xfrm>
            <a:off x="10788586" y="139845"/>
            <a:ext cx="11458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69841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7"/>
                                        </p:tgtEl>
                                      </p:cBhvr>
                                    </p:animEffect>
                                    <p:set>
                                      <p:cBhvr>
                                        <p:cTn id="7" dur="1" fill="hold">
                                          <p:stCondLst>
                                            <p:cond delay="999"/>
                                          </p:stCondLst>
                                        </p:cTn>
                                        <p:tgtEl>
                                          <p:spTgt spid="7"/>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85611A-9622-4EB2-A100-17F0EC53BC9F}"/>
              </a:ext>
            </a:extLst>
          </p:cNvPr>
          <p:cNvSpPr/>
          <p:nvPr/>
        </p:nvSpPr>
        <p:spPr>
          <a:xfrm>
            <a:off x="195943" y="277585"/>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c_ _ _</a:t>
            </a:r>
          </a:p>
        </p:txBody>
      </p:sp>
      <p:sp>
        <p:nvSpPr>
          <p:cNvPr id="3" name="Rectangle 2">
            <a:extLst>
              <a:ext uri="{FF2B5EF4-FFF2-40B4-BE49-F238E27FC236}">
                <a16:creationId xmlns:a16="http://schemas.microsoft.com/office/drawing/2014/main" id="{259B3814-6AB9-4BC2-BBEF-38932402BEC4}"/>
              </a:ext>
            </a:extLst>
          </p:cNvPr>
          <p:cNvSpPr/>
          <p:nvPr/>
        </p:nvSpPr>
        <p:spPr>
          <a:xfrm>
            <a:off x="3219451" y="277585"/>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a _ _ _ _ _ _</a:t>
            </a:r>
          </a:p>
        </p:txBody>
      </p:sp>
      <p:sp>
        <p:nvSpPr>
          <p:cNvPr id="4" name="Rectangle 3">
            <a:extLst>
              <a:ext uri="{FF2B5EF4-FFF2-40B4-BE49-F238E27FC236}">
                <a16:creationId xmlns:a16="http://schemas.microsoft.com/office/drawing/2014/main" id="{0B710816-0CC7-4DA5-B4D9-04A1C322BDB0}"/>
              </a:ext>
            </a:extLst>
          </p:cNvPr>
          <p:cNvSpPr/>
          <p:nvPr/>
        </p:nvSpPr>
        <p:spPr>
          <a:xfrm>
            <a:off x="6242959" y="277585"/>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¿C_ _ _ e_?</a:t>
            </a:r>
          </a:p>
        </p:txBody>
      </p:sp>
      <p:sp>
        <p:nvSpPr>
          <p:cNvPr id="5" name="Rectangle 4">
            <a:extLst>
              <a:ext uri="{FF2B5EF4-FFF2-40B4-BE49-F238E27FC236}">
                <a16:creationId xmlns:a16="http://schemas.microsoft.com/office/drawing/2014/main" id="{A7D9F0E0-F04D-4D11-B7AD-6B4CDD91019D}"/>
              </a:ext>
            </a:extLst>
          </p:cNvPr>
          <p:cNvSpPr/>
          <p:nvPr/>
        </p:nvSpPr>
        <p:spPr>
          <a:xfrm>
            <a:off x="9266467" y="194341"/>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b_ _ _ _ _</a:t>
            </a:r>
          </a:p>
        </p:txBody>
      </p:sp>
      <p:sp>
        <p:nvSpPr>
          <p:cNvPr id="6" name="Rectangle 5">
            <a:extLst>
              <a:ext uri="{FF2B5EF4-FFF2-40B4-BE49-F238E27FC236}">
                <a16:creationId xmlns:a16="http://schemas.microsoft.com/office/drawing/2014/main" id="{E45FF418-CD50-482F-91BB-07EE92601160}"/>
              </a:ext>
            </a:extLst>
          </p:cNvPr>
          <p:cNvSpPr/>
          <p:nvPr/>
        </p:nvSpPr>
        <p:spPr>
          <a:xfrm>
            <a:off x="195943" y="1605642"/>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f _ _</a:t>
            </a:r>
            <a:endParaRPr lang="en-GB" b="1" dirty="0">
              <a:solidFill>
                <a:schemeClr val="tx1"/>
              </a:solidFill>
              <a:latin typeface="Century Gothic" panose="020B0502020202020204" pitchFamily="34" charset="0"/>
            </a:endParaRPr>
          </a:p>
        </p:txBody>
      </p:sp>
      <p:sp>
        <p:nvSpPr>
          <p:cNvPr id="7" name="Rectangle 6">
            <a:extLst>
              <a:ext uri="{FF2B5EF4-FFF2-40B4-BE49-F238E27FC236}">
                <a16:creationId xmlns:a16="http://schemas.microsoft.com/office/drawing/2014/main" id="{932881D7-84A0-46A0-917C-F4B7A67EE0A2}"/>
              </a:ext>
            </a:extLst>
          </p:cNvPr>
          <p:cNvSpPr/>
          <p:nvPr/>
        </p:nvSpPr>
        <p:spPr>
          <a:xfrm>
            <a:off x="3219451" y="1605642"/>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p _ _ _ _ _ _</a:t>
            </a:r>
          </a:p>
        </p:txBody>
      </p:sp>
      <p:sp>
        <p:nvSpPr>
          <p:cNvPr id="8" name="Rectangle 7">
            <a:extLst>
              <a:ext uri="{FF2B5EF4-FFF2-40B4-BE49-F238E27FC236}">
                <a16:creationId xmlns:a16="http://schemas.microsoft.com/office/drawing/2014/main" id="{6D403B50-47F8-44AD-8484-CCDC53F707E5}"/>
              </a:ext>
            </a:extLst>
          </p:cNvPr>
          <p:cNvSpPr/>
          <p:nvPr/>
        </p:nvSpPr>
        <p:spPr>
          <a:xfrm>
            <a:off x="6242959" y="1605642"/>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f _ _ _ _ _ </a:t>
            </a:r>
          </a:p>
        </p:txBody>
      </p:sp>
      <p:sp>
        <p:nvSpPr>
          <p:cNvPr id="9" name="Rectangle 8">
            <a:extLst>
              <a:ext uri="{FF2B5EF4-FFF2-40B4-BE49-F238E27FC236}">
                <a16:creationId xmlns:a16="http://schemas.microsoft.com/office/drawing/2014/main" id="{A487DFA4-8868-471E-9F15-9566AA986879}"/>
              </a:ext>
            </a:extLst>
          </p:cNvPr>
          <p:cNvSpPr/>
          <p:nvPr/>
        </p:nvSpPr>
        <p:spPr>
          <a:xfrm>
            <a:off x="9266467" y="1605642"/>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m_ _ _</a:t>
            </a:r>
          </a:p>
        </p:txBody>
      </p:sp>
      <p:sp>
        <p:nvSpPr>
          <p:cNvPr id="10" name="Rectangle 9">
            <a:extLst>
              <a:ext uri="{FF2B5EF4-FFF2-40B4-BE49-F238E27FC236}">
                <a16:creationId xmlns:a16="http://schemas.microsoft.com/office/drawing/2014/main" id="{0FE5FC1C-0054-441B-B3EC-C6AC03828C70}"/>
              </a:ext>
            </a:extLst>
          </p:cNvPr>
          <p:cNvSpPr/>
          <p:nvPr/>
        </p:nvSpPr>
        <p:spPr>
          <a:xfrm>
            <a:off x="195943" y="2933699"/>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r _ _ _</a:t>
            </a:r>
          </a:p>
        </p:txBody>
      </p:sp>
      <p:sp>
        <p:nvSpPr>
          <p:cNvPr id="11" name="Rectangle 10">
            <a:extLst>
              <a:ext uri="{FF2B5EF4-FFF2-40B4-BE49-F238E27FC236}">
                <a16:creationId xmlns:a16="http://schemas.microsoft.com/office/drawing/2014/main" id="{A9E03711-1314-4B7B-9179-7B91EA3E10B7}"/>
              </a:ext>
            </a:extLst>
          </p:cNvPr>
          <p:cNvSpPr/>
          <p:nvPr/>
        </p:nvSpPr>
        <p:spPr>
          <a:xfrm>
            <a:off x="3219451" y="2933699"/>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b _ _ _ _</a:t>
            </a:r>
          </a:p>
        </p:txBody>
      </p:sp>
      <p:sp>
        <p:nvSpPr>
          <p:cNvPr id="12" name="Rectangle 11">
            <a:extLst>
              <a:ext uri="{FF2B5EF4-FFF2-40B4-BE49-F238E27FC236}">
                <a16:creationId xmlns:a16="http://schemas.microsoft.com/office/drawing/2014/main" id="{B174DC0C-AC75-481B-BFE4-ADB3D66321AC}"/>
              </a:ext>
            </a:extLst>
          </p:cNvPr>
          <p:cNvSpPr/>
          <p:nvPr/>
        </p:nvSpPr>
        <p:spPr>
          <a:xfrm>
            <a:off x="6242959" y="2933699"/>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s_ _</a:t>
            </a:r>
          </a:p>
        </p:txBody>
      </p:sp>
      <p:sp>
        <p:nvSpPr>
          <p:cNvPr id="13" name="Rectangle 12">
            <a:extLst>
              <a:ext uri="{FF2B5EF4-FFF2-40B4-BE49-F238E27FC236}">
                <a16:creationId xmlns:a16="http://schemas.microsoft.com/office/drawing/2014/main" id="{6D0A4A3A-DA52-462B-BF6D-199182DE5F4D}"/>
              </a:ext>
            </a:extLst>
          </p:cNvPr>
          <p:cNvSpPr/>
          <p:nvPr/>
        </p:nvSpPr>
        <p:spPr>
          <a:xfrm>
            <a:off x="9266467" y="2933699"/>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b _ _ _ _ _ </a:t>
            </a:r>
          </a:p>
        </p:txBody>
      </p:sp>
      <p:sp>
        <p:nvSpPr>
          <p:cNvPr id="14" name="Rectangle 13">
            <a:extLst>
              <a:ext uri="{FF2B5EF4-FFF2-40B4-BE49-F238E27FC236}">
                <a16:creationId xmlns:a16="http://schemas.microsoft.com/office/drawing/2014/main" id="{D67599E4-C3FF-47B6-AB37-0EA79196CEA6}"/>
              </a:ext>
            </a:extLst>
          </p:cNvPr>
          <p:cNvSpPr/>
          <p:nvPr/>
        </p:nvSpPr>
        <p:spPr>
          <a:xfrm>
            <a:off x="3219451" y="4545746"/>
            <a:ext cx="2596244" cy="1143001"/>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chemeClr val="tx1"/>
              </a:solidFill>
              <a:latin typeface="Century Gothic" panose="020B0502020202020204" pitchFamily="34" charset="0"/>
            </a:endParaRPr>
          </a:p>
        </p:txBody>
      </p:sp>
      <p:sp>
        <p:nvSpPr>
          <p:cNvPr id="15" name="Rectangle 14">
            <a:extLst>
              <a:ext uri="{FF2B5EF4-FFF2-40B4-BE49-F238E27FC236}">
                <a16:creationId xmlns:a16="http://schemas.microsoft.com/office/drawing/2014/main" id="{59F8B215-70FF-474A-9FBE-985E4339BCD1}"/>
              </a:ext>
            </a:extLst>
          </p:cNvPr>
          <p:cNvSpPr/>
          <p:nvPr/>
        </p:nvSpPr>
        <p:spPr>
          <a:xfrm>
            <a:off x="5903830" y="4545746"/>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chemeClr val="tx1"/>
                </a:solidFill>
                <a:latin typeface="Century Gothic" panose="020B0502020202020204" pitchFamily="34" charset="0"/>
              </a:rPr>
              <a:t>barato</a:t>
            </a:r>
            <a:endParaRPr lang="en-GB" sz="2000" b="1" dirty="0">
              <a:solidFill>
                <a:schemeClr val="tx1"/>
              </a:solidFill>
              <a:latin typeface="Century Gothic" panose="020B0502020202020204" pitchFamily="34" charset="0"/>
            </a:endParaRPr>
          </a:p>
        </p:txBody>
      </p:sp>
      <p:sp>
        <p:nvSpPr>
          <p:cNvPr id="16" name="Title 15">
            <a:extLst>
              <a:ext uri="{FF2B5EF4-FFF2-40B4-BE49-F238E27FC236}">
                <a16:creationId xmlns:a16="http://schemas.microsoft.com/office/drawing/2014/main" id="{4C0D2E8C-5D8F-4F33-9283-2F387F9ED889}"/>
              </a:ext>
            </a:extLst>
          </p:cNvPr>
          <p:cNvSpPr>
            <a:spLocks noGrp="1"/>
          </p:cNvSpPr>
          <p:nvPr>
            <p:ph type="title"/>
          </p:nvPr>
        </p:nvSpPr>
        <p:spPr>
          <a:xfrm>
            <a:off x="4019494" y="4454464"/>
            <a:ext cx="1884336" cy="1325563"/>
          </a:xfrm>
        </p:spPr>
        <p:txBody>
          <a:bodyPr/>
          <a:lstStyle/>
          <a:p>
            <a:r>
              <a:rPr lang="en-GB" sz="2000" b="1" kern="1200" dirty="0">
                <a:solidFill>
                  <a:schemeClr val="tx1"/>
                </a:solidFill>
                <a:effectLst/>
                <a:ea typeface="+mn-ea"/>
                <a:cs typeface="+mn-cs"/>
              </a:rPr>
              <a:t>cheap</a:t>
            </a:r>
            <a:endParaRPr lang="en-GB" dirty="0">
              <a:solidFill>
                <a:schemeClr val="tx1"/>
              </a:solidFill>
            </a:endParaRPr>
          </a:p>
        </p:txBody>
      </p:sp>
    </p:spTree>
    <p:extLst>
      <p:ext uri="{BB962C8B-B14F-4D97-AF65-F5344CB8AC3E}">
        <p14:creationId xmlns:p14="http://schemas.microsoft.com/office/powerpoint/2010/main" val="2953533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par>
                                <p:cTn id="8" presetID="10" presetClass="exit" presetSubtype="0" fill="hold" grpId="0" nodeType="withEffect">
                                  <p:stCondLst>
                                    <p:cond delay="0"/>
                                  </p:stCondLst>
                                  <p:childTnLst>
                                    <p:animEffect transition="out" filter="fade">
                                      <p:cBhvr>
                                        <p:cTn id="9" dur="1000"/>
                                        <p:tgtEl>
                                          <p:spTgt spid="5"/>
                                        </p:tgtEl>
                                      </p:cBhvr>
                                    </p:animEffect>
                                    <p:set>
                                      <p:cBhvr>
                                        <p:cTn id="10"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1A19573-9CCC-499F-8221-E820A5E007DC}"/>
              </a:ext>
            </a:extLst>
          </p:cNvPr>
          <p:cNvSpPr/>
          <p:nvPr/>
        </p:nvSpPr>
        <p:spPr>
          <a:xfrm>
            <a:off x="3219451" y="4509887"/>
            <a:ext cx="2596244" cy="1143001"/>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chemeClr val="tx1"/>
              </a:solidFill>
              <a:latin typeface="Century Gothic" panose="020B0502020202020204" pitchFamily="34" charset="0"/>
            </a:endParaRPr>
          </a:p>
        </p:txBody>
      </p:sp>
      <p:sp>
        <p:nvSpPr>
          <p:cNvPr id="3" name="Rectangle 2">
            <a:extLst>
              <a:ext uri="{FF2B5EF4-FFF2-40B4-BE49-F238E27FC236}">
                <a16:creationId xmlns:a16="http://schemas.microsoft.com/office/drawing/2014/main" id="{DA1BC4E3-57BB-4CD0-B6D6-0451A94D6A23}"/>
              </a:ext>
            </a:extLst>
          </p:cNvPr>
          <p:cNvSpPr/>
          <p:nvPr/>
        </p:nvSpPr>
        <p:spPr>
          <a:xfrm>
            <a:off x="195943" y="277585"/>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c_ _ _</a:t>
            </a:r>
          </a:p>
        </p:txBody>
      </p:sp>
      <p:sp>
        <p:nvSpPr>
          <p:cNvPr id="4" name="Rectangle 3">
            <a:extLst>
              <a:ext uri="{FF2B5EF4-FFF2-40B4-BE49-F238E27FC236}">
                <a16:creationId xmlns:a16="http://schemas.microsoft.com/office/drawing/2014/main" id="{E7E004B4-B84C-4933-9EE2-1877081C90EC}"/>
              </a:ext>
            </a:extLst>
          </p:cNvPr>
          <p:cNvSpPr/>
          <p:nvPr/>
        </p:nvSpPr>
        <p:spPr>
          <a:xfrm>
            <a:off x="3219451" y="152079"/>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a_ _ _ _ _ _ </a:t>
            </a:r>
          </a:p>
        </p:txBody>
      </p:sp>
      <p:sp>
        <p:nvSpPr>
          <p:cNvPr id="5" name="Rectangle 4">
            <a:extLst>
              <a:ext uri="{FF2B5EF4-FFF2-40B4-BE49-F238E27FC236}">
                <a16:creationId xmlns:a16="http://schemas.microsoft.com/office/drawing/2014/main" id="{B98134C4-99B5-479C-AEB9-90ACEEE82E42}"/>
              </a:ext>
            </a:extLst>
          </p:cNvPr>
          <p:cNvSpPr/>
          <p:nvPr/>
        </p:nvSpPr>
        <p:spPr>
          <a:xfrm>
            <a:off x="6242959" y="277585"/>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¿C_ _ _ e_?</a:t>
            </a:r>
          </a:p>
        </p:txBody>
      </p:sp>
      <p:sp>
        <p:nvSpPr>
          <p:cNvPr id="6" name="Rectangle 5">
            <a:extLst>
              <a:ext uri="{FF2B5EF4-FFF2-40B4-BE49-F238E27FC236}">
                <a16:creationId xmlns:a16="http://schemas.microsoft.com/office/drawing/2014/main" id="{B2C1A0C0-3078-40D9-A1F5-4DD938732912}"/>
              </a:ext>
            </a:extLst>
          </p:cNvPr>
          <p:cNvSpPr/>
          <p:nvPr/>
        </p:nvSpPr>
        <p:spPr>
          <a:xfrm>
            <a:off x="9266467" y="277585"/>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b_ _ _ _ _</a:t>
            </a:r>
          </a:p>
        </p:txBody>
      </p:sp>
      <p:sp>
        <p:nvSpPr>
          <p:cNvPr id="7" name="Rectangle 6">
            <a:extLst>
              <a:ext uri="{FF2B5EF4-FFF2-40B4-BE49-F238E27FC236}">
                <a16:creationId xmlns:a16="http://schemas.microsoft.com/office/drawing/2014/main" id="{BD7816CF-4F1F-4271-B4E4-C091935FB60B}"/>
              </a:ext>
            </a:extLst>
          </p:cNvPr>
          <p:cNvSpPr/>
          <p:nvPr/>
        </p:nvSpPr>
        <p:spPr>
          <a:xfrm>
            <a:off x="195943" y="1605642"/>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f_ _</a:t>
            </a:r>
            <a:endParaRPr lang="en-GB" b="1" dirty="0">
              <a:solidFill>
                <a:schemeClr val="tx1"/>
              </a:solidFill>
              <a:latin typeface="Century Gothic" panose="020B0502020202020204" pitchFamily="34" charset="0"/>
            </a:endParaRPr>
          </a:p>
        </p:txBody>
      </p:sp>
      <p:sp>
        <p:nvSpPr>
          <p:cNvPr id="8" name="Rectangle 7">
            <a:extLst>
              <a:ext uri="{FF2B5EF4-FFF2-40B4-BE49-F238E27FC236}">
                <a16:creationId xmlns:a16="http://schemas.microsoft.com/office/drawing/2014/main" id="{245AD16E-FD32-45DA-A995-38FDF0973D2A}"/>
              </a:ext>
            </a:extLst>
          </p:cNvPr>
          <p:cNvSpPr/>
          <p:nvPr/>
        </p:nvSpPr>
        <p:spPr>
          <a:xfrm>
            <a:off x="3219451" y="1605642"/>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p_ _ _ _ _ _</a:t>
            </a:r>
          </a:p>
        </p:txBody>
      </p:sp>
      <p:sp>
        <p:nvSpPr>
          <p:cNvPr id="9" name="Rectangle 8">
            <a:extLst>
              <a:ext uri="{FF2B5EF4-FFF2-40B4-BE49-F238E27FC236}">
                <a16:creationId xmlns:a16="http://schemas.microsoft.com/office/drawing/2014/main" id="{70001463-9E65-4E4D-ADE9-D966104B1329}"/>
              </a:ext>
            </a:extLst>
          </p:cNvPr>
          <p:cNvSpPr/>
          <p:nvPr/>
        </p:nvSpPr>
        <p:spPr>
          <a:xfrm>
            <a:off x="6242959" y="1605642"/>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f_ _ _ _ _</a:t>
            </a:r>
          </a:p>
        </p:txBody>
      </p:sp>
      <p:sp>
        <p:nvSpPr>
          <p:cNvPr id="10" name="Rectangle 9">
            <a:extLst>
              <a:ext uri="{FF2B5EF4-FFF2-40B4-BE49-F238E27FC236}">
                <a16:creationId xmlns:a16="http://schemas.microsoft.com/office/drawing/2014/main" id="{AC6C63DF-295F-4471-BB02-F28AA10CB2F1}"/>
              </a:ext>
            </a:extLst>
          </p:cNvPr>
          <p:cNvSpPr/>
          <p:nvPr/>
        </p:nvSpPr>
        <p:spPr>
          <a:xfrm>
            <a:off x="9266467" y="1605642"/>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m_ _ _</a:t>
            </a:r>
          </a:p>
        </p:txBody>
      </p:sp>
      <p:sp>
        <p:nvSpPr>
          <p:cNvPr id="11" name="Rectangle 10">
            <a:extLst>
              <a:ext uri="{FF2B5EF4-FFF2-40B4-BE49-F238E27FC236}">
                <a16:creationId xmlns:a16="http://schemas.microsoft.com/office/drawing/2014/main" id="{189F223D-CAFB-41F2-91B1-6557FBBACA1E}"/>
              </a:ext>
            </a:extLst>
          </p:cNvPr>
          <p:cNvSpPr/>
          <p:nvPr/>
        </p:nvSpPr>
        <p:spPr>
          <a:xfrm>
            <a:off x="195943" y="2933699"/>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r_ _ _</a:t>
            </a:r>
          </a:p>
        </p:txBody>
      </p:sp>
      <p:sp>
        <p:nvSpPr>
          <p:cNvPr id="12" name="Rectangle 11">
            <a:extLst>
              <a:ext uri="{FF2B5EF4-FFF2-40B4-BE49-F238E27FC236}">
                <a16:creationId xmlns:a16="http://schemas.microsoft.com/office/drawing/2014/main" id="{8CE51CBB-B12A-4F27-962C-902F3B58B578}"/>
              </a:ext>
            </a:extLst>
          </p:cNvPr>
          <p:cNvSpPr/>
          <p:nvPr/>
        </p:nvSpPr>
        <p:spPr>
          <a:xfrm>
            <a:off x="3219451" y="2933699"/>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b_ _ _ _</a:t>
            </a:r>
          </a:p>
        </p:txBody>
      </p:sp>
      <p:sp>
        <p:nvSpPr>
          <p:cNvPr id="13" name="Rectangle 12">
            <a:extLst>
              <a:ext uri="{FF2B5EF4-FFF2-40B4-BE49-F238E27FC236}">
                <a16:creationId xmlns:a16="http://schemas.microsoft.com/office/drawing/2014/main" id="{193AABEB-2FBB-43FA-BA99-7912EE56C39E}"/>
              </a:ext>
            </a:extLst>
          </p:cNvPr>
          <p:cNvSpPr/>
          <p:nvPr/>
        </p:nvSpPr>
        <p:spPr>
          <a:xfrm>
            <a:off x="6242959" y="2933699"/>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s_ _</a:t>
            </a:r>
          </a:p>
        </p:txBody>
      </p:sp>
      <p:sp>
        <p:nvSpPr>
          <p:cNvPr id="14" name="Rectangle 13">
            <a:extLst>
              <a:ext uri="{FF2B5EF4-FFF2-40B4-BE49-F238E27FC236}">
                <a16:creationId xmlns:a16="http://schemas.microsoft.com/office/drawing/2014/main" id="{6B15D0B3-509F-4EDB-80CA-8D0DE5303BAA}"/>
              </a:ext>
            </a:extLst>
          </p:cNvPr>
          <p:cNvSpPr/>
          <p:nvPr/>
        </p:nvSpPr>
        <p:spPr>
          <a:xfrm>
            <a:off x="9266467" y="2933699"/>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b_ _ _ _ _ </a:t>
            </a:r>
          </a:p>
        </p:txBody>
      </p:sp>
      <p:sp>
        <p:nvSpPr>
          <p:cNvPr id="15" name="Rectangle 14">
            <a:extLst>
              <a:ext uri="{FF2B5EF4-FFF2-40B4-BE49-F238E27FC236}">
                <a16:creationId xmlns:a16="http://schemas.microsoft.com/office/drawing/2014/main" id="{DF726695-42F0-4742-9F5C-AE1A54BB9D8C}"/>
              </a:ext>
            </a:extLst>
          </p:cNvPr>
          <p:cNvSpPr/>
          <p:nvPr/>
        </p:nvSpPr>
        <p:spPr>
          <a:xfrm>
            <a:off x="5892813" y="4509887"/>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chemeClr val="tx1"/>
                </a:solidFill>
                <a:latin typeface="Century Gothic" panose="020B0502020202020204" pitchFamily="34" charset="0"/>
              </a:rPr>
              <a:t>antiguo</a:t>
            </a:r>
            <a:endParaRPr lang="en-GB" sz="2000" b="1" dirty="0">
              <a:solidFill>
                <a:schemeClr val="tx1"/>
              </a:solidFill>
              <a:latin typeface="Century Gothic" panose="020B0502020202020204" pitchFamily="34" charset="0"/>
            </a:endParaRPr>
          </a:p>
        </p:txBody>
      </p:sp>
      <p:sp>
        <p:nvSpPr>
          <p:cNvPr id="16" name="Title 15">
            <a:extLst>
              <a:ext uri="{FF2B5EF4-FFF2-40B4-BE49-F238E27FC236}">
                <a16:creationId xmlns:a16="http://schemas.microsoft.com/office/drawing/2014/main" id="{A71CE4BF-DAA3-4985-AE51-A9A898534B1D}"/>
              </a:ext>
            </a:extLst>
          </p:cNvPr>
          <p:cNvSpPr>
            <a:spLocks noGrp="1"/>
          </p:cNvSpPr>
          <p:nvPr>
            <p:ph type="title"/>
          </p:nvPr>
        </p:nvSpPr>
        <p:spPr>
          <a:xfrm>
            <a:off x="3658964" y="4418605"/>
            <a:ext cx="2087333" cy="1325563"/>
          </a:xfrm>
        </p:spPr>
        <p:txBody>
          <a:bodyPr/>
          <a:lstStyle/>
          <a:p>
            <a:pPr rtl="0" eaLnBrk="1" latinLnBrk="0" hangingPunct="1"/>
            <a:r>
              <a:rPr lang="en-GB" sz="2000" b="1" kern="1200" dirty="0">
                <a:solidFill>
                  <a:schemeClr val="tx1"/>
                </a:solidFill>
                <a:effectLst/>
                <a:ea typeface="+mn-ea"/>
                <a:cs typeface="+mn-cs"/>
              </a:rPr>
              <a:t>old, ancient</a:t>
            </a:r>
            <a:endParaRPr lang="en-GB" dirty="0">
              <a:solidFill>
                <a:schemeClr val="tx1"/>
              </a:solidFill>
              <a:effectLst/>
            </a:endParaRPr>
          </a:p>
        </p:txBody>
      </p:sp>
    </p:spTree>
    <p:extLst>
      <p:ext uri="{BB962C8B-B14F-4D97-AF65-F5344CB8AC3E}">
        <p14:creationId xmlns:p14="http://schemas.microsoft.com/office/powerpoint/2010/main" val="2216923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4"/>
                                        </p:tgtEl>
                                      </p:cBhvr>
                                    </p:animEffect>
                                    <p:set>
                                      <p:cBhvr>
                                        <p:cTn id="7" dur="1" fill="hold">
                                          <p:stCondLst>
                                            <p:cond delay="999"/>
                                          </p:stCondLst>
                                        </p:cTn>
                                        <p:tgtEl>
                                          <p:spTgt spid="4"/>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D05959-66BD-47D1-BBA0-1B81DDE2EF23}"/>
              </a:ext>
            </a:extLst>
          </p:cNvPr>
          <p:cNvSpPr/>
          <p:nvPr/>
        </p:nvSpPr>
        <p:spPr>
          <a:xfrm>
            <a:off x="3219451" y="4509887"/>
            <a:ext cx="2596244" cy="1143001"/>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chemeClr val="tx1"/>
              </a:solidFill>
              <a:latin typeface="Century Gothic" panose="020B0502020202020204" pitchFamily="34" charset="0"/>
            </a:endParaRPr>
          </a:p>
        </p:txBody>
      </p:sp>
      <p:sp>
        <p:nvSpPr>
          <p:cNvPr id="3" name="Rectangle 2">
            <a:extLst>
              <a:ext uri="{FF2B5EF4-FFF2-40B4-BE49-F238E27FC236}">
                <a16:creationId xmlns:a16="http://schemas.microsoft.com/office/drawing/2014/main" id="{8077343C-DFEB-42E8-919A-A0747B41A17D}"/>
              </a:ext>
            </a:extLst>
          </p:cNvPr>
          <p:cNvSpPr/>
          <p:nvPr/>
        </p:nvSpPr>
        <p:spPr>
          <a:xfrm>
            <a:off x="195943" y="277585"/>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c_ _ _</a:t>
            </a:r>
          </a:p>
        </p:txBody>
      </p:sp>
      <p:sp>
        <p:nvSpPr>
          <p:cNvPr id="4" name="Rectangle 3">
            <a:extLst>
              <a:ext uri="{FF2B5EF4-FFF2-40B4-BE49-F238E27FC236}">
                <a16:creationId xmlns:a16="http://schemas.microsoft.com/office/drawing/2014/main" id="{8CA172A8-B472-4F8F-9F6A-02911038667A}"/>
              </a:ext>
            </a:extLst>
          </p:cNvPr>
          <p:cNvSpPr/>
          <p:nvPr/>
        </p:nvSpPr>
        <p:spPr>
          <a:xfrm>
            <a:off x="3219451" y="277585"/>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a_ _ _ _ _ _ </a:t>
            </a:r>
          </a:p>
        </p:txBody>
      </p:sp>
      <p:sp>
        <p:nvSpPr>
          <p:cNvPr id="5" name="Rectangle 4">
            <a:extLst>
              <a:ext uri="{FF2B5EF4-FFF2-40B4-BE49-F238E27FC236}">
                <a16:creationId xmlns:a16="http://schemas.microsoft.com/office/drawing/2014/main" id="{035BBE61-A015-4435-8355-D91AB9BE80A1}"/>
              </a:ext>
            </a:extLst>
          </p:cNvPr>
          <p:cNvSpPr/>
          <p:nvPr/>
        </p:nvSpPr>
        <p:spPr>
          <a:xfrm>
            <a:off x="6242959" y="277585"/>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¿C_ _ _ e_?</a:t>
            </a:r>
          </a:p>
        </p:txBody>
      </p:sp>
      <p:sp>
        <p:nvSpPr>
          <p:cNvPr id="6" name="Rectangle 5">
            <a:extLst>
              <a:ext uri="{FF2B5EF4-FFF2-40B4-BE49-F238E27FC236}">
                <a16:creationId xmlns:a16="http://schemas.microsoft.com/office/drawing/2014/main" id="{3DD93FF3-88F9-459D-84C4-FE86B079634D}"/>
              </a:ext>
            </a:extLst>
          </p:cNvPr>
          <p:cNvSpPr/>
          <p:nvPr/>
        </p:nvSpPr>
        <p:spPr>
          <a:xfrm>
            <a:off x="9266467" y="277585"/>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b_ _ _ _ _</a:t>
            </a:r>
          </a:p>
        </p:txBody>
      </p:sp>
      <p:sp>
        <p:nvSpPr>
          <p:cNvPr id="7" name="Rectangle 6">
            <a:extLst>
              <a:ext uri="{FF2B5EF4-FFF2-40B4-BE49-F238E27FC236}">
                <a16:creationId xmlns:a16="http://schemas.microsoft.com/office/drawing/2014/main" id="{1C59307E-7E4B-4193-9AA8-10C2CB48B260}"/>
              </a:ext>
            </a:extLst>
          </p:cNvPr>
          <p:cNvSpPr/>
          <p:nvPr/>
        </p:nvSpPr>
        <p:spPr>
          <a:xfrm>
            <a:off x="195943" y="1605642"/>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f_ _</a:t>
            </a:r>
            <a:endParaRPr lang="en-GB" b="1" dirty="0">
              <a:solidFill>
                <a:schemeClr val="tx1"/>
              </a:solidFill>
              <a:latin typeface="Century Gothic" panose="020B0502020202020204" pitchFamily="34" charset="0"/>
            </a:endParaRPr>
          </a:p>
        </p:txBody>
      </p:sp>
      <p:sp>
        <p:nvSpPr>
          <p:cNvPr id="8" name="Rectangle 7">
            <a:extLst>
              <a:ext uri="{FF2B5EF4-FFF2-40B4-BE49-F238E27FC236}">
                <a16:creationId xmlns:a16="http://schemas.microsoft.com/office/drawing/2014/main" id="{B20435CB-FCB6-4330-B672-C8DC9D189CDB}"/>
              </a:ext>
            </a:extLst>
          </p:cNvPr>
          <p:cNvSpPr/>
          <p:nvPr/>
        </p:nvSpPr>
        <p:spPr>
          <a:xfrm>
            <a:off x="3219451" y="1605642"/>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p_ _ _ _ _ _</a:t>
            </a:r>
          </a:p>
        </p:txBody>
      </p:sp>
      <p:sp>
        <p:nvSpPr>
          <p:cNvPr id="9" name="Rectangle 8">
            <a:extLst>
              <a:ext uri="{FF2B5EF4-FFF2-40B4-BE49-F238E27FC236}">
                <a16:creationId xmlns:a16="http://schemas.microsoft.com/office/drawing/2014/main" id="{BBA7A2CB-33C6-4BC8-AC95-E1363834C176}"/>
              </a:ext>
            </a:extLst>
          </p:cNvPr>
          <p:cNvSpPr/>
          <p:nvPr/>
        </p:nvSpPr>
        <p:spPr>
          <a:xfrm>
            <a:off x="6242959" y="1605642"/>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f_ _ _ _ _</a:t>
            </a:r>
          </a:p>
        </p:txBody>
      </p:sp>
      <p:sp>
        <p:nvSpPr>
          <p:cNvPr id="10" name="Rectangle 9">
            <a:extLst>
              <a:ext uri="{FF2B5EF4-FFF2-40B4-BE49-F238E27FC236}">
                <a16:creationId xmlns:a16="http://schemas.microsoft.com/office/drawing/2014/main" id="{E32598FC-211B-4057-8AA4-4CEAAD631A9C}"/>
              </a:ext>
            </a:extLst>
          </p:cNvPr>
          <p:cNvSpPr/>
          <p:nvPr/>
        </p:nvSpPr>
        <p:spPr>
          <a:xfrm>
            <a:off x="9266467" y="1605642"/>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m_ _ _</a:t>
            </a:r>
          </a:p>
        </p:txBody>
      </p:sp>
      <p:sp>
        <p:nvSpPr>
          <p:cNvPr id="11" name="Rectangle 10">
            <a:extLst>
              <a:ext uri="{FF2B5EF4-FFF2-40B4-BE49-F238E27FC236}">
                <a16:creationId xmlns:a16="http://schemas.microsoft.com/office/drawing/2014/main" id="{A56AF3DE-C5B1-40C5-BC5B-A8E619D18772}"/>
              </a:ext>
            </a:extLst>
          </p:cNvPr>
          <p:cNvSpPr/>
          <p:nvPr/>
        </p:nvSpPr>
        <p:spPr>
          <a:xfrm>
            <a:off x="195943" y="2933699"/>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r_ _ _</a:t>
            </a:r>
          </a:p>
        </p:txBody>
      </p:sp>
      <p:sp>
        <p:nvSpPr>
          <p:cNvPr id="12" name="Rectangle 11">
            <a:extLst>
              <a:ext uri="{FF2B5EF4-FFF2-40B4-BE49-F238E27FC236}">
                <a16:creationId xmlns:a16="http://schemas.microsoft.com/office/drawing/2014/main" id="{B5C6642C-2F52-4894-A302-CE88692E5A42}"/>
              </a:ext>
            </a:extLst>
          </p:cNvPr>
          <p:cNvSpPr/>
          <p:nvPr/>
        </p:nvSpPr>
        <p:spPr>
          <a:xfrm>
            <a:off x="3219451" y="2933699"/>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b_ _ _ _</a:t>
            </a:r>
          </a:p>
        </p:txBody>
      </p:sp>
      <p:sp>
        <p:nvSpPr>
          <p:cNvPr id="13" name="Rectangle 12">
            <a:extLst>
              <a:ext uri="{FF2B5EF4-FFF2-40B4-BE49-F238E27FC236}">
                <a16:creationId xmlns:a16="http://schemas.microsoft.com/office/drawing/2014/main" id="{94A7001E-9663-40F1-AC6C-1303891E9857}"/>
              </a:ext>
            </a:extLst>
          </p:cNvPr>
          <p:cNvSpPr/>
          <p:nvPr/>
        </p:nvSpPr>
        <p:spPr>
          <a:xfrm>
            <a:off x="6242959" y="2933699"/>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s_ _</a:t>
            </a:r>
          </a:p>
        </p:txBody>
      </p:sp>
      <p:sp>
        <p:nvSpPr>
          <p:cNvPr id="14" name="Rectangle 13">
            <a:extLst>
              <a:ext uri="{FF2B5EF4-FFF2-40B4-BE49-F238E27FC236}">
                <a16:creationId xmlns:a16="http://schemas.microsoft.com/office/drawing/2014/main" id="{751B467E-D492-4D0D-B5D9-3B361B2942F8}"/>
              </a:ext>
            </a:extLst>
          </p:cNvPr>
          <p:cNvSpPr/>
          <p:nvPr/>
        </p:nvSpPr>
        <p:spPr>
          <a:xfrm>
            <a:off x="9266467" y="2933699"/>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b_ _ _ _ _ </a:t>
            </a:r>
          </a:p>
        </p:txBody>
      </p:sp>
      <p:sp>
        <p:nvSpPr>
          <p:cNvPr id="15" name="Rectangle 14">
            <a:extLst>
              <a:ext uri="{FF2B5EF4-FFF2-40B4-BE49-F238E27FC236}">
                <a16:creationId xmlns:a16="http://schemas.microsoft.com/office/drawing/2014/main" id="{09AD5E3A-5AFD-46B5-9AD5-C7D7646B0A1F}"/>
              </a:ext>
            </a:extLst>
          </p:cNvPr>
          <p:cNvSpPr/>
          <p:nvPr/>
        </p:nvSpPr>
        <p:spPr>
          <a:xfrm>
            <a:off x="5901634" y="4509887"/>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chemeClr val="tx1"/>
                </a:solidFill>
                <a:latin typeface="Century Gothic" panose="020B0502020202020204" pitchFamily="34" charset="0"/>
              </a:rPr>
              <a:t>famoso</a:t>
            </a:r>
            <a:endParaRPr lang="en-GB" sz="2000" b="1" dirty="0">
              <a:solidFill>
                <a:schemeClr val="tx1"/>
              </a:solidFill>
              <a:latin typeface="Century Gothic" panose="020B0502020202020204" pitchFamily="34" charset="0"/>
            </a:endParaRPr>
          </a:p>
        </p:txBody>
      </p:sp>
      <p:sp>
        <p:nvSpPr>
          <p:cNvPr id="16" name="Title 15">
            <a:extLst>
              <a:ext uri="{FF2B5EF4-FFF2-40B4-BE49-F238E27FC236}">
                <a16:creationId xmlns:a16="http://schemas.microsoft.com/office/drawing/2014/main" id="{BBB04EF7-4CB8-41F5-BCDD-152BAD5805AF}"/>
              </a:ext>
            </a:extLst>
          </p:cNvPr>
          <p:cNvSpPr>
            <a:spLocks noGrp="1"/>
          </p:cNvSpPr>
          <p:nvPr>
            <p:ph type="title"/>
          </p:nvPr>
        </p:nvSpPr>
        <p:spPr>
          <a:xfrm>
            <a:off x="3954467" y="4418605"/>
            <a:ext cx="1202410" cy="1325563"/>
          </a:xfrm>
        </p:spPr>
        <p:txBody>
          <a:bodyPr/>
          <a:lstStyle/>
          <a:p>
            <a:r>
              <a:rPr lang="en-GB" sz="2000" b="1" kern="1200" dirty="0">
                <a:solidFill>
                  <a:schemeClr val="tx1"/>
                </a:solidFill>
                <a:effectLst/>
                <a:ea typeface="+mn-ea"/>
                <a:cs typeface="+mn-cs"/>
              </a:rPr>
              <a:t>famous</a:t>
            </a:r>
            <a:endParaRPr lang="en-GB" dirty="0">
              <a:solidFill>
                <a:schemeClr val="tx1"/>
              </a:solidFill>
            </a:endParaRPr>
          </a:p>
        </p:txBody>
      </p:sp>
    </p:spTree>
    <p:extLst>
      <p:ext uri="{BB962C8B-B14F-4D97-AF65-F5344CB8AC3E}">
        <p14:creationId xmlns:p14="http://schemas.microsoft.com/office/powerpoint/2010/main" val="1173200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9"/>
                                        </p:tgtEl>
                                      </p:cBhvr>
                                    </p:animEffect>
                                    <p:set>
                                      <p:cBhvr>
                                        <p:cTn id="7" dur="1" fill="hold">
                                          <p:stCondLst>
                                            <p:cond delay="999"/>
                                          </p:stCondLst>
                                        </p:cTn>
                                        <p:tgtEl>
                                          <p:spTgt spid="9"/>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F8A037-6DC6-4BFC-A92B-A5F6E8E0B7C1}"/>
              </a:ext>
            </a:extLst>
          </p:cNvPr>
          <p:cNvSpPr/>
          <p:nvPr/>
        </p:nvSpPr>
        <p:spPr>
          <a:xfrm>
            <a:off x="3219451" y="4353038"/>
            <a:ext cx="2596244" cy="1143001"/>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chemeClr val="tx1"/>
              </a:solidFill>
              <a:latin typeface="Century Gothic" panose="020B0502020202020204" pitchFamily="34" charset="0"/>
            </a:endParaRPr>
          </a:p>
        </p:txBody>
      </p:sp>
      <p:sp>
        <p:nvSpPr>
          <p:cNvPr id="3" name="Rectangle 2">
            <a:extLst>
              <a:ext uri="{FF2B5EF4-FFF2-40B4-BE49-F238E27FC236}">
                <a16:creationId xmlns:a16="http://schemas.microsoft.com/office/drawing/2014/main" id="{6B393465-9C88-4DF3-89BC-C27CC53337D0}"/>
              </a:ext>
            </a:extLst>
          </p:cNvPr>
          <p:cNvSpPr/>
          <p:nvPr/>
        </p:nvSpPr>
        <p:spPr>
          <a:xfrm>
            <a:off x="195943" y="277585"/>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c_ _ _</a:t>
            </a:r>
          </a:p>
        </p:txBody>
      </p:sp>
      <p:sp>
        <p:nvSpPr>
          <p:cNvPr id="4" name="Rectangle 3">
            <a:extLst>
              <a:ext uri="{FF2B5EF4-FFF2-40B4-BE49-F238E27FC236}">
                <a16:creationId xmlns:a16="http://schemas.microsoft.com/office/drawing/2014/main" id="{99EC53B2-2F81-4E83-BE38-E34205462645}"/>
              </a:ext>
            </a:extLst>
          </p:cNvPr>
          <p:cNvSpPr/>
          <p:nvPr/>
        </p:nvSpPr>
        <p:spPr>
          <a:xfrm>
            <a:off x="3219451" y="277585"/>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a_ _ _ _ _ _ </a:t>
            </a:r>
          </a:p>
        </p:txBody>
      </p:sp>
      <p:sp>
        <p:nvSpPr>
          <p:cNvPr id="5" name="Rectangle 4">
            <a:extLst>
              <a:ext uri="{FF2B5EF4-FFF2-40B4-BE49-F238E27FC236}">
                <a16:creationId xmlns:a16="http://schemas.microsoft.com/office/drawing/2014/main" id="{FA4CD193-E2C1-46D5-BD57-6ED44DEEADF8}"/>
              </a:ext>
            </a:extLst>
          </p:cNvPr>
          <p:cNvSpPr/>
          <p:nvPr/>
        </p:nvSpPr>
        <p:spPr>
          <a:xfrm>
            <a:off x="6242959" y="277585"/>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¿C_ _ _ e_?</a:t>
            </a:r>
          </a:p>
        </p:txBody>
      </p:sp>
      <p:sp>
        <p:nvSpPr>
          <p:cNvPr id="6" name="Rectangle 5">
            <a:extLst>
              <a:ext uri="{FF2B5EF4-FFF2-40B4-BE49-F238E27FC236}">
                <a16:creationId xmlns:a16="http://schemas.microsoft.com/office/drawing/2014/main" id="{10D059FF-1678-4267-8232-3236B2ACC61C}"/>
              </a:ext>
            </a:extLst>
          </p:cNvPr>
          <p:cNvSpPr/>
          <p:nvPr/>
        </p:nvSpPr>
        <p:spPr>
          <a:xfrm>
            <a:off x="9266467" y="277585"/>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b_ _ _ _ _</a:t>
            </a:r>
          </a:p>
        </p:txBody>
      </p:sp>
      <p:sp>
        <p:nvSpPr>
          <p:cNvPr id="7" name="Rectangle 6">
            <a:extLst>
              <a:ext uri="{FF2B5EF4-FFF2-40B4-BE49-F238E27FC236}">
                <a16:creationId xmlns:a16="http://schemas.microsoft.com/office/drawing/2014/main" id="{154719A4-FE34-41AE-A79D-3673FC7FD8CD}"/>
              </a:ext>
            </a:extLst>
          </p:cNvPr>
          <p:cNvSpPr/>
          <p:nvPr/>
        </p:nvSpPr>
        <p:spPr>
          <a:xfrm>
            <a:off x="195943" y="1605642"/>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f_ _</a:t>
            </a:r>
            <a:endParaRPr lang="en-GB" b="1" dirty="0">
              <a:solidFill>
                <a:schemeClr val="tx1"/>
              </a:solidFill>
              <a:latin typeface="Century Gothic" panose="020B0502020202020204" pitchFamily="34" charset="0"/>
            </a:endParaRPr>
          </a:p>
        </p:txBody>
      </p:sp>
      <p:sp>
        <p:nvSpPr>
          <p:cNvPr id="8" name="Rectangle 7">
            <a:extLst>
              <a:ext uri="{FF2B5EF4-FFF2-40B4-BE49-F238E27FC236}">
                <a16:creationId xmlns:a16="http://schemas.microsoft.com/office/drawing/2014/main" id="{647C5EA4-C2EF-4BA1-B7F4-D20E598D5F70}"/>
              </a:ext>
            </a:extLst>
          </p:cNvPr>
          <p:cNvSpPr/>
          <p:nvPr/>
        </p:nvSpPr>
        <p:spPr>
          <a:xfrm>
            <a:off x="3219451" y="1605642"/>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p_ _ _ _ _ _</a:t>
            </a:r>
          </a:p>
        </p:txBody>
      </p:sp>
      <p:sp>
        <p:nvSpPr>
          <p:cNvPr id="9" name="Rectangle 8">
            <a:extLst>
              <a:ext uri="{FF2B5EF4-FFF2-40B4-BE49-F238E27FC236}">
                <a16:creationId xmlns:a16="http://schemas.microsoft.com/office/drawing/2014/main" id="{7D92DA60-49AE-4C08-B6E9-5CCEBBA6E6EA}"/>
              </a:ext>
            </a:extLst>
          </p:cNvPr>
          <p:cNvSpPr/>
          <p:nvPr/>
        </p:nvSpPr>
        <p:spPr>
          <a:xfrm>
            <a:off x="6242959" y="1605642"/>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f_ _ _ _ _</a:t>
            </a:r>
          </a:p>
        </p:txBody>
      </p:sp>
      <p:sp>
        <p:nvSpPr>
          <p:cNvPr id="10" name="Rectangle 9">
            <a:extLst>
              <a:ext uri="{FF2B5EF4-FFF2-40B4-BE49-F238E27FC236}">
                <a16:creationId xmlns:a16="http://schemas.microsoft.com/office/drawing/2014/main" id="{9E706CC0-A36E-422B-A223-62B86A3479EC}"/>
              </a:ext>
            </a:extLst>
          </p:cNvPr>
          <p:cNvSpPr/>
          <p:nvPr/>
        </p:nvSpPr>
        <p:spPr>
          <a:xfrm>
            <a:off x="9266467" y="1605642"/>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m_ _ _</a:t>
            </a:r>
          </a:p>
        </p:txBody>
      </p:sp>
      <p:sp>
        <p:nvSpPr>
          <p:cNvPr id="11" name="Rectangle 10">
            <a:extLst>
              <a:ext uri="{FF2B5EF4-FFF2-40B4-BE49-F238E27FC236}">
                <a16:creationId xmlns:a16="http://schemas.microsoft.com/office/drawing/2014/main" id="{4A2F4CFD-4772-43DD-B0EC-B4C464D8FD61}"/>
              </a:ext>
            </a:extLst>
          </p:cNvPr>
          <p:cNvSpPr/>
          <p:nvPr/>
        </p:nvSpPr>
        <p:spPr>
          <a:xfrm>
            <a:off x="195943" y="2933699"/>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r_ _ _</a:t>
            </a:r>
          </a:p>
        </p:txBody>
      </p:sp>
      <p:sp>
        <p:nvSpPr>
          <p:cNvPr id="12" name="Rectangle 11">
            <a:extLst>
              <a:ext uri="{FF2B5EF4-FFF2-40B4-BE49-F238E27FC236}">
                <a16:creationId xmlns:a16="http://schemas.microsoft.com/office/drawing/2014/main" id="{27205558-A211-4C28-8C4A-BBF1EDABBCF4}"/>
              </a:ext>
            </a:extLst>
          </p:cNvPr>
          <p:cNvSpPr/>
          <p:nvPr/>
        </p:nvSpPr>
        <p:spPr>
          <a:xfrm>
            <a:off x="3219451" y="2933699"/>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b_ _ _ _</a:t>
            </a:r>
          </a:p>
        </p:txBody>
      </p:sp>
      <p:sp>
        <p:nvSpPr>
          <p:cNvPr id="13" name="Rectangle 12">
            <a:extLst>
              <a:ext uri="{FF2B5EF4-FFF2-40B4-BE49-F238E27FC236}">
                <a16:creationId xmlns:a16="http://schemas.microsoft.com/office/drawing/2014/main" id="{0CB6BB3C-8DF1-44F8-910C-ACAA4902DBDD}"/>
              </a:ext>
            </a:extLst>
          </p:cNvPr>
          <p:cNvSpPr/>
          <p:nvPr/>
        </p:nvSpPr>
        <p:spPr>
          <a:xfrm>
            <a:off x="6242959" y="2933699"/>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s_ _</a:t>
            </a:r>
          </a:p>
        </p:txBody>
      </p:sp>
      <p:sp>
        <p:nvSpPr>
          <p:cNvPr id="14" name="Rectangle 13">
            <a:extLst>
              <a:ext uri="{FF2B5EF4-FFF2-40B4-BE49-F238E27FC236}">
                <a16:creationId xmlns:a16="http://schemas.microsoft.com/office/drawing/2014/main" id="{992CC9AF-3610-407B-998D-965B007A27FB}"/>
              </a:ext>
            </a:extLst>
          </p:cNvPr>
          <p:cNvSpPr/>
          <p:nvPr/>
        </p:nvSpPr>
        <p:spPr>
          <a:xfrm>
            <a:off x="9266467" y="2933699"/>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b_ _ _ _ _ </a:t>
            </a:r>
          </a:p>
        </p:txBody>
      </p:sp>
      <p:sp>
        <p:nvSpPr>
          <p:cNvPr id="15" name="Rectangle 14">
            <a:extLst>
              <a:ext uri="{FF2B5EF4-FFF2-40B4-BE49-F238E27FC236}">
                <a16:creationId xmlns:a16="http://schemas.microsoft.com/office/drawing/2014/main" id="{B370D721-44AC-491A-BB03-8748439712A9}"/>
              </a:ext>
            </a:extLst>
          </p:cNvPr>
          <p:cNvSpPr/>
          <p:nvPr/>
        </p:nvSpPr>
        <p:spPr>
          <a:xfrm>
            <a:off x="5902878" y="4353038"/>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chemeClr val="tx1"/>
                </a:solidFill>
                <a:latin typeface="Century Gothic" panose="020B0502020202020204" pitchFamily="34" charset="0"/>
              </a:rPr>
              <a:t>feo</a:t>
            </a:r>
            <a:endParaRPr lang="en-GB" b="1" dirty="0">
              <a:solidFill>
                <a:schemeClr val="tx1"/>
              </a:solidFill>
              <a:latin typeface="Century Gothic" panose="020B0502020202020204" pitchFamily="34" charset="0"/>
            </a:endParaRPr>
          </a:p>
        </p:txBody>
      </p:sp>
      <p:sp>
        <p:nvSpPr>
          <p:cNvPr id="17" name="Title 16">
            <a:extLst>
              <a:ext uri="{FF2B5EF4-FFF2-40B4-BE49-F238E27FC236}">
                <a16:creationId xmlns:a16="http://schemas.microsoft.com/office/drawing/2014/main" id="{DC3FBC2C-E27C-4FF4-9CFD-F731777DFAB5}"/>
              </a:ext>
            </a:extLst>
          </p:cNvPr>
          <p:cNvSpPr>
            <a:spLocks noGrp="1"/>
          </p:cNvSpPr>
          <p:nvPr>
            <p:ph type="title"/>
          </p:nvPr>
        </p:nvSpPr>
        <p:spPr>
          <a:xfrm>
            <a:off x="4177879" y="4261756"/>
            <a:ext cx="755586" cy="1325563"/>
          </a:xfrm>
        </p:spPr>
        <p:txBody>
          <a:bodyPr/>
          <a:lstStyle/>
          <a:p>
            <a:r>
              <a:rPr lang="en-GB" sz="2000" b="1" kern="1200" dirty="0">
                <a:solidFill>
                  <a:schemeClr val="tx1"/>
                </a:solidFill>
                <a:effectLst/>
                <a:ea typeface="+mn-ea"/>
                <a:cs typeface="+mn-cs"/>
              </a:rPr>
              <a:t>ugly</a:t>
            </a:r>
            <a:endParaRPr lang="en-GB" dirty="0">
              <a:solidFill>
                <a:schemeClr val="tx1"/>
              </a:solidFill>
            </a:endParaRPr>
          </a:p>
        </p:txBody>
      </p:sp>
    </p:spTree>
    <p:extLst>
      <p:ext uri="{BB962C8B-B14F-4D97-AF65-F5344CB8AC3E}">
        <p14:creationId xmlns:p14="http://schemas.microsoft.com/office/powerpoint/2010/main" val="3801412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7"/>
                                        </p:tgtEl>
                                      </p:cBhvr>
                                    </p:animEffect>
                                    <p:set>
                                      <p:cBhvr>
                                        <p:cTn id="7" dur="1" fill="hold">
                                          <p:stCondLst>
                                            <p:cond delay="999"/>
                                          </p:stCondLst>
                                        </p:cTn>
                                        <p:tgtEl>
                                          <p:spTgt spid="7"/>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12CD2E-5BA5-4F66-A60A-6CD72F2492A1}"/>
              </a:ext>
            </a:extLst>
          </p:cNvPr>
          <p:cNvSpPr/>
          <p:nvPr/>
        </p:nvSpPr>
        <p:spPr>
          <a:xfrm>
            <a:off x="3219451" y="4353039"/>
            <a:ext cx="2596244" cy="1143001"/>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chemeClr val="tx1"/>
              </a:solidFill>
              <a:latin typeface="Century Gothic" panose="020B0502020202020204" pitchFamily="34" charset="0"/>
            </a:endParaRPr>
          </a:p>
        </p:txBody>
      </p:sp>
      <p:sp>
        <p:nvSpPr>
          <p:cNvPr id="3" name="Rectangle 2">
            <a:extLst>
              <a:ext uri="{FF2B5EF4-FFF2-40B4-BE49-F238E27FC236}">
                <a16:creationId xmlns:a16="http://schemas.microsoft.com/office/drawing/2014/main" id="{CB510993-4822-4F82-ABC5-D25E9F6DEF82}"/>
              </a:ext>
            </a:extLst>
          </p:cNvPr>
          <p:cNvSpPr/>
          <p:nvPr/>
        </p:nvSpPr>
        <p:spPr>
          <a:xfrm>
            <a:off x="195943" y="277585"/>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c_ _ _</a:t>
            </a:r>
          </a:p>
        </p:txBody>
      </p:sp>
      <p:sp>
        <p:nvSpPr>
          <p:cNvPr id="4" name="Rectangle 3">
            <a:extLst>
              <a:ext uri="{FF2B5EF4-FFF2-40B4-BE49-F238E27FC236}">
                <a16:creationId xmlns:a16="http://schemas.microsoft.com/office/drawing/2014/main" id="{29F6D1F7-EA46-457E-BCFD-CAEF2D807E18}"/>
              </a:ext>
            </a:extLst>
          </p:cNvPr>
          <p:cNvSpPr/>
          <p:nvPr/>
        </p:nvSpPr>
        <p:spPr>
          <a:xfrm>
            <a:off x="3219451" y="277585"/>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a_ _ _ _ _ _ </a:t>
            </a:r>
          </a:p>
        </p:txBody>
      </p:sp>
      <p:sp>
        <p:nvSpPr>
          <p:cNvPr id="5" name="Rectangle 4">
            <a:extLst>
              <a:ext uri="{FF2B5EF4-FFF2-40B4-BE49-F238E27FC236}">
                <a16:creationId xmlns:a16="http://schemas.microsoft.com/office/drawing/2014/main" id="{474BDA02-B9B6-43A8-A585-E0CA2CCDDB31}"/>
              </a:ext>
            </a:extLst>
          </p:cNvPr>
          <p:cNvSpPr/>
          <p:nvPr/>
        </p:nvSpPr>
        <p:spPr>
          <a:xfrm>
            <a:off x="6242959" y="277585"/>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¿C_ _ _ e_?</a:t>
            </a:r>
          </a:p>
        </p:txBody>
      </p:sp>
      <p:sp>
        <p:nvSpPr>
          <p:cNvPr id="6" name="Rectangle 5">
            <a:extLst>
              <a:ext uri="{FF2B5EF4-FFF2-40B4-BE49-F238E27FC236}">
                <a16:creationId xmlns:a16="http://schemas.microsoft.com/office/drawing/2014/main" id="{21239F51-DD7F-4383-BCE1-A0E6ABFB5E13}"/>
              </a:ext>
            </a:extLst>
          </p:cNvPr>
          <p:cNvSpPr/>
          <p:nvPr/>
        </p:nvSpPr>
        <p:spPr>
          <a:xfrm>
            <a:off x="9266467" y="277585"/>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b_ _ _ _ _</a:t>
            </a:r>
          </a:p>
        </p:txBody>
      </p:sp>
      <p:sp>
        <p:nvSpPr>
          <p:cNvPr id="7" name="Rectangle 6">
            <a:extLst>
              <a:ext uri="{FF2B5EF4-FFF2-40B4-BE49-F238E27FC236}">
                <a16:creationId xmlns:a16="http://schemas.microsoft.com/office/drawing/2014/main" id="{4BCC76E1-EE0C-4788-8F08-1787F6482D5C}"/>
              </a:ext>
            </a:extLst>
          </p:cNvPr>
          <p:cNvSpPr/>
          <p:nvPr/>
        </p:nvSpPr>
        <p:spPr>
          <a:xfrm>
            <a:off x="195943" y="1605642"/>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f_ _</a:t>
            </a:r>
            <a:endParaRPr lang="en-GB" b="1" dirty="0">
              <a:solidFill>
                <a:schemeClr val="tx1"/>
              </a:solidFill>
              <a:latin typeface="Century Gothic" panose="020B0502020202020204" pitchFamily="34" charset="0"/>
            </a:endParaRPr>
          </a:p>
        </p:txBody>
      </p:sp>
      <p:sp>
        <p:nvSpPr>
          <p:cNvPr id="8" name="Rectangle 7">
            <a:extLst>
              <a:ext uri="{FF2B5EF4-FFF2-40B4-BE49-F238E27FC236}">
                <a16:creationId xmlns:a16="http://schemas.microsoft.com/office/drawing/2014/main" id="{1526329F-9ECD-47CD-B0E3-58CF05245E5B}"/>
              </a:ext>
            </a:extLst>
          </p:cNvPr>
          <p:cNvSpPr/>
          <p:nvPr/>
        </p:nvSpPr>
        <p:spPr>
          <a:xfrm>
            <a:off x="3219451" y="1605642"/>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p_ _ _ _ _ _</a:t>
            </a:r>
          </a:p>
        </p:txBody>
      </p:sp>
      <p:sp>
        <p:nvSpPr>
          <p:cNvPr id="9" name="Rectangle 8">
            <a:extLst>
              <a:ext uri="{FF2B5EF4-FFF2-40B4-BE49-F238E27FC236}">
                <a16:creationId xmlns:a16="http://schemas.microsoft.com/office/drawing/2014/main" id="{3C728D62-BCF7-4E25-B523-770C377B98CA}"/>
              </a:ext>
            </a:extLst>
          </p:cNvPr>
          <p:cNvSpPr/>
          <p:nvPr/>
        </p:nvSpPr>
        <p:spPr>
          <a:xfrm>
            <a:off x="6242959" y="1605642"/>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f_ _ _ _ _</a:t>
            </a:r>
          </a:p>
        </p:txBody>
      </p:sp>
      <p:sp>
        <p:nvSpPr>
          <p:cNvPr id="10" name="Rectangle 9">
            <a:extLst>
              <a:ext uri="{FF2B5EF4-FFF2-40B4-BE49-F238E27FC236}">
                <a16:creationId xmlns:a16="http://schemas.microsoft.com/office/drawing/2014/main" id="{1266255B-D9DE-4C31-A59F-09537217664D}"/>
              </a:ext>
            </a:extLst>
          </p:cNvPr>
          <p:cNvSpPr/>
          <p:nvPr/>
        </p:nvSpPr>
        <p:spPr>
          <a:xfrm>
            <a:off x="9266467" y="1605642"/>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m_ _ _</a:t>
            </a:r>
          </a:p>
        </p:txBody>
      </p:sp>
      <p:sp>
        <p:nvSpPr>
          <p:cNvPr id="11" name="Rectangle 10">
            <a:extLst>
              <a:ext uri="{FF2B5EF4-FFF2-40B4-BE49-F238E27FC236}">
                <a16:creationId xmlns:a16="http://schemas.microsoft.com/office/drawing/2014/main" id="{4D15BFE3-8F23-4EBC-AC1D-8318D1D74A39}"/>
              </a:ext>
            </a:extLst>
          </p:cNvPr>
          <p:cNvSpPr/>
          <p:nvPr/>
        </p:nvSpPr>
        <p:spPr>
          <a:xfrm>
            <a:off x="195943" y="2933699"/>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r_ _ _</a:t>
            </a:r>
          </a:p>
        </p:txBody>
      </p:sp>
      <p:sp>
        <p:nvSpPr>
          <p:cNvPr id="12" name="Rectangle 11">
            <a:extLst>
              <a:ext uri="{FF2B5EF4-FFF2-40B4-BE49-F238E27FC236}">
                <a16:creationId xmlns:a16="http://schemas.microsoft.com/office/drawing/2014/main" id="{E4E2B80E-4473-4371-B958-3626E9C7796B}"/>
              </a:ext>
            </a:extLst>
          </p:cNvPr>
          <p:cNvSpPr/>
          <p:nvPr/>
        </p:nvSpPr>
        <p:spPr>
          <a:xfrm>
            <a:off x="3219451" y="2933699"/>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b_ _ _ _</a:t>
            </a:r>
          </a:p>
        </p:txBody>
      </p:sp>
      <p:sp>
        <p:nvSpPr>
          <p:cNvPr id="13" name="Rectangle 12">
            <a:extLst>
              <a:ext uri="{FF2B5EF4-FFF2-40B4-BE49-F238E27FC236}">
                <a16:creationId xmlns:a16="http://schemas.microsoft.com/office/drawing/2014/main" id="{2A43D01D-07BD-492A-8C22-3E3C34228994}"/>
              </a:ext>
            </a:extLst>
          </p:cNvPr>
          <p:cNvSpPr/>
          <p:nvPr/>
        </p:nvSpPr>
        <p:spPr>
          <a:xfrm>
            <a:off x="6242959" y="2933699"/>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s_ _</a:t>
            </a:r>
          </a:p>
        </p:txBody>
      </p:sp>
      <p:sp>
        <p:nvSpPr>
          <p:cNvPr id="14" name="Rectangle 13">
            <a:extLst>
              <a:ext uri="{FF2B5EF4-FFF2-40B4-BE49-F238E27FC236}">
                <a16:creationId xmlns:a16="http://schemas.microsoft.com/office/drawing/2014/main" id="{9B55F127-87D3-4CAD-9BB5-BFA63CADE2B6}"/>
              </a:ext>
            </a:extLst>
          </p:cNvPr>
          <p:cNvSpPr/>
          <p:nvPr/>
        </p:nvSpPr>
        <p:spPr>
          <a:xfrm>
            <a:off x="9266467" y="2933699"/>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b_ _ _ _ _</a:t>
            </a:r>
          </a:p>
        </p:txBody>
      </p:sp>
      <p:sp>
        <p:nvSpPr>
          <p:cNvPr id="15" name="Rectangle 14">
            <a:extLst>
              <a:ext uri="{FF2B5EF4-FFF2-40B4-BE49-F238E27FC236}">
                <a16:creationId xmlns:a16="http://schemas.microsoft.com/office/drawing/2014/main" id="{991B868F-65AB-48AD-87F1-2A8E24C5D137}"/>
              </a:ext>
            </a:extLst>
          </p:cNvPr>
          <p:cNvSpPr/>
          <p:nvPr/>
        </p:nvSpPr>
        <p:spPr>
          <a:xfrm>
            <a:off x="5902877" y="4353038"/>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chemeClr val="tx1"/>
                </a:solidFill>
                <a:latin typeface="Century Gothic" panose="020B0502020202020204" pitchFamily="34" charset="0"/>
              </a:rPr>
              <a:t>rico</a:t>
            </a:r>
            <a:endParaRPr lang="en-GB" sz="2000" b="1" dirty="0">
              <a:solidFill>
                <a:schemeClr val="tx1"/>
              </a:solidFill>
              <a:latin typeface="Century Gothic" panose="020B0502020202020204" pitchFamily="34" charset="0"/>
            </a:endParaRPr>
          </a:p>
        </p:txBody>
      </p:sp>
      <p:sp>
        <p:nvSpPr>
          <p:cNvPr id="16" name="Title 15">
            <a:extLst>
              <a:ext uri="{FF2B5EF4-FFF2-40B4-BE49-F238E27FC236}">
                <a16:creationId xmlns:a16="http://schemas.microsoft.com/office/drawing/2014/main" id="{A16668DE-FB50-4582-811A-CE7DB1088E7D}"/>
              </a:ext>
            </a:extLst>
          </p:cNvPr>
          <p:cNvSpPr>
            <a:spLocks noGrp="1"/>
          </p:cNvSpPr>
          <p:nvPr>
            <p:ph type="title"/>
          </p:nvPr>
        </p:nvSpPr>
        <p:spPr>
          <a:xfrm>
            <a:off x="4209914" y="4261756"/>
            <a:ext cx="985434" cy="1325563"/>
          </a:xfrm>
        </p:spPr>
        <p:txBody>
          <a:bodyPr/>
          <a:lstStyle/>
          <a:p>
            <a:r>
              <a:rPr lang="en-GB" sz="2000" b="1" kern="1200" dirty="0">
                <a:solidFill>
                  <a:schemeClr val="tx1"/>
                </a:solidFill>
                <a:effectLst/>
                <a:ea typeface="+mn-ea"/>
                <a:cs typeface="+mn-cs"/>
              </a:rPr>
              <a:t>rich</a:t>
            </a:r>
            <a:endParaRPr lang="en-GB" dirty="0">
              <a:solidFill>
                <a:schemeClr val="tx1"/>
              </a:solidFill>
            </a:endParaRPr>
          </a:p>
        </p:txBody>
      </p:sp>
    </p:spTree>
    <p:extLst>
      <p:ext uri="{BB962C8B-B14F-4D97-AF65-F5344CB8AC3E}">
        <p14:creationId xmlns:p14="http://schemas.microsoft.com/office/powerpoint/2010/main" val="3572237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11"/>
                                        </p:tgtEl>
                                      </p:cBhvr>
                                    </p:animEffect>
                                    <p:set>
                                      <p:cBhvr>
                                        <p:cTn id="7" dur="1" fill="hold">
                                          <p:stCondLst>
                                            <p:cond delay="999"/>
                                          </p:stCondLst>
                                        </p:cTn>
                                        <p:tgtEl>
                                          <p:spTgt spid="11"/>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0F58FB9-1F33-40FE-9549-254D6FF2BD6A}"/>
              </a:ext>
            </a:extLst>
          </p:cNvPr>
          <p:cNvSpPr/>
          <p:nvPr/>
        </p:nvSpPr>
        <p:spPr>
          <a:xfrm>
            <a:off x="3288871" y="4537405"/>
            <a:ext cx="2961821" cy="1143001"/>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chemeClr val="tx1"/>
              </a:solidFill>
              <a:latin typeface="Century Gothic" panose="020B0502020202020204" pitchFamily="34" charset="0"/>
            </a:endParaRPr>
          </a:p>
        </p:txBody>
      </p:sp>
      <p:sp>
        <p:nvSpPr>
          <p:cNvPr id="3" name="Rectangle 2">
            <a:extLst>
              <a:ext uri="{FF2B5EF4-FFF2-40B4-BE49-F238E27FC236}">
                <a16:creationId xmlns:a16="http://schemas.microsoft.com/office/drawing/2014/main" id="{7C2FC1B9-729B-4EC5-9DC7-0FE5325209C5}"/>
              </a:ext>
            </a:extLst>
          </p:cNvPr>
          <p:cNvSpPr/>
          <p:nvPr/>
        </p:nvSpPr>
        <p:spPr>
          <a:xfrm>
            <a:off x="195943" y="277585"/>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c_ _ _</a:t>
            </a:r>
          </a:p>
        </p:txBody>
      </p:sp>
      <p:sp>
        <p:nvSpPr>
          <p:cNvPr id="4" name="Rectangle 3">
            <a:extLst>
              <a:ext uri="{FF2B5EF4-FFF2-40B4-BE49-F238E27FC236}">
                <a16:creationId xmlns:a16="http://schemas.microsoft.com/office/drawing/2014/main" id="{D1A7476C-ADDD-441A-AF08-92B98233646D}"/>
              </a:ext>
            </a:extLst>
          </p:cNvPr>
          <p:cNvSpPr/>
          <p:nvPr/>
        </p:nvSpPr>
        <p:spPr>
          <a:xfrm>
            <a:off x="3219451" y="277585"/>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a_ _ _ _ _ _ </a:t>
            </a:r>
          </a:p>
        </p:txBody>
      </p:sp>
      <p:sp>
        <p:nvSpPr>
          <p:cNvPr id="5" name="Rectangle 4">
            <a:extLst>
              <a:ext uri="{FF2B5EF4-FFF2-40B4-BE49-F238E27FC236}">
                <a16:creationId xmlns:a16="http://schemas.microsoft.com/office/drawing/2014/main" id="{F567B412-C122-47E5-A783-D731D13EB05C}"/>
              </a:ext>
            </a:extLst>
          </p:cNvPr>
          <p:cNvSpPr/>
          <p:nvPr/>
        </p:nvSpPr>
        <p:spPr>
          <a:xfrm>
            <a:off x="6242959" y="152079"/>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¿C_ _ _ e_?</a:t>
            </a:r>
          </a:p>
        </p:txBody>
      </p:sp>
      <p:sp>
        <p:nvSpPr>
          <p:cNvPr id="6" name="Rectangle 5">
            <a:extLst>
              <a:ext uri="{FF2B5EF4-FFF2-40B4-BE49-F238E27FC236}">
                <a16:creationId xmlns:a16="http://schemas.microsoft.com/office/drawing/2014/main" id="{C19D061D-F221-40ED-9202-F701B8CB28A4}"/>
              </a:ext>
            </a:extLst>
          </p:cNvPr>
          <p:cNvSpPr/>
          <p:nvPr/>
        </p:nvSpPr>
        <p:spPr>
          <a:xfrm>
            <a:off x="9266467" y="277585"/>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b_ _ _ _ _</a:t>
            </a:r>
          </a:p>
        </p:txBody>
      </p:sp>
      <p:sp>
        <p:nvSpPr>
          <p:cNvPr id="7" name="Rectangle 6">
            <a:extLst>
              <a:ext uri="{FF2B5EF4-FFF2-40B4-BE49-F238E27FC236}">
                <a16:creationId xmlns:a16="http://schemas.microsoft.com/office/drawing/2014/main" id="{28BC6798-DC60-4E3B-B34F-2808CFB5A6AF}"/>
              </a:ext>
            </a:extLst>
          </p:cNvPr>
          <p:cNvSpPr/>
          <p:nvPr/>
        </p:nvSpPr>
        <p:spPr>
          <a:xfrm>
            <a:off x="195943" y="1605642"/>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f_ _</a:t>
            </a:r>
            <a:endParaRPr lang="en-GB" b="1" dirty="0">
              <a:solidFill>
                <a:schemeClr val="tx1"/>
              </a:solidFill>
              <a:latin typeface="Century Gothic" panose="020B0502020202020204" pitchFamily="34" charset="0"/>
            </a:endParaRPr>
          </a:p>
        </p:txBody>
      </p:sp>
      <p:sp>
        <p:nvSpPr>
          <p:cNvPr id="8" name="Rectangle 7">
            <a:extLst>
              <a:ext uri="{FF2B5EF4-FFF2-40B4-BE49-F238E27FC236}">
                <a16:creationId xmlns:a16="http://schemas.microsoft.com/office/drawing/2014/main" id="{04CB1137-E5B2-497D-A3FA-22A5C948AF9D}"/>
              </a:ext>
            </a:extLst>
          </p:cNvPr>
          <p:cNvSpPr/>
          <p:nvPr/>
        </p:nvSpPr>
        <p:spPr>
          <a:xfrm>
            <a:off x="3219451" y="1605642"/>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p_ _ _ _ _ _</a:t>
            </a:r>
          </a:p>
        </p:txBody>
      </p:sp>
      <p:sp>
        <p:nvSpPr>
          <p:cNvPr id="9" name="Rectangle 8">
            <a:extLst>
              <a:ext uri="{FF2B5EF4-FFF2-40B4-BE49-F238E27FC236}">
                <a16:creationId xmlns:a16="http://schemas.microsoft.com/office/drawing/2014/main" id="{2CB919BC-92F5-40C2-955F-73379B435253}"/>
              </a:ext>
            </a:extLst>
          </p:cNvPr>
          <p:cNvSpPr/>
          <p:nvPr/>
        </p:nvSpPr>
        <p:spPr>
          <a:xfrm>
            <a:off x="6242959" y="1605642"/>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f_ _ _ _ _</a:t>
            </a:r>
          </a:p>
        </p:txBody>
      </p:sp>
      <p:sp>
        <p:nvSpPr>
          <p:cNvPr id="10" name="Rectangle 9">
            <a:extLst>
              <a:ext uri="{FF2B5EF4-FFF2-40B4-BE49-F238E27FC236}">
                <a16:creationId xmlns:a16="http://schemas.microsoft.com/office/drawing/2014/main" id="{279ABEA6-A384-4783-BF02-8A63A682BCC1}"/>
              </a:ext>
            </a:extLst>
          </p:cNvPr>
          <p:cNvSpPr/>
          <p:nvPr/>
        </p:nvSpPr>
        <p:spPr>
          <a:xfrm>
            <a:off x="9266467" y="1605642"/>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m_ _ _</a:t>
            </a:r>
          </a:p>
        </p:txBody>
      </p:sp>
      <p:sp>
        <p:nvSpPr>
          <p:cNvPr id="11" name="Rectangle 10">
            <a:extLst>
              <a:ext uri="{FF2B5EF4-FFF2-40B4-BE49-F238E27FC236}">
                <a16:creationId xmlns:a16="http://schemas.microsoft.com/office/drawing/2014/main" id="{05D1ED3F-5066-4A11-A15E-D50C1E455F89}"/>
              </a:ext>
            </a:extLst>
          </p:cNvPr>
          <p:cNvSpPr/>
          <p:nvPr/>
        </p:nvSpPr>
        <p:spPr>
          <a:xfrm>
            <a:off x="195943" y="2933699"/>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r_ _ _</a:t>
            </a:r>
          </a:p>
        </p:txBody>
      </p:sp>
      <p:sp>
        <p:nvSpPr>
          <p:cNvPr id="12" name="Rectangle 11">
            <a:extLst>
              <a:ext uri="{FF2B5EF4-FFF2-40B4-BE49-F238E27FC236}">
                <a16:creationId xmlns:a16="http://schemas.microsoft.com/office/drawing/2014/main" id="{D3EA505B-181D-423C-BA9C-55E225DF63F1}"/>
              </a:ext>
            </a:extLst>
          </p:cNvPr>
          <p:cNvSpPr/>
          <p:nvPr/>
        </p:nvSpPr>
        <p:spPr>
          <a:xfrm>
            <a:off x="3219451" y="2933699"/>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b_ _ _ _</a:t>
            </a:r>
          </a:p>
        </p:txBody>
      </p:sp>
      <p:sp>
        <p:nvSpPr>
          <p:cNvPr id="13" name="Rectangle 12">
            <a:extLst>
              <a:ext uri="{FF2B5EF4-FFF2-40B4-BE49-F238E27FC236}">
                <a16:creationId xmlns:a16="http://schemas.microsoft.com/office/drawing/2014/main" id="{6CA9BF94-261B-429A-80CE-5367E2678275}"/>
              </a:ext>
            </a:extLst>
          </p:cNvPr>
          <p:cNvSpPr/>
          <p:nvPr/>
        </p:nvSpPr>
        <p:spPr>
          <a:xfrm>
            <a:off x="6242959" y="2933699"/>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s_ _</a:t>
            </a:r>
          </a:p>
        </p:txBody>
      </p:sp>
      <p:sp>
        <p:nvSpPr>
          <p:cNvPr id="14" name="Rectangle 13">
            <a:extLst>
              <a:ext uri="{FF2B5EF4-FFF2-40B4-BE49-F238E27FC236}">
                <a16:creationId xmlns:a16="http://schemas.microsoft.com/office/drawing/2014/main" id="{2958FCEA-5911-4221-A556-06E1B73DDE6C}"/>
              </a:ext>
            </a:extLst>
          </p:cNvPr>
          <p:cNvSpPr/>
          <p:nvPr/>
        </p:nvSpPr>
        <p:spPr>
          <a:xfrm>
            <a:off x="9266467" y="2933699"/>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b_ _ _ _ _ </a:t>
            </a:r>
          </a:p>
        </p:txBody>
      </p:sp>
      <p:sp>
        <p:nvSpPr>
          <p:cNvPr id="15" name="Rectangle 14">
            <a:extLst>
              <a:ext uri="{FF2B5EF4-FFF2-40B4-BE49-F238E27FC236}">
                <a16:creationId xmlns:a16="http://schemas.microsoft.com/office/drawing/2014/main" id="{3AA04D67-76C3-46C0-8F64-C355BEFD7EA3}"/>
              </a:ext>
            </a:extLst>
          </p:cNvPr>
          <p:cNvSpPr/>
          <p:nvPr/>
        </p:nvSpPr>
        <p:spPr>
          <a:xfrm>
            <a:off x="6334611" y="4537405"/>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¿Cómo es?</a:t>
            </a:r>
          </a:p>
        </p:txBody>
      </p:sp>
      <p:sp>
        <p:nvSpPr>
          <p:cNvPr id="16" name="Title 15">
            <a:extLst>
              <a:ext uri="{FF2B5EF4-FFF2-40B4-BE49-F238E27FC236}">
                <a16:creationId xmlns:a16="http://schemas.microsoft.com/office/drawing/2014/main" id="{CD624D17-B6CF-447D-93A5-E251712FE77F}"/>
              </a:ext>
            </a:extLst>
          </p:cNvPr>
          <p:cNvSpPr>
            <a:spLocks noGrp="1"/>
          </p:cNvSpPr>
          <p:nvPr>
            <p:ph type="title"/>
          </p:nvPr>
        </p:nvSpPr>
        <p:spPr>
          <a:xfrm>
            <a:off x="3219451" y="4261756"/>
            <a:ext cx="3115160" cy="1694297"/>
          </a:xfrm>
        </p:spPr>
        <p:txBody>
          <a:bodyPr/>
          <a:lstStyle/>
          <a:p>
            <a:pPr algn="ctr" rtl="0" eaLnBrk="1" latinLnBrk="0" hangingPunct="1"/>
            <a:r>
              <a:rPr lang="en-GB" sz="2000" b="1" kern="1200" dirty="0">
                <a:solidFill>
                  <a:schemeClr val="tx1"/>
                </a:solidFill>
                <a:effectLst/>
                <a:ea typeface="+mn-ea"/>
                <a:cs typeface="+mn-cs"/>
              </a:rPr>
              <a:t>What is s/he like?</a:t>
            </a:r>
            <a:endParaRPr lang="en-GB" dirty="0">
              <a:solidFill>
                <a:schemeClr val="tx1"/>
              </a:solidFill>
              <a:effectLst/>
            </a:endParaRPr>
          </a:p>
          <a:p>
            <a:pPr algn="ctr" rtl="0" eaLnBrk="1" latinLnBrk="0" hangingPunct="1"/>
            <a:r>
              <a:rPr lang="en-GB" sz="2000" b="1" kern="1200" dirty="0">
                <a:solidFill>
                  <a:schemeClr val="tx1"/>
                </a:solidFill>
                <a:effectLst/>
                <a:ea typeface="+mn-ea"/>
                <a:cs typeface="+mn-cs"/>
              </a:rPr>
              <a:t>What is it like?</a:t>
            </a:r>
            <a:endParaRPr lang="en-GB" dirty="0">
              <a:solidFill>
                <a:schemeClr val="tx1"/>
              </a:solidFill>
              <a:effectLst/>
            </a:endParaRPr>
          </a:p>
        </p:txBody>
      </p:sp>
    </p:spTree>
    <p:extLst>
      <p:ext uri="{BB962C8B-B14F-4D97-AF65-F5344CB8AC3E}">
        <p14:creationId xmlns:p14="http://schemas.microsoft.com/office/powerpoint/2010/main" val="210252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5"/>
                                        </p:tgtEl>
                                      </p:cBhvr>
                                    </p:animEffect>
                                    <p:set>
                                      <p:cBhvr>
                                        <p:cTn id="7" dur="1" fill="hold">
                                          <p:stCondLst>
                                            <p:cond delay="999"/>
                                          </p:stCondLst>
                                        </p:cTn>
                                        <p:tgtEl>
                                          <p:spTgt spid="5"/>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476F081-2469-415A-AF33-CD8D702C15DB}"/>
              </a:ext>
            </a:extLst>
          </p:cNvPr>
          <p:cNvSpPr/>
          <p:nvPr/>
        </p:nvSpPr>
        <p:spPr>
          <a:xfrm>
            <a:off x="3219451" y="4509887"/>
            <a:ext cx="2961823" cy="1143001"/>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chemeClr val="tx1"/>
              </a:solidFill>
              <a:latin typeface="Century Gothic" panose="020B0502020202020204" pitchFamily="34" charset="0"/>
            </a:endParaRPr>
          </a:p>
        </p:txBody>
      </p:sp>
      <p:sp>
        <p:nvSpPr>
          <p:cNvPr id="3" name="Rectangle 2">
            <a:extLst>
              <a:ext uri="{FF2B5EF4-FFF2-40B4-BE49-F238E27FC236}">
                <a16:creationId xmlns:a16="http://schemas.microsoft.com/office/drawing/2014/main" id="{C916139D-C627-4C6C-B7D6-4F529626D65D}"/>
              </a:ext>
            </a:extLst>
          </p:cNvPr>
          <p:cNvSpPr/>
          <p:nvPr/>
        </p:nvSpPr>
        <p:spPr>
          <a:xfrm>
            <a:off x="195943" y="277585"/>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c_ _ _</a:t>
            </a:r>
          </a:p>
        </p:txBody>
      </p:sp>
      <p:sp>
        <p:nvSpPr>
          <p:cNvPr id="4" name="Rectangle 3">
            <a:extLst>
              <a:ext uri="{FF2B5EF4-FFF2-40B4-BE49-F238E27FC236}">
                <a16:creationId xmlns:a16="http://schemas.microsoft.com/office/drawing/2014/main" id="{6C1E0215-440D-4A8E-A5D5-D7A5F48589F0}"/>
              </a:ext>
            </a:extLst>
          </p:cNvPr>
          <p:cNvSpPr/>
          <p:nvPr/>
        </p:nvSpPr>
        <p:spPr>
          <a:xfrm>
            <a:off x="3219451" y="277585"/>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a_ _ _ _ _ _ </a:t>
            </a:r>
          </a:p>
        </p:txBody>
      </p:sp>
      <p:sp>
        <p:nvSpPr>
          <p:cNvPr id="5" name="Rectangle 4">
            <a:extLst>
              <a:ext uri="{FF2B5EF4-FFF2-40B4-BE49-F238E27FC236}">
                <a16:creationId xmlns:a16="http://schemas.microsoft.com/office/drawing/2014/main" id="{591BF65E-D6BD-443A-ACA2-BEF152BFF040}"/>
              </a:ext>
            </a:extLst>
          </p:cNvPr>
          <p:cNvSpPr/>
          <p:nvPr/>
        </p:nvSpPr>
        <p:spPr>
          <a:xfrm>
            <a:off x="6242959" y="277585"/>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¿C_ _ _ e_?</a:t>
            </a:r>
          </a:p>
        </p:txBody>
      </p:sp>
      <p:sp>
        <p:nvSpPr>
          <p:cNvPr id="6" name="Rectangle 5">
            <a:extLst>
              <a:ext uri="{FF2B5EF4-FFF2-40B4-BE49-F238E27FC236}">
                <a16:creationId xmlns:a16="http://schemas.microsoft.com/office/drawing/2014/main" id="{C5CF4199-6406-4667-BDA3-9290CF31C444}"/>
              </a:ext>
            </a:extLst>
          </p:cNvPr>
          <p:cNvSpPr/>
          <p:nvPr/>
        </p:nvSpPr>
        <p:spPr>
          <a:xfrm>
            <a:off x="9266467" y="277585"/>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b_ _ _ _ _</a:t>
            </a:r>
          </a:p>
        </p:txBody>
      </p:sp>
      <p:sp>
        <p:nvSpPr>
          <p:cNvPr id="7" name="Rectangle 6">
            <a:extLst>
              <a:ext uri="{FF2B5EF4-FFF2-40B4-BE49-F238E27FC236}">
                <a16:creationId xmlns:a16="http://schemas.microsoft.com/office/drawing/2014/main" id="{7B38EFCB-E26B-4FA3-924C-552A6C92EBA9}"/>
              </a:ext>
            </a:extLst>
          </p:cNvPr>
          <p:cNvSpPr/>
          <p:nvPr/>
        </p:nvSpPr>
        <p:spPr>
          <a:xfrm>
            <a:off x="195943" y="1605642"/>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f_ _</a:t>
            </a:r>
            <a:endParaRPr lang="en-GB" b="1" dirty="0">
              <a:solidFill>
                <a:schemeClr val="tx1"/>
              </a:solidFill>
              <a:latin typeface="Century Gothic" panose="020B0502020202020204" pitchFamily="34" charset="0"/>
            </a:endParaRPr>
          </a:p>
        </p:txBody>
      </p:sp>
      <p:sp>
        <p:nvSpPr>
          <p:cNvPr id="8" name="Rectangle 7">
            <a:extLst>
              <a:ext uri="{FF2B5EF4-FFF2-40B4-BE49-F238E27FC236}">
                <a16:creationId xmlns:a16="http://schemas.microsoft.com/office/drawing/2014/main" id="{CBE72624-A876-4D36-9827-638F02761451}"/>
              </a:ext>
            </a:extLst>
          </p:cNvPr>
          <p:cNvSpPr/>
          <p:nvPr/>
        </p:nvSpPr>
        <p:spPr>
          <a:xfrm>
            <a:off x="3219451" y="1605642"/>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p_ _ _ _ _ _</a:t>
            </a:r>
          </a:p>
        </p:txBody>
      </p:sp>
      <p:sp>
        <p:nvSpPr>
          <p:cNvPr id="9" name="Rectangle 8">
            <a:extLst>
              <a:ext uri="{FF2B5EF4-FFF2-40B4-BE49-F238E27FC236}">
                <a16:creationId xmlns:a16="http://schemas.microsoft.com/office/drawing/2014/main" id="{265B8624-1C5F-4B49-8A51-38C565207656}"/>
              </a:ext>
            </a:extLst>
          </p:cNvPr>
          <p:cNvSpPr/>
          <p:nvPr/>
        </p:nvSpPr>
        <p:spPr>
          <a:xfrm>
            <a:off x="6242959" y="1605642"/>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f_ _ _ _ _</a:t>
            </a:r>
          </a:p>
        </p:txBody>
      </p:sp>
      <p:sp>
        <p:nvSpPr>
          <p:cNvPr id="10" name="Rectangle 9">
            <a:extLst>
              <a:ext uri="{FF2B5EF4-FFF2-40B4-BE49-F238E27FC236}">
                <a16:creationId xmlns:a16="http://schemas.microsoft.com/office/drawing/2014/main" id="{2A82E400-40F8-4A62-9968-7C9EC18337CE}"/>
              </a:ext>
            </a:extLst>
          </p:cNvPr>
          <p:cNvSpPr/>
          <p:nvPr/>
        </p:nvSpPr>
        <p:spPr>
          <a:xfrm>
            <a:off x="9266467" y="1605642"/>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m_ _ _</a:t>
            </a:r>
          </a:p>
        </p:txBody>
      </p:sp>
      <p:sp>
        <p:nvSpPr>
          <p:cNvPr id="11" name="Rectangle 10">
            <a:extLst>
              <a:ext uri="{FF2B5EF4-FFF2-40B4-BE49-F238E27FC236}">
                <a16:creationId xmlns:a16="http://schemas.microsoft.com/office/drawing/2014/main" id="{EC2B9F1C-081A-4DE9-B48F-FA7E764F8566}"/>
              </a:ext>
            </a:extLst>
          </p:cNvPr>
          <p:cNvSpPr/>
          <p:nvPr/>
        </p:nvSpPr>
        <p:spPr>
          <a:xfrm>
            <a:off x="195943" y="2933699"/>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r_ _ _</a:t>
            </a:r>
          </a:p>
        </p:txBody>
      </p:sp>
      <p:sp>
        <p:nvSpPr>
          <p:cNvPr id="12" name="Rectangle 11">
            <a:extLst>
              <a:ext uri="{FF2B5EF4-FFF2-40B4-BE49-F238E27FC236}">
                <a16:creationId xmlns:a16="http://schemas.microsoft.com/office/drawing/2014/main" id="{B192EA59-4D83-49A9-B200-0BB2DDD9FDB9}"/>
              </a:ext>
            </a:extLst>
          </p:cNvPr>
          <p:cNvSpPr/>
          <p:nvPr/>
        </p:nvSpPr>
        <p:spPr>
          <a:xfrm>
            <a:off x="3219451" y="2933699"/>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b_ _ _ _</a:t>
            </a:r>
          </a:p>
        </p:txBody>
      </p:sp>
      <p:sp>
        <p:nvSpPr>
          <p:cNvPr id="13" name="Rectangle 12">
            <a:extLst>
              <a:ext uri="{FF2B5EF4-FFF2-40B4-BE49-F238E27FC236}">
                <a16:creationId xmlns:a16="http://schemas.microsoft.com/office/drawing/2014/main" id="{B1D44B6C-2EA4-46FA-9FC9-A8A190A6482F}"/>
              </a:ext>
            </a:extLst>
          </p:cNvPr>
          <p:cNvSpPr/>
          <p:nvPr/>
        </p:nvSpPr>
        <p:spPr>
          <a:xfrm>
            <a:off x="6242959" y="2933699"/>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s_ _</a:t>
            </a:r>
          </a:p>
        </p:txBody>
      </p:sp>
      <p:sp>
        <p:nvSpPr>
          <p:cNvPr id="14" name="Rectangle 13">
            <a:extLst>
              <a:ext uri="{FF2B5EF4-FFF2-40B4-BE49-F238E27FC236}">
                <a16:creationId xmlns:a16="http://schemas.microsoft.com/office/drawing/2014/main" id="{51E4B1EB-CD3A-41EA-8B2D-A2B1027F2AED}"/>
              </a:ext>
            </a:extLst>
          </p:cNvPr>
          <p:cNvSpPr/>
          <p:nvPr/>
        </p:nvSpPr>
        <p:spPr>
          <a:xfrm>
            <a:off x="9266467" y="2933699"/>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b_ _ _ _ _ </a:t>
            </a:r>
          </a:p>
        </p:txBody>
      </p:sp>
      <p:sp>
        <p:nvSpPr>
          <p:cNvPr id="15" name="Rectangle 14">
            <a:extLst>
              <a:ext uri="{FF2B5EF4-FFF2-40B4-BE49-F238E27FC236}">
                <a16:creationId xmlns:a16="http://schemas.microsoft.com/office/drawing/2014/main" id="{F4A93F26-C7ED-484D-AB64-8A0C94596F19}"/>
              </a:ext>
            </a:extLst>
          </p:cNvPr>
          <p:cNvSpPr/>
          <p:nvPr/>
        </p:nvSpPr>
        <p:spPr>
          <a:xfrm>
            <a:off x="6252993" y="4509887"/>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son</a:t>
            </a:r>
          </a:p>
        </p:txBody>
      </p:sp>
      <p:sp>
        <p:nvSpPr>
          <p:cNvPr id="16" name="Title 15">
            <a:extLst>
              <a:ext uri="{FF2B5EF4-FFF2-40B4-BE49-F238E27FC236}">
                <a16:creationId xmlns:a16="http://schemas.microsoft.com/office/drawing/2014/main" id="{0B8217B0-B291-4819-A440-FCCFA68974CE}"/>
              </a:ext>
            </a:extLst>
          </p:cNvPr>
          <p:cNvSpPr>
            <a:spLocks noGrp="1"/>
          </p:cNvSpPr>
          <p:nvPr>
            <p:ph type="title"/>
          </p:nvPr>
        </p:nvSpPr>
        <p:spPr>
          <a:xfrm>
            <a:off x="3269997" y="4418605"/>
            <a:ext cx="2860729" cy="1325563"/>
          </a:xfrm>
        </p:spPr>
        <p:txBody>
          <a:bodyPr/>
          <a:lstStyle/>
          <a:p>
            <a:pPr algn="ctr" rtl="0" eaLnBrk="1" latinLnBrk="0" hangingPunct="1"/>
            <a:r>
              <a:rPr lang="en-GB" sz="2000" b="1" kern="1200" dirty="0">
                <a:solidFill>
                  <a:schemeClr val="tx1"/>
                </a:solidFill>
                <a:effectLst/>
                <a:latin typeface="Century Gothic" panose="020B0502020202020204" pitchFamily="34" charset="0"/>
                <a:ea typeface="+mn-ea"/>
                <a:cs typeface="+mn-cs"/>
              </a:rPr>
              <a:t>they are </a:t>
            </a:r>
            <a:r>
              <a:rPr lang="en-GB" sz="2000" b="1" kern="1200" dirty="0">
                <a:solidFill>
                  <a:schemeClr val="tx1"/>
                </a:solidFill>
                <a:effectLst/>
                <a:ea typeface="+mn-ea"/>
                <a:cs typeface="+mn-cs"/>
              </a:rPr>
              <a:t>(trait)</a:t>
            </a:r>
            <a:endParaRPr lang="en-GB" dirty="0">
              <a:solidFill>
                <a:schemeClr val="tx1"/>
              </a:solidFill>
              <a:effectLst/>
            </a:endParaRPr>
          </a:p>
        </p:txBody>
      </p:sp>
    </p:spTree>
    <p:extLst>
      <p:ext uri="{BB962C8B-B14F-4D97-AF65-F5344CB8AC3E}">
        <p14:creationId xmlns:p14="http://schemas.microsoft.com/office/powerpoint/2010/main" val="3762850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13"/>
                                        </p:tgtEl>
                                      </p:cBhvr>
                                    </p:animEffect>
                                    <p:set>
                                      <p:cBhvr>
                                        <p:cTn id="7" dur="1" fill="hold">
                                          <p:stCondLst>
                                            <p:cond delay="999"/>
                                          </p:stCondLst>
                                        </p:cTn>
                                        <p:tgtEl>
                                          <p:spTgt spid="13"/>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C484E8-3605-4E77-AEA0-F65576F5EBD0}"/>
              </a:ext>
            </a:extLst>
          </p:cNvPr>
          <p:cNvSpPr/>
          <p:nvPr/>
        </p:nvSpPr>
        <p:spPr>
          <a:xfrm>
            <a:off x="3219451" y="4353039"/>
            <a:ext cx="2596244" cy="1143001"/>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chemeClr val="tx1"/>
              </a:solidFill>
              <a:latin typeface="Century Gothic" panose="020B0502020202020204" pitchFamily="34" charset="0"/>
            </a:endParaRPr>
          </a:p>
        </p:txBody>
      </p:sp>
      <p:sp>
        <p:nvSpPr>
          <p:cNvPr id="3" name="Rectangle 2">
            <a:extLst>
              <a:ext uri="{FF2B5EF4-FFF2-40B4-BE49-F238E27FC236}">
                <a16:creationId xmlns:a16="http://schemas.microsoft.com/office/drawing/2014/main" id="{117672C7-059D-4349-8488-58FA0D882C9A}"/>
              </a:ext>
            </a:extLst>
          </p:cNvPr>
          <p:cNvSpPr/>
          <p:nvPr/>
        </p:nvSpPr>
        <p:spPr>
          <a:xfrm>
            <a:off x="195943" y="277585"/>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c_ _ _</a:t>
            </a:r>
          </a:p>
        </p:txBody>
      </p:sp>
      <p:sp>
        <p:nvSpPr>
          <p:cNvPr id="4" name="Rectangle 3">
            <a:extLst>
              <a:ext uri="{FF2B5EF4-FFF2-40B4-BE49-F238E27FC236}">
                <a16:creationId xmlns:a16="http://schemas.microsoft.com/office/drawing/2014/main" id="{B29F5166-D0DD-4F36-9D07-5E2F1C4E74A7}"/>
              </a:ext>
            </a:extLst>
          </p:cNvPr>
          <p:cNvSpPr/>
          <p:nvPr/>
        </p:nvSpPr>
        <p:spPr>
          <a:xfrm>
            <a:off x="3219451" y="277585"/>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a_ _ _ _ _ _ </a:t>
            </a:r>
          </a:p>
        </p:txBody>
      </p:sp>
      <p:sp>
        <p:nvSpPr>
          <p:cNvPr id="5" name="Rectangle 4">
            <a:extLst>
              <a:ext uri="{FF2B5EF4-FFF2-40B4-BE49-F238E27FC236}">
                <a16:creationId xmlns:a16="http://schemas.microsoft.com/office/drawing/2014/main" id="{B93B2C3C-420B-4322-873F-9CADB8567ECA}"/>
              </a:ext>
            </a:extLst>
          </p:cNvPr>
          <p:cNvSpPr/>
          <p:nvPr/>
        </p:nvSpPr>
        <p:spPr>
          <a:xfrm>
            <a:off x="6242959" y="277585"/>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¿C_ _ _ e_?</a:t>
            </a:r>
          </a:p>
        </p:txBody>
      </p:sp>
      <p:sp>
        <p:nvSpPr>
          <p:cNvPr id="6" name="Rectangle 5">
            <a:extLst>
              <a:ext uri="{FF2B5EF4-FFF2-40B4-BE49-F238E27FC236}">
                <a16:creationId xmlns:a16="http://schemas.microsoft.com/office/drawing/2014/main" id="{5F8D6024-9415-4F3C-9956-8F268756057C}"/>
              </a:ext>
            </a:extLst>
          </p:cNvPr>
          <p:cNvSpPr/>
          <p:nvPr/>
        </p:nvSpPr>
        <p:spPr>
          <a:xfrm>
            <a:off x="9266467" y="277585"/>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b_ _ _ _ _</a:t>
            </a:r>
          </a:p>
        </p:txBody>
      </p:sp>
      <p:sp>
        <p:nvSpPr>
          <p:cNvPr id="7" name="Rectangle 6">
            <a:extLst>
              <a:ext uri="{FF2B5EF4-FFF2-40B4-BE49-F238E27FC236}">
                <a16:creationId xmlns:a16="http://schemas.microsoft.com/office/drawing/2014/main" id="{139AC897-EB5B-4E77-AFB1-47525B212F5E}"/>
              </a:ext>
            </a:extLst>
          </p:cNvPr>
          <p:cNvSpPr/>
          <p:nvPr/>
        </p:nvSpPr>
        <p:spPr>
          <a:xfrm>
            <a:off x="195943" y="1605642"/>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f_ _</a:t>
            </a:r>
            <a:endParaRPr lang="en-GB" b="1" dirty="0">
              <a:solidFill>
                <a:schemeClr val="tx1"/>
              </a:solidFill>
              <a:latin typeface="Century Gothic" panose="020B0502020202020204" pitchFamily="34" charset="0"/>
            </a:endParaRPr>
          </a:p>
        </p:txBody>
      </p:sp>
      <p:sp>
        <p:nvSpPr>
          <p:cNvPr id="8" name="Rectangle 7">
            <a:extLst>
              <a:ext uri="{FF2B5EF4-FFF2-40B4-BE49-F238E27FC236}">
                <a16:creationId xmlns:a16="http://schemas.microsoft.com/office/drawing/2014/main" id="{E30284D9-817F-4FEC-8985-641710E2DD09}"/>
              </a:ext>
            </a:extLst>
          </p:cNvPr>
          <p:cNvSpPr/>
          <p:nvPr/>
        </p:nvSpPr>
        <p:spPr>
          <a:xfrm>
            <a:off x="3219451" y="1605642"/>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p_ _ _ _ _ _</a:t>
            </a:r>
          </a:p>
        </p:txBody>
      </p:sp>
      <p:sp>
        <p:nvSpPr>
          <p:cNvPr id="9" name="Rectangle 8">
            <a:extLst>
              <a:ext uri="{FF2B5EF4-FFF2-40B4-BE49-F238E27FC236}">
                <a16:creationId xmlns:a16="http://schemas.microsoft.com/office/drawing/2014/main" id="{9E3993CE-FDC2-48EC-A09C-4A15C2FBF2B5}"/>
              </a:ext>
            </a:extLst>
          </p:cNvPr>
          <p:cNvSpPr/>
          <p:nvPr/>
        </p:nvSpPr>
        <p:spPr>
          <a:xfrm>
            <a:off x="6242959" y="1605642"/>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f_ _ _ _ _</a:t>
            </a:r>
          </a:p>
        </p:txBody>
      </p:sp>
      <p:sp>
        <p:nvSpPr>
          <p:cNvPr id="10" name="Rectangle 9">
            <a:extLst>
              <a:ext uri="{FF2B5EF4-FFF2-40B4-BE49-F238E27FC236}">
                <a16:creationId xmlns:a16="http://schemas.microsoft.com/office/drawing/2014/main" id="{C3039E49-EE22-469F-A02B-5D48206C7F57}"/>
              </a:ext>
            </a:extLst>
          </p:cNvPr>
          <p:cNvSpPr/>
          <p:nvPr/>
        </p:nvSpPr>
        <p:spPr>
          <a:xfrm>
            <a:off x="9266467" y="1605642"/>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m_ _ _</a:t>
            </a:r>
          </a:p>
        </p:txBody>
      </p:sp>
      <p:sp>
        <p:nvSpPr>
          <p:cNvPr id="11" name="Rectangle 10">
            <a:extLst>
              <a:ext uri="{FF2B5EF4-FFF2-40B4-BE49-F238E27FC236}">
                <a16:creationId xmlns:a16="http://schemas.microsoft.com/office/drawing/2014/main" id="{DFE973E1-9E71-4E06-B91A-D8FD70C16A9B}"/>
              </a:ext>
            </a:extLst>
          </p:cNvPr>
          <p:cNvSpPr/>
          <p:nvPr/>
        </p:nvSpPr>
        <p:spPr>
          <a:xfrm>
            <a:off x="195943" y="2933699"/>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r_ _ _</a:t>
            </a:r>
          </a:p>
        </p:txBody>
      </p:sp>
      <p:sp>
        <p:nvSpPr>
          <p:cNvPr id="12" name="Rectangle 11">
            <a:extLst>
              <a:ext uri="{FF2B5EF4-FFF2-40B4-BE49-F238E27FC236}">
                <a16:creationId xmlns:a16="http://schemas.microsoft.com/office/drawing/2014/main" id="{DB2597DB-6082-41B0-ABBE-E5AAD692A548}"/>
              </a:ext>
            </a:extLst>
          </p:cNvPr>
          <p:cNvSpPr/>
          <p:nvPr/>
        </p:nvSpPr>
        <p:spPr>
          <a:xfrm>
            <a:off x="3219451" y="2933699"/>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b_ _ _ _</a:t>
            </a:r>
          </a:p>
        </p:txBody>
      </p:sp>
      <p:sp>
        <p:nvSpPr>
          <p:cNvPr id="13" name="Rectangle 12">
            <a:extLst>
              <a:ext uri="{FF2B5EF4-FFF2-40B4-BE49-F238E27FC236}">
                <a16:creationId xmlns:a16="http://schemas.microsoft.com/office/drawing/2014/main" id="{FA6F7914-12A1-4B05-99C1-82D5D65D4BB9}"/>
              </a:ext>
            </a:extLst>
          </p:cNvPr>
          <p:cNvSpPr/>
          <p:nvPr/>
        </p:nvSpPr>
        <p:spPr>
          <a:xfrm>
            <a:off x="6242959" y="2933699"/>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s_ _</a:t>
            </a:r>
          </a:p>
        </p:txBody>
      </p:sp>
      <p:sp>
        <p:nvSpPr>
          <p:cNvPr id="14" name="Rectangle 13">
            <a:extLst>
              <a:ext uri="{FF2B5EF4-FFF2-40B4-BE49-F238E27FC236}">
                <a16:creationId xmlns:a16="http://schemas.microsoft.com/office/drawing/2014/main" id="{63954D69-07A7-4876-B0E5-8E5B0FEE46B6}"/>
              </a:ext>
            </a:extLst>
          </p:cNvPr>
          <p:cNvSpPr/>
          <p:nvPr/>
        </p:nvSpPr>
        <p:spPr>
          <a:xfrm>
            <a:off x="9266467" y="2933699"/>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b_ _ _ _ _ </a:t>
            </a:r>
          </a:p>
        </p:txBody>
      </p:sp>
      <p:sp>
        <p:nvSpPr>
          <p:cNvPr id="15" name="Rectangle 14">
            <a:extLst>
              <a:ext uri="{FF2B5EF4-FFF2-40B4-BE49-F238E27FC236}">
                <a16:creationId xmlns:a16="http://schemas.microsoft.com/office/drawing/2014/main" id="{68FAE792-4291-4A4C-8397-A65B354D8841}"/>
              </a:ext>
            </a:extLst>
          </p:cNvPr>
          <p:cNvSpPr/>
          <p:nvPr/>
        </p:nvSpPr>
        <p:spPr>
          <a:xfrm>
            <a:off x="5895503" y="4353038"/>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chemeClr val="tx1"/>
                </a:solidFill>
                <a:latin typeface="Century Gothic" panose="020B0502020202020204" pitchFamily="34" charset="0"/>
              </a:rPr>
              <a:t>malo</a:t>
            </a:r>
            <a:endParaRPr lang="en-GB" sz="2000" b="1" dirty="0">
              <a:solidFill>
                <a:schemeClr val="tx1"/>
              </a:solidFill>
              <a:latin typeface="Century Gothic" panose="020B0502020202020204" pitchFamily="34" charset="0"/>
            </a:endParaRPr>
          </a:p>
        </p:txBody>
      </p:sp>
      <p:sp>
        <p:nvSpPr>
          <p:cNvPr id="16" name="Title 15">
            <a:extLst>
              <a:ext uri="{FF2B5EF4-FFF2-40B4-BE49-F238E27FC236}">
                <a16:creationId xmlns:a16="http://schemas.microsoft.com/office/drawing/2014/main" id="{7F5CE250-4D8B-421C-A5BA-8E39A644B6D3}"/>
              </a:ext>
            </a:extLst>
          </p:cNvPr>
          <p:cNvSpPr>
            <a:spLocks noGrp="1"/>
          </p:cNvSpPr>
          <p:nvPr>
            <p:ph type="title"/>
          </p:nvPr>
        </p:nvSpPr>
        <p:spPr>
          <a:xfrm>
            <a:off x="4163048" y="4261756"/>
            <a:ext cx="1496878" cy="1325563"/>
          </a:xfrm>
        </p:spPr>
        <p:txBody>
          <a:bodyPr/>
          <a:lstStyle/>
          <a:p>
            <a:r>
              <a:rPr lang="en-GB" sz="2000" b="1" kern="1200" dirty="0">
                <a:solidFill>
                  <a:schemeClr val="tx1"/>
                </a:solidFill>
                <a:effectLst/>
                <a:ea typeface="+mn-ea"/>
                <a:cs typeface="+mn-cs"/>
              </a:rPr>
              <a:t>bad</a:t>
            </a:r>
            <a:endParaRPr lang="en-GB" dirty="0">
              <a:solidFill>
                <a:schemeClr val="tx1"/>
              </a:solidFill>
            </a:endParaRPr>
          </a:p>
        </p:txBody>
      </p:sp>
    </p:spTree>
    <p:extLst>
      <p:ext uri="{BB962C8B-B14F-4D97-AF65-F5344CB8AC3E}">
        <p14:creationId xmlns:p14="http://schemas.microsoft.com/office/powerpoint/2010/main" val="850821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10"/>
                                        </p:tgtEl>
                                      </p:cBhvr>
                                    </p:animEffect>
                                    <p:set>
                                      <p:cBhvr>
                                        <p:cTn id="7" dur="1" fill="hold">
                                          <p:stCondLst>
                                            <p:cond delay="999"/>
                                          </p:stCondLst>
                                        </p:cTn>
                                        <p:tgtEl>
                                          <p:spTgt spid="10"/>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16083" y="72659"/>
            <a:ext cx="10515600" cy="1325563"/>
          </a:xfrm>
        </p:spPr>
        <p:txBody>
          <a:bodyPr>
            <a:noAutofit/>
          </a:bodyPr>
          <a:lstStyle/>
          <a:p>
            <a:pPr algn="ctr"/>
            <a:r>
              <a:rPr lang="en-GB" sz="12000" b="0" dirty="0" err="1">
                <a:solidFill>
                  <a:srgbClr val="115076"/>
                </a:solidFill>
                <a:latin typeface="Century Gothic" panose="020B0502020202020204" pitchFamily="34" charset="0"/>
                <a:cs typeface="Calibri" panose="020F0502020204030204" pitchFamily="34" charset="0"/>
              </a:rPr>
              <a:t>ga</a:t>
            </a:r>
            <a:endParaRPr lang="en-GB" sz="12000" b="0" dirty="0">
              <a:solidFill>
                <a:srgbClr val="115076"/>
              </a:solidFill>
              <a:latin typeface="Century Gothic" panose="020B0502020202020204" pitchFamily="34" charset="0"/>
              <a:cs typeface="Calibri" panose="020F0502020204030204" pitchFamily="34" charset="0"/>
            </a:endParaRPr>
          </a:p>
        </p:txBody>
      </p:sp>
      <p:sp>
        <p:nvSpPr>
          <p:cNvPr id="4" name="Rounded Rectangle 3" descr="rectangle"/>
          <p:cNvSpPr/>
          <p:nvPr/>
        </p:nvSpPr>
        <p:spPr>
          <a:xfrm>
            <a:off x="4546764" y="1817472"/>
            <a:ext cx="3056467" cy="2675823"/>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TextBox 4"/>
          <p:cNvSpPr txBox="1"/>
          <p:nvPr/>
        </p:nvSpPr>
        <p:spPr>
          <a:xfrm>
            <a:off x="4560215" y="3347625"/>
            <a:ext cx="2929470"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ga</a:t>
            </a:r>
            <a:r>
              <a:rPr lang="es-CO" sz="6000" dirty="0">
                <a:solidFill>
                  <a:srgbClr val="115076"/>
                </a:solidFill>
                <a:latin typeface="Century Gothic" panose="020B0502020202020204" pitchFamily="34" charset="0"/>
                <a:cs typeface="Calibri" panose="020F0502020204030204" pitchFamily="34" charset="0"/>
              </a:rPr>
              <a:t>nar</a:t>
            </a:r>
          </a:p>
        </p:txBody>
      </p:sp>
      <p:sp>
        <p:nvSpPr>
          <p:cNvPr id="11" name="TextBox 10"/>
          <p:cNvSpPr txBox="1"/>
          <p:nvPr/>
        </p:nvSpPr>
        <p:spPr>
          <a:xfrm>
            <a:off x="496256" y="135725"/>
            <a:ext cx="3323244"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re</a:t>
            </a:r>
            <a:r>
              <a:rPr lang="es-CO" sz="6000" dirty="0">
                <a:solidFill>
                  <a:srgbClr val="E87D1E"/>
                </a:solidFill>
                <a:latin typeface="Century Gothic" panose="020B0502020202020204" pitchFamily="34" charset="0"/>
                <a:cs typeface="Calibri" panose="020F0502020204030204" pitchFamily="34" charset="0"/>
              </a:rPr>
              <a:t>ga</a:t>
            </a:r>
            <a:r>
              <a:rPr lang="es-CO" sz="6000" dirty="0">
                <a:solidFill>
                  <a:srgbClr val="115076"/>
                </a:solidFill>
                <a:latin typeface="Century Gothic" panose="020B0502020202020204" pitchFamily="34" charset="0"/>
                <a:cs typeface="Calibri" panose="020F0502020204030204" pitchFamily="34" charset="0"/>
              </a:rPr>
              <a:t>lo</a:t>
            </a:r>
          </a:p>
        </p:txBody>
      </p:sp>
      <p:sp>
        <p:nvSpPr>
          <p:cNvPr id="8" name="TextBox 7"/>
          <p:cNvSpPr txBox="1"/>
          <p:nvPr/>
        </p:nvSpPr>
        <p:spPr>
          <a:xfrm>
            <a:off x="608533" y="3395440"/>
            <a:ext cx="2929470"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ga</a:t>
            </a:r>
            <a:r>
              <a:rPr lang="es-CO" sz="6000" dirty="0">
                <a:solidFill>
                  <a:srgbClr val="115076"/>
                </a:solidFill>
                <a:latin typeface="Century Gothic" panose="020B0502020202020204" pitchFamily="34" charset="0"/>
                <a:cs typeface="Calibri" panose="020F0502020204030204" pitchFamily="34" charset="0"/>
              </a:rPr>
              <a:t>to</a:t>
            </a:r>
          </a:p>
        </p:txBody>
      </p:sp>
      <p:sp>
        <p:nvSpPr>
          <p:cNvPr id="12" name="TextBox 11"/>
          <p:cNvSpPr txBox="1"/>
          <p:nvPr/>
        </p:nvSpPr>
        <p:spPr>
          <a:xfrm>
            <a:off x="4633618" y="4610977"/>
            <a:ext cx="292947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lu</a:t>
            </a:r>
            <a:r>
              <a:rPr lang="es-CO" sz="6000" dirty="0">
                <a:solidFill>
                  <a:srgbClr val="E87D1E"/>
                </a:solidFill>
                <a:latin typeface="Century Gothic" panose="020B0502020202020204" pitchFamily="34" charset="0"/>
                <a:cs typeface="Calibri" panose="020F0502020204030204" pitchFamily="34" charset="0"/>
              </a:rPr>
              <a:t>ga</a:t>
            </a:r>
            <a:r>
              <a:rPr lang="es-CO" sz="6000" dirty="0">
                <a:solidFill>
                  <a:srgbClr val="115076"/>
                </a:solidFill>
                <a:latin typeface="Century Gothic" panose="020B0502020202020204" pitchFamily="34" charset="0"/>
                <a:cs typeface="Calibri" panose="020F0502020204030204" pitchFamily="34" charset="0"/>
              </a:rPr>
              <a:t>r</a:t>
            </a:r>
          </a:p>
        </p:txBody>
      </p:sp>
      <p:sp>
        <p:nvSpPr>
          <p:cNvPr id="10" name="TextBox 9"/>
          <p:cNvSpPr txBox="1"/>
          <p:nvPr/>
        </p:nvSpPr>
        <p:spPr>
          <a:xfrm>
            <a:off x="8486271" y="184064"/>
            <a:ext cx="292947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ju</a:t>
            </a:r>
            <a:r>
              <a:rPr lang="es-CO" sz="6000" dirty="0">
                <a:solidFill>
                  <a:srgbClr val="E87D1E"/>
                </a:solidFill>
                <a:latin typeface="Century Gothic" panose="020B0502020202020204" pitchFamily="34" charset="0"/>
                <a:cs typeface="Calibri" panose="020F0502020204030204" pitchFamily="34" charset="0"/>
              </a:rPr>
              <a:t>ga</a:t>
            </a:r>
            <a:r>
              <a:rPr lang="es-CO" sz="6000" dirty="0">
                <a:solidFill>
                  <a:srgbClr val="115076"/>
                </a:solidFill>
                <a:latin typeface="Century Gothic" panose="020B0502020202020204" pitchFamily="34" charset="0"/>
                <a:cs typeface="Calibri" panose="020F0502020204030204" pitchFamily="34" charset="0"/>
              </a:rPr>
              <a:t>r</a:t>
            </a:r>
          </a:p>
        </p:txBody>
      </p:sp>
      <p:sp>
        <p:nvSpPr>
          <p:cNvPr id="9" name="TextBox 8"/>
          <p:cNvSpPr txBox="1"/>
          <p:nvPr/>
        </p:nvSpPr>
        <p:spPr>
          <a:xfrm>
            <a:off x="8668102" y="3352012"/>
            <a:ext cx="2731339"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ami</a:t>
            </a:r>
            <a:r>
              <a:rPr lang="es-CO" sz="6000" dirty="0">
                <a:solidFill>
                  <a:srgbClr val="E87D1E"/>
                </a:solidFill>
                <a:latin typeface="Century Gothic" panose="020B0502020202020204" pitchFamily="34" charset="0"/>
                <a:cs typeface="Calibri" panose="020F0502020204030204" pitchFamily="34" charset="0"/>
              </a:rPr>
              <a:t>ga</a:t>
            </a:r>
          </a:p>
        </p:txBody>
      </p:sp>
    </p:spTree>
    <p:extLst>
      <p:ext uri="{BB962C8B-B14F-4D97-AF65-F5344CB8AC3E}">
        <p14:creationId xmlns:p14="http://schemas.microsoft.com/office/powerpoint/2010/main" val="616871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ga.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ga_ganar.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5" name="ga_regalo.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subTnLst>
                                    <p:audio>
                                      <p:cMediaNode>
                                        <p:cTn display="0" masterRel="sameClick">
                                          <p:stCondLst>
                                            <p:cond evt="begin" delay="0">
                                              <p:tn val="23"/>
                                            </p:cond>
                                          </p:stCondLst>
                                          <p:endCondLst>
                                            <p:cond evt="onStopAudio" delay="0">
                                              <p:tgtEl>
                                                <p:sldTgt/>
                                              </p:tgtEl>
                                            </p:cond>
                                          </p:endCondLst>
                                        </p:cTn>
                                        <p:tgtEl>
                                          <p:sndTgt r:embed="rId6" name="ga_jugar.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7" name="ga_gato.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subTnLst>
                                    <p:audio>
                                      <p:cMediaNode>
                                        <p:cTn display="0" masterRel="sameClick">
                                          <p:stCondLst>
                                            <p:cond evt="begin" delay="0">
                                              <p:tn val="33"/>
                                            </p:cond>
                                          </p:stCondLst>
                                          <p:endCondLst>
                                            <p:cond evt="onStopAudio" delay="0">
                                              <p:tgtEl>
                                                <p:sldTgt/>
                                              </p:tgtEl>
                                            </p:cond>
                                          </p:endCondLst>
                                        </p:cTn>
                                        <p:tgtEl>
                                          <p:sndTgt r:embed="rId8" name="ga_lugar.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subTnLst>
                                    <p:audio>
                                      <p:cMediaNode>
                                        <p:cTn display="0" masterRel="sameClick">
                                          <p:stCondLst>
                                            <p:cond evt="begin" delay="0">
                                              <p:tn val="38"/>
                                            </p:cond>
                                          </p:stCondLst>
                                          <p:endCondLst>
                                            <p:cond evt="onStopAudio" delay="0">
                                              <p:tgtEl>
                                                <p:sldTgt/>
                                              </p:tgtEl>
                                            </p:cond>
                                          </p:endCondLst>
                                        </p:cTn>
                                        <p:tgtEl>
                                          <p:sndTgt r:embed="rId9" name="ga_amig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11" grpId="0"/>
      <p:bldP spid="8" grpId="0"/>
      <p:bldP spid="12" grpId="0"/>
      <p:bldP spid="10"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F5DA490-EC1E-4970-998E-6FB838CB36EB}"/>
              </a:ext>
            </a:extLst>
          </p:cNvPr>
          <p:cNvSpPr/>
          <p:nvPr/>
        </p:nvSpPr>
        <p:spPr>
          <a:xfrm>
            <a:off x="3219451" y="4420240"/>
            <a:ext cx="2596244" cy="1143001"/>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chemeClr val="tx1"/>
              </a:solidFill>
              <a:latin typeface="Century Gothic" panose="020B0502020202020204" pitchFamily="34" charset="0"/>
            </a:endParaRPr>
          </a:p>
        </p:txBody>
      </p:sp>
      <p:sp>
        <p:nvSpPr>
          <p:cNvPr id="3" name="Rectangle 2">
            <a:extLst>
              <a:ext uri="{FF2B5EF4-FFF2-40B4-BE49-F238E27FC236}">
                <a16:creationId xmlns:a16="http://schemas.microsoft.com/office/drawing/2014/main" id="{DF069E6C-DCCD-4F2C-840C-44B6B70220FD}"/>
              </a:ext>
            </a:extLst>
          </p:cNvPr>
          <p:cNvSpPr/>
          <p:nvPr/>
        </p:nvSpPr>
        <p:spPr>
          <a:xfrm>
            <a:off x="195943" y="277585"/>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c_ _ _</a:t>
            </a:r>
          </a:p>
        </p:txBody>
      </p:sp>
      <p:sp>
        <p:nvSpPr>
          <p:cNvPr id="4" name="Rectangle 3">
            <a:extLst>
              <a:ext uri="{FF2B5EF4-FFF2-40B4-BE49-F238E27FC236}">
                <a16:creationId xmlns:a16="http://schemas.microsoft.com/office/drawing/2014/main" id="{4733022E-EA47-4C83-B499-98298857F023}"/>
              </a:ext>
            </a:extLst>
          </p:cNvPr>
          <p:cNvSpPr/>
          <p:nvPr/>
        </p:nvSpPr>
        <p:spPr>
          <a:xfrm>
            <a:off x="3219451" y="277585"/>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a_ _ _ _ _ _ </a:t>
            </a:r>
          </a:p>
        </p:txBody>
      </p:sp>
      <p:sp>
        <p:nvSpPr>
          <p:cNvPr id="5" name="Rectangle 4">
            <a:extLst>
              <a:ext uri="{FF2B5EF4-FFF2-40B4-BE49-F238E27FC236}">
                <a16:creationId xmlns:a16="http://schemas.microsoft.com/office/drawing/2014/main" id="{98C6B777-44D4-4726-838A-A50003BE463B}"/>
              </a:ext>
            </a:extLst>
          </p:cNvPr>
          <p:cNvSpPr/>
          <p:nvPr/>
        </p:nvSpPr>
        <p:spPr>
          <a:xfrm>
            <a:off x="6242959" y="277585"/>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¿C_ _ _ e_?</a:t>
            </a:r>
          </a:p>
        </p:txBody>
      </p:sp>
      <p:sp>
        <p:nvSpPr>
          <p:cNvPr id="6" name="Rectangle 5">
            <a:extLst>
              <a:ext uri="{FF2B5EF4-FFF2-40B4-BE49-F238E27FC236}">
                <a16:creationId xmlns:a16="http://schemas.microsoft.com/office/drawing/2014/main" id="{B731F941-7377-47E4-957B-74BBB448C1D2}"/>
              </a:ext>
            </a:extLst>
          </p:cNvPr>
          <p:cNvSpPr/>
          <p:nvPr/>
        </p:nvSpPr>
        <p:spPr>
          <a:xfrm>
            <a:off x="9266467" y="277585"/>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b_ _ _ _ _</a:t>
            </a:r>
          </a:p>
        </p:txBody>
      </p:sp>
      <p:sp>
        <p:nvSpPr>
          <p:cNvPr id="7" name="Rectangle 6">
            <a:extLst>
              <a:ext uri="{FF2B5EF4-FFF2-40B4-BE49-F238E27FC236}">
                <a16:creationId xmlns:a16="http://schemas.microsoft.com/office/drawing/2014/main" id="{A3F8F943-6F44-4F8C-9FBD-D4647D58459B}"/>
              </a:ext>
            </a:extLst>
          </p:cNvPr>
          <p:cNvSpPr/>
          <p:nvPr/>
        </p:nvSpPr>
        <p:spPr>
          <a:xfrm>
            <a:off x="195943" y="1605642"/>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f_ _</a:t>
            </a:r>
            <a:endParaRPr lang="en-GB" b="1" dirty="0">
              <a:solidFill>
                <a:schemeClr val="tx1"/>
              </a:solidFill>
              <a:latin typeface="Century Gothic" panose="020B0502020202020204" pitchFamily="34" charset="0"/>
            </a:endParaRPr>
          </a:p>
        </p:txBody>
      </p:sp>
      <p:sp>
        <p:nvSpPr>
          <p:cNvPr id="8" name="Rectangle 7">
            <a:extLst>
              <a:ext uri="{FF2B5EF4-FFF2-40B4-BE49-F238E27FC236}">
                <a16:creationId xmlns:a16="http://schemas.microsoft.com/office/drawing/2014/main" id="{00A2F0A1-6C0B-4EB3-92D5-2BC81AFF5429}"/>
              </a:ext>
            </a:extLst>
          </p:cNvPr>
          <p:cNvSpPr/>
          <p:nvPr/>
        </p:nvSpPr>
        <p:spPr>
          <a:xfrm>
            <a:off x="3219451" y="1605642"/>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p_ _ _ _ _ _</a:t>
            </a:r>
          </a:p>
        </p:txBody>
      </p:sp>
      <p:sp>
        <p:nvSpPr>
          <p:cNvPr id="9" name="Rectangle 8">
            <a:extLst>
              <a:ext uri="{FF2B5EF4-FFF2-40B4-BE49-F238E27FC236}">
                <a16:creationId xmlns:a16="http://schemas.microsoft.com/office/drawing/2014/main" id="{249F631F-2CAC-4DAC-934F-AABFD639B38D}"/>
              </a:ext>
            </a:extLst>
          </p:cNvPr>
          <p:cNvSpPr/>
          <p:nvPr/>
        </p:nvSpPr>
        <p:spPr>
          <a:xfrm>
            <a:off x="6242959" y="1605642"/>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f_ _ _ _ _</a:t>
            </a:r>
          </a:p>
        </p:txBody>
      </p:sp>
      <p:sp>
        <p:nvSpPr>
          <p:cNvPr id="10" name="Rectangle 9">
            <a:extLst>
              <a:ext uri="{FF2B5EF4-FFF2-40B4-BE49-F238E27FC236}">
                <a16:creationId xmlns:a16="http://schemas.microsoft.com/office/drawing/2014/main" id="{73E8D094-FD77-4168-9931-63C1549E8592}"/>
              </a:ext>
            </a:extLst>
          </p:cNvPr>
          <p:cNvSpPr/>
          <p:nvPr/>
        </p:nvSpPr>
        <p:spPr>
          <a:xfrm>
            <a:off x="9266467" y="1605642"/>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m_ _ _</a:t>
            </a:r>
          </a:p>
        </p:txBody>
      </p:sp>
      <p:sp>
        <p:nvSpPr>
          <p:cNvPr id="11" name="Rectangle 10">
            <a:extLst>
              <a:ext uri="{FF2B5EF4-FFF2-40B4-BE49-F238E27FC236}">
                <a16:creationId xmlns:a16="http://schemas.microsoft.com/office/drawing/2014/main" id="{73DF49DD-26F7-4712-8D8E-2684632BB149}"/>
              </a:ext>
            </a:extLst>
          </p:cNvPr>
          <p:cNvSpPr/>
          <p:nvPr/>
        </p:nvSpPr>
        <p:spPr>
          <a:xfrm>
            <a:off x="195943" y="2933699"/>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r_ _ _</a:t>
            </a:r>
          </a:p>
        </p:txBody>
      </p:sp>
      <p:sp>
        <p:nvSpPr>
          <p:cNvPr id="12" name="Rectangle 11">
            <a:extLst>
              <a:ext uri="{FF2B5EF4-FFF2-40B4-BE49-F238E27FC236}">
                <a16:creationId xmlns:a16="http://schemas.microsoft.com/office/drawing/2014/main" id="{379BBA9D-3F47-4D98-9A22-4B5652E790DD}"/>
              </a:ext>
            </a:extLst>
          </p:cNvPr>
          <p:cNvSpPr/>
          <p:nvPr/>
        </p:nvSpPr>
        <p:spPr>
          <a:xfrm>
            <a:off x="3219451" y="2933699"/>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b_ _ _ _</a:t>
            </a:r>
          </a:p>
        </p:txBody>
      </p:sp>
      <p:sp>
        <p:nvSpPr>
          <p:cNvPr id="13" name="Rectangle 12">
            <a:extLst>
              <a:ext uri="{FF2B5EF4-FFF2-40B4-BE49-F238E27FC236}">
                <a16:creationId xmlns:a16="http://schemas.microsoft.com/office/drawing/2014/main" id="{ADFCE122-9E9C-48A4-A11A-8B664A7DDEFD}"/>
              </a:ext>
            </a:extLst>
          </p:cNvPr>
          <p:cNvSpPr/>
          <p:nvPr/>
        </p:nvSpPr>
        <p:spPr>
          <a:xfrm>
            <a:off x="6242959" y="2933699"/>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s_ _</a:t>
            </a:r>
          </a:p>
        </p:txBody>
      </p:sp>
      <p:sp>
        <p:nvSpPr>
          <p:cNvPr id="14" name="Rectangle 13">
            <a:extLst>
              <a:ext uri="{FF2B5EF4-FFF2-40B4-BE49-F238E27FC236}">
                <a16:creationId xmlns:a16="http://schemas.microsoft.com/office/drawing/2014/main" id="{D8E2FD8D-C336-4D86-9EE2-3652A121B575}"/>
              </a:ext>
            </a:extLst>
          </p:cNvPr>
          <p:cNvSpPr/>
          <p:nvPr/>
        </p:nvSpPr>
        <p:spPr>
          <a:xfrm>
            <a:off x="9266467" y="2933699"/>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b_ _ _ _ _ </a:t>
            </a:r>
          </a:p>
        </p:txBody>
      </p:sp>
      <p:sp>
        <p:nvSpPr>
          <p:cNvPr id="15" name="Rectangle 14">
            <a:extLst>
              <a:ext uri="{FF2B5EF4-FFF2-40B4-BE49-F238E27FC236}">
                <a16:creationId xmlns:a16="http://schemas.microsoft.com/office/drawing/2014/main" id="{8948A80D-01CD-46DB-B5A4-5BE059DDE314}"/>
              </a:ext>
            </a:extLst>
          </p:cNvPr>
          <p:cNvSpPr/>
          <p:nvPr/>
        </p:nvSpPr>
        <p:spPr>
          <a:xfrm>
            <a:off x="5895503" y="4420240"/>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chemeClr val="tx1"/>
                </a:solidFill>
                <a:latin typeface="Century Gothic" panose="020B0502020202020204" pitchFamily="34" charset="0"/>
              </a:rPr>
              <a:t>bueno</a:t>
            </a:r>
            <a:endParaRPr lang="en-GB" sz="2000" b="1" dirty="0">
              <a:solidFill>
                <a:schemeClr val="tx1"/>
              </a:solidFill>
              <a:latin typeface="Century Gothic" panose="020B0502020202020204" pitchFamily="34" charset="0"/>
            </a:endParaRPr>
          </a:p>
        </p:txBody>
      </p:sp>
      <p:sp>
        <p:nvSpPr>
          <p:cNvPr id="16" name="Title 15">
            <a:extLst>
              <a:ext uri="{FF2B5EF4-FFF2-40B4-BE49-F238E27FC236}">
                <a16:creationId xmlns:a16="http://schemas.microsoft.com/office/drawing/2014/main" id="{B5F45264-368E-4071-AE11-E75F6119D47B}"/>
              </a:ext>
            </a:extLst>
          </p:cNvPr>
          <p:cNvSpPr>
            <a:spLocks noGrp="1"/>
          </p:cNvSpPr>
          <p:nvPr>
            <p:ph type="title"/>
          </p:nvPr>
        </p:nvSpPr>
        <p:spPr>
          <a:xfrm>
            <a:off x="4085557" y="4420240"/>
            <a:ext cx="1277936" cy="1234281"/>
          </a:xfrm>
        </p:spPr>
        <p:txBody>
          <a:bodyPr/>
          <a:lstStyle/>
          <a:p>
            <a:r>
              <a:rPr lang="en-GB" sz="2000" b="1" kern="1200" dirty="0">
                <a:solidFill>
                  <a:schemeClr val="tx1"/>
                </a:solidFill>
                <a:effectLst/>
                <a:ea typeface="+mn-ea"/>
                <a:cs typeface="+mn-cs"/>
              </a:rPr>
              <a:t>good</a:t>
            </a:r>
            <a:endParaRPr lang="en-GB" dirty="0">
              <a:solidFill>
                <a:schemeClr val="tx1"/>
              </a:solidFill>
            </a:endParaRPr>
          </a:p>
        </p:txBody>
      </p:sp>
    </p:spTree>
    <p:extLst>
      <p:ext uri="{BB962C8B-B14F-4D97-AF65-F5344CB8AC3E}">
        <p14:creationId xmlns:p14="http://schemas.microsoft.com/office/powerpoint/2010/main" val="3930053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12"/>
                                        </p:tgtEl>
                                      </p:cBhvr>
                                    </p:animEffect>
                                    <p:set>
                                      <p:cBhvr>
                                        <p:cTn id="7" dur="1" fill="hold">
                                          <p:stCondLst>
                                            <p:cond delay="999"/>
                                          </p:stCondLst>
                                        </p:cTn>
                                        <p:tgtEl>
                                          <p:spTgt spid="12"/>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159708-5463-4B7D-8AFA-947CAD95AB0A}"/>
              </a:ext>
            </a:extLst>
          </p:cNvPr>
          <p:cNvSpPr/>
          <p:nvPr/>
        </p:nvSpPr>
        <p:spPr>
          <a:xfrm>
            <a:off x="3219451" y="4353039"/>
            <a:ext cx="2596244" cy="1143001"/>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chemeClr val="tx1"/>
              </a:solidFill>
              <a:latin typeface="Century Gothic" panose="020B0502020202020204" pitchFamily="34" charset="0"/>
            </a:endParaRPr>
          </a:p>
        </p:txBody>
      </p:sp>
      <p:sp>
        <p:nvSpPr>
          <p:cNvPr id="3" name="Rectangle 2">
            <a:extLst>
              <a:ext uri="{FF2B5EF4-FFF2-40B4-BE49-F238E27FC236}">
                <a16:creationId xmlns:a16="http://schemas.microsoft.com/office/drawing/2014/main" id="{BA7771FB-2A8C-4EE9-8801-9C37112EF75C}"/>
              </a:ext>
            </a:extLst>
          </p:cNvPr>
          <p:cNvSpPr/>
          <p:nvPr/>
        </p:nvSpPr>
        <p:spPr>
          <a:xfrm>
            <a:off x="195943" y="277585"/>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c_ _ _</a:t>
            </a:r>
          </a:p>
        </p:txBody>
      </p:sp>
      <p:sp>
        <p:nvSpPr>
          <p:cNvPr id="4" name="Rectangle 3">
            <a:extLst>
              <a:ext uri="{FF2B5EF4-FFF2-40B4-BE49-F238E27FC236}">
                <a16:creationId xmlns:a16="http://schemas.microsoft.com/office/drawing/2014/main" id="{BFB5D180-DDE3-4983-80D3-8995C07AC37F}"/>
              </a:ext>
            </a:extLst>
          </p:cNvPr>
          <p:cNvSpPr/>
          <p:nvPr/>
        </p:nvSpPr>
        <p:spPr>
          <a:xfrm>
            <a:off x="3219451" y="277585"/>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a_ _ _ _ _ _ </a:t>
            </a:r>
          </a:p>
        </p:txBody>
      </p:sp>
      <p:sp>
        <p:nvSpPr>
          <p:cNvPr id="5" name="Rectangle 4">
            <a:extLst>
              <a:ext uri="{FF2B5EF4-FFF2-40B4-BE49-F238E27FC236}">
                <a16:creationId xmlns:a16="http://schemas.microsoft.com/office/drawing/2014/main" id="{3B649E1D-35B5-4FB2-9758-19D99D155FD5}"/>
              </a:ext>
            </a:extLst>
          </p:cNvPr>
          <p:cNvSpPr/>
          <p:nvPr/>
        </p:nvSpPr>
        <p:spPr>
          <a:xfrm>
            <a:off x="6242959" y="277585"/>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¿C_ _ _ e_?</a:t>
            </a:r>
          </a:p>
        </p:txBody>
      </p:sp>
      <p:sp>
        <p:nvSpPr>
          <p:cNvPr id="6" name="Rectangle 5">
            <a:extLst>
              <a:ext uri="{FF2B5EF4-FFF2-40B4-BE49-F238E27FC236}">
                <a16:creationId xmlns:a16="http://schemas.microsoft.com/office/drawing/2014/main" id="{2573EBD4-71D3-4467-8ED4-F90763E99C28}"/>
              </a:ext>
            </a:extLst>
          </p:cNvPr>
          <p:cNvSpPr/>
          <p:nvPr/>
        </p:nvSpPr>
        <p:spPr>
          <a:xfrm>
            <a:off x="9266467" y="277585"/>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b_ _ _ _ _</a:t>
            </a:r>
          </a:p>
        </p:txBody>
      </p:sp>
      <p:sp>
        <p:nvSpPr>
          <p:cNvPr id="7" name="Rectangle 6">
            <a:extLst>
              <a:ext uri="{FF2B5EF4-FFF2-40B4-BE49-F238E27FC236}">
                <a16:creationId xmlns:a16="http://schemas.microsoft.com/office/drawing/2014/main" id="{3ACD684A-7088-40E4-AE1A-10F6E88F84FE}"/>
              </a:ext>
            </a:extLst>
          </p:cNvPr>
          <p:cNvSpPr/>
          <p:nvPr/>
        </p:nvSpPr>
        <p:spPr>
          <a:xfrm>
            <a:off x="195943" y="1605642"/>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f_ _</a:t>
            </a:r>
            <a:endParaRPr lang="en-GB" b="1" dirty="0">
              <a:solidFill>
                <a:schemeClr val="tx1"/>
              </a:solidFill>
              <a:latin typeface="Century Gothic" panose="020B0502020202020204" pitchFamily="34" charset="0"/>
            </a:endParaRPr>
          </a:p>
        </p:txBody>
      </p:sp>
      <p:sp>
        <p:nvSpPr>
          <p:cNvPr id="8" name="Rectangle 7">
            <a:extLst>
              <a:ext uri="{FF2B5EF4-FFF2-40B4-BE49-F238E27FC236}">
                <a16:creationId xmlns:a16="http://schemas.microsoft.com/office/drawing/2014/main" id="{DC064268-115C-4598-A78E-BE616FA610A2}"/>
              </a:ext>
            </a:extLst>
          </p:cNvPr>
          <p:cNvSpPr/>
          <p:nvPr/>
        </p:nvSpPr>
        <p:spPr>
          <a:xfrm>
            <a:off x="3219451" y="1605642"/>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p_ _ _ _ _ _</a:t>
            </a:r>
          </a:p>
        </p:txBody>
      </p:sp>
      <p:sp>
        <p:nvSpPr>
          <p:cNvPr id="9" name="Rectangle 8">
            <a:extLst>
              <a:ext uri="{FF2B5EF4-FFF2-40B4-BE49-F238E27FC236}">
                <a16:creationId xmlns:a16="http://schemas.microsoft.com/office/drawing/2014/main" id="{EBA20027-61A1-4182-BA14-E4096CA72071}"/>
              </a:ext>
            </a:extLst>
          </p:cNvPr>
          <p:cNvSpPr/>
          <p:nvPr/>
        </p:nvSpPr>
        <p:spPr>
          <a:xfrm>
            <a:off x="6242959" y="1605642"/>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f_ _ _ _ _</a:t>
            </a:r>
          </a:p>
        </p:txBody>
      </p:sp>
      <p:sp>
        <p:nvSpPr>
          <p:cNvPr id="10" name="Rectangle 9">
            <a:extLst>
              <a:ext uri="{FF2B5EF4-FFF2-40B4-BE49-F238E27FC236}">
                <a16:creationId xmlns:a16="http://schemas.microsoft.com/office/drawing/2014/main" id="{CFB1A9C9-0A8F-4BF7-869B-3B06A1199E68}"/>
              </a:ext>
            </a:extLst>
          </p:cNvPr>
          <p:cNvSpPr/>
          <p:nvPr/>
        </p:nvSpPr>
        <p:spPr>
          <a:xfrm>
            <a:off x="9266467" y="1605642"/>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m_ _ _</a:t>
            </a:r>
          </a:p>
        </p:txBody>
      </p:sp>
      <p:sp>
        <p:nvSpPr>
          <p:cNvPr id="11" name="Rectangle 10">
            <a:extLst>
              <a:ext uri="{FF2B5EF4-FFF2-40B4-BE49-F238E27FC236}">
                <a16:creationId xmlns:a16="http://schemas.microsoft.com/office/drawing/2014/main" id="{DB24BD3B-372F-4A38-B999-20DA3AD97596}"/>
              </a:ext>
            </a:extLst>
          </p:cNvPr>
          <p:cNvSpPr/>
          <p:nvPr/>
        </p:nvSpPr>
        <p:spPr>
          <a:xfrm>
            <a:off x="195943" y="2933699"/>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r_ _ _</a:t>
            </a:r>
          </a:p>
        </p:txBody>
      </p:sp>
      <p:sp>
        <p:nvSpPr>
          <p:cNvPr id="12" name="Rectangle 11">
            <a:extLst>
              <a:ext uri="{FF2B5EF4-FFF2-40B4-BE49-F238E27FC236}">
                <a16:creationId xmlns:a16="http://schemas.microsoft.com/office/drawing/2014/main" id="{D9360A71-4011-4820-9BAB-3596AACE4CFB}"/>
              </a:ext>
            </a:extLst>
          </p:cNvPr>
          <p:cNvSpPr/>
          <p:nvPr/>
        </p:nvSpPr>
        <p:spPr>
          <a:xfrm>
            <a:off x="3219451" y="2933699"/>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b_ _ _ _</a:t>
            </a:r>
          </a:p>
        </p:txBody>
      </p:sp>
      <p:sp>
        <p:nvSpPr>
          <p:cNvPr id="13" name="Rectangle 12">
            <a:extLst>
              <a:ext uri="{FF2B5EF4-FFF2-40B4-BE49-F238E27FC236}">
                <a16:creationId xmlns:a16="http://schemas.microsoft.com/office/drawing/2014/main" id="{396FA79A-CD5E-43D3-B202-062E8D70EA13}"/>
              </a:ext>
            </a:extLst>
          </p:cNvPr>
          <p:cNvSpPr/>
          <p:nvPr/>
        </p:nvSpPr>
        <p:spPr>
          <a:xfrm>
            <a:off x="6242959" y="2933699"/>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s_ _</a:t>
            </a:r>
          </a:p>
        </p:txBody>
      </p:sp>
      <p:sp>
        <p:nvSpPr>
          <p:cNvPr id="14" name="Rectangle 13">
            <a:extLst>
              <a:ext uri="{FF2B5EF4-FFF2-40B4-BE49-F238E27FC236}">
                <a16:creationId xmlns:a16="http://schemas.microsoft.com/office/drawing/2014/main" id="{F35CEE2A-1F7A-4108-B38E-B4F0E79D381F}"/>
              </a:ext>
            </a:extLst>
          </p:cNvPr>
          <p:cNvSpPr/>
          <p:nvPr/>
        </p:nvSpPr>
        <p:spPr>
          <a:xfrm>
            <a:off x="9266467" y="2933699"/>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b_ _ _ _ _ </a:t>
            </a:r>
          </a:p>
        </p:txBody>
      </p:sp>
      <p:sp>
        <p:nvSpPr>
          <p:cNvPr id="15" name="Rectangle 14">
            <a:extLst>
              <a:ext uri="{FF2B5EF4-FFF2-40B4-BE49-F238E27FC236}">
                <a16:creationId xmlns:a16="http://schemas.microsoft.com/office/drawing/2014/main" id="{83EB84B6-7B3C-4214-ABC7-313FD3284AF3}"/>
              </a:ext>
            </a:extLst>
          </p:cNvPr>
          <p:cNvSpPr/>
          <p:nvPr/>
        </p:nvSpPr>
        <p:spPr>
          <a:xfrm>
            <a:off x="5895503" y="4353038"/>
            <a:ext cx="2596244" cy="11430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bonito </a:t>
            </a:r>
          </a:p>
        </p:txBody>
      </p:sp>
      <p:sp>
        <p:nvSpPr>
          <p:cNvPr id="16" name="Title 15">
            <a:extLst>
              <a:ext uri="{FF2B5EF4-FFF2-40B4-BE49-F238E27FC236}">
                <a16:creationId xmlns:a16="http://schemas.microsoft.com/office/drawing/2014/main" id="{260530EB-A9F2-4487-B2BA-3D1E01C3BD01}"/>
              </a:ext>
            </a:extLst>
          </p:cNvPr>
          <p:cNvSpPr>
            <a:spLocks noGrp="1"/>
          </p:cNvSpPr>
          <p:nvPr>
            <p:ph type="title"/>
          </p:nvPr>
        </p:nvSpPr>
        <p:spPr>
          <a:xfrm>
            <a:off x="4070704" y="4261756"/>
            <a:ext cx="969936" cy="1325563"/>
          </a:xfrm>
        </p:spPr>
        <p:txBody>
          <a:bodyPr/>
          <a:lstStyle/>
          <a:p>
            <a:r>
              <a:rPr lang="en-GB" sz="2000" b="1" kern="1200" dirty="0">
                <a:solidFill>
                  <a:schemeClr val="tx1"/>
                </a:solidFill>
                <a:effectLst/>
                <a:ea typeface="+mn-ea"/>
                <a:cs typeface="+mn-cs"/>
              </a:rPr>
              <a:t>pretty</a:t>
            </a:r>
            <a:endParaRPr lang="en-GB" dirty="0">
              <a:solidFill>
                <a:schemeClr val="tx1"/>
              </a:solidFill>
            </a:endParaRPr>
          </a:p>
        </p:txBody>
      </p:sp>
    </p:spTree>
    <p:extLst>
      <p:ext uri="{BB962C8B-B14F-4D97-AF65-F5344CB8AC3E}">
        <p14:creationId xmlns:p14="http://schemas.microsoft.com/office/powerpoint/2010/main" val="197443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xit" presetSubtype="0" fill="hold" grpId="0" nodeType="withEffect">
                                  <p:stCondLst>
                                    <p:cond delay="0"/>
                                  </p:stCondLst>
                                  <p:childTnLst>
                                    <p:animEffect transition="out" filter="fade">
                                      <p:cBhvr>
                                        <p:cTn id="9" dur="1000"/>
                                        <p:tgtEl>
                                          <p:spTgt spid="6"/>
                                        </p:tgtEl>
                                      </p:cBhvr>
                                    </p:animEffect>
                                    <p:set>
                                      <p:cBhvr>
                                        <p:cTn id="10"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64773DA-E4A4-4DF4-B4BB-858B9A545088}"/>
              </a:ext>
            </a:extLst>
          </p:cNvPr>
          <p:cNvSpPr>
            <a:spLocks noGrp="1"/>
          </p:cNvSpPr>
          <p:nvPr>
            <p:ph type="title"/>
          </p:nvPr>
        </p:nvSpPr>
        <p:spPr>
          <a:xfrm>
            <a:off x="-1" y="177695"/>
            <a:ext cx="5737413" cy="647577"/>
          </a:xfrm>
        </p:spPr>
        <p:txBody>
          <a:bodyPr>
            <a:normAutofit fontScale="90000"/>
          </a:bodyPr>
          <a:lstStyle/>
          <a:p>
            <a:r>
              <a:rPr lang="en-GB" sz="2400" b="1" dirty="0">
                <a:solidFill>
                  <a:prstClr val="white"/>
                </a:solidFill>
                <a:latin typeface="Century Gothic" panose="020B0502020202020204" pitchFamily="34" charset="0"/>
              </a:rPr>
              <a:t>Describing what there is around you:</a:t>
            </a:r>
            <a:br>
              <a:rPr lang="en-GB" sz="2400" b="1" dirty="0">
                <a:solidFill>
                  <a:prstClr val="white"/>
                </a:solidFill>
                <a:latin typeface="Century Gothic" panose="020B0502020202020204" pitchFamily="34" charset="0"/>
              </a:rPr>
            </a:br>
            <a:r>
              <a:rPr lang="en-GB" sz="2200" dirty="0">
                <a:solidFill>
                  <a:prstClr val="white"/>
                </a:solidFill>
                <a:latin typeface="Century Gothic" panose="020B0502020202020204" pitchFamily="34" charset="0"/>
              </a:rPr>
              <a:t>Using ‘es’ and ‘son’</a:t>
            </a:r>
            <a:endParaRPr lang="en-GB" sz="2200" b="1" dirty="0">
              <a:solidFill>
                <a:schemeClr val="bg1"/>
              </a:solidFill>
            </a:endParaRPr>
          </a:p>
        </p:txBody>
      </p:sp>
      <p:sp>
        <p:nvSpPr>
          <p:cNvPr id="4" name="TextBox 3">
            <a:extLst>
              <a:ext uri="{FF2B5EF4-FFF2-40B4-BE49-F238E27FC236}">
                <a16:creationId xmlns:a16="http://schemas.microsoft.com/office/drawing/2014/main" id="{17DBD0DE-02F7-4E86-9E3D-581F1C4A12A9}"/>
              </a:ext>
            </a:extLst>
          </p:cNvPr>
          <p:cNvSpPr txBox="1"/>
          <p:nvPr/>
        </p:nvSpPr>
        <p:spPr>
          <a:xfrm>
            <a:off x="206367" y="1321252"/>
            <a:ext cx="11577756" cy="1041695"/>
          </a:xfrm>
          <a:prstGeom prst="rect">
            <a:avLst/>
          </a:prstGeom>
          <a:noFill/>
        </p:spPr>
        <p:txBody>
          <a:bodyPr wrap="square" rtlCol="0">
            <a:spAutoFit/>
          </a:bodyPr>
          <a:lstStyle/>
          <a:p>
            <a:pPr>
              <a:lnSpc>
                <a:spcPct val="120000"/>
              </a:lnSpc>
            </a:pPr>
            <a:r>
              <a:rPr lang="en-GB" sz="2700" dirty="0">
                <a:latin typeface="Century Gothic" panose="020B0502020202020204" pitchFamily="34" charset="0"/>
              </a:rPr>
              <a:t>Spanish adjectives change depending on whether the noun is singular (one) or plural (more than one).</a:t>
            </a:r>
          </a:p>
        </p:txBody>
      </p:sp>
      <p:sp>
        <p:nvSpPr>
          <p:cNvPr id="5" name="TextBox 4">
            <a:extLst>
              <a:ext uri="{FF2B5EF4-FFF2-40B4-BE49-F238E27FC236}">
                <a16:creationId xmlns:a16="http://schemas.microsoft.com/office/drawing/2014/main" id="{F5493E75-9685-4B94-A835-8C6C9950DE0E}"/>
              </a:ext>
            </a:extLst>
          </p:cNvPr>
          <p:cNvSpPr txBox="1"/>
          <p:nvPr/>
        </p:nvSpPr>
        <p:spPr>
          <a:xfrm>
            <a:off x="264423" y="4944793"/>
            <a:ext cx="12188833" cy="559769"/>
          </a:xfrm>
          <a:prstGeom prst="rect">
            <a:avLst/>
          </a:prstGeom>
          <a:noFill/>
        </p:spPr>
        <p:txBody>
          <a:bodyPr wrap="square" rtlCol="0">
            <a:spAutoFit/>
          </a:bodyPr>
          <a:lstStyle/>
          <a:p>
            <a:pPr>
              <a:lnSpc>
                <a:spcPct val="120000"/>
              </a:lnSpc>
            </a:pPr>
            <a:r>
              <a:rPr lang="en-GB" sz="2800" dirty="0">
                <a:latin typeface="Century Gothic" panose="020B0502020202020204" pitchFamily="34" charset="0"/>
              </a:rPr>
              <a:t>So, if the adjective refers to a plural noun, add an -s. </a:t>
            </a:r>
          </a:p>
        </p:txBody>
      </p:sp>
      <p:sp>
        <p:nvSpPr>
          <p:cNvPr id="6" name="TextBox 5">
            <a:extLst>
              <a:ext uri="{FF2B5EF4-FFF2-40B4-BE49-F238E27FC236}">
                <a16:creationId xmlns:a16="http://schemas.microsoft.com/office/drawing/2014/main" id="{9BC211F4-232A-4EEA-AB65-441E51846659}"/>
              </a:ext>
            </a:extLst>
          </p:cNvPr>
          <p:cNvSpPr txBox="1"/>
          <p:nvPr/>
        </p:nvSpPr>
        <p:spPr>
          <a:xfrm>
            <a:off x="249910" y="3184304"/>
            <a:ext cx="4859117" cy="492764"/>
          </a:xfrm>
          <a:prstGeom prst="rect">
            <a:avLst/>
          </a:prstGeom>
          <a:noFill/>
        </p:spPr>
        <p:txBody>
          <a:bodyPr wrap="square" rtlCol="0">
            <a:spAutoFit/>
          </a:bodyPr>
          <a:lstStyle/>
          <a:p>
            <a:pPr>
              <a:lnSpc>
                <a:spcPct val="120000"/>
              </a:lnSpc>
            </a:pPr>
            <a:r>
              <a:rPr lang="en-GB" sz="2400" dirty="0">
                <a:latin typeface="Century Gothic" panose="020B0502020202020204" pitchFamily="34" charset="0"/>
              </a:rPr>
              <a:t>Hay una </a:t>
            </a:r>
            <a:r>
              <a:rPr lang="en-GB" sz="2400" b="1" dirty="0">
                <a:latin typeface="Century Gothic" panose="020B0502020202020204" pitchFamily="34" charset="0"/>
              </a:rPr>
              <a:t>casa</a:t>
            </a:r>
            <a:r>
              <a:rPr lang="en-GB" sz="2400" dirty="0">
                <a:latin typeface="Century Gothic" panose="020B0502020202020204" pitchFamily="34" charset="0"/>
              </a:rPr>
              <a:t>. Es </a:t>
            </a:r>
            <a:r>
              <a:rPr lang="en-GB" sz="2400" b="1" dirty="0" err="1">
                <a:latin typeface="Century Gothic" panose="020B0502020202020204" pitchFamily="34" charset="0"/>
              </a:rPr>
              <a:t>cara</a:t>
            </a:r>
            <a:r>
              <a:rPr lang="en-GB" sz="2400" dirty="0">
                <a:latin typeface="Century Gothic" panose="020B0502020202020204" pitchFamily="34" charset="0"/>
              </a:rPr>
              <a:t>.</a:t>
            </a:r>
          </a:p>
        </p:txBody>
      </p:sp>
      <p:sp>
        <p:nvSpPr>
          <p:cNvPr id="7" name="TextBox 6">
            <a:extLst>
              <a:ext uri="{FF2B5EF4-FFF2-40B4-BE49-F238E27FC236}">
                <a16:creationId xmlns:a16="http://schemas.microsoft.com/office/drawing/2014/main" id="{46ADF360-2551-44C4-B00C-69C278B6C118}"/>
              </a:ext>
            </a:extLst>
          </p:cNvPr>
          <p:cNvSpPr txBox="1"/>
          <p:nvPr/>
        </p:nvSpPr>
        <p:spPr>
          <a:xfrm>
            <a:off x="4381838" y="3195109"/>
            <a:ext cx="7112000" cy="494559"/>
          </a:xfrm>
          <a:prstGeom prst="rect">
            <a:avLst/>
          </a:prstGeom>
          <a:noFill/>
        </p:spPr>
        <p:txBody>
          <a:bodyPr wrap="square" rtlCol="0">
            <a:spAutoFit/>
          </a:bodyPr>
          <a:lstStyle/>
          <a:p>
            <a:pPr>
              <a:lnSpc>
                <a:spcPct val="120000"/>
              </a:lnSpc>
              <a:spcBef>
                <a:spcPts val="600"/>
              </a:spcBef>
            </a:pPr>
            <a:r>
              <a:rPr lang="en-GB" sz="2400" kern="0" dirty="0">
                <a:latin typeface="Century Gothic" panose="020B0502020202020204" pitchFamily="34" charset="0"/>
                <a:cs typeface="Arial"/>
                <a:sym typeface="Wingdings" panose="05000000000000000000" pitchFamily="2" charset="2"/>
              </a:rPr>
              <a:t></a:t>
            </a:r>
            <a:r>
              <a:rPr lang="en-GB" sz="2400" dirty="0">
                <a:latin typeface="Century Gothic" panose="020B0502020202020204" pitchFamily="34" charset="0"/>
              </a:rPr>
              <a:t> There is a house. It is expensive.</a:t>
            </a:r>
          </a:p>
        </p:txBody>
      </p:sp>
      <p:sp>
        <p:nvSpPr>
          <p:cNvPr id="8" name="TextBox 7">
            <a:extLst>
              <a:ext uri="{FF2B5EF4-FFF2-40B4-BE49-F238E27FC236}">
                <a16:creationId xmlns:a16="http://schemas.microsoft.com/office/drawing/2014/main" id="{B48919D6-F638-4674-8155-2A52A036C63E}"/>
              </a:ext>
            </a:extLst>
          </p:cNvPr>
          <p:cNvSpPr txBox="1"/>
          <p:nvPr/>
        </p:nvSpPr>
        <p:spPr>
          <a:xfrm>
            <a:off x="249910" y="3780693"/>
            <a:ext cx="5016153" cy="492764"/>
          </a:xfrm>
          <a:prstGeom prst="rect">
            <a:avLst/>
          </a:prstGeom>
          <a:noFill/>
        </p:spPr>
        <p:txBody>
          <a:bodyPr wrap="square" rtlCol="0">
            <a:spAutoFit/>
          </a:bodyPr>
          <a:lstStyle/>
          <a:p>
            <a:pPr>
              <a:lnSpc>
                <a:spcPct val="120000"/>
              </a:lnSpc>
            </a:pPr>
            <a:r>
              <a:rPr lang="en-GB" sz="2400" dirty="0">
                <a:latin typeface="Century Gothic" panose="020B0502020202020204" pitchFamily="34" charset="0"/>
              </a:rPr>
              <a:t>Hay unas </a:t>
            </a:r>
            <a:r>
              <a:rPr lang="en-GB" sz="2400" b="1" dirty="0">
                <a:latin typeface="Century Gothic" panose="020B0502020202020204" pitchFamily="34" charset="0"/>
              </a:rPr>
              <a:t>casas</a:t>
            </a:r>
            <a:r>
              <a:rPr lang="en-GB" sz="2400" dirty="0">
                <a:latin typeface="Century Gothic" panose="020B0502020202020204" pitchFamily="34" charset="0"/>
              </a:rPr>
              <a:t>. Son </a:t>
            </a:r>
            <a:r>
              <a:rPr lang="en-GB" sz="2400" b="1" dirty="0" err="1">
                <a:latin typeface="Century Gothic" panose="020B0502020202020204" pitchFamily="34" charset="0"/>
              </a:rPr>
              <a:t>caras</a:t>
            </a:r>
            <a:r>
              <a:rPr lang="en-GB" sz="2400" dirty="0">
                <a:latin typeface="Century Gothic" panose="020B0502020202020204" pitchFamily="34" charset="0"/>
              </a:rPr>
              <a:t>.</a:t>
            </a:r>
          </a:p>
        </p:txBody>
      </p:sp>
      <p:sp>
        <p:nvSpPr>
          <p:cNvPr id="9" name="TextBox 8">
            <a:extLst>
              <a:ext uri="{FF2B5EF4-FFF2-40B4-BE49-F238E27FC236}">
                <a16:creationId xmlns:a16="http://schemas.microsoft.com/office/drawing/2014/main" id="{C2E777C9-CD0E-48BF-AAF4-33B368E0478F}"/>
              </a:ext>
            </a:extLst>
          </p:cNvPr>
          <p:cNvSpPr txBox="1"/>
          <p:nvPr/>
        </p:nvSpPr>
        <p:spPr>
          <a:xfrm>
            <a:off x="4381838" y="3782389"/>
            <a:ext cx="7402285" cy="494559"/>
          </a:xfrm>
          <a:prstGeom prst="rect">
            <a:avLst/>
          </a:prstGeom>
          <a:noFill/>
        </p:spPr>
        <p:txBody>
          <a:bodyPr wrap="square" rtlCol="0">
            <a:spAutoFit/>
          </a:bodyPr>
          <a:lstStyle/>
          <a:p>
            <a:pPr>
              <a:lnSpc>
                <a:spcPct val="120000"/>
              </a:lnSpc>
              <a:spcBef>
                <a:spcPts val="600"/>
              </a:spcBef>
            </a:pPr>
            <a:r>
              <a:rPr lang="en-GB" sz="2400" kern="0" dirty="0">
                <a:latin typeface="Century Gothic" panose="020B0502020202020204" pitchFamily="34" charset="0"/>
                <a:cs typeface="Arial"/>
                <a:sym typeface="Wingdings" panose="05000000000000000000" pitchFamily="2" charset="2"/>
              </a:rPr>
              <a:t></a:t>
            </a:r>
            <a:r>
              <a:rPr lang="en-GB" sz="2400" dirty="0">
                <a:latin typeface="Century Gothic" panose="020B0502020202020204" pitchFamily="34" charset="0"/>
              </a:rPr>
              <a:t> There are some houses. They are expensive.</a:t>
            </a:r>
          </a:p>
        </p:txBody>
      </p:sp>
      <p:sp>
        <p:nvSpPr>
          <p:cNvPr id="10" name="TextBox 9">
            <a:extLst>
              <a:ext uri="{FF2B5EF4-FFF2-40B4-BE49-F238E27FC236}">
                <a16:creationId xmlns:a16="http://schemas.microsoft.com/office/drawing/2014/main" id="{1B73012C-5636-4E40-9EED-C0D0F465080E}"/>
              </a:ext>
            </a:extLst>
          </p:cNvPr>
          <p:cNvSpPr txBox="1"/>
          <p:nvPr/>
        </p:nvSpPr>
        <p:spPr>
          <a:xfrm>
            <a:off x="206367" y="2648483"/>
            <a:ext cx="11577756" cy="543097"/>
          </a:xfrm>
          <a:prstGeom prst="rect">
            <a:avLst/>
          </a:prstGeom>
          <a:noFill/>
        </p:spPr>
        <p:txBody>
          <a:bodyPr wrap="square" rtlCol="0">
            <a:spAutoFit/>
          </a:bodyPr>
          <a:lstStyle/>
          <a:p>
            <a:pPr>
              <a:lnSpc>
                <a:spcPct val="120000"/>
              </a:lnSpc>
            </a:pPr>
            <a:r>
              <a:rPr lang="en-GB" sz="2700" dirty="0">
                <a:latin typeface="Century Gothic" panose="020B0502020202020204" pitchFamily="34" charset="0"/>
              </a:rPr>
              <a:t>Compare:</a:t>
            </a:r>
          </a:p>
        </p:txBody>
      </p:sp>
    </p:spTree>
    <p:extLst>
      <p:ext uri="{BB962C8B-B14F-4D97-AF65-F5344CB8AC3E}">
        <p14:creationId xmlns:p14="http://schemas.microsoft.com/office/powerpoint/2010/main" val="2048010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551458" y="239091"/>
            <a:ext cx="1412543" cy="400919"/>
          </a:xfrm>
          <a:prstGeom prst="roundRect">
            <a:avLst/>
          </a:prstGeom>
          <a:solidFill>
            <a:schemeClr val="accent5">
              <a:lumMod val="50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43" name="Table 42">
            <a:extLst>
              <a:ext uri="{FF2B5EF4-FFF2-40B4-BE49-F238E27FC236}">
                <a16:creationId xmlns:a16="http://schemas.microsoft.com/office/drawing/2014/main" id="{627F0C07-DEBF-4FE7-AB72-5AD216F8D381}"/>
              </a:ext>
            </a:extLst>
          </p:cNvPr>
          <p:cNvGraphicFramePr>
            <a:graphicFrameLocks noGrp="1"/>
          </p:cNvGraphicFramePr>
          <p:nvPr>
            <p:extLst>
              <p:ext uri="{D42A27DB-BD31-4B8C-83A1-F6EECF244321}">
                <p14:modId xmlns:p14="http://schemas.microsoft.com/office/powerpoint/2010/main" val="971595396"/>
              </p:ext>
            </p:extLst>
          </p:nvPr>
        </p:nvGraphicFramePr>
        <p:xfrm>
          <a:off x="330645" y="2032860"/>
          <a:ext cx="7476174" cy="3634423"/>
        </p:xfrm>
        <a:graphic>
          <a:graphicData uri="http://schemas.openxmlformats.org/drawingml/2006/table">
            <a:tbl>
              <a:tblPr firstRow="1" bandRow="1">
                <a:tableStyleId>{22838BEF-8BB2-4498-84A7-C5851F593DF1}</a:tableStyleId>
              </a:tblPr>
              <a:tblGrid>
                <a:gridCol w="723463">
                  <a:extLst>
                    <a:ext uri="{9D8B030D-6E8A-4147-A177-3AD203B41FA5}">
                      <a16:colId xmlns:a16="http://schemas.microsoft.com/office/drawing/2014/main" val="3826511760"/>
                    </a:ext>
                  </a:extLst>
                </a:gridCol>
                <a:gridCol w="3285611">
                  <a:extLst>
                    <a:ext uri="{9D8B030D-6E8A-4147-A177-3AD203B41FA5}">
                      <a16:colId xmlns:a16="http://schemas.microsoft.com/office/drawing/2014/main" val="2766133930"/>
                    </a:ext>
                  </a:extLst>
                </a:gridCol>
                <a:gridCol w="3467100">
                  <a:extLst>
                    <a:ext uri="{9D8B030D-6E8A-4147-A177-3AD203B41FA5}">
                      <a16:colId xmlns:a16="http://schemas.microsoft.com/office/drawing/2014/main" val="1055200239"/>
                    </a:ext>
                  </a:extLst>
                </a:gridCol>
              </a:tblGrid>
              <a:tr h="512638">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000" b="0" dirty="0">
                          <a:solidFill>
                            <a:schemeClr val="tx1"/>
                          </a:solidFill>
                          <a:latin typeface="+mn-lt"/>
                        </a:rPr>
                        <a:t>El profesor</a:t>
                      </a:r>
                      <a:r>
                        <a:rPr lang="en-GB" sz="2000" b="0" baseline="0" dirty="0">
                          <a:solidFill>
                            <a:schemeClr val="tx1"/>
                          </a:solidFill>
                          <a:latin typeface="+mn-lt"/>
                        </a:rPr>
                        <a:t> (‘he is’)</a:t>
                      </a:r>
                      <a:endParaRPr lang="en-GB" sz="2000" b="0" dirty="0">
                        <a:solidFill>
                          <a:schemeClr val="tx1"/>
                        </a:solidFill>
                        <a:latin typeface="+mn-lt"/>
                      </a:endParaRPr>
                    </a:p>
                  </a:txBody>
                  <a:tcPr anchor="ct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000" b="0" dirty="0">
                          <a:solidFill>
                            <a:schemeClr val="tx1"/>
                          </a:solidFill>
                          <a:latin typeface="+mn-lt"/>
                        </a:rPr>
                        <a:t>Los amigos (‘they are’)</a:t>
                      </a:r>
                    </a:p>
                  </a:txBody>
                  <a:tcPr anchor="ctr"/>
                </a:tc>
                <a:extLst>
                  <a:ext uri="{0D108BD9-81ED-4DB2-BD59-A6C34878D82A}">
                    <a16:rowId xmlns:a16="http://schemas.microsoft.com/office/drawing/2014/main" val="1673340455"/>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mn-lt"/>
                      </a:endParaRP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mn-lt"/>
                      </a:endParaRPr>
                    </a:p>
                  </a:txBody>
                  <a:tcPr anchor="ctr"/>
                </a:tc>
                <a:extLst>
                  <a:ext uri="{0D108BD9-81ED-4DB2-BD59-A6C34878D82A}">
                    <a16:rowId xmlns:a16="http://schemas.microsoft.com/office/drawing/2014/main" val="345640607"/>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mn-lt"/>
                        <a:ea typeface="+mn-ea"/>
                        <a:cs typeface="+mn-cs"/>
                      </a:endParaRP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mn-lt"/>
                        <a:ea typeface="+mn-ea"/>
                        <a:cs typeface="+mn-cs"/>
                      </a:endParaRPr>
                    </a:p>
                  </a:txBody>
                  <a:tcPr anchor="ctr"/>
                </a:tc>
                <a:extLst>
                  <a:ext uri="{0D108BD9-81ED-4DB2-BD59-A6C34878D82A}">
                    <a16:rowId xmlns:a16="http://schemas.microsoft.com/office/drawing/2014/main" val="4179238503"/>
                  </a:ext>
                </a:extLst>
              </a:tr>
              <a:tr h="558595">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mn-lt"/>
                      </a:endParaRP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mn-lt"/>
                      </a:endParaRPr>
                    </a:p>
                  </a:txBody>
                  <a:tcPr anchor="ctr"/>
                </a:tc>
                <a:extLst>
                  <a:ext uri="{0D108BD9-81ED-4DB2-BD59-A6C34878D82A}">
                    <a16:rowId xmlns:a16="http://schemas.microsoft.com/office/drawing/2014/main" val="1570167395"/>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mn-lt"/>
                      </a:endParaRP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mn-lt"/>
                      </a:endParaRPr>
                    </a:p>
                  </a:txBody>
                  <a:tcPr anchor="ctr"/>
                </a:tc>
                <a:extLst>
                  <a:ext uri="{0D108BD9-81ED-4DB2-BD59-A6C34878D82A}">
                    <a16:rowId xmlns:a16="http://schemas.microsoft.com/office/drawing/2014/main" val="2107718701"/>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mn-lt"/>
                      </a:endParaRP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mn-lt"/>
                      </a:endParaRPr>
                    </a:p>
                  </a:txBody>
                  <a:tcPr anchor="ctr"/>
                </a:tc>
                <a:extLst>
                  <a:ext uri="{0D108BD9-81ED-4DB2-BD59-A6C34878D82A}">
                    <a16:rowId xmlns:a16="http://schemas.microsoft.com/office/drawing/2014/main" val="1556631420"/>
                  </a:ext>
                </a:extLst>
              </a:tr>
              <a:tr h="51263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mn-lt"/>
                      </a:endParaRP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mn-lt"/>
                      </a:endParaRPr>
                    </a:p>
                  </a:txBody>
                  <a:tcPr anchor="ctr"/>
                </a:tc>
                <a:extLst>
                  <a:ext uri="{0D108BD9-81ED-4DB2-BD59-A6C34878D82A}">
                    <a16:rowId xmlns:a16="http://schemas.microsoft.com/office/drawing/2014/main" val="2245996"/>
                  </a:ext>
                </a:extLst>
              </a:tr>
            </a:tbl>
          </a:graphicData>
        </a:graphic>
      </p:graphicFrame>
      <p:sp>
        <p:nvSpPr>
          <p:cNvPr id="46" name="Action Button: Custom 28">
            <a:hlinkClick r:id="" action="ppaction://noaction" highlightClick="1">
              <a:snd r:embed="rId3" name="es alto.wav"/>
            </a:hlinkClick>
            <a:extLst>
              <a:ext uri="{FF2B5EF4-FFF2-40B4-BE49-F238E27FC236}">
                <a16:creationId xmlns:a16="http://schemas.microsoft.com/office/drawing/2014/main" id="{8E7F981C-725F-4FC7-9A39-479BA06DB562}"/>
              </a:ext>
            </a:extLst>
          </p:cNvPr>
          <p:cNvSpPr/>
          <p:nvPr/>
        </p:nvSpPr>
        <p:spPr>
          <a:xfrm>
            <a:off x="461570" y="2583496"/>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1</a:t>
            </a:r>
          </a:p>
        </p:txBody>
      </p:sp>
      <p:sp>
        <p:nvSpPr>
          <p:cNvPr id="47" name="Action Button: Custom 29">
            <a:hlinkClick r:id="" action="ppaction://noaction" highlightClick="1">
              <a:snd r:embed="rId4" name="son tontos.wav"/>
            </a:hlinkClick>
            <a:extLst>
              <a:ext uri="{FF2B5EF4-FFF2-40B4-BE49-F238E27FC236}">
                <a16:creationId xmlns:a16="http://schemas.microsoft.com/office/drawing/2014/main" id="{09B6A8DD-4615-4699-B595-99A82C0ED3DA}"/>
              </a:ext>
            </a:extLst>
          </p:cNvPr>
          <p:cNvSpPr/>
          <p:nvPr/>
        </p:nvSpPr>
        <p:spPr>
          <a:xfrm>
            <a:off x="473905" y="3129878"/>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2</a:t>
            </a:r>
          </a:p>
        </p:txBody>
      </p:sp>
      <p:sp>
        <p:nvSpPr>
          <p:cNvPr id="48" name="Action Button: Custom 30">
            <a:hlinkClick r:id="" action="ppaction://noaction" highlightClick="1">
              <a:snd r:embed="rId5" name="es tranquilo.wav"/>
            </a:hlinkClick>
            <a:extLst>
              <a:ext uri="{FF2B5EF4-FFF2-40B4-BE49-F238E27FC236}">
                <a16:creationId xmlns:a16="http://schemas.microsoft.com/office/drawing/2014/main" id="{E17C710E-B1D0-4A4A-8BD2-9F1714C0313F}"/>
              </a:ext>
            </a:extLst>
          </p:cNvPr>
          <p:cNvSpPr/>
          <p:nvPr/>
        </p:nvSpPr>
        <p:spPr>
          <a:xfrm>
            <a:off x="473905" y="4207582"/>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4</a:t>
            </a:r>
          </a:p>
        </p:txBody>
      </p:sp>
      <p:sp>
        <p:nvSpPr>
          <p:cNvPr id="50" name="Action Button: Custom 32">
            <a:hlinkClick r:id="" action="ppaction://noaction" highlightClick="1">
              <a:snd r:embed="rId6" name="no son famosos.wav"/>
            </a:hlinkClick>
            <a:extLst>
              <a:ext uri="{FF2B5EF4-FFF2-40B4-BE49-F238E27FC236}">
                <a16:creationId xmlns:a16="http://schemas.microsoft.com/office/drawing/2014/main" id="{5BEE67BB-BC81-4989-A243-289BCDE2FC82}"/>
              </a:ext>
            </a:extLst>
          </p:cNvPr>
          <p:cNvSpPr/>
          <p:nvPr/>
        </p:nvSpPr>
        <p:spPr>
          <a:xfrm>
            <a:off x="473905" y="3689945"/>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3</a:t>
            </a:r>
          </a:p>
        </p:txBody>
      </p:sp>
      <p:sp>
        <p:nvSpPr>
          <p:cNvPr id="51" name="Action Button: Custom 33">
            <a:hlinkClick r:id="" action="ppaction://noaction" highlightClick="1">
              <a:snd r:embed="rId7" name="no es feo.wav"/>
            </a:hlinkClick>
            <a:extLst>
              <a:ext uri="{FF2B5EF4-FFF2-40B4-BE49-F238E27FC236}">
                <a16:creationId xmlns:a16="http://schemas.microsoft.com/office/drawing/2014/main" id="{AF4FAC35-CE34-483A-A82A-92F18F3172A8}"/>
              </a:ext>
            </a:extLst>
          </p:cNvPr>
          <p:cNvSpPr/>
          <p:nvPr/>
        </p:nvSpPr>
        <p:spPr>
          <a:xfrm>
            <a:off x="473905" y="4723519"/>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5</a:t>
            </a:r>
          </a:p>
        </p:txBody>
      </p:sp>
      <p:sp>
        <p:nvSpPr>
          <p:cNvPr id="52" name="Action Button: Custom 34">
            <a:hlinkClick r:id="" action="ppaction://noaction" highlightClick="1">
              <a:snd r:embed="rId8" name="son bajos.wav"/>
            </a:hlinkClick>
            <a:extLst>
              <a:ext uri="{FF2B5EF4-FFF2-40B4-BE49-F238E27FC236}">
                <a16:creationId xmlns:a16="http://schemas.microsoft.com/office/drawing/2014/main" id="{CF55F68F-5471-42FF-8E63-6C9FE52EBD75}"/>
              </a:ext>
            </a:extLst>
          </p:cNvPr>
          <p:cNvSpPr/>
          <p:nvPr/>
        </p:nvSpPr>
        <p:spPr>
          <a:xfrm>
            <a:off x="473904" y="5211639"/>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6</a:t>
            </a:r>
          </a:p>
        </p:txBody>
      </p:sp>
      <p:pic>
        <p:nvPicPr>
          <p:cNvPr id="54" name="Picture 53">
            <a:extLst>
              <a:ext uri="{FF2B5EF4-FFF2-40B4-BE49-F238E27FC236}">
                <a16:creationId xmlns:a16="http://schemas.microsoft.com/office/drawing/2014/main" id="{83D5419D-4DB2-422F-A75B-3D293DE8032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54466" y="2453363"/>
            <a:ext cx="522871" cy="544657"/>
          </a:xfrm>
          <a:prstGeom prst="rect">
            <a:avLst/>
          </a:prstGeom>
        </p:spPr>
      </p:pic>
      <p:pic>
        <p:nvPicPr>
          <p:cNvPr id="55" name="Picture 54">
            <a:extLst>
              <a:ext uri="{FF2B5EF4-FFF2-40B4-BE49-F238E27FC236}">
                <a16:creationId xmlns:a16="http://schemas.microsoft.com/office/drawing/2014/main" id="{24A60258-EAC6-4D95-A195-F30D9A0C909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85473" y="3044878"/>
            <a:ext cx="522871" cy="544657"/>
          </a:xfrm>
          <a:prstGeom prst="rect">
            <a:avLst/>
          </a:prstGeom>
        </p:spPr>
      </p:pic>
      <p:pic>
        <p:nvPicPr>
          <p:cNvPr id="56" name="Picture 55">
            <a:extLst>
              <a:ext uri="{FF2B5EF4-FFF2-40B4-BE49-F238E27FC236}">
                <a16:creationId xmlns:a16="http://schemas.microsoft.com/office/drawing/2014/main" id="{E6646F96-8151-4FF9-8F81-62F6A13CEF6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73753" y="3569587"/>
            <a:ext cx="522871" cy="544657"/>
          </a:xfrm>
          <a:prstGeom prst="rect">
            <a:avLst/>
          </a:prstGeom>
        </p:spPr>
      </p:pic>
      <p:pic>
        <p:nvPicPr>
          <p:cNvPr id="57" name="Picture 56">
            <a:extLst>
              <a:ext uri="{FF2B5EF4-FFF2-40B4-BE49-F238E27FC236}">
                <a16:creationId xmlns:a16="http://schemas.microsoft.com/office/drawing/2014/main" id="{F4C4B977-3285-41D7-B72F-386568FA32D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93039" y="4114244"/>
            <a:ext cx="522871" cy="544657"/>
          </a:xfrm>
          <a:prstGeom prst="rect">
            <a:avLst/>
          </a:prstGeom>
        </p:spPr>
      </p:pic>
      <p:pic>
        <p:nvPicPr>
          <p:cNvPr id="58" name="Picture 57">
            <a:extLst>
              <a:ext uri="{FF2B5EF4-FFF2-40B4-BE49-F238E27FC236}">
                <a16:creationId xmlns:a16="http://schemas.microsoft.com/office/drawing/2014/main" id="{FBE10C4E-72AC-4943-BAB9-3CEC2DA4172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85472" y="4579633"/>
            <a:ext cx="522871" cy="544657"/>
          </a:xfrm>
          <a:prstGeom prst="rect">
            <a:avLst/>
          </a:prstGeom>
        </p:spPr>
      </p:pic>
      <p:pic>
        <p:nvPicPr>
          <p:cNvPr id="59" name="Picture 58">
            <a:extLst>
              <a:ext uri="{FF2B5EF4-FFF2-40B4-BE49-F238E27FC236}">
                <a16:creationId xmlns:a16="http://schemas.microsoft.com/office/drawing/2014/main" id="{BF62760F-9AE9-420F-8674-06ABA431F29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34564" y="5123458"/>
            <a:ext cx="522871" cy="544657"/>
          </a:xfrm>
          <a:prstGeom prst="rect">
            <a:avLst/>
          </a:prstGeom>
        </p:spPr>
      </p:pic>
      <p:sp>
        <p:nvSpPr>
          <p:cNvPr id="70" name="TextBox 69">
            <a:extLst>
              <a:ext uri="{FF2B5EF4-FFF2-40B4-BE49-F238E27FC236}">
                <a16:creationId xmlns:a16="http://schemas.microsoft.com/office/drawing/2014/main" id="{6A4DD172-6C93-47CE-8594-8062AC7E6A6E}"/>
              </a:ext>
            </a:extLst>
          </p:cNvPr>
          <p:cNvSpPr txBox="1"/>
          <p:nvPr/>
        </p:nvSpPr>
        <p:spPr>
          <a:xfrm>
            <a:off x="7915367" y="2619114"/>
            <a:ext cx="174551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mj-lt"/>
              </a:rPr>
              <a:t>Es alto.</a:t>
            </a:r>
          </a:p>
        </p:txBody>
      </p:sp>
      <p:sp>
        <p:nvSpPr>
          <p:cNvPr id="71" name="TextBox 70">
            <a:extLst>
              <a:ext uri="{FF2B5EF4-FFF2-40B4-BE49-F238E27FC236}">
                <a16:creationId xmlns:a16="http://schemas.microsoft.com/office/drawing/2014/main" id="{49680D35-1B76-45CB-BA2F-42E218533EB0}"/>
              </a:ext>
            </a:extLst>
          </p:cNvPr>
          <p:cNvSpPr txBox="1"/>
          <p:nvPr/>
        </p:nvSpPr>
        <p:spPr>
          <a:xfrm>
            <a:off x="7915367" y="3098921"/>
            <a:ext cx="192875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mj-lt"/>
              </a:rPr>
              <a:t>Son tontos.</a:t>
            </a:r>
          </a:p>
        </p:txBody>
      </p:sp>
      <p:sp>
        <p:nvSpPr>
          <p:cNvPr id="72" name="TextBox 71">
            <a:extLst>
              <a:ext uri="{FF2B5EF4-FFF2-40B4-BE49-F238E27FC236}">
                <a16:creationId xmlns:a16="http://schemas.microsoft.com/office/drawing/2014/main" id="{32C4C16A-4E96-46AB-875C-DC2AAA9FD5DA}"/>
              </a:ext>
            </a:extLst>
          </p:cNvPr>
          <p:cNvSpPr txBox="1"/>
          <p:nvPr/>
        </p:nvSpPr>
        <p:spPr>
          <a:xfrm>
            <a:off x="7876999" y="3619240"/>
            <a:ext cx="2245801"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mj-lt"/>
              </a:rPr>
              <a:t>Es tranquilo.</a:t>
            </a:r>
          </a:p>
        </p:txBody>
      </p:sp>
      <p:sp>
        <p:nvSpPr>
          <p:cNvPr id="74" name="TextBox 73">
            <a:extLst>
              <a:ext uri="{FF2B5EF4-FFF2-40B4-BE49-F238E27FC236}">
                <a16:creationId xmlns:a16="http://schemas.microsoft.com/office/drawing/2014/main" id="{E4AA3073-F299-4B5C-A282-2668CDAF2E80}"/>
              </a:ext>
            </a:extLst>
          </p:cNvPr>
          <p:cNvSpPr txBox="1"/>
          <p:nvPr/>
        </p:nvSpPr>
        <p:spPr>
          <a:xfrm>
            <a:off x="7884142" y="4699120"/>
            <a:ext cx="3373588"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mj-lt"/>
              </a:rPr>
              <a:t>No son famosos.</a:t>
            </a:r>
          </a:p>
        </p:txBody>
      </p:sp>
      <p:sp>
        <p:nvSpPr>
          <p:cNvPr id="75" name="TextBox 74">
            <a:extLst>
              <a:ext uri="{FF2B5EF4-FFF2-40B4-BE49-F238E27FC236}">
                <a16:creationId xmlns:a16="http://schemas.microsoft.com/office/drawing/2014/main" id="{BD54C5F4-043E-4FEA-828A-FB2B9D6220E3}"/>
              </a:ext>
            </a:extLst>
          </p:cNvPr>
          <p:cNvSpPr txBox="1"/>
          <p:nvPr/>
        </p:nvSpPr>
        <p:spPr>
          <a:xfrm>
            <a:off x="7915367" y="4151390"/>
            <a:ext cx="2182764"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mj-lt"/>
              </a:rPr>
              <a:t>No es feo.</a:t>
            </a:r>
          </a:p>
        </p:txBody>
      </p:sp>
      <p:sp>
        <p:nvSpPr>
          <p:cNvPr id="76" name="TextBox 75">
            <a:extLst>
              <a:ext uri="{FF2B5EF4-FFF2-40B4-BE49-F238E27FC236}">
                <a16:creationId xmlns:a16="http://schemas.microsoft.com/office/drawing/2014/main" id="{FDDA29D5-3D34-4C36-96B7-50325173B870}"/>
              </a:ext>
            </a:extLst>
          </p:cNvPr>
          <p:cNvSpPr txBox="1"/>
          <p:nvPr/>
        </p:nvSpPr>
        <p:spPr>
          <a:xfrm>
            <a:off x="7876999" y="5232505"/>
            <a:ext cx="2545621"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mj-lt"/>
              </a:rPr>
              <a:t>Son </a:t>
            </a:r>
            <a:r>
              <a:rPr kumimoji="0" lang="en-GB" sz="2400" b="0" i="0" u="none" strike="noStrike" kern="0" cap="none" spc="0" normalizeH="0" baseline="0" noProof="0" dirty="0" err="1">
                <a:ln>
                  <a:noFill/>
                </a:ln>
                <a:effectLst/>
                <a:uLnTx/>
                <a:uFillTx/>
                <a:latin typeface="+mj-lt"/>
              </a:rPr>
              <a:t>bajos</a:t>
            </a:r>
            <a:r>
              <a:rPr kumimoji="0" lang="en-GB" sz="2400" b="0" i="0" u="none" strike="noStrike" kern="0" cap="none" spc="0" normalizeH="0" baseline="0" noProof="0" dirty="0">
                <a:ln>
                  <a:noFill/>
                </a:ln>
                <a:effectLst/>
                <a:uLnTx/>
                <a:uFillTx/>
                <a:latin typeface="+mj-lt"/>
              </a:rPr>
              <a:t>.</a:t>
            </a:r>
          </a:p>
        </p:txBody>
      </p:sp>
      <p:sp>
        <p:nvSpPr>
          <p:cNvPr id="78" name="Title 77">
            <a:extLst>
              <a:ext uri="{FF2B5EF4-FFF2-40B4-BE49-F238E27FC236}">
                <a16:creationId xmlns:a16="http://schemas.microsoft.com/office/drawing/2014/main" id="{54EF42E5-D9E6-4830-B4EC-A304965A94A6}"/>
              </a:ext>
            </a:extLst>
          </p:cNvPr>
          <p:cNvSpPr>
            <a:spLocks noGrp="1"/>
          </p:cNvSpPr>
          <p:nvPr>
            <p:ph type="title"/>
          </p:nvPr>
        </p:nvSpPr>
        <p:spPr>
          <a:xfrm>
            <a:off x="0" y="165467"/>
            <a:ext cx="4428565" cy="692831"/>
          </a:xfrm>
        </p:spPr>
        <p:txBody>
          <a:bodyPr anchor="ctr">
            <a:normAutofit/>
          </a:bodyPr>
          <a:lstStyle/>
          <a:p>
            <a:r>
              <a:rPr lang="en-GB" sz="2400" dirty="0"/>
              <a:t>¿</a:t>
            </a:r>
            <a:r>
              <a:rPr lang="en-GB" sz="2400" dirty="0" err="1"/>
              <a:t>Cómo</a:t>
            </a:r>
            <a:r>
              <a:rPr lang="en-GB" sz="2400" dirty="0"/>
              <a:t> es? ¿</a:t>
            </a:r>
            <a:r>
              <a:rPr lang="en-GB" sz="2400" dirty="0" err="1"/>
              <a:t>Cómo</a:t>
            </a:r>
            <a:r>
              <a:rPr lang="en-GB" sz="2400" dirty="0"/>
              <a:t> son? </a:t>
            </a:r>
          </a:p>
        </p:txBody>
      </p:sp>
      <p:sp>
        <p:nvSpPr>
          <p:cNvPr id="41" name="TextBox 40">
            <a:extLst>
              <a:ext uri="{FF2B5EF4-FFF2-40B4-BE49-F238E27FC236}">
                <a16:creationId xmlns:a16="http://schemas.microsoft.com/office/drawing/2014/main" id="{A848BAD7-2DFB-4112-8C7D-7B6EBAF35236}"/>
              </a:ext>
            </a:extLst>
          </p:cNvPr>
          <p:cNvSpPr txBox="1"/>
          <p:nvPr/>
        </p:nvSpPr>
        <p:spPr>
          <a:xfrm>
            <a:off x="10598211" y="199064"/>
            <a:ext cx="2577978" cy="400110"/>
          </a:xfrm>
          <a:prstGeom prst="rect">
            <a:avLst/>
          </a:prstGeom>
          <a:noFill/>
        </p:spPr>
        <p:txBody>
          <a:bodyPr wrap="square">
            <a:spAutoFit/>
          </a:bodyPr>
          <a:lstStyle/>
          <a:p>
            <a:r>
              <a:rPr kumimoji="0" lang="en-GB" sz="2000" b="1" i="0" u="none" strike="noStrike" kern="1200" cap="none" spc="0" normalizeH="0" baseline="0" noProof="0" dirty="0" err="1">
                <a:ln>
                  <a:noFill/>
                </a:ln>
                <a:solidFill>
                  <a:srgbClr val="FFFFFF"/>
                </a:solidFill>
                <a:effectLst/>
                <a:uLnTx/>
                <a:uFillTx/>
                <a:latin typeface="Century Gothic" panose="020B0502020202020204" pitchFamily="34" charset="0"/>
                <a:ea typeface="+mj-ea"/>
                <a:cs typeface="+mj-cs"/>
              </a:rPr>
              <a:t>escuchar</a:t>
            </a:r>
            <a:endParaRPr lang="en-GB" dirty="0"/>
          </a:p>
        </p:txBody>
      </p:sp>
      <p:pic>
        <p:nvPicPr>
          <p:cNvPr id="42" name="Graphic 41" descr="Teacher">
            <a:extLst>
              <a:ext uri="{FF2B5EF4-FFF2-40B4-BE49-F238E27FC236}">
                <a16:creationId xmlns:a16="http://schemas.microsoft.com/office/drawing/2014/main" id="{05A8255C-DF82-44EB-A727-0463D401893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53576" y="947934"/>
            <a:ext cx="914400" cy="914400"/>
          </a:xfrm>
          <a:prstGeom prst="rect">
            <a:avLst/>
          </a:prstGeom>
        </p:spPr>
      </p:pic>
      <p:sp>
        <p:nvSpPr>
          <p:cNvPr id="79" name="Speech Bubble: Rectangle with Corners Rounded 78">
            <a:extLst>
              <a:ext uri="{FF2B5EF4-FFF2-40B4-BE49-F238E27FC236}">
                <a16:creationId xmlns:a16="http://schemas.microsoft.com/office/drawing/2014/main" id="{9E7293D2-08B3-434A-9FEF-F8E91298C216}"/>
              </a:ext>
            </a:extLst>
          </p:cNvPr>
          <p:cNvSpPr/>
          <p:nvPr/>
        </p:nvSpPr>
        <p:spPr>
          <a:xfrm>
            <a:off x="1256960" y="1083247"/>
            <a:ext cx="5610005" cy="427708"/>
          </a:xfrm>
          <a:prstGeom prst="wedgeRoundRectCallout">
            <a:avLst>
              <a:gd name="adj1" fmla="val -55431"/>
              <a:gd name="adj2" fmla="val -13886"/>
              <a:gd name="adj3" fmla="val 16667"/>
            </a:avLst>
          </a:prstGeom>
          <a:solidFill>
            <a:srgbClr val="3A5EA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Escucha</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Marca la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opción</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correcta</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p>
        </p:txBody>
      </p:sp>
      <p:sp>
        <p:nvSpPr>
          <p:cNvPr id="80" name="Speech Bubble: Rectangle with Corners Rounded 79">
            <a:extLst>
              <a:ext uri="{FF2B5EF4-FFF2-40B4-BE49-F238E27FC236}">
                <a16:creationId xmlns:a16="http://schemas.microsoft.com/office/drawing/2014/main" id="{DE51ADA2-17D5-43D1-B5D2-54E6A72AE5DC}"/>
              </a:ext>
            </a:extLst>
          </p:cNvPr>
          <p:cNvSpPr/>
          <p:nvPr/>
        </p:nvSpPr>
        <p:spPr>
          <a:xfrm>
            <a:off x="7673145" y="823225"/>
            <a:ext cx="4341948" cy="1124372"/>
          </a:xfrm>
          <a:prstGeom prst="wedgeRoundRectCallout">
            <a:avLst>
              <a:gd name="adj1" fmla="val -60485"/>
              <a:gd name="adj2" fmla="val 12138"/>
              <a:gd name="adj3" fmla="val 16667"/>
            </a:avLst>
          </a:prstGeom>
          <a:solidFill>
            <a:srgbClr val="3A5EA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Escucha</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otra</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vez</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b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b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Escribe las palabras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español</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p>
        </p:txBody>
      </p:sp>
      <p:pic>
        <p:nvPicPr>
          <p:cNvPr id="81" name="Picture 80" descr="A cartoon of a child with red hair&#10;&#10;Description automatically generated">
            <a:extLst>
              <a:ext uri="{FF2B5EF4-FFF2-40B4-BE49-F238E27FC236}">
                <a16:creationId xmlns:a16="http://schemas.microsoft.com/office/drawing/2014/main" id="{2E2C96D2-7C06-477E-94E3-5A5AD259F1C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340448" y="64733"/>
            <a:ext cx="894297" cy="894297"/>
          </a:xfrm>
          <a:prstGeom prst="rect">
            <a:avLst/>
          </a:prstGeom>
        </p:spPr>
      </p:pic>
      <p:sp>
        <p:nvSpPr>
          <p:cNvPr id="5" name="TextBox 4">
            <a:extLst>
              <a:ext uri="{FF2B5EF4-FFF2-40B4-BE49-F238E27FC236}">
                <a16:creationId xmlns:a16="http://schemas.microsoft.com/office/drawing/2014/main" id="{AC66F4A9-5F48-498B-BC6D-770A90C79E47}"/>
              </a:ext>
            </a:extLst>
          </p:cNvPr>
          <p:cNvSpPr txBox="1"/>
          <p:nvPr/>
        </p:nvSpPr>
        <p:spPr>
          <a:xfrm>
            <a:off x="5234745" y="165467"/>
            <a:ext cx="5187875" cy="646331"/>
          </a:xfrm>
          <a:prstGeom prst="rect">
            <a:avLst/>
          </a:prstGeom>
          <a:noFill/>
        </p:spPr>
        <p:txBody>
          <a:bodyPr wrap="square" rtlCol="0">
            <a:spAutoFit/>
          </a:bodyPr>
          <a:lstStyle/>
          <a:p>
            <a:r>
              <a:rPr lang="en-GB" dirty="0"/>
              <a:t>Lucía describe a un </a:t>
            </a:r>
            <a:r>
              <a:rPr lang="en-GB" dirty="0" err="1"/>
              <a:t>profesor</a:t>
            </a:r>
            <a:r>
              <a:rPr lang="en-GB" dirty="0"/>
              <a:t> y a </a:t>
            </a:r>
            <a:r>
              <a:rPr lang="en-GB" dirty="0" err="1"/>
              <a:t>unos</a:t>
            </a:r>
            <a:r>
              <a:rPr lang="en-GB" dirty="0"/>
              <a:t> amigos.</a:t>
            </a:r>
          </a:p>
        </p:txBody>
      </p:sp>
    </p:spTree>
    <p:extLst>
      <p:ext uri="{BB962C8B-B14F-4D97-AF65-F5344CB8AC3E}">
        <p14:creationId xmlns:p14="http://schemas.microsoft.com/office/powerpoint/2010/main" val="769151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1" grpId="0"/>
      <p:bldP spid="72" grpId="0"/>
      <p:bldP spid="74" grpId="0"/>
      <p:bldP spid="75" grpId="0"/>
      <p:bldP spid="76" grpId="0"/>
      <p:bldP spid="8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1214100" y="258166"/>
            <a:ext cx="714043" cy="400919"/>
          </a:xfrm>
          <a:prstGeom prst="roundRect">
            <a:avLst/>
          </a:prstGeom>
          <a:solidFill>
            <a:schemeClr val="accent5">
              <a:lumMod val="50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5" name="TextBox 54">
            <a:extLst>
              <a:ext uri="{FF2B5EF4-FFF2-40B4-BE49-F238E27FC236}">
                <a16:creationId xmlns:a16="http://schemas.microsoft.com/office/drawing/2014/main" id="{EDC39022-B72C-461C-BC1F-6D968FEF9883}"/>
              </a:ext>
            </a:extLst>
          </p:cNvPr>
          <p:cNvSpPr txBox="1"/>
          <p:nvPr/>
        </p:nvSpPr>
        <p:spPr>
          <a:xfrm>
            <a:off x="224233" y="1104832"/>
            <a:ext cx="174551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mj-lt"/>
              </a:rPr>
              <a:t>Es alto.</a:t>
            </a:r>
          </a:p>
        </p:txBody>
      </p:sp>
      <p:sp>
        <p:nvSpPr>
          <p:cNvPr id="56" name="TextBox 55">
            <a:extLst>
              <a:ext uri="{FF2B5EF4-FFF2-40B4-BE49-F238E27FC236}">
                <a16:creationId xmlns:a16="http://schemas.microsoft.com/office/drawing/2014/main" id="{F0EC137D-43C6-4D4C-AD8C-DF12C28F88F3}"/>
              </a:ext>
            </a:extLst>
          </p:cNvPr>
          <p:cNvSpPr txBox="1"/>
          <p:nvPr/>
        </p:nvSpPr>
        <p:spPr>
          <a:xfrm>
            <a:off x="219424" y="1598535"/>
            <a:ext cx="192875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mj-lt"/>
              </a:rPr>
              <a:t>Son tontos.</a:t>
            </a:r>
          </a:p>
        </p:txBody>
      </p:sp>
      <p:sp>
        <p:nvSpPr>
          <p:cNvPr id="57" name="TextBox 56">
            <a:extLst>
              <a:ext uri="{FF2B5EF4-FFF2-40B4-BE49-F238E27FC236}">
                <a16:creationId xmlns:a16="http://schemas.microsoft.com/office/drawing/2014/main" id="{082DB64D-B417-4E25-AB58-D7B55B8B3F71}"/>
              </a:ext>
            </a:extLst>
          </p:cNvPr>
          <p:cNvSpPr txBox="1"/>
          <p:nvPr/>
        </p:nvSpPr>
        <p:spPr>
          <a:xfrm>
            <a:off x="216144" y="2120705"/>
            <a:ext cx="2245801"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mj-lt"/>
              </a:rPr>
              <a:t>Es tranquilo.</a:t>
            </a:r>
          </a:p>
        </p:txBody>
      </p:sp>
      <p:sp>
        <p:nvSpPr>
          <p:cNvPr id="59" name="TextBox 58">
            <a:extLst>
              <a:ext uri="{FF2B5EF4-FFF2-40B4-BE49-F238E27FC236}">
                <a16:creationId xmlns:a16="http://schemas.microsoft.com/office/drawing/2014/main" id="{0D6CA1C8-8DA5-4670-A35B-9015F20A181F}"/>
              </a:ext>
            </a:extLst>
          </p:cNvPr>
          <p:cNvSpPr txBox="1"/>
          <p:nvPr/>
        </p:nvSpPr>
        <p:spPr>
          <a:xfrm>
            <a:off x="192675" y="3292108"/>
            <a:ext cx="3373588"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mj-lt"/>
              </a:rPr>
              <a:t>No son famosos.</a:t>
            </a:r>
          </a:p>
        </p:txBody>
      </p:sp>
      <p:sp>
        <p:nvSpPr>
          <p:cNvPr id="60" name="TextBox 59">
            <a:extLst>
              <a:ext uri="{FF2B5EF4-FFF2-40B4-BE49-F238E27FC236}">
                <a16:creationId xmlns:a16="http://schemas.microsoft.com/office/drawing/2014/main" id="{77E3B17C-084A-4537-83B5-C716356F8F5C}"/>
              </a:ext>
            </a:extLst>
          </p:cNvPr>
          <p:cNvSpPr txBox="1"/>
          <p:nvPr/>
        </p:nvSpPr>
        <p:spPr>
          <a:xfrm>
            <a:off x="216144" y="2683368"/>
            <a:ext cx="2545621"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400" kern="0" dirty="0">
                <a:latin typeface="+mj-lt"/>
              </a:rPr>
              <a:t>No e</a:t>
            </a:r>
            <a:r>
              <a:rPr kumimoji="0" lang="en-GB" sz="2400" b="0" i="0" u="none" strike="noStrike" kern="0" cap="none" spc="0" normalizeH="0" baseline="0" noProof="0" dirty="0">
                <a:ln>
                  <a:noFill/>
                </a:ln>
                <a:effectLst/>
                <a:uLnTx/>
                <a:uFillTx/>
                <a:latin typeface="+mj-lt"/>
              </a:rPr>
              <a:t>s feo.</a:t>
            </a:r>
          </a:p>
        </p:txBody>
      </p:sp>
      <p:sp>
        <p:nvSpPr>
          <p:cNvPr id="61" name="TextBox 60">
            <a:extLst>
              <a:ext uri="{FF2B5EF4-FFF2-40B4-BE49-F238E27FC236}">
                <a16:creationId xmlns:a16="http://schemas.microsoft.com/office/drawing/2014/main" id="{9987DC21-AB87-462F-8814-49F6EE288176}"/>
              </a:ext>
            </a:extLst>
          </p:cNvPr>
          <p:cNvSpPr txBox="1"/>
          <p:nvPr/>
        </p:nvSpPr>
        <p:spPr>
          <a:xfrm>
            <a:off x="192675" y="3815028"/>
            <a:ext cx="2545621"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mj-lt"/>
              </a:rPr>
              <a:t>Son </a:t>
            </a:r>
            <a:r>
              <a:rPr kumimoji="0" lang="en-GB" sz="2400" b="0" i="0" u="none" strike="noStrike" kern="0" cap="none" spc="0" normalizeH="0" baseline="0" noProof="0" dirty="0" err="1">
                <a:ln>
                  <a:noFill/>
                </a:ln>
                <a:effectLst/>
                <a:uLnTx/>
                <a:uFillTx/>
                <a:latin typeface="+mj-lt"/>
              </a:rPr>
              <a:t>bajos</a:t>
            </a:r>
            <a:r>
              <a:rPr kumimoji="0" lang="en-GB" sz="2400" b="0" i="0" u="none" strike="noStrike" kern="0" cap="none" spc="0" normalizeH="0" baseline="0" noProof="0" dirty="0">
                <a:ln>
                  <a:noFill/>
                </a:ln>
                <a:effectLst/>
                <a:uLnTx/>
                <a:uFillTx/>
                <a:latin typeface="+mj-lt"/>
              </a:rPr>
              <a:t>.</a:t>
            </a:r>
          </a:p>
        </p:txBody>
      </p:sp>
      <p:sp>
        <p:nvSpPr>
          <p:cNvPr id="63" name="Rectangle 62">
            <a:extLst>
              <a:ext uri="{FF2B5EF4-FFF2-40B4-BE49-F238E27FC236}">
                <a16:creationId xmlns:a16="http://schemas.microsoft.com/office/drawing/2014/main" id="{AF10FB47-7954-4B0F-8380-C6E2B3F0B6A2}"/>
              </a:ext>
            </a:extLst>
          </p:cNvPr>
          <p:cNvSpPr/>
          <p:nvPr/>
        </p:nvSpPr>
        <p:spPr>
          <a:xfrm>
            <a:off x="3263685" y="1624103"/>
            <a:ext cx="3831772" cy="2158000"/>
          </a:xfrm>
          <a:prstGeom prst="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mj-lt"/>
              <a:ea typeface="+mn-ea"/>
              <a:cs typeface="+mn-cs"/>
            </a:endParaRPr>
          </a:p>
        </p:txBody>
      </p:sp>
      <p:sp>
        <p:nvSpPr>
          <p:cNvPr id="64" name="Rectangle 63">
            <a:extLst>
              <a:ext uri="{FF2B5EF4-FFF2-40B4-BE49-F238E27FC236}">
                <a16:creationId xmlns:a16="http://schemas.microsoft.com/office/drawing/2014/main" id="{EF45D7C0-BE02-43BE-B636-E32FB7BF22D6}"/>
              </a:ext>
            </a:extLst>
          </p:cNvPr>
          <p:cNvSpPr/>
          <p:nvPr/>
        </p:nvSpPr>
        <p:spPr>
          <a:xfrm>
            <a:off x="7400257" y="1624102"/>
            <a:ext cx="3831772" cy="2157999"/>
          </a:xfrm>
          <a:prstGeom prst="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mj-lt"/>
              <a:ea typeface="+mn-ea"/>
              <a:cs typeface="+mn-cs"/>
            </a:endParaRPr>
          </a:p>
        </p:txBody>
      </p:sp>
      <p:sp>
        <p:nvSpPr>
          <p:cNvPr id="65" name="Rectangle 64">
            <a:extLst>
              <a:ext uri="{FF2B5EF4-FFF2-40B4-BE49-F238E27FC236}">
                <a16:creationId xmlns:a16="http://schemas.microsoft.com/office/drawing/2014/main" id="{393FA9CD-EBE1-4285-BBB0-2B683241B612}"/>
              </a:ext>
            </a:extLst>
          </p:cNvPr>
          <p:cNvSpPr/>
          <p:nvPr/>
        </p:nvSpPr>
        <p:spPr>
          <a:xfrm>
            <a:off x="5356112" y="3893662"/>
            <a:ext cx="3831772" cy="2016147"/>
          </a:xfrm>
          <a:prstGeom prst="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mj-lt"/>
              <a:ea typeface="+mn-ea"/>
              <a:cs typeface="+mn-cs"/>
            </a:endParaRPr>
          </a:p>
        </p:txBody>
      </p:sp>
      <p:sp>
        <p:nvSpPr>
          <p:cNvPr id="66" name="TextBox 65">
            <a:extLst>
              <a:ext uri="{FF2B5EF4-FFF2-40B4-BE49-F238E27FC236}">
                <a16:creationId xmlns:a16="http://schemas.microsoft.com/office/drawing/2014/main" id="{2B8A660B-F218-4CA5-BC92-732698F72F47}"/>
              </a:ext>
            </a:extLst>
          </p:cNvPr>
          <p:cNvSpPr txBox="1"/>
          <p:nvPr/>
        </p:nvSpPr>
        <p:spPr>
          <a:xfrm>
            <a:off x="3925650" y="1749999"/>
            <a:ext cx="2610714" cy="523220"/>
          </a:xfrm>
          <a:prstGeom prst="rect">
            <a:avLst/>
          </a:prstGeom>
          <a:noFill/>
        </p:spPr>
        <p:txBody>
          <a:bodyPr wrap="square" rtlCol="0">
            <a:spAutoFit/>
          </a:bodyPr>
          <a:lstStyle/>
          <a:p>
            <a:r>
              <a:rPr lang="en-GB" sz="2800" dirty="0">
                <a:latin typeface="+mj-lt"/>
              </a:rPr>
              <a:t>Es </a:t>
            </a:r>
            <a:r>
              <a:rPr lang="en-GB" sz="2800" dirty="0" err="1">
                <a:latin typeface="+mj-lt"/>
              </a:rPr>
              <a:t>positivo</a:t>
            </a:r>
            <a:r>
              <a:rPr lang="en-GB" sz="2800" dirty="0">
                <a:latin typeface="+mj-lt"/>
              </a:rPr>
              <a:t> </a:t>
            </a:r>
            <a:r>
              <a:rPr lang="en-GB" sz="2800" dirty="0">
                <a:latin typeface="+mj-lt"/>
                <a:sym typeface="Wingdings" panose="05000000000000000000" pitchFamily="2" charset="2"/>
              </a:rPr>
              <a:t></a:t>
            </a:r>
            <a:endParaRPr lang="en-GB" sz="2800" dirty="0">
              <a:latin typeface="+mj-lt"/>
            </a:endParaRPr>
          </a:p>
        </p:txBody>
      </p:sp>
      <p:sp>
        <p:nvSpPr>
          <p:cNvPr id="67" name="TextBox 66">
            <a:extLst>
              <a:ext uri="{FF2B5EF4-FFF2-40B4-BE49-F238E27FC236}">
                <a16:creationId xmlns:a16="http://schemas.microsoft.com/office/drawing/2014/main" id="{8DA89EC6-F8D1-42E5-A0EE-888417321152}"/>
              </a:ext>
            </a:extLst>
          </p:cNvPr>
          <p:cNvSpPr txBox="1"/>
          <p:nvPr/>
        </p:nvSpPr>
        <p:spPr>
          <a:xfrm>
            <a:off x="8074868" y="1838228"/>
            <a:ext cx="2683653" cy="523220"/>
          </a:xfrm>
          <a:prstGeom prst="rect">
            <a:avLst/>
          </a:prstGeom>
          <a:noFill/>
        </p:spPr>
        <p:txBody>
          <a:bodyPr wrap="square" rtlCol="0">
            <a:spAutoFit/>
          </a:bodyPr>
          <a:lstStyle/>
          <a:p>
            <a:r>
              <a:rPr lang="en-GB" sz="2800" dirty="0">
                <a:latin typeface="+mj-lt"/>
              </a:rPr>
              <a:t>Es </a:t>
            </a:r>
            <a:r>
              <a:rPr lang="en-GB" sz="2800" dirty="0" err="1">
                <a:latin typeface="+mj-lt"/>
              </a:rPr>
              <a:t>negativo</a:t>
            </a:r>
            <a:r>
              <a:rPr lang="en-GB" sz="2800" dirty="0">
                <a:latin typeface="+mj-lt"/>
              </a:rPr>
              <a:t> </a:t>
            </a:r>
            <a:r>
              <a:rPr lang="en-GB" sz="2800" dirty="0">
                <a:latin typeface="+mj-lt"/>
                <a:sym typeface="Wingdings" panose="05000000000000000000" pitchFamily="2" charset="2"/>
              </a:rPr>
              <a:t></a:t>
            </a:r>
            <a:endParaRPr lang="en-GB" sz="2800" dirty="0">
              <a:latin typeface="+mj-lt"/>
            </a:endParaRPr>
          </a:p>
        </p:txBody>
      </p:sp>
      <p:sp>
        <p:nvSpPr>
          <p:cNvPr id="68" name="TextBox 67">
            <a:extLst>
              <a:ext uri="{FF2B5EF4-FFF2-40B4-BE49-F238E27FC236}">
                <a16:creationId xmlns:a16="http://schemas.microsoft.com/office/drawing/2014/main" id="{865180AA-2E3D-421A-B3F7-B7C7C104BB52}"/>
              </a:ext>
            </a:extLst>
          </p:cNvPr>
          <p:cNvSpPr txBox="1"/>
          <p:nvPr/>
        </p:nvSpPr>
        <p:spPr>
          <a:xfrm>
            <a:off x="5735576" y="3823452"/>
            <a:ext cx="3107927" cy="523220"/>
          </a:xfrm>
          <a:prstGeom prst="rect">
            <a:avLst/>
          </a:prstGeom>
          <a:noFill/>
        </p:spPr>
        <p:txBody>
          <a:bodyPr wrap="square" rtlCol="0">
            <a:spAutoFit/>
          </a:bodyPr>
          <a:lstStyle/>
          <a:p>
            <a:r>
              <a:rPr lang="en-GB" sz="2800" dirty="0">
                <a:latin typeface="+mj-lt"/>
              </a:rPr>
              <a:t>Depende </a:t>
            </a:r>
            <a:r>
              <a:rPr lang="en-GB" sz="2800" dirty="0">
                <a:latin typeface="+mj-lt"/>
                <a:sym typeface="Wingdings" panose="05000000000000000000" pitchFamily="2" charset="2"/>
              </a:rPr>
              <a:t> / </a:t>
            </a:r>
            <a:endParaRPr lang="en-GB" sz="2800" dirty="0">
              <a:latin typeface="+mj-lt"/>
            </a:endParaRPr>
          </a:p>
        </p:txBody>
      </p:sp>
      <p:sp>
        <p:nvSpPr>
          <p:cNvPr id="71" name="TextBox 70">
            <a:extLst>
              <a:ext uri="{FF2B5EF4-FFF2-40B4-BE49-F238E27FC236}">
                <a16:creationId xmlns:a16="http://schemas.microsoft.com/office/drawing/2014/main" id="{1E143536-D663-458D-81FA-B089845BF1E7}"/>
              </a:ext>
            </a:extLst>
          </p:cNvPr>
          <p:cNvSpPr txBox="1"/>
          <p:nvPr/>
        </p:nvSpPr>
        <p:spPr>
          <a:xfrm>
            <a:off x="5502331" y="4376515"/>
            <a:ext cx="174551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mj-lt"/>
              </a:rPr>
              <a:t>Es alto.</a:t>
            </a:r>
          </a:p>
        </p:txBody>
      </p:sp>
      <p:sp>
        <p:nvSpPr>
          <p:cNvPr id="72" name="TextBox 71">
            <a:extLst>
              <a:ext uri="{FF2B5EF4-FFF2-40B4-BE49-F238E27FC236}">
                <a16:creationId xmlns:a16="http://schemas.microsoft.com/office/drawing/2014/main" id="{5E9C2A41-93E6-4CBB-BB7C-7F45EE292103}"/>
              </a:ext>
            </a:extLst>
          </p:cNvPr>
          <p:cNvSpPr txBox="1"/>
          <p:nvPr/>
        </p:nvSpPr>
        <p:spPr>
          <a:xfrm>
            <a:off x="7487943" y="2329736"/>
            <a:ext cx="192875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mj-lt"/>
              </a:rPr>
              <a:t>Son tontos.</a:t>
            </a:r>
          </a:p>
        </p:txBody>
      </p:sp>
      <p:sp>
        <p:nvSpPr>
          <p:cNvPr id="73" name="TextBox 72">
            <a:extLst>
              <a:ext uri="{FF2B5EF4-FFF2-40B4-BE49-F238E27FC236}">
                <a16:creationId xmlns:a16="http://schemas.microsoft.com/office/drawing/2014/main" id="{26DA977A-ECA2-4ECD-88BA-7A03BD37357D}"/>
              </a:ext>
            </a:extLst>
          </p:cNvPr>
          <p:cNvSpPr txBox="1"/>
          <p:nvPr/>
        </p:nvSpPr>
        <p:spPr>
          <a:xfrm>
            <a:off x="3280820" y="2273219"/>
            <a:ext cx="2245801"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mj-lt"/>
              </a:rPr>
              <a:t>Es tranquilo.</a:t>
            </a:r>
          </a:p>
        </p:txBody>
      </p:sp>
      <p:sp>
        <p:nvSpPr>
          <p:cNvPr id="75" name="TextBox 74">
            <a:extLst>
              <a:ext uri="{FF2B5EF4-FFF2-40B4-BE49-F238E27FC236}">
                <a16:creationId xmlns:a16="http://schemas.microsoft.com/office/drawing/2014/main" id="{0277704E-9420-4E0C-87A6-0B875043A871}"/>
              </a:ext>
            </a:extLst>
          </p:cNvPr>
          <p:cNvSpPr txBox="1"/>
          <p:nvPr/>
        </p:nvSpPr>
        <p:spPr>
          <a:xfrm>
            <a:off x="5520705" y="4956636"/>
            <a:ext cx="3373588"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mj-lt"/>
              </a:rPr>
              <a:t>No son famosos.</a:t>
            </a:r>
          </a:p>
        </p:txBody>
      </p:sp>
      <p:sp>
        <p:nvSpPr>
          <p:cNvPr id="76" name="TextBox 75">
            <a:extLst>
              <a:ext uri="{FF2B5EF4-FFF2-40B4-BE49-F238E27FC236}">
                <a16:creationId xmlns:a16="http://schemas.microsoft.com/office/drawing/2014/main" id="{04565088-D532-4EF6-B72C-3D6221E1CFEB}"/>
              </a:ext>
            </a:extLst>
          </p:cNvPr>
          <p:cNvSpPr txBox="1"/>
          <p:nvPr/>
        </p:nvSpPr>
        <p:spPr>
          <a:xfrm>
            <a:off x="3280820" y="2777273"/>
            <a:ext cx="207529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mj-lt"/>
              </a:rPr>
              <a:t>No es feo.</a:t>
            </a:r>
          </a:p>
        </p:txBody>
      </p:sp>
      <p:sp>
        <p:nvSpPr>
          <p:cNvPr id="77" name="TextBox 76">
            <a:extLst>
              <a:ext uri="{FF2B5EF4-FFF2-40B4-BE49-F238E27FC236}">
                <a16:creationId xmlns:a16="http://schemas.microsoft.com/office/drawing/2014/main" id="{17990AA3-87A5-41A2-8E09-07C54E74D237}"/>
              </a:ext>
            </a:extLst>
          </p:cNvPr>
          <p:cNvSpPr txBox="1"/>
          <p:nvPr/>
        </p:nvSpPr>
        <p:spPr>
          <a:xfrm>
            <a:off x="5520705" y="5448144"/>
            <a:ext cx="2545621"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mj-lt"/>
              </a:rPr>
              <a:t>Son </a:t>
            </a:r>
            <a:r>
              <a:rPr kumimoji="0" lang="en-GB" sz="2400" b="0" i="0" u="none" strike="noStrike" kern="0" cap="none" spc="0" normalizeH="0" baseline="0" noProof="0" dirty="0" err="1">
                <a:ln>
                  <a:noFill/>
                </a:ln>
                <a:effectLst/>
                <a:uLnTx/>
                <a:uFillTx/>
                <a:latin typeface="+mj-lt"/>
              </a:rPr>
              <a:t>bajos</a:t>
            </a:r>
            <a:r>
              <a:rPr kumimoji="0" lang="en-GB" sz="2400" b="0" i="0" u="none" strike="noStrike" kern="0" cap="none" spc="0" normalizeH="0" baseline="0" noProof="0" dirty="0">
                <a:ln>
                  <a:noFill/>
                </a:ln>
                <a:effectLst/>
                <a:uLnTx/>
                <a:uFillTx/>
                <a:latin typeface="+mj-lt"/>
              </a:rPr>
              <a:t>.</a:t>
            </a:r>
          </a:p>
        </p:txBody>
      </p:sp>
      <p:sp>
        <p:nvSpPr>
          <p:cNvPr id="79" name="Title 78">
            <a:extLst>
              <a:ext uri="{FF2B5EF4-FFF2-40B4-BE49-F238E27FC236}">
                <a16:creationId xmlns:a16="http://schemas.microsoft.com/office/drawing/2014/main" id="{965A1C56-395E-4639-B77E-C63D98F10574}"/>
              </a:ext>
            </a:extLst>
          </p:cNvPr>
          <p:cNvSpPr>
            <a:spLocks noGrp="1"/>
          </p:cNvSpPr>
          <p:nvPr>
            <p:ph type="title"/>
          </p:nvPr>
        </p:nvSpPr>
        <p:spPr>
          <a:xfrm>
            <a:off x="1" y="304143"/>
            <a:ext cx="4518212" cy="647577"/>
          </a:xfrm>
        </p:spPr>
        <p:txBody>
          <a:bodyPr anchor="ctr">
            <a:normAutofit/>
          </a:bodyPr>
          <a:lstStyle/>
          <a:p>
            <a:r>
              <a:rPr lang="en-GB" sz="2400" dirty="0"/>
              <a:t>¿</a:t>
            </a:r>
            <a:r>
              <a:rPr lang="en-GB" sz="2400" dirty="0" err="1"/>
              <a:t>Cómo</a:t>
            </a:r>
            <a:r>
              <a:rPr lang="en-GB" sz="2400" dirty="0"/>
              <a:t> es? ¿</a:t>
            </a:r>
            <a:r>
              <a:rPr lang="en-GB" sz="2400" dirty="0" err="1"/>
              <a:t>Cómo</a:t>
            </a:r>
            <a:r>
              <a:rPr lang="en-GB" sz="2400" dirty="0"/>
              <a:t> son? </a:t>
            </a:r>
          </a:p>
        </p:txBody>
      </p:sp>
      <p:sp>
        <p:nvSpPr>
          <p:cNvPr id="32" name="TextBox 31">
            <a:extLst>
              <a:ext uri="{FF2B5EF4-FFF2-40B4-BE49-F238E27FC236}">
                <a16:creationId xmlns:a16="http://schemas.microsoft.com/office/drawing/2014/main" id="{CCD0CDA2-04D2-4B67-AA55-96F19371EB92}"/>
              </a:ext>
            </a:extLst>
          </p:cNvPr>
          <p:cNvSpPr txBox="1"/>
          <p:nvPr/>
        </p:nvSpPr>
        <p:spPr>
          <a:xfrm>
            <a:off x="11214100" y="248878"/>
            <a:ext cx="971830" cy="400110"/>
          </a:xfrm>
          <a:prstGeom prst="rect">
            <a:avLst/>
          </a:prstGeom>
          <a:noFill/>
        </p:spPr>
        <p:txBody>
          <a:bodyPr wrap="square">
            <a:spAutoFit/>
          </a:bodyPr>
          <a:lstStyle/>
          <a:p>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rPr>
              <a:t>leer</a:t>
            </a:r>
            <a:endParaRPr lang="en-GB" dirty="0"/>
          </a:p>
        </p:txBody>
      </p:sp>
      <p:pic>
        <p:nvPicPr>
          <p:cNvPr id="33" name="Graphic 32" descr="Teacher">
            <a:extLst>
              <a:ext uri="{FF2B5EF4-FFF2-40B4-BE49-F238E27FC236}">
                <a16:creationId xmlns:a16="http://schemas.microsoft.com/office/drawing/2014/main" id="{068E3BF3-C3A8-4F89-B4F2-5321CC28E05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32367" y="189555"/>
            <a:ext cx="914400" cy="914400"/>
          </a:xfrm>
          <a:prstGeom prst="rect">
            <a:avLst/>
          </a:prstGeom>
        </p:spPr>
      </p:pic>
      <p:sp>
        <p:nvSpPr>
          <p:cNvPr id="34" name="Speech Bubble: Rectangle with Corners Rounded 33">
            <a:extLst>
              <a:ext uri="{FF2B5EF4-FFF2-40B4-BE49-F238E27FC236}">
                <a16:creationId xmlns:a16="http://schemas.microsoft.com/office/drawing/2014/main" id="{B1CE3FCC-39EC-4D7A-9672-1DA363AFC117}"/>
              </a:ext>
            </a:extLst>
          </p:cNvPr>
          <p:cNvSpPr/>
          <p:nvPr/>
        </p:nvSpPr>
        <p:spPr>
          <a:xfrm>
            <a:off x="5356112" y="275071"/>
            <a:ext cx="5610005" cy="779087"/>
          </a:xfrm>
          <a:prstGeom prst="wedgeRoundRectCallout">
            <a:avLst>
              <a:gd name="adj1" fmla="val -55431"/>
              <a:gd name="adj2" fmla="val -13886"/>
              <a:gd name="adj3" fmla="val 16667"/>
            </a:avLst>
          </a:prstGeom>
          <a:solidFill>
            <a:srgbClr val="3A5EA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Lee y decide. ¿Es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positivo</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negativo</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o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depende</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p>
        </p:txBody>
      </p:sp>
      <p:pic>
        <p:nvPicPr>
          <p:cNvPr id="5" name="Picture 4">
            <a:extLst>
              <a:ext uri="{FF2B5EF4-FFF2-40B4-BE49-F238E27FC236}">
                <a16:creationId xmlns:a16="http://schemas.microsoft.com/office/drawing/2014/main" id="{37A85162-FA16-40B0-A9C5-CDC64B44F160}"/>
              </a:ext>
            </a:extLst>
          </p:cNvPr>
          <p:cNvPicPr>
            <a:picLocks noChangeAspect="1"/>
          </p:cNvPicPr>
          <p:nvPr/>
        </p:nvPicPr>
        <p:blipFill>
          <a:blip r:embed="rId5"/>
          <a:stretch>
            <a:fillRect/>
          </a:stretch>
        </p:blipFill>
        <p:spPr>
          <a:xfrm>
            <a:off x="422544" y="4445705"/>
            <a:ext cx="1547206" cy="1832482"/>
          </a:xfrm>
          <a:prstGeom prst="rect">
            <a:avLst/>
          </a:prstGeom>
        </p:spPr>
      </p:pic>
      <p:pic>
        <p:nvPicPr>
          <p:cNvPr id="6" name="Picture 5">
            <a:extLst>
              <a:ext uri="{FF2B5EF4-FFF2-40B4-BE49-F238E27FC236}">
                <a16:creationId xmlns:a16="http://schemas.microsoft.com/office/drawing/2014/main" id="{593AB336-041F-46D2-BBDC-4620796EE3EE}"/>
              </a:ext>
            </a:extLst>
          </p:cNvPr>
          <p:cNvPicPr>
            <a:picLocks noChangeAspect="1"/>
          </p:cNvPicPr>
          <p:nvPr/>
        </p:nvPicPr>
        <p:blipFill>
          <a:blip r:embed="rId6"/>
          <a:stretch>
            <a:fillRect/>
          </a:stretch>
        </p:blipFill>
        <p:spPr>
          <a:xfrm>
            <a:off x="2148176" y="4217901"/>
            <a:ext cx="1777474" cy="1987386"/>
          </a:xfrm>
          <a:prstGeom prst="rect">
            <a:avLst/>
          </a:prstGeom>
        </p:spPr>
      </p:pic>
    </p:spTree>
    <p:extLst>
      <p:ext uri="{BB962C8B-B14F-4D97-AF65-F5344CB8AC3E}">
        <p14:creationId xmlns:p14="http://schemas.microsoft.com/office/powerpoint/2010/main" val="894457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par>
                                <p:cTn id="7" presetID="10" presetClass="exit" presetSubtype="0" fill="hold" grpId="0" nodeType="withEffect">
                                  <p:stCondLst>
                                    <p:cond delay="0"/>
                                  </p:stCondLst>
                                  <p:childTnLst>
                                    <p:animEffect transition="out" filter="fade">
                                      <p:cBhvr>
                                        <p:cTn id="8" dur="500"/>
                                        <p:tgtEl>
                                          <p:spTgt spid="55"/>
                                        </p:tgtEl>
                                      </p:cBhvr>
                                    </p:animEffect>
                                    <p:set>
                                      <p:cBhvr>
                                        <p:cTn id="9" dur="1" fill="hold">
                                          <p:stCondLst>
                                            <p:cond delay="499"/>
                                          </p:stCondLst>
                                        </p:cTn>
                                        <p:tgtEl>
                                          <p:spTgt spid="55"/>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2"/>
                                        </p:tgtEl>
                                        <p:attrNameLst>
                                          <p:attrName>style.visibility</p:attrName>
                                        </p:attrNameLst>
                                      </p:cBhvr>
                                      <p:to>
                                        <p:strVal val="visible"/>
                                      </p:to>
                                    </p:set>
                                  </p:childTnLst>
                                </p:cTn>
                              </p:par>
                              <p:par>
                                <p:cTn id="14" presetID="10" presetClass="exit" presetSubtype="0" fill="hold" grpId="0" nodeType="withEffect">
                                  <p:stCondLst>
                                    <p:cond delay="0"/>
                                  </p:stCondLst>
                                  <p:childTnLst>
                                    <p:animEffect transition="out" filter="fade">
                                      <p:cBhvr>
                                        <p:cTn id="15" dur="500"/>
                                        <p:tgtEl>
                                          <p:spTgt spid="56"/>
                                        </p:tgtEl>
                                      </p:cBhvr>
                                    </p:animEffect>
                                    <p:set>
                                      <p:cBhvr>
                                        <p:cTn id="16" dur="1" fill="hold">
                                          <p:stCondLst>
                                            <p:cond delay="499"/>
                                          </p:stCondLst>
                                        </p:cTn>
                                        <p:tgtEl>
                                          <p:spTgt spid="5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3"/>
                                        </p:tgtEl>
                                        <p:attrNameLst>
                                          <p:attrName>style.visibility</p:attrName>
                                        </p:attrNameLst>
                                      </p:cBhvr>
                                      <p:to>
                                        <p:strVal val="visible"/>
                                      </p:to>
                                    </p:set>
                                  </p:childTnLst>
                                </p:cTn>
                              </p:par>
                              <p:par>
                                <p:cTn id="21" presetID="10" presetClass="exit" presetSubtype="0" fill="hold" grpId="0" nodeType="withEffect">
                                  <p:stCondLst>
                                    <p:cond delay="0"/>
                                  </p:stCondLst>
                                  <p:childTnLst>
                                    <p:animEffect transition="out" filter="fade">
                                      <p:cBhvr>
                                        <p:cTn id="22" dur="500"/>
                                        <p:tgtEl>
                                          <p:spTgt spid="57"/>
                                        </p:tgtEl>
                                      </p:cBhvr>
                                    </p:animEffect>
                                    <p:set>
                                      <p:cBhvr>
                                        <p:cTn id="23" dur="1" fill="hold">
                                          <p:stCondLst>
                                            <p:cond delay="499"/>
                                          </p:stCondLst>
                                        </p:cTn>
                                        <p:tgtEl>
                                          <p:spTgt spid="57"/>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76"/>
                                        </p:tgtEl>
                                        <p:attrNameLst>
                                          <p:attrName>style.visibility</p:attrName>
                                        </p:attrNameLst>
                                      </p:cBhvr>
                                      <p:to>
                                        <p:strVal val="visible"/>
                                      </p:to>
                                    </p:set>
                                  </p:childTnLst>
                                </p:cTn>
                              </p:par>
                              <p:par>
                                <p:cTn id="28" presetID="10" presetClass="exit" presetSubtype="0" fill="hold" grpId="0" nodeType="withEffect">
                                  <p:stCondLst>
                                    <p:cond delay="0"/>
                                  </p:stCondLst>
                                  <p:childTnLst>
                                    <p:animEffect transition="out" filter="fade">
                                      <p:cBhvr>
                                        <p:cTn id="29" dur="500"/>
                                        <p:tgtEl>
                                          <p:spTgt spid="60"/>
                                        </p:tgtEl>
                                      </p:cBhvr>
                                    </p:animEffect>
                                    <p:set>
                                      <p:cBhvr>
                                        <p:cTn id="30" dur="1" fill="hold">
                                          <p:stCondLst>
                                            <p:cond delay="499"/>
                                          </p:stCondLst>
                                        </p:cTn>
                                        <p:tgtEl>
                                          <p:spTgt spid="6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5"/>
                                        </p:tgtEl>
                                        <p:attrNameLst>
                                          <p:attrName>style.visibility</p:attrName>
                                        </p:attrNameLst>
                                      </p:cBhvr>
                                      <p:to>
                                        <p:strVal val="visible"/>
                                      </p:to>
                                    </p:set>
                                  </p:childTnLst>
                                </p:cTn>
                              </p:par>
                              <p:par>
                                <p:cTn id="35" presetID="10" presetClass="exit" presetSubtype="0" fill="hold" grpId="0" nodeType="withEffect">
                                  <p:stCondLst>
                                    <p:cond delay="0"/>
                                  </p:stCondLst>
                                  <p:childTnLst>
                                    <p:animEffect transition="out" filter="fade">
                                      <p:cBhvr>
                                        <p:cTn id="36" dur="500"/>
                                        <p:tgtEl>
                                          <p:spTgt spid="59"/>
                                        </p:tgtEl>
                                      </p:cBhvr>
                                    </p:animEffect>
                                    <p:set>
                                      <p:cBhvr>
                                        <p:cTn id="37" dur="1" fill="hold">
                                          <p:stCondLst>
                                            <p:cond delay="499"/>
                                          </p:stCondLst>
                                        </p:cTn>
                                        <p:tgtEl>
                                          <p:spTgt spid="59"/>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77"/>
                                        </p:tgtEl>
                                        <p:attrNameLst>
                                          <p:attrName>style.visibility</p:attrName>
                                        </p:attrNameLst>
                                      </p:cBhvr>
                                      <p:to>
                                        <p:strVal val="visible"/>
                                      </p:to>
                                    </p:set>
                                  </p:childTnLst>
                                </p:cTn>
                              </p:par>
                              <p:par>
                                <p:cTn id="42" presetID="10" presetClass="exit" presetSubtype="0" fill="hold" grpId="0" nodeType="withEffect">
                                  <p:stCondLst>
                                    <p:cond delay="0"/>
                                  </p:stCondLst>
                                  <p:childTnLst>
                                    <p:animEffect transition="out" filter="fade">
                                      <p:cBhvr>
                                        <p:cTn id="43" dur="500"/>
                                        <p:tgtEl>
                                          <p:spTgt spid="61"/>
                                        </p:tgtEl>
                                      </p:cBhvr>
                                    </p:animEffect>
                                    <p:set>
                                      <p:cBhvr>
                                        <p:cTn id="44" dur="1" fill="hold">
                                          <p:stCondLst>
                                            <p:cond delay="499"/>
                                          </p:stCondLst>
                                        </p:cTn>
                                        <p:tgtEl>
                                          <p:spTgt spid="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9" grpId="0"/>
      <p:bldP spid="60" grpId="0"/>
      <p:bldP spid="61" grpId="0"/>
      <p:bldP spid="71" grpId="0"/>
      <p:bldP spid="72" grpId="0"/>
      <p:bldP spid="73" grpId="0"/>
      <p:bldP spid="75" grpId="0"/>
      <p:bldP spid="76" grpId="0"/>
      <p:bldP spid="7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721991-2E2B-4A2E-BE23-498A41BF27A3}"/>
              </a:ext>
            </a:extLst>
          </p:cNvPr>
          <p:cNvSpPr>
            <a:spLocks noGrp="1"/>
          </p:cNvSpPr>
          <p:nvPr>
            <p:ph type="title"/>
          </p:nvPr>
        </p:nvSpPr>
        <p:spPr/>
        <p:txBody>
          <a:bodyPr/>
          <a:lstStyle/>
          <a:p>
            <a:r>
              <a:rPr lang="en-GB" dirty="0"/>
              <a:t>Día del </a:t>
            </a:r>
            <a:r>
              <a:rPr lang="en-GB" dirty="0" err="1"/>
              <a:t>profesor</a:t>
            </a:r>
            <a:r>
              <a:rPr lang="en-GB" dirty="0"/>
              <a:t>*</a:t>
            </a:r>
          </a:p>
        </p:txBody>
      </p:sp>
      <p:pic>
        <p:nvPicPr>
          <p:cNvPr id="4" name="Picture 3" descr="A stained glass window with a person in a cap and gown&#10;&#10;Description automatically generated">
            <a:extLst>
              <a:ext uri="{FF2B5EF4-FFF2-40B4-BE49-F238E27FC236}">
                <a16:creationId xmlns:a16="http://schemas.microsoft.com/office/drawing/2014/main" id="{3B46C91D-1AFA-4DAD-9C7F-36CC8BF72C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198" y="1055346"/>
            <a:ext cx="1701587" cy="1880856"/>
          </a:xfrm>
          <a:prstGeom prst="rect">
            <a:avLst/>
          </a:prstGeom>
        </p:spPr>
      </p:pic>
      <p:sp>
        <p:nvSpPr>
          <p:cNvPr id="5" name="Rounded Rectangle 11">
            <a:extLst>
              <a:ext uri="{FF2B5EF4-FFF2-40B4-BE49-F238E27FC236}">
                <a16:creationId xmlns:a16="http://schemas.microsoft.com/office/drawing/2014/main" id="{B53E38E2-3E03-47EC-9722-B1B9EE4EF6E8}"/>
              </a:ext>
            </a:extLst>
          </p:cNvPr>
          <p:cNvSpPr/>
          <p:nvPr/>
        </p:nvSpPr>
        <p:spPr>
          <a:xfrm>
            <a:off x="11214670" y="257030"/>
            <a:ext cx="726743" cy="400919"/>
          </a:xfrm>
          <a:prstGeom prst="roundRect">
            <a:avLst/>
          </a:prstGeom>
          <a:solidFill>
            <a:schemeClr val="accent5">
              <a:lumMod val="50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0FAE3ADE-D9BD-46E3-BFFD-4A476E2DB984}"/>
              </a:ext>
            </a:extLst>
          </p:cNvPr>
          <p:cNvSpPr txBox="1"/>
          <p:nvPr/>
        </p:nvSpPr>
        <p:spPr>
          <a:xfrm>
            <a:off x="11220855" y="257030"/>
            <a:ext cx="2555823" cy="400110"/>
          </a:xfrm>
          <a:prstGeom prst="rect">
            <a:avLst/>
          </a:prstGeom>
          <a:noFill/>
        </p:spPr>
        <p:txBody>
          <a:bodyPr wrap="square">
            <a:spAutoFit/>
          </a:bodyPr>
          <a:lstStyle/>
          <a:p>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rPr>
              <a:t>leer</a:t>
            </a:r>
            <a:endParaRPr lang="en-GB" dirty="0"/>
          </a:p>
        </p:txBody>
      </p:sp>
      <p:pic>
        <p:nvPicPr>
          <p:cNvPr id="8" name="Picture 7" descr="A map of south america&#10;&#10;Description automatically generated">
            <a:extLst>
              <a:ext uri="{FF2B5EF4-FFF2-40B4-BE49-F238E27FC236}">
                <a16:creationId xmlns:a16="http://schemas.microsoft.com/office/drawing/2014/main" id="{CB71DA8A-35EC-460C-A697-D4740DF475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0771" y="657140"/>
            <a:ext cx="4201183" cy="5586814"/>
          </a:xfrm>
          <a:prstGeom prst="rect">
            <a:avLst/>
          </a:prstGeom>
        </p:spPr>
      </p:pic>
      <p:pic>
        <p:nvPicPr>
          <p:cNvPr id="10" name="Picture 9" descr="A blue and orange sign&#10;&#10;Description automatically generated">
            <a:extLst>
              <a:ext uri="{FF2B5EF4-FFF2-40B4-BE49-F238E27FC236}">
                <a16:creationId xmlns:a16="http://schemas.microsoft.com/office/drawing/2014/main" id="{AEFFBE9E-1B15-456B-A0CD-849F8C9DC9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94816" y="182762"/>
            <a:ext cx="1576663" cy="548645"/>
          </a:xfrm>
          <a:prstGeom prst="rect">
            <a:avLst/>
          </a:prstGeom>
        </p:spPr>
      </p:pic>
      <p:sp>
        <p:nvSpPr>
          <p:cNvPr id="13" name="TextBox 12">
            <a:extLst>
              <a:ext uri="{FF2B5EF4-FFF2-40B4-BE49-F238E27FC236}">
                <a16:creationId xmlns:a16="http://schemas.microsoft.com/office/drawing/2014/main" id="{BE8EA00F-3ECE-4118-A3EC-2718F92CA440}"/>
              </a:ext>
            </a:extLst>
          </p:cNvPr>
          <p:cNvSpPr txBox="1"/>
          <p:nvPr/>
        </p:nvSpPr>
        <p:spPr>
          <a:xfrm>
            <a:off x="1835555" y="1322887"/>
            <a:ext cx="2835862" cy="1631216"/>
          </a:xfrm>
          <a:prstGeom prst="rect">
            <a:avLst/>
          </a:prstGeom>
          <a:noFill/>
        </p:spPr>
        <p:txBody>
          <a:bodyPr wrap="square" rtlCol="0">
            <a:spAutoFit/>
          </a:bodyPr>
          <a:lstStyle/>
          <a:p>
            <a:r>
              <a:rPr lang="en-GB" sz="2000" dirty="0"/>
              <a:t>El Día del </a:t>
            </a:r>
            <a:r>
              <a:rPr lang="en-GB" sz="2000" dirty="0" err="1"/>
              <a:t>Profesor</a:t>
            </a:r>
            <a:r>
              <a:rPr lang="en-GB" sz="2000" dirty="0"/>
              <a:t> (o Día del Maestro) es una </a:t>
            </a:r>
            <a:r>
              <a:rPr lang="en-GB" sz="2000" dirty="0" err="1"/>
              <a:t>festividad</a:t>
            </a:r>
            <a:r>
              <a:rPr lang="en-GB" sz="2000" dirty="0"/>
              <a:t> para </a:t>
            </a:r>
            <a:r>
              <a:rPr lang="en-GB" sz="2000" dirty="0" err="1"/>
              <a:t>celebrar</a:t>
            </a:r>
            <a:r>
              <a:rPr lang="en-GB" sz="2000" dirty="0"/>
              <a:t> la </a:t>
            </a:r>
            <a:r>
              <a:rPr lang="en-GB" sz="2000" dirty="0" err="1"/>
              <a:t>profesión</a:t>
            </a:r>
            <a:r>
              <a:rPr lang="en-GB" sz="2000" dirty="0"/>
              <a:t> del </a:t>
            </a:r>
            <a:r>
              <a:rPr lang="en-GB" sz="2000" dirty="0" err="1"/>
              <a:t>profesor</a:t>
            </a:r>
            <a:r>
              <a:rPr lang="en-GB" sz="2000" dirty="0"/>
              <a:t>.</a:t>
            </a:r>
          </a:p>
        </p:txBody>
      </p:sp>
      <p:sp>
        <p:nvSpPr>
          <p:cNvPr id="14" name="TextBox 13">
            <a:extLst>
              <a:ext uri="{FF2B5EF4-FFF2-40B4-BE49-F238E27FC236}">
                <a16:creationId xmlns:a16="http://schemas.microsoft.com/office/drawing/2014/main" id="{D3AC396E-2F3D-4735-B718-8AC9157AEE5A}"/>
              </a:ext>
            </a:extLst>
          </p:cNvPr>
          <p:cNvSpPr txBox="1"/>
          <p:nvPr/>
        </p:nvSpPr>
        <p:spPr>
          <a:xfrm>
            <a:off x="113198" y="3508845"/>
            <a:ext cx="4457573" cy="1015663"/>
          </a:xfrm>
          <a:prstGeom prst="rect">
            <a:avLst/>
          </a:prstGeom>
          <a:noFill/>
        </p:spPr>
        <p:txBody>
          <a:bodyPr wrap="square" rtlCol="0">
            <a:spAutoFit/>
          </a:bodyPr>
          <a:lstStyle/>
          <a:p>
            <a:r>
              <a:rPr lang="en-GB" sz="2000" dirty="0"/>
              <a:t>Es </a:t>
            </a:r>
            <a:r>
              <a:rPr lang="en-GB" sz="2000" dirty="0" err="1"/>
              <a:t>muy</a:t>
            </a:r>
            <a:r>
              <a:rPr lang="en-GB" sz="2000" dirty="0"/>
              <a:t> </a:t>
            </a:r>
            <a:r>
              <a:rPr lang="en-GB" sz="2000" dirty="0" err="1"/>
              <a:t>importante</a:t>
            </a:r>
            <a:r>
              <a:rPr lang="en-GB" sz="2000" dirty="0"/>
              <a:t> </a:t>
            </a:r>
            <a:r>
              <a:rPr lang="en-GB" sz="2000" dirty="0" err="1"/>
              <a:t>en</a:t>
            </a:r>
            <a:r>
              <a:rPr lang="en-GB" sz="2000" dirty="0"/>
              <a:t> </a:t>
            </a:r>
            <a:r>
              <a:rPr lang="en-GB" sz="2000" dirty="0" err="1"/>
              <a:t>Sudamérica</a:t>
            </a:r>
            <a:r>
              <a:rPr lang="en-GB" sz="2000" dirty="0"/>
              <a:t> y no hay </a:t>
            </a:r>
            <a:r>
              <a:rPr lang="en-GB" sz="2000" dirty="0" err="1"/>
              <a:t>clases</a:t>
            </a:r>
            <a:r>
              <a:rPr lang="en-GB" sz="2000" dirty="0"/>
              <a:t> </a:t>
            </a:r>
            <a:r>
              <a:rPr lang="en-GB" sz="2000" dirty="0" err="1"/>
              <a:t>pero</a:t>
            </a:r>
            <a:r>
              <a:rPr lang="en-GB" sz="2000" dirty="0"/>
              <a:t> hay </a:t>
            </a:r>
            <a:r>
              <a:rPr lang="en-GB" sz="2000" dirty="0" err="1"/>
              <a:t>muchos</a:t>
            </a:r>
            <a:r>
              <a:rPr lang="en-GB" sz="2000" dirty="0"/>
              <a:t> regalos para los </a:t>
            </a:r>
            <a:r>
              <a:rPr lang="en-GB" sz="2000" dirty="0" err="1"/>
              <a:t>profesores</a:t>
            </a:r>
            <a:r>
              <a:rPr lang="en-GB" sz="2000" dirty="0"/>
              <a:t>.</a:t>
            </a:r>
          </a:p>
        </p:txBody>
      </p:sp>
      <p:sp>
        <p:nvSpPr>
          <p:cNvPr id="15" name="TextBox 14">
            <a:extLst>
              <a:ext uri="{FF2B5EF4-FFF2-40B4-BE49-F238E27FC236}">
                <a16:creationId xmlns:a16="http://schemas.microsoft.com/office/drawing/2014/main" id="{399B2317-F479-4578-BCEF-AB180E472687}"/>
              </a:ext>
            </a:extLst>
          </p:cNvPr>
          <p:cNvSpPr txBox="1"/>
          <p:nvPr/>
        </p:nvSpPr>
        <p:spPr>
          <a:xfrm>
            <a:off x="113198" y="4896795"/>
            <a:ext cx="4201183" cy="1015663"/>
          </a:xfrm>
          <a:prstGeom prst="rect">
            <a:avLst/>
          </a:prstGeom>
          <a:noFill/>
        </p:spPr>
        <p:txBody>
          <a:bodyPr wrap="square" rtlCol="0">
            <a:spAutoFit/>
          </a:bodyPr>
          <a:lstStyle/>
          <a:p>
            <a:r>
              <a:rPr lang="en-GB" sz="2000" dirty="0" err="1"/>
              <a:t>En</a:t>
            </a:r>
            <a:r>
              <a:rPr lang="en-GB" sz="2000" dirty="0"/>
              <a:t> Perú es </a:t>
            </a:r>
            <a:r>
              <a:rPr lang="en-GB" sz="2000" dirty="0" err="1"/>
              <a:t>el</a:t>
            </a:r>
            <a:r>
              <a:rPr lang="en-GB" sz="2000" dirty="0"/>
              <a:t> 6 de </a:t>
            </a:r>
            <a:r>
              <a:rPr lang="en-GB" sz="2000" dirty="0" err="1"/>
              <a:t>julio</a:t>
            </a:r>
            <a:r>
              <a:rPr lang="en-GB" sz="2000" dirty="0"/>
              <a:t>, </a:t>
            </a:r>
            <a:r>
              <a:rPr lang="en-GB" sz="2000" dirty="0" err="1"/>
              <a:t>en</a:t>
            </a:r>
            <a:r>
              <a:rPr lang="en-GB" sz="2000" dirty="0"/>
              <a:t> México es </a:t>
            </a:r>
            <a:r>
              <a:rPr lang="en-GB" sz="2000" dirty="0" err="1"/>
              <a:t>en</a:t>
            </a:r>
            <a:r>
              <a:rPr lang="en-GB" sz="2000" dirty="0"/>
              <a:t> mayo, </a:t>
            </a:r>
            <a:r>
              <a:rPr lang="en-GB" sz="2000" dirty="0" err="1"/>
              <a:t>en</a:t>
            </a:r>
            <a:r>
              <a:rPr lang="en-GB" sz="2000" dirty="0"/>
              <a:t> Argentina </a:t>
            </a:r>
            <a:r>
              <a:rPr lang="en-GB" sz="2000" dirty="0" err="1"/>
              <a:t>septiembre</a:t>
            </a:r>
            <a:r>
              <a:rPr lang="en-GB" sz="2000" dirty="0"/>
              <a:t>. </a:t>
            </a:r>
          </a:p>
        </p:txBody>
      </p:sp>
      <p:sp>
        <p:nvSpPr>
          <p:cNvPr id="16" name="TextBox 15">
            <a:extLst>
              <a:ext uri="{FF2B5EF4-FFF2-40B4-BE49-F238E27FC236}">
                <a16:creationId xmlns:a16="http://schemas.microsoft.com/office/drawing/2014/main" id="{623D8B00-1790-4B59-8582-494170F01197}"/>
              </a:ext>
            </a:extLst>
          </p:cNvPr>
          <p:cNvSpPr txBox="1"/>
          <p:nvPr/>
        </p:nvSpPr>
        <p:spPr>
          <a:xfrm>
            <a:off x="8915145" y="1055346"/>
            <a:ext cx="3276855" cy="1015663"/>
          </a:xfrm>
          <a:prstGeom prst="rect">
            <a:avLst/>
          </a:prstGeom>
          <a:noFill/>
        </p:spPr>
        <p:txBody>
          <a:bodyPr wrap="square" rtlCol="0">
            <a:spAutoFit/>
          </a:bodyPr>
          <a:lstStyle/>
          <a:p>
            <a:r>
              <a:rPr lang="en-GB" sz="2000" dirty="0" err="1"/>
              <a:t>En</a:t>
            </a:r>
            <a:r>
              <a:rPr lang="en-GB" sz="2000" dirty="0"/>
              <a:t> </a:t>
            </a:r>
            <a:r>
              <a:rPr lang="en-GB" sz="2000" dirty="0" err="1"/>
              <a:t>España</a:t>
            </a:r>
            <a:r>
              <a:rPr lang="en-GB" sz="2000" dirty="0"/>
              <a:t> </a:t>
            </a:r>
            <a:r>
              <a:rPr lang="en-GB" sz="2000" dirty="0" err="1"/>
              <a:t>el</a:t>
            </a:r>
            <a:r>
              <a:rPr lang="en-GB" sz="2000" dirty="0"/>
              <a:t> Día del Maestro es </a:t>
            </a:r>
            <a:r>
              <a:rPr lang="en-GB" sz="2000" dirty="0" err="1"/>
              <a:t>el</a:t>
            </a:r>
            <a:r>
              <a:rPr lang="en-GB" sz="2000" dirty="0"/>
              <a:t> 27 de </a:t>
            </a:r>
            <a:r>
              <a:rPr lang="en-GB" sz="2000" dirty="0" err="1"/>
              <a:t>noviembre</a:t>
            </a:r>
            <a:r>
              <a:rPr lang="en-GB" sz="2000" dirty="0"/>
              <a:t>.</a:t>
            </a:r>
          </a:p>
        </p:txBody>
      </p:sp>
      <p:sp>
        <p:nvSpPr>
          <p:cNvPr id="17" name="TextBox 16">
            <a:extLst>
              <a:ext uri="{FF2B5EF4-FFF2-40B4-BE49-F238E27FC236}">
                <a16:creationId xmlns:a16="http://schemas.microsoft.com/office/drawing/2014/main" id="{964F2EA0-4E11-4B69-973B-7EFC69106FDE}"/>
              </a:ext>
            </a:extLst>
          </p:cNvPr>
          <p:cNvSpPr txBox="1"/>
          <p:nvPr/>
        </p:nvSpPr>
        <p:spPr>
          <a:xfrm>
            <a:off x="8915144" y="2213229"/>
            <a:ext cx="3276855" cy="1323439"/>
          </a:xfrm>
          <a:prstGeom prst="rect">
            <a:avLst/>
          </a:prstGeom>
          <a:noFill/>
        </p:spPr>
        <p:txBody>
          <a:bodyPr wrap="square" rtlCol="0">
            <a:spAutoFit/>
          </a:bodyPr>
          <a:lstStyle/>
          <a:p>
            <a:r>
              <a:rPr lang="en-GB" sz="2000" dirty="0"/>
              <a:t>¿Y </a:t>
            </a:r>
            <a:r>
              <a:rPr lang="en-GB" sz="2000" dirty="0" err="1"/>
              <a:t>en</a:t>
            </a:r>
            <a:r>
              <a:rPr lang="en-GB" sz="2000" dirty="0"/>
              <a:t> </a:t>
            </a:r>
            <a:r>
              <a:rPr lang="en-GB" sz="2000" dirty="0" err="1"/>
              <a:t>Inglaterra</a:t>
            </a:r>
            <a:r>
              <a:rPr lang="en-GB" sz="2000" dirty="0"/>
              <a:t>? </a:t>
            </a:r>
            <a:r>
              <a:rPr lang="en-GB" sz="2000" dirty="0" err="1"/>
              <a:t>Oficialmente</a:t>
            </a:r>
            <a:r>
              <a:rPr lang="en-GB" sz="2000" dirty="0"/>
              <a:t> es </a:t>
            </a:r>
            <a:r>
              <a:rPr lang="en-GB" sz="2000" dirty="0" err="1"/>
              <a:t>el</a:t>
            </a:r>
            <a:r>
              <a:rPr lang="en-GB" sz="2000" dirty="0"/>
              <a:t> 5 de </a:t>
            </a:r>
            <a:r>
              <a:rPr lang="en-GB" sz="2000" dirty="0" err="1"/>
              <a:t>octubre</a:t>
            </a:r>
            <a:r>
              <a:rPr lang="en-GB" sz="2000" dirty="0"/>
              <a:t> </a:t>
            </a:r>
            <a:r>
              <a:rPr lang="en-GB" sz="2000" dirty="0" err="1"/>
              <a:t>pero</a:t>
            </a:r>
            <a:r>
              <a:rPr lang="en-GB" sz="2000" dirty="0"/>
              <a:t> ¡no es una </a:t>
            </a:r>
            <a:r>
              <a:rPr lang="en-GB" sz="2000" dirty="0" err="1"/>
              <a:t>festividad</a:t>
            </a:r>
            <a:r>
              <a:rPr lang="en-GB" sz="2000" dirty="0"/>
              <a:t> </a:t>
            </a:r>
            <a:r>
              <a:rPr lang="en-GB" sz="2000" dirty="0" err="1"/>
              <a:t>famosa</a:t>
            </a:r>
            <a:r>
              <a:rPr lang="en-GB" sz="2000" dirty="0"/>
              <a:t> </a:t>
            </a:r>
            <a:r>
              <a:rPr lang="en-GB" sz="2000" dirty="0" err="1"/>
              <a:t>aquí</a:t>
            </a:r>
            <a:r>
              <a:rPr lang="en-GB" sz="2000" dirty="0"/>
              <a:t>!</a:t>
            </a:r>
          </a:p>
        </p:txBody>
      </p:sp>
      <p:sp>
        <p:nvSpPr>
          <p:cNvPr id="18" name="TextBox 17">
            <a:extLst>
              <a:ext uri="{FF2B5EF4-FFF2-40B4-BE49-F238E27FC236}">
                <a16:creationId xmlns:a16="http://schemas.microsoft.com/office/drawing/2014/main" id="{C0A3AFF4-475E-43E5-AF7D-2C0C2F7C18B4}"/>
              </a:ext>
            </a:extLst>
          </p:cNvPr>
          <p:cNvSpPr txBox="1"/>
          <p:nvPr/>
        </p:nvSpPr>
        <p:spPr>
          <a:xfrm>
            <a:off x="4570771" y="2613338"/>
            <a:ext cx="1219200" cy="523220"/>
          </a:xfrm>
          <a:prstGeom prst="rect">
            <a:avLst/>
          </a:prstGeom>
          <a:noFill/>
        </p:spPr>
        <p:txBody>
          <a:bodyPr wrap="square" rtlCol="0">
            <a:spAutoFit/>
          </a:bodyPr>
          <a:lstStyle/>
          <a:p>
            <a:r>
              <a:rPr lang="en-GB" sz="2800" b="1" dirty="0"/>
              <a:t>Perú</a:t>
            </a:r>
          </a:p>
        </p:txBody>
      </p:sp>
      <p:sp>
        <p:nvSpPr>
          <p:cNvPr id="19" name="TextBox 18">
            <a:extLst>
              <a:ext uri="{FF2B5EF4-FFF2-40B4-BE49-F238E27FC236}">
                <a16:creationId xmlns:a16="http://schemas.microsoft.com/office/drawing/2014/main" id="{70C80843-A177-4A1D-8AF5-53967641A27F}"/>
              </a:ext>
            </a:extLst>
          </p:cNvPr>
          <p:cNvSpPr txBox="1"/>
          <p:nvPr/>
        </p:nvSpPr>
        <p:spPr>
          <a:xfrm>
            <a:off x="4570771" y="227024"/>
            <a:ext cx="2266036" cy="523220"/>
          </a:xfrm>
          <a:prstGeom prst="rect">
            <a:avLst/>
          </a:prstGeom>
          <a:noFill/>
        </p:spPr>
        <p:txBody>
          <a:bodyPr wrap="square" rtlCol="0">
            <a:spAutoFit/>
          </a:bodyPr>
          <a:lstStyle/>
          <a:p>
            <a:r>
              <a:rPr lang="en-GB" sz="2800" b="1" dirty="0"/>
              <a:t>México</a:t>
            </a:r>
          </a:p>
        </p:txBody>
      </p:sp>
      <p:sp>
        <p:nvSpPr>
          <p:cNvPr id="20" name="TextBox 19">
            <a:extLst>
              <a:ext uri="{FF2B5EF4-FFF2-40B4-BE49-F238E27FC236}">
                <a16:creationId xmlns:a16="http://schemas.microsoft.com/office/drawing/2014/main" id="{176F61F0-CE80-4EDE-81EB-FF7CA9442595}"/>
              </a:ext>
            </a:extLst>
          </p:cNvPr>
          <p:cNvSpPr txBox="1"/>
          <p:nvPr/>
        </p:nvSpPr>
        <p:spPr>
          <a:xfrm>
            <a:off x="6505918" y="4881406"/>
            <a:ext cx="2266036" cy="523220"/>
          </a:xfrm>
          <a:prstGeom prst="rect">
            <a:avLst/>
          </a:prstGeom>
          <a:noFill/>
        </p:spPr>
        <p:txBody>
          <a:bodyPr wrap="square" rtlCol="0">
            <a:spAutoFit/>
          </a:bodyPr>
          <a:lstStyle/>
          <a:p>
            <a:r>
              <a:rPr lang="en-GB" sz="2800" b="1" dirty="0"/>
              <a:t>Argentina</a:t>
            </a:r>
          </a:p>
        </p:txBody>
      </p:sp>
      <p:cxnSp>
        <p:nvCxnSpPr>
          <p:cNvPr id="22" name="Straight Arrow Connector 21">
            <a:extLst>
              <a:ext uri="{FF2B5EF4-FFF2-40B4-BE49-F238E27FC236}">
                <a16:creationId xmlns:a16="http://schemas.microsoft.com/office/drawing/2014/main" id="{6910DAF8-0FB3-4749-B88C-7DF1175DC9EA}"/>
              </a:ext>
            </a:extLst>
          </p:cNvPr>
          <p:cNvCxnSpPr>
            <a:cxnSpLocks/>
          </p:cNvCxnSpPr>
          <p:nvPr/>
        </p:nvCxnSpPr>
        <p:spPr>
          <a:xfrm>
            <a:off x="4814607" y="2411348"/>
            <a:ext cx="775982" cy="19763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0427BD6B-C9E3-47F3-9799-ECDDA2132491}"/>
              </a:ext>
            </a:extLst>
          </p:cNvPr>
          <p:cNvCxnSpPr>
            <a:cxnSpLocks/>
          </p:cNvCxnSpPr>
          <p:nvPr/>
        </p:nvCxnSpPr>
        <p:spPr>
          <a:xfrm flipH="1" flipV="1">
            <a:off x="6467465" y="4651511"/>
            <a:ext cx="1171471" cy="14740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067F7E46-0065-4AC2-8FBF-8359DA1B1D28}"/>
              </a:ext>
            </a:extLst>
          </p:cNvPr>
          <p:cNvSpPr/>
          <p:nvPr/>
        </p:nvSpPr>
        <p:spPr>
          <a:xfrm>
            <a:off x="2341984" y="2024178"/>
            <a:ext cx="1351475" cy="224910"/>
          </a:xfrm>
          <a:prstGeom prst="roundRect">
            <a:avLst/>
          </a:prstGeom>
          <a:solidFill>
            <a:srgbClr val="00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Rounded Corners 27">
            <a:extLst>
              <a:ext uri="{FF2B5EF4-FFF2-40B4-BE49-F238E27FC236}">
                <a16:creationId xmlns:a16="http://schemas.microsoft.com/office/drawing/2014/main" id="{FCA85172-465E-4991-89BD-B85CA0EBB21E}"/>
              </a:ext>
            </a:extLst>
          </p:cNvPr>
          <p:cNvSpPr/>
          <p:nvPr/>
        </p:nvSpPr>
        <p:spPr>
          <a:xfrm>
            <a:off x="9150611" y="5528061"/>
            <a:ext cx="1986844" cy="437088"/>
          </a:xfrm>
          <a:prstGeom prst="roundRect">
            <a:avLst/>
          </a:prstGeom>
          <a:solidFill>
            <a:srgbClr val="00FFFF">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tx1"/>
                </a:solidFill>
              </a:rPr>
              <a:t>Cognates</a:t>
            </a:r>
          </a:p>
        </p:txBody>
      </p:sp>
      <p:sp>
        <p:nvSpPr>
          <p:cNvPr id="29" name="Rectangle: Rounded Corners 28">
            <a:extLst>
              <a:ext uri="{FF2B5EF4-FFF2-40B4-BE49-F238E27FC236}">
                <a16:creationId xmlns:a16="http://schemas.microsoft.com/office/drawing/2014/main" id="{475811B0-9D9E-46F4-995A-E40F3E9BE43F}"/>
              </a:ext>
            </a:extLst>
          </p:cNvPr>
          <p:cNvSpPr/>
          <p:nvPr/>
        </p:nvSpPr>
        <p:spPr>
          <a:xfrm>
            <a:off x="1696800" y="2411348"/>
            <a:ext cx="1351475" cy="224910"/>
          </a:xfrm>
          <a:prstGeom prst="roundRect">
            <a:avLst/>
          </a:prstGeom>
          <a:solidFill>
            <a:srgbClr val="00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Rounded Corners 29">
            <a:extLst>
              <a:ext uri="{FF2B5EF4-FFF2-40B4-BE49-F238E27FC236}">
                <a16:creationId xmlns:a16="http://schemas.microsoft.com/office/drawing/2014/main" id="{DF611932-628D-4832-A4F5-31D880A98439}"/>
              </a:ext>
            </a:extLst>
          </p:cNvPr>
          <p:cNvSpPr/>
          <p:nvPr/>
        </p:nvSpPr>
        <p:spPr>
          <a:xfrm>
            <a:off x="3280402" y="2302377"/>
            <a:ext cx="1351475" cy="224910"/>
          </a:xfrm>
          <a:prstGeom prst="roundRect">
            <a:avLst/>
          </a:prstGeom>
          <a:solidFill>
            <a:srgbClr val="00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Rounded Corners 30">
            <a:extLst>
              <a:ext uri="{FF2B5EF4-FFF2-40B4-BE49-F238E27FC236}">
                <a16:creationId xmlns:a16="http://schemas.microsoft.com/office/drawing/2014/main" id="{E4A771CA-4461-4207-9F90-18506590B518}"/>
              </a:ext>
            </a:extLst>
          </p:cNvPr>
          <p:cNvSpPr/>
          <p:nvPr/>
        </p:nvSpPr>
        <p:spPr>
          <a:xfrm>
            <a:off x="2904990" y="3588916"/>
            <a:ext cx="1665781" cy="237774"/>
          </a:xfrm>
          <a:prstGeom prst="roundRect">
            <a:avLst/>
          </a:prstGeom>
          <a:solidFill>
            <a:srgbClr val="00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Rounded Corners 31">
            <a:extLst>
              <a:ext uri="{FF2B5EF4-FFF2-40B4-BE49-F238E27FC236}">
                <a16:creationId xmlns:a16="http://schemas.microsoft.com/office/drawing/2014/main" id="{EEEB917B-4D24-418B-BA74-5272AE9E931A}"/>
              </a:ext>
            </a:extLst>
          </p:cNvPr>
          <p:cNvSpPr/>
          <p:nvPr/>
        </p:nvSpPr>
        <p:spPr>
          <a:xfrm>
            <a:off x="2299018" y="4984078"/>
            <a:ext cx="749257" cy="260160"/>
          </a:xfrm>
          <a:prstGeom prst="roundRect">
            <a:avLst/>
          </a:prstGeom>
          <a:solidFill>
            <a:srgbClr val="00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Rounded Corners 32">
            <a:extLst>
              <a:ext uri="{FF2B5EF4-FFF2-40B4-BE49-F238E27FC236}">
                <a16:creationId xmlns:a16="http://schemas.microsoft.com/office/drawing/2014/main" id="{0238B255-8370-4788-9B9C-86C95AC2DD79}"/>
              </a:ext>
            </a:extLst>
          </p:cNvPr>
          <p:cNvSpPr/>
          <p:nvPr/>
        </p:nvSpPr>
        <p:spPr>
          <a:xfrm>
            <a:off x="530371" y="5001703"/>
            <a:ext cx="749257" cy="260160"/>
          </a:xfrm>
          <a:prstGeom prst="roundRect">
            <a:avLst/>
          </a:prstGeom>
          <a:solidFill>
            <a:srgbClr val="00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Rounded Corners 33">
            <a:extLst>
              <a:ext uri="{FF2B5EF4-FFF2-40B4-BE49-F238E27FC236}">
                <a16:creationId xmlns:a16="http://schemas.microsoft.com/office/drawing/2014/main" id="{A5A3D6A7-6D26-4A9F-85CA-DDD0A8394A6E}"/>
              </a:ext>
            </a:extLst>
          </p:cNvPr>
          <p:cNvSpPr/>
          <p:nvPr/>
        </p:nvSpPr>
        <p:spPr>
          <a:xfrm>
            <a:off x="229261" y="5341794"/>
            <a:ext cx="749257" cy="260160"/>
          </a:xfrm>
          <a:prstGeom prst="roundRect">
            <a:avLst/>
          </a:prstGeom>
          <a:solidFill>
            <a:srgbClr val="00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Rounded Corners 34">
            <a:extLst>
              <a:ext uri="{FF2B5EF4-FFF2-40B4-BE49-F238E27FC236}">
                <a16:creationId xmlns:a16="http://schemas.microsoft.com/office/drawing/2014/main" id="{14A46032-E4DF-4500-B897-DEDC48DABB15}"/>
              </a:ext>
            </a:extLst>
          </p:cNvPr>
          <p:cNvSpPr/>
          <p:nvPr/>
        </p:nvSpPr>
        <p:spPr>
          <a:xfrm>
            <a:off x="1895328" y="5331521"/>
            <a:ext cx="748971" cy="285004"/>
          </a:xfrm>
          <a:prstGeom prst="roundRect">
            <a:avLst/>
          </a:prstGeom>
          <a:solidFill>
            <a:srgbClr val="00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Rounded Corners 35">
            <a:extLst>
              <a:ext uri="{FF2B5EF4-FFF2-40B4-BE49-F238E27FC236}">
                <a16:creationId xmlns:a16="http://schemas.microsoft.com/office/drawing/2014/main" id="{5568763C-CA8E-4F28-A1D3-326A257ADC08}"/>
              </a:ext>
            </a:extLst>
          </p:cNvPr>
          <p:cNvSpPr/>
          <p:nvPr/>
        </p:nvSpPr>
        <p:spPr>
          <a:xfrm>
            <a:off x="113198" y="5634150"/>
            <a:ext cx="1351475" cy="224910"/>
          </a:xfrm>
          <a:prstGeom prst="roundRect">
            <a:avLst/>
          </a:prstGeom>
          <a:solidFill>
            <a:srgbClr val="00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Rounded Corners 36">
            <a:extLst>
              <a:ext uri="{FF2B5EF4-FFF2-40B4-BE49-F238E27FC236}">
                <a16:creationId xmlns:a16="http://schemas.microsoft.com/office/drawing/2014/main" id="{7FE342C6-DE49-4428-9F90-2359E5785786}"/>
              </a:ext>
            </a:extLst>
          </p:cNvPr>
          <p:cNvSpPr/>
          <p:nvPr/>
        </p:nvSpPr>
        <p:spPr>
          <a:xfrm>
            <a:off x="1538051" y="5601544"/>
            <a:ext cx="1351475" cy="224910"/>
          </a:xfrm>
          <a:prstGeom prst="roundRect">
            <a:avLst/>
          </a:prstGeom>
          <a:solidFill>
            <a:srgbClr val="00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Rounded Corners 37">
            <a:extLst>
              <a:ext uri="{FF2B5EF4-FFF2-40B4-BE49-F238E27FC236}">
                <a16:creationId xmlns:a16="http://schemas.microsoft.com/office/drawing/2014/main" id="{F2C55294-637F-42D5-B4F5-63F5C5273C6B}"/>
              </a:ext>
            </a:extLst>
          </p:cNvPr>
          <p:cNvSpPr/>
          <p:nvPr/>
        </p:nvSpPr>
        <p:spPr>
          <a:xfrm>
            <a:off x="8968932" y="1770616"/>
            <a:ext cx="1351475" cy="224910"/>
          </a:xfrm>
          <a:prstGeom prst="roundRect">
            <a:avLst/>
          </a:prstGeom>
          <a:solidFill>
            <a:srgbClr val="00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Rounded Corners 38">
            <a:extLst>
              <a:ext uri="{FF2B5EF4-FFF2-40B4-BE49-F238E27FC236}">
                <a16:creationId xmlns:a16="http://schemas.microsoft.com/office/drawing/2014/main" id="{2775F664-5422-4E1C-9591-A92B5636A0FC}"/>
              </a:ext>
            </a:extLst>
          </p:cNvPr>
          <p:cNvSpPr/>
          <p:nvPr/>
        </p:nvSpPr>
        <p:spPr>
          <a:xfrm>
            <a:off x="8994745" y="2598340"/>
            <a:ext cx="1673255" cy="337861"/>
          </a:xfrm>
          <a:prstGeom prst="roundRect">
            <a:avLst/>
          </a:prstGeom>
          <a:solidFill>
            <a:srgbClr val="00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Rounded Corners 39">
            <a:extLst>
              <a:ext uri="{FF2B5EF4-FFF2-40B4-BE49-F238E27FC236}">
                <a16:creationId xmlns:a16="http://schemas.microsoft.com/office/drawing/2014/main" id="{D189B255-B999-487C-8886-F712E1C6CBCF}"/>
              </a:ext>
            </a:extLst>
          </p:cNvPr>
          <p:cNvSpPr/>
          <p:nvPr/>
        </p:nvSpPr>
        <p:spPr>
          <a:xfrm>
            <a:off x="8710848" y="2911648"/>
            <a:ext cx="1351475" cy="224910"/>
          </a:xfrm>
          <a:prstGeom prst="roundRect">
            <a:avLst/>
          </a:prstGeom>
          <a:solidFill>
            <a:srgbClr val="00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Rounded Corners 40">
            <a:extLst>
              <a:ext uri="{FF2B5EF4-FFF2-40B4-BE49-F238E27FC236}">
                <a16:creationId xmlns:a16="http://schemas.microsoft.com/office/drawing/2014/main" id="{8C91BC95-860A-426E-9163-904EC797473F}"/>
              </a:ext>
            </a:extLst>
          </p:cNvPr>
          <p:cNvSpPr/>
          <p:nvPr/>
        </p:nvSpPr>
        <p:spPr>
          <a:xfrm>
            <a:off x="8942975" y="3225546"/>
            <a:ext cx="1351475" cy="224910"/>
          </a:xfrm>
          <a:prstGeom prst="roundRect">
            <a:avLst/>
          </a:prstGeom>
          <a:solidFill>
            <a:srgbClr val="00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Rounded Corners 41">
            <a:extLst>
              <a:ext uri="{FF2B5EF4-FFF2-40B4-BE49-F238E27FC236}">
                <a16:creationId xmlns:a16="http://schemas.microsoft.com/office/drawing/2014/main" id="{B4DD9AB6-B96D-4F76-BBA0-AC2E7CDD54F4}"/>
              </a:ext>
            </a:extLst>
          </p:cNvPr>
          <p:cNvSpPr/>
          <p:nvPr/>
        </p:nvSpPr>
        <p:spPr>
          <a:xfrm>
            <a:off x="3048275" y="1355957"/>
            <a:ext cx="1522496" cy="295933"/>
          </a:xfrm>
          <a:prstGeom prst="roundRect">
            <a:avLst/>
          </a:prstGeom>
          <a:solidFill>
            <a:srgbClr val="00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Rounded Corners 42">
            <a:extLst>
              <a:ext uri="{FF2B5EF4-FFF2-40B4-BE49-F238E27FC236}">
                <a16:creationId xmlns:a16="http://schemas.microsoft.com/office/drawing/2014/main" id="{D2DA1AB8-1C3F-4AA5-9911-4C69B07824EF}"/>
              </a:ext>
            </a:extLst>
          </p:cNvPr>
          <p:cNvSpPr/>
          <p:nvPr/>
        </p:nvSpPr>
        <p:spPr>
          <a:xfrm>
            <a:off x="9131063" y="4438061"/>
            <a:ext cx="2845015" cy="979066"/>
          </a:xfrm>
          <a:prstGeom prst="roundRect">
            <a:avLst/>
          </a:prstGeom>
          <a:solidFill>
            <a:srgbClr val="00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Words you have met before</a:t>
            </a:r>
          </a:p>
        </p:txBody>
      </p:sp>
      <p:sp>
        <p:nvSpPr>
          <p:cNvPr id="44" name="Rectangle: Rounded Corners 43">
            <a:extLst>
              <a:ext uri="{FF2B5EF4-FFF2-40B4-BE49-F238E27FC236}">
                <a16:creationId xmlns:a16="http://schemas.microsoft.com/office/drawing/2014/main" id="{45CD0CAE-BF02-4E7A-BA3F-E3698ABD4188}"/>
              </a:ext>
            </a:extLst>
          </p:cNvPr>
          <p:cNvSpPr/>
          <p:nvPr/>
        </p:nvSpPr>
        <p:spPr>
          <a:xfrm>
            <a:off x="3910169" y="1705179"/>
            <a:ext cx="660602" cy="290347"/>
          </a:xfrm>
          <a:prstGeom prst="roundRect">
            <a:avLst/>
          </a:prstGeom>
          <a:solidFill>
            <a:srgbClr val="00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Rounded Corners 44">
            <a:extLst>
              <a:ext uri="{FF2B5EF4-FFF2-40B4-BE49-F238E27FC236}">
                <a16:creationId xmlns:a16="http://schemas.microsoft.com/office/drawing/2014/main" id="{7A4370FD-9A34-44E0-9875-1ADD082BDA84}"/>
              </a:ext>
            </a:extLst>
          </p:cNvPr>
          <p:cNvSpPr/>
          <p:nvPr/>
        </p:nvSpPr>
        <p:spPr>
          <a:xfrm>
            <a:off x="1892833" y="2035298"/>
            <a:ext cx="660602" cy="290347"/>
          </a:xfrm>
          <a:prstGeom prst="roundRect">
            <a:avLst/>
          </a:prstGeom>
          <a:solidFill>
            <a:srgbClr val="00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Rounded Corners 45">
            <a:extLst>
              <a:ext uri="{FF2B5EF4-FFF2-40B4-BE49-F238E27FC236}">
                <a16:creationId xmlns:a16="http://schemas.microsoft.com/office/drawing/2014/main" id="{5B61D8CC-7DA6-4449-91BC-41088CB11512}"/>
              </a:ext>
            </a:extLst>
          </p:cNvPr>
          <p:cNvSpPr/>
          <p:nvPr/>
        </p:nvSpPr>
        <p:spPr>
          <a:xfrm>
            <a:off x="2339464" y="2619303"/>
            <a:ext cx="1522496" cy="295933"/>
          </a:xfrm>
          <a:prstGeom prst="roundRect">
            <a:avLst/>
          </a:prstGeom>
          <a:solidFill>
            <a:srgbClr val="00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Rounded Corners 46">
            <a:extLst>
              <a:ext uri="{FF2B5EF4-FFF2-40B4-BE49-F238E27FC236}">
                <a16:creationId xmlns:a16="http://schemas.microsoft.com/office/drawing/2014/main" id="{AEBE50AC-39A3-4DC0-BB35-6C06ECB1408A}"/>
              </a:ext>
            </a:extLst>
          </p:cNvPr>
          <p:cNvSpPr/>
          <p:nvPr/>
        </p:nvSpPr>
        <p:spPr>
          <a:xfrm>
            <a:off x="27687" y="3588916"/>
            <a:ext cx="2498646" cy="286943"/>
          </a:xfrm>
          <a:prstGeom prst="roundRect">
            <a:avLst/>
          </a:prstGeom>
          <a:solidFill>
            <a:srgbClr val="00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Rounded Corners 47">
            <a:extLst>
              <a:ext uri="{FF2B5EF4-FFF2-40B4-BE49-F238E27FC236}">
                <a16:creationId xmlns:a16="http://schemas.microsoft.com/office/drawing/2014/main" id="{770EC86B-6CCE-4459-A1F2-83937F9A9609}"/>
              </a:ext>
            </a:extLst>
          </p:cNvPr>
          <p:cNvSpPr/>
          <p:nvPr/>
        </p:nvSpPr>
        <p:spPr>
          <a:xfrm>
            <a:off x="113198" y="3861037"/>
            <a:ext cx="3096167" cy="322959"/>
          </a:xfrm>
          <a:prstGeom prst="roundRect">
            <a:avLst/>
          </a:prstGeom>
          <a:solidFill>
            <a:srgbClr val="00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Rounded Corners 48">
            <a:extLst>
              <a:ext uri="{FF2B5EF4-FFF2-40B4-BE49-F238E27FC236}">
                <a16:creationId xmlns:a16="http://schemas.microsoft.com/office/drawing/2014/main" id="{3759978D-1B68-4974-8FEC-02A114DA7496}"/>
              </a:ext>
            </a:extLst>
          </p:cNvPr>
          <p:cNvSpPr/>
          <p:nvPr/>
        </p:nvSpPr>
        <p:spPr>
          <a:xfrm>
            <a:off x="2170963" y="4206285"/>
            <a:ext cx="1522496" cy="295933"/>
          </a:xfrm>
          <a:prstGeom prst="roundRect">
            <a:avLst/>
          </a:prstGeom>
          <a:solidFill>
            <a:srgbClr val="00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Rounded Corners 49">
            <a:extLst>
              <a:ext uri="{FF2B5EF4-FFF2-40B4-BE49-F238E27FC236}">
                <a16:creationId xmlns:a16="http://schemas.microsoft.com/office/drawing/2014/main" id="{8D2D2F95-95DE-4386-84F5-BD5F99011656}"/>
              </a:ext>
            </a:extLst>
          </p:cNvPr>
          <p:cNvSpPr/>
          <p:nvPr/>
        </p:nvSpPr>
        <p:spPr>
          <a:xfrm>
            <a:off x="-8516" y="4957209"/>
            <a:ext cx="660602" cy="290347"/>
          </a:xfrm>
          <a:prstGeom prst="roundRect">
            <a:avLst/>
          </a:prstGeom>
          <a:solidFill>
            <a:srgbClr val="00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Rounded Corners 50">
            <a:extLst>
              <a:ext uri="{FF2B5EF4-FFF2-40B4-BE49-F238E27FC236}">
                <a16:creationId xmlns:a16="http://schemas.microsoft.com/office/drawing/2014/main" id="{3DAC2401-687B-4D9E-9E37-351CA93BD4CC}"/>
              </a:ext>
            </a:extLst>
          </p:cNvPr>
          <p:cNvSpPr/>
          <p:nvPr/>
        </p:nvSpPr>
        <p:spPr>
          <a:xfrm>
            <a:off x="1183365" y="4933324"/>
            <a:ext cx="1156099" cy="314232"/>
          </a:xfrm>
          <a:prstGeom prst="roundRect">
            <a:avLst/>
          </a:prstGeom>
          <a:solidFill>
            <a:srgbClr val="00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Rounded Corners 51">
            <a:extLst>
              <a:ext uri="{FF2B5EF4-FFF2-40B4-BE49-F238E27FC236}">
                <a16:creationId xmlns:a16="http://schemas.microsoft.com/office/drawing/2014/main" id="{CF1291A7-AD40-4CD5-AC46-6AA5CE19C81C}"/>
              </a:ext>
            </a:extLst>
          </p:cNvPr>
          <p:cNvSpPr/>
          <p:nvPr/>
        </p:nvSpPr>
        <p:spPr>
          <a:xfrm>
            <a:off x="3039741" y="4941381"/>
            <a:ext cx="1156099" cy="314232"/>
          </a:xfrm>
          <a:prstGeom prst="roundRect">
            <a:avLst/>
          </a:prstGeom>
          <a:solidFill>
            <a:srgbClr val="00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Rounded Corners 52">
            <a:extLst>
              <a:ext uri="{FF2B5EF4-FFF2-40B4-BE49-F238E27FC236}">
                <a16:creationId xmlns:a16="http://schemas.microsoft.com/office/drawing/2014/main" id="{2009C87C-B8E1-456F-8410-DE339434937F}"/>
              </a:ext>
            </a:extLst>
          </p:cNvPr>
          <p:cNvSpPr/>
          <p:nvPr/>
        </p:nvSpPr>
        <p:spPr>
          <a:xfrm>
            <a:off x="1067036" y="5244238"/>
            <a:ext cx="853326" cy="314232"/>
          </a:xfrm>
          <a:prstGeom prst="roundRect">
            <a:avLst/>
          </a:prstGeom>
          <a:solidFill>
            <a:srgbClr val="00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Rounded Corners 54">
            <a:extLst>
              <a:ext uri="{FF2B5EF4-FFF2-40B4-BE49-F238E27FC236}">
                <a16:creationId xmlns:a16="http://schemas.microsoft.com/office/drawing/2014/main" id="{180C6498-B6EE-4747-8B5E-90ADE9902932}"/>
              </a:ext>
            </a:extLst>
          </p:cNvPr>
          <p:cNvSpPr/>
          <p:nvPr/>
        </p:nvSpPr>
        <p:spPr>
          <a:xfrm>
            <a:off x="2637455" y="5255613"/>
            <a:ext cx="1156099" cy="314232"/>
          </a:xfrm>
          <a:prstGeom prst="roundRect">
            <a:avLst/>
          </a:prstGeom>
          <a:solidFill>
            <a:srgbClr val="00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Rounded Corners 55">
            <a:extLst>
              <a:ext uri="{FF2B5EF4-FFF2-40B4-BE49-F238E27FC236}">
                <a16:creationId xmlns:a16="http://schemas.microsoft.com/office/drawing/2014/main" id="{F4AEEDA6-BEEC-40AA-A92A-3AB2AA4F53C4}"/>
              </a:ext>
            </a:extLst>
          </p:cNvPr>
          <p:cNvSpPr/>
          <p:nvPr/>
        </p:nvSpPr>
        <p:spPr>
          <a:xfrm>
            <a:off x="10089950" y="1364186"/>
            <a:ext cx="1417220" cy="320218"/>
          </a:xfrm>
          <a:prstGeom prst="roundRect">
            <a:avLst/>
          </a:prstGeom>
          <a:solidFill>
            <a:srgbClr val="00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Rounded Corners 57">
            <a:extLst>
              <a:ext uri="{FF2B5EF4-FFF2-40B4-BE49-F238E27FC236}">
                <a16:creationId xmlns:a16="http://schemas.microsoft.com/office/drawing/2014/main" id="{071E36A1-E4D7-4553-BC3A-54816A350D80}"/>
              </a:ext>
            </a:extLst>
          </p:cNvPr>
          <p:cNvSpPr/>
          <p:nvPr/>
        </p:nvSpPr>
        <p:spPr>
          <a:xfrm>
            <a:off x="8903187" y="1089433"/>
            <a:ext cx="1417220" cy="320218"/>
          </a:xfrm>
          <a:prstGeom prst="roundRect">
            <a:avLst/>
          </a:prstGeom>
          <a:solidFill>
            <a:srgbClr val="00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Rounded Corners 58">
            <a:extLst>
              <a:ext uri="{FF2B5EF4-FFF2-40B4-BE49-F238E27FC236}">
                <a16:creationId xmlns:a16="http://schemas.microsoft.com/office/drawing/2014/main" id="{CD94DC6A-221A-4D17-9AAF-5AE25C1BDE01}"/>
              </a:ext>
            </a:extLst>
          </p:cNvPr>
          <p:cNvSpPr/>
          <p:nvPr/>
        </p:nvSpPr>
        <p:spPr>
          <a:xfrm>
            <a:off x="8973311" y="2282370"/>
            <a:ext cx="2393935" cy="205036"/>
          </a:xfrm>
          <a:prstGeom prst="roundRect">
            <a:avLst/>
          </a:prstGeom>
          <a:solidFill>
            <a:srgbClr val="00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Rounded Corners 59">
            <a:extLst>
              <a:ext uri="{FF2B5EF4-FFF2-40B4-BE49-F238E27FC236}">
                <a16:creationId xmlns:a16="http://schemas.microsoft.com/office/drawing/2014/main" id="{A07AC789-7682-4E68-821F-12F04D6A8E38}"/>
              </a:ext>
            </a:extLst>
          </p:cNvPr>
          <p:cNvSpPr/>
          <p:nvPr/>
        </p:nvSpPr>
        <p:spPr>
          <a:xfrm>
            <a:off x="10668001" y="2597008"/>
            <a:ext cx="1410802" cy="314639"/>
          </a:xfrm>
          <a:prstGeom prst="roundRect">
            <a:avLst/>
          </a:prstGeom>
          <a:solidFill>
            <a:srgbClr val="00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Rounded Corners 60">
            <a:extLst>
              <a:ext uri="{FF2B5EF4-FFF2-40B4-BE49-F238E27FC236}">
                <a16:creationId xmlns:a16="http://schemas.microsoft.com/office/drawing/2014/main" id="{0DA87FD8-890B-49DE-ADCD-FC9EB3D15313}"/>
              </a:ext>
            </a:extLst>
          </p:cNvPr>
          <p:cNvSpPr/>
          <p:nvPr/>
        </p:nvSpPr>
        <p:spPr>
          <a:xfrm>
            <a:off x="10042200" y="2889815"/>
            <a:ext cx="2036602" cy="335731"/>
          </a:xfrm>
          <a:prstGeom prst="roundRect">
            <a:avLst/>
          </a:prstGeom>
          <a:solidFill>
            <a:srgbClr val="00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Rounded Corners 61">
            <a:extLst>
              <a:ext uri="{FF2B5EF4-FFF2-40B4-BE49-F238E27FC236}">
                <a16:creationId xmlns:a16="http://schemas.microsoft.com/office/drawing/2014/main" id="{9A6075F4-53A3-40F2-B1AE-7F32F2F749A6}"/>
              </a:ext>
            </a:extLst>
          </p:cNvPr>
          <p:cNvSpPr/>
          <p:nvPr/>
        </p:nvSpPr>
        <p:spPr>
          <a:xfrm>
            <a:off x="10283147" y="3183444"/>
            <a:ext cx="1795655" cy="405472"/>
          </a:xfrm>
          <a:prstGeom prst="roundRect">
            <a:avLst/>
          </a:prstGeom>
          <a:solidFill>
            <a:srgbClr val="00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Rounded Corners 62">
            <a:extLst>
              <a:ext uri="{FF2B5EF4-FFF2-40B4-BE49-F238E27FC236}">
                <a16:creationId xmlns:a16="http://schemas.microsoft.com/office/drawing/2014/main" id="{B8D9CDF3-C9AB-4A11-981D-285EA51E85A8}"/>
              </a:ext>
            </a:extLst>
          </p:cNvPr>
          <p:cNvSpPr/>
          <p:nvPr/>
        </p:nvSpPr>
        <p:spPr>
          <a:xfrm>
            <a:off x="2519377" y="3567372"/>
            <a:ext cx="385613" cy="290347"/>
          </a:xfrm>
          <a:prstGeom prst="roundRect">
            <a:avLst/>
          </a:prstGeom>
          <a:solidFill>
            <a:srgbClr val="00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74182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wipe(left)">
                                      <p:cBhvr>
                                        <p:cTn id="11" dur="500"/>
                                        <p:tgtEl>
                                          <p:spTgt spid="42"/>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wipe(left)">
                                      <p:cBhvr>
                                        <p:cTn id="14" dur="500"/>
                                        <p:tgtEl>
                                          <p:spTgt spid="44"/>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wipe(left)">
                                      <p:cBhvr>
                                        <p:cTn id="17" dur="500"/>
                                        <p:tgtEl>
                                          <p:spTgt spid="46"/>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wipe(left)">
                                      <p:cBhvr>
                                        <p:cTn id="20" dur="500"/>
                                        <p:tgtEl>
                                          <p:spTgt spid="47"/>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wipe(left)">
                                      <p:cBhvr>
                                        <p:cTn id="23" dur="500"/>
                                        <p:tgtEl>
                                          <p:spTgt spid="48"/>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wipe(left)">
                                      <p:cBhvr>
                                        <p:cTn id="26" dur="500"/>
                                        <p:tgtEl>
                                          <p:spTgt spid="49"/>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50"/>
                                        </p:tgtEl>
                                        <p:attrNameLst>
                                          <p:attrName>style.visibility</p:attrName>
                                        </p:attrNameLst>
                                      </p:cBhvr>
                                      <p:to>
                                        <p:strVal val="visible"/>
                                      </p:to>
                                    </p:set>
                                    <p:animEffect transition="in" filter="wipe(left)">
                                      <p:cBhvr>
                                        <p:cTn id="29" dur="500"/>
                                        <p:tgtEl>
                                          <p:spTgt spid="50"/>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wipe(left)">
                                      <p:cBhvr>
                                        <p:cTn id="32" dur="500"/>
                                        <p:tgtEl>
                                          <p:spTgt spid="45"/>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51"/>
                                        </p:tgtEl>
                                        <p:attrNameLst>
                                          <p:attrName>style.visibility</p:attrName>
                                        </p:attrNameLst>
                                      </p:cBhvr>
                                      <p:to>
                                        <p:strVal val="visible"/>
                                      </p:to>
                                    </p:set>
                                    <p:animEffect transition="in" filter="wipe(left)">
                                      <p:cBhvr>
                                        <p:cTn id="35" dur="500"/>
                                        <p:tgtEl>
                                          <p:spTgt spid="51"/>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wipe(left)">
                                      <p:cBhvr>
                                        <p:cTn id="38" dur="500"/>
                                        <p:tgtEl>
                                          <p:spTgt spid="52"/>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53"/>
                                        </p:tgtEl>
                                        <p:attrNameLst>
                                          <p:attrName>style.visibility</p:attrName>
                                        </p:attrNameLst>
                                      </p:cBhvr>
                                      <p:to>
                                        <p:strVal val="visible"/>
                                      </p:to>
                                    </p:set>
                                    <p:animEffect transition="in" filter="wipe(left)">
                                      <p:cBhvr>
                                        <p:cTn id="41" dur="500"/>
                                        <p:tgtEl>
                                          <p:spTgt spid="53"/>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55"/>
                                        </p:tgtEl>
                                        <p:attrNameLst>
                                          <p:attrName>style.visibility</p:attrName>
                                        </p:attrNameLst>
                                      </p:cBhvr>
                                      <p:to>
                                        <p:strVal val="visible"/>
                                      </p:to>
                                    </p:set>
                                    <p:animEffect transition="in" filter="wipe(left)">
                                      <p:cBhvr>
                                        <p:cTn id="44" dur="500"/>
                                        <p:tgtEl>
                                          <p:spTgt spid="55"/>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56"/>
                                        </p:tgtEl>
                                        <p:attrNameLst>
                                          <p:attrName>style.visibility</p:attrName>
                                        </p:attrNameLst>
                                      </p:cBhvr>
                                      <p:to>
                                        <p:strVal val="visible"/>
                                      </p:to>
                                    </p:set>
                                    <p:animEffect transition="in" filter="wipe(left)">
                                      <p:cBhvr>
                                        <p:cTn id="47" dur="500"/>
                                        <p:tgtEl>
                                          <p:spTgt spid="56"/>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58"/>
                                        </p:tgtEl>
                                        <p:attrNameLst>
                                          <p:attrName>style.visibility</p:attrName>
                                        </p:attrNameLst>
                                      </p:cBhvr>
                                      <p:to>
                                        <p:strVal val="visible"/>
                                      </p:to>
                                    </p:set>
                                    <p:animEffect transition="in" filter="wipe(left)">
                                      <p:cBhvr>
                                        <p:cTn id="50" dur="500"/>
                                        <p:tgtEl>
                                          <p:spTgt spid="58"/>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59"/>
                                        </p:tgtEl>
                                        <p:attrNameLst>
                                          <p:attrName>style.visibility</p:attrName>
                                        </p:attrNameLst>
                                      </p:cBhvr>
                                      <p:to>
                                        <p:strVal val="visible"/>
                                      </p:to>
                                    </p:set>
                                    <p:animEffect transition="in" filter="wipe(left)">
                                      <p:cBhvr>
                                        <p:cTn id="53" dur="500"/>
                                        <p:tgtEl>
                                          <p:spTgt spid="59"/>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60"/>
                                        </p:tgtEl>
                                        <p:attrNameLst>
                                          <p:attrName>style.visibility</p:attrName>
                                        </p:attrNameLst>
                                      </p:cBhvr>
                                      <p:to>
                                        <p:strVal val="visible"/>
                                      </p:to>
                                    </p:set>
                                    <p:animEffect transition="in" filter="wipe(left)">
                                      <p:cBhvr>
                                        <p:cTn id="56" dur="500"/>
                                        <p:tgtEl>
                                          <p:spTgt spid="60"/>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61"/>
                                        </p:tgtEl>
                                        <p:attrNameLst>
                                          <p:attrName>style.visibility</p:attrName>
                                        </p:attrNameLst>
                                      </p:cBhvr>
                                      <p:to>
                                        <p:strVal val="visible"/>
                                      </p:to>
                                    </p:set>
                                    <p:animEffect transition="in" filter="wipe(left)">
                                      <p:cBhvr>
                                        <p:cTn id="59" dur="500"/>
                                        <p:tgtEl>
                                          <p:spTgt spid="61"/>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62"/>
                                        </p:tgtEl>
                                        <p:attrNameLst>
                                          <p:attrName>style.visibility</p:attrName>
                                        </p:attrNameLst>
                                      </p:cBhvr>
                                      <p:to>
                                        <p:strVal val="visible"/>
                                      </p:to>
                                    </p:set>
                                    <p:animEffect transition="in" filter="wipe(left)">
                                      <p:cBhvr>
                                        <p:cTn id="62" dur="500"/>
                                        <p:tgtEl>
                                          <p:spTgt spid="62"/>
                                        </p:tgtEl>
                                      </p:cBhvr>
                                    </p:animEffect>
                                  </p:childTnLst>
                                </p:cTn>
                              </p:par>
                              <p:par>
                                <p:cTn id="63" presetID="22" presetClass="entr" presetSubtype="8" fill="hold" grpId="0" nodeType="withEffect">
                                  <p:stCondLst>
                                    <p:cond delay="0"/>
                                  </p:stCondLst>
                                  <p:childTnLst>
                                    <p:set>
                                      <p:cBhvr>
                                        <p:cTn id="64" dur="1" fill="hold">
                                          <p:stCondLst>
                                            <p:cond delay="0"/>
                                          </p:stCondLst>
                                        </p:cTn>
                                        <p:tgtEl>
                                          <p:spTgt spid="63"/>
                                        </p:tgtEl>
                                        <p:attrNameLst>
                                          <p:attrName>style.visibility</p:attrName>
                                        </p:attrNameLst>
                                      </p:cBhvr>
                                      <p:to>
                                        <p:strVal val="visible"/>
                                      </p:to>
                                    </p:set>
                                    <p:animEffect transition="in" filter="wipe(left)">
                                      <p:cBhvr>
                                        <p:cTn id="65" dur="500"/>
                                        <p:tgtEl>
                                          <p:spTgt spid="63"/>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28"/>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27"/>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29"/>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30"/>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31"/>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32"/>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33"/>
                                        </p:tgtEl>
                                        <p:attrNameLst>
                                          <p:attrName>style.visibility</p:attrName>
                                        </p:attrNameLst>
                                      </p:cBhvr>
                                      <p:to>
                                        <p:strVal val="visible"/>
                                      </p:to>
                                    </p:set>
                                  </p:childTnLst>
                                </p:cTn>
                              </p:par>
                              <p:par>
                                <p:cTn id="84" presetID="1" presetClass="entr" presetSubtype="0" fill="hold" grpId="0" nodeType="withEffect">
                                  <p:stCondLst>
                                    <p:cond delay="0"/>
                                  </p:stCondLst>
                                  <p:childTnLst>
                                    <p:set>
                                      <p:cBhvr>
                                        <p:cTn id="85" dur="1" fill="hold">
                                          <p:stCondLst>
                                            <p:cond delay="0"/>
                                          </p:stCondLst>
                                        </p:cTn>
                                        <p:tgtEl>
                                          <p:spTgt spid="34"/>
                                        </p:tgtEl>
                                        <p:attrNameLst>
                                          <p:attrName>style.visibility</p:attrName>
                                        </p:attrNameLst>
                                      </p:cBhvr>
                                      <p:to>
                                        <p:strVal val="visible"/>
                                      </p:to>
                                    </p:set>
                                  </p:childTnLst>
                                </p:cTn>
                              </p:par>
                              <p:par>
                                <p:cTn id="86" presetID="1" presetClass="entr" presetSubtype="0" fill="hold" grpId="0" nodeType="withEffect">
                                  <p:stCondLst>
                                    <p:cond delay="0"/>
                                  </p:stCondLst>
                                  <p:childTnLst>
                                    <p:set>
                                      <p:cBhvr>
                                        <p:cTn id="87" dur="1" fill="hold">
                                          <p:stCondLst>
                                            <p:cond delay="0"/>
                                          </p:stCondLst>
                                        </p:cTn>
                                        <p:tgtEl>
                                          <p:spTgt spid="35"/>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36"/>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0"/>
                                          </p:stCondLst>
                                        </p:cTn>
                                        <p:tgtEl>
                                          <p:spTgt spid="37"/>
                                        </p:tgtEl>
                                        <p:attrNameLst>
                                          <p:attrName>style.visibility</p:attrName>
                                        </p:attrNameLst>
                                      </p:cBhvr>
                                      <p:to>
                                        <p:strVal val="visible"/>
                                      </p:to>
                                    </p:set>
                                  </p:childTnLst>
                                </p:cTn>
                              </p:par>
                              <p:par>
                                <p:cTn id="92" presetID="1" presetClass="entr" presetSubtype="0" fill="hold" grpId="0" nodeType="withEffect">
                                  <p:stCondLst>
                                    <p:cond delay="0"/>
                                  </p:stCondLst>
                                  <p:childTnLst>
                                    <p:set>
                                      <p:cBhvr>
                                        <p:cTn id="93" dur="1" fill="hold">
                                          <p:stCondLst>
                                            <p:cond delay="0"/>
                                          </p:stCondLst>
                                        </p:cTn>
                                        <p:tgtEl>
                                          <p:spTgt spid="38"/>
                                        </p:tgtEl>
                                        <p:attrNameLst>
                                          <p:attrName>style.visibility</p:attrName>
                                        </p:attrNameLst>
                                      </p:cBhvr>
                                      <p:to>
                                        <p:strVal val="visible"/>
                                      </p:to>
                                    </p:set>
                                  </p:childTnLst>
                                </p:cTn>
                              </p:par>
                              <p:par>
                                <p:cTn id="94" presetID="1" presetClass="entr" presetSubtype="0" fill="hold" grpId="0" nodeType="withEffect">
                                  <p:stCondLst>
                                    <p:cond delay="0"/>
                                  </p:stCondLst>
                                  <p:childTnLst>
                                    <p:set>
                                      <p:cBhvr>
                                        <p:cTn id="95" dur="1" fill="hold">
                                          <p:stCondLst>
                                            <p:cond delay="0"/>
                                          </p:stCondLst>
                                        </p:cTn>
                                        <p:tgtEl>
                                          <p:spTgt spid="39"/>
                                        </p:tgtEl>
                                        <p:attrNameLst>
                                          <p:attrName>style.visibility</p:attrName>
                                        </p:attrNameLst>
                                      </p:cBhvr>
                                      <p:to>
                                        <p:strVal val="visible"/>
                                      </p:to>
                                    </p:set>
                                  </p:childTnLst>
                                </p:cTn>
                              </p:par>
                              <p:par>
                                <p:cTn id="96" presetID="1" presetClass="entr" presetSubtype="0" fill="hold" grpId="0" nodeType="withEffect">
                                  <p:stCondLst>
                                    <p:cond delay="0"/>
                                  </p:stCondLst>
                                  <p:childTnLst>
                                    <p:set>
                                      <p:cBhvr>
                                        <p:cTn id="97" dur="1" fill="hold">
                                          <p:stCondLst>
                                            <p:cond delay="0"/>
                                          </p:stCondLst>
                                        </p:cTn>
                                        <p:tgtEl>
                                          <p:spTgt spid="40"/>
                                        </p:tgtEl>
                                        <p:attrNameLst>
                                          <p:attrName>style.visibility</p:attrName>
                                        </p:attrNameLst>
                                      </p:cBhvr>
                                      <p:to>
                                        <p:strVal val="visible"/>
                                      </p:to>
                                    </p:set>
                                  </p:childTnLst>
                                </p:cTn>
                              </p:par>
                              <p:par>
                                <p:cTn id="98" presetID="1" presetClass="entr" presetSubtype="0" fill="hold" grpId="0" nodeType="withEffect">
                                  <p:stCondLst>
                                    <p:cond delay="0"/>
                                  </p:stCondLst>
                                  <p:childTnLst>
                                    <p:set>
                                      <p:cBhvr>
                                        <p:cTn id="99"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5" grpId="0" animBg="1"/>
      <p:bldP spid="56" grpId="0" animBg="1"/>
      <p:bldP spid="58" grpId="0" animBg="1"/>
      <p:bldP spid="59" grpId="0" animBg="1"/>
      <p:bldP spid="60" grpId="0" animBg="1"/>
      <p:bldP spid="61" grpId="0" animBg="1"/>
      <p:bldP spid="62" grpId="0" animBg="1"/>
      <p:bldP spid="6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1388436" y="68248"/>
            <a:ext cx="666377" cy="330764"/>
          </a:xfrm>
          <a:prstGeom prst="roundRect">
            <a:avLst/>
          </a:prstGeom>
          <a:solidFill>
            <a:schemeClr val="accent5">
              <a:lumMod val="50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0" name="TextBox 39">
            <a:extLst>
              <a:ext uri="{FF2B5EF4-FFF2-40B4-BE49-F238E27FC236}">
                <a16:creationId xmlns:a16="http://schemas.microsoft.com/office/drawing/2014/main" id="{58262291-C73B-4B2E-82D8-5B041E1BB767}"/>
              </a:ext>
            </a:extLst>
          </p:cNvPr>
          <p:cNvSpPr txBox="1"/>
          <p:nvPr/>
        </p:nvSpPr>
        <p:spPr>
          <a:xfrm>
            <a:off x="5061104" y="36203"/>
            <a:ext cx="5996814"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mj-lt"/>
              </a:rPr>
              <a:t>Daniel describe a </a:t>
            </a:r>
            <a:r>
              <a:rPr kumimoji="0" lang="en-GB" sz="2000" b="0" i="0" u="none" strike="noStrike" kern="0" cap="none" spc="0" normalizeH="0" baseline="0" noProof="0" dirty="0" err="1">
                <a:ln>
                  <a:noFill/>
                </a:ln>
                <a:solidFill>
                  <a:srgbClr val="002060"/>
                </a:solidFill>
                <a:effectLst/>
                <a:uLnTx/>
                <a:uFillTx/>
                <a:latin typeface="+mj-lt"/>
              </a:rPr>
              <a:t>unos</a:t>
            </a:r>
            <a:r>
              <a:rPr kumimoji="0" lang="en-GB" sz="2000" b="0" i="0" u="none" strike="noStrike" kern="0" cap="none" spc="0" normalizeH="0" baseline="0" noProof="0" dirty="0">
                <a:ln>
                  <a:noFill/>
                </a:ln>
                <a:solidFill>
                  <a:srgbClr val="002060"/>
                </a:solidFill>
                <a:effectLst/>
                <a:uLnTx/>
                <a:uFillTx/>
                <a:latin typeface="+mj-lt"/>
              </a:rPr>
              <a:t> </a:t>
            </a:r>
            <a:r>
              <a:rPr kumimoji="0" lang="en-GB" sz="2000" b="0" i="0" u="none" strike="noStrike" kern="0" cap="none" spc="0" normalizeH="0" baseline="0" noProof="0" dirty="0" err="1">
                <a:ln>
                  <a:noFill/>
                </a:ln>
                <a:solidFill>
                  <a:srgbClr val="002060"/>
                </a:solidFill>
                <a:effectLst/>
                <a:uLnTx/>
                <a:uFillTx/>
                <a:latin typeface="+mj-lt"/>
              </a:rPr>
              <a:t>profesores</a:t>
            </a:r>
            <a:r>
              <a:rPr kumimoji="0" lang="en-GB" sz="2000" b="0" i="0" u="none" strike="noStrike" kern="0" cap="none" spc="0" normalizeH="0" baseline="0" noProof="0" dirty="0">
                <a:ln>
                  <a:noFill/>
                </a:ln>
                <a:solidFill>
                  <a:srgbClr val="002060"/>
                </a:solidFill>
                <a:effectLst/>
                <a:uLnTx/>
                <a:uFillTx/>
                <a:latin typeface="+mj-lt"/>
              </a:rPr>
              <a:t>, </a:t>
            </a:r>
            <a:r>
              <a:rPr kumimoji="0" lang="en-GB" sz="2000" b="0" i="0" u="none" strike="noStrike" kern="0" cap="none" spc="0" normalizeH="0" baseline="0" noProof="0" dirty="0" err="1">
                <a:ln>
                  <a:noFill/>
                </a:ln>
                <a:solidFill>
                  <a:srgbClr val="002060"/>
                </a:solidFill>
                <a:effectLst/>
                <a:uLnTx/>
                <a:uFillTx/>
                <a:latin typeface="+mj-lt"/>
              </a:rPr>
              <a:t>también</a:t>
            </a:r>
            <a:r>
              <a:rPr lang="en-GB" sz="2000" kern="0" dirty="0">
                <a:solidFill>
                  <a:srgbClr val="002060"/>
                </a:solidFill>
                <a:latin typeface="+mj-lt"/>
              </a:rPr>
              <a:t>.</a:t>
            </a:r>
            <a:endParaRPr kumimoji="0" lang="en-GB" sz="1800" b="0" i="0" u="none" strike="noStrike" kern="0" cap="none" spc="0" normalizeH="0" baseline="0" noProof="0" dirty="0">
              <a:ln>
                <a:noFill/>
              </a:ln>
              <a:solidFill>
                <a:srgbClr val="002060"/>
              </a:solidFill>
              <a:effectLst/>
              <a:uLnTx/>
              <a:uFillTx/>
              <a:latin typeface="+mj-lt"/>
            </a:endParaRPr>
          </a:p>
        </p:txBody>
      </p:sp>
      <p:graphicFrame>
        <p:nvGraphicFramePr>
          <p:cNvPr id="41" name="Table 40">
            <a:extLst>
              <a:ext uri="{FF2B5EF4-FFF2-40B4-BE49-F238E27FC236}">
                <a16:creationId xmlns:a16="http://schemas.microsoft.com/office/drawing/2014/main" id="{9D7D67C6-D8E1-4C07-A14F-50A235C3A900}"/>
              </a:ext>
            </a:extLst>
          </p:cNvPr>
          <p:cNvGraphicFramePr>
            <a:graphicFrameLocks noGrp="1"/>
          </p:cNvGraphicFramePr>
          <p:nvPr>
            <p:extLst>
              <p:ext uri="{D42A27DB-BD31-4B8C-83A1-F6EECF244321}">
                <p14:modId xmlns:p14="http://schemas.microsoft.com/office/powerpoint/2010/main" val="2986984756"/>
              </p:ext>
            </p:extLst>
          </p:nvPr>
        </p:nvGraphicFramePr>
        <p:xfrm>
          <a:off x="170145" y="1389421"/>
          <a:ext cx="9237892" cy="4806336"/>
        </p:xfrm>
        <a:graphic>
          <a:graphicData uri="http://schemas.openxmlformats.org/drawingml/2006/table">
            <a:tbl>
              <a:tblPr firstRow="1" bandRow="1"/>
              <a:tblGrid>
                <a:gridCol w="746455">
                  <a:extLst>
                    <a:ext uri="{9D8B030D-6E8A-4147-A177-3AD203B41FA5}">
                      <a16:colId xmlns:a16="http://schemas.microsoft.com/office/drawing/2014/main" val="1538968713"/>
                    </a:ext>
                  </a:extLst>
                </a:gridCol>
                <a:gridCol w="4418770">
                  <a:extLst>
                    <a:ext uri="{9D8B030D-6E8A-4147-A177-3AD203B41FA5}">
                      <a16:colId xmlns:a16="http://schemas.microsoft.com/office/drawing/2014/main" val="3902333431"/>
                    </a:ext>
                  </a:extLst>
                </a:gridCol>
                <a:gridCol w="529409">
                  <a:extLst>
                    <a:ext uri="{9D8B030D-6E8A-4147-A177-3AD203B41FA5}">
                      <a16:colId xmlns:a16="http://schemas.microsoft.com/office/drawing/2014/main" val="1208048317"/>
                    </a:ext>
                  </a:extLst>
                </a:gridCol>
                <a:gridCol w="3543258">
                  <a:extLst>
                    <a:ext uri="{9D8B030D-6E8A-4147-A177-3AD203B41FA5}">
                      <a16:colId xmlns:a16="http://schemas.microsoft.com/office/drawing/2014/main" val="3700692663"/>
                    </a:ext>
                  </a:extLst>
                </a:gridCol>
              </a:tblGrid>
              <a:tr h="404192">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1800" b="1" dirty="0">
                          <a:solidFill>
                            <a:schemeClr val="tx1"/>
                          </a:solidFill>
                          <a:latin typeface="+mn-lt"/>
                        </a:rPr>
                        <a:t>1</a:t>
                      </a:r>
                    </a:p>
                  </a:txBody>
                  <a:tcPr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1600" b="1" dirty="0">
                        <a:solidFill>
                          <a:srgbClr val="002060"/>
                        </a:solidFill>
                        <a:latin typeface="+mn-lt"/>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1600" b="1" dirty="0">
                        <a:solidFill>
                          <a:srgbClr val="002060"/>
                        </a:solidFill>
                        <a:latin typeface="+mn-lt"/>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l"/>
                      <a:endParaRPr lang="en-GB" sz="1800" b="1" dirty="0">
                        <a:solidFill>
                          <a:schemeClr val="tx1"/>
                        </a:solidFill>
                        <a:latin typeface="+mn-lt"/>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1451558689"/>
                  </a:ext>
                </a:extLst>
              </a:tr>
              <a:tr h="404192">
                <a:tc vMerge="1">
                  <a:txBody>
                    <a:bodyPr/>
                    <a:lstStyle/>
                    <a:p>
                      <a:endParaRPr lang="en-GB" dirty="0"/>
                    </a:p>
                  </a:txBody>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1800" b="1" dirty="0">
                        <a:solidFill>
                          <a:schemeClr val="tx1"/>
                        </a:solidFill>
                        <a:latin typeface="+mn-lt"/>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1800" b="1" dirty="0">
                        <a:solidFill>
                          <a:schemeClr val="tx1"/>
                        </a:solidFill>
                        <a:latin typeface="+mn-lt"/>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vMerge="1">
                  <a:txBody>
                    <a:bodyPr/>
                    <a:lstStyle/>
                    <a:p>
                      <a:endParaRPr lang="en-GB" dirty="0"/>
                    </a:p>
                  </a:txBody>
                  <a:tcPr/>
                </a:tc>
                <a:extLst>
                  <a:ext uri="{0D108BD9-81ED-4DB2-BD59-A6C34878D82A}">
                    <a16:rowId xmlns:a16="http://schemas.microsoft.com/office/drawing/2014/main" val="3658350783"/>
                  </a:ext>
                </a:extLst>
              </a:tr>
              <a:tr h="398656">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1800" b="1" dirty="0">
                          <a:solidFill>
                            <a:schemeClr val="tx1"/>
                          </a:solidFill>
                          <a:latin typeface="+mn-lt"/>
                        </a:rPr>
                        <a:t>2</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1800" b="1" dirty="0">
                        <a:solidFill>
                          <a:schemeClr val="tx1"/>
                        </a:solidFill>
                        <a:latin typeface="+mn-lt"/>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1800" b="1" dirty="0">
                        <a:solidFill>
                          <a:schemeClr val="tx1"/>
                        </a:solidFill>
                        <a:latin typeface="+mn-lt"/>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l"/>
                      <a:endParaRPr lang="en-GB" sz="1800" b="1" baseline="0" dirty="0">
                        <a:solidFill>
                          <a:schemeClr val="tx1"/>
                        </a:solidFill>
                        <a:latin typeface="+mn-lt"/>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3134051697"/>
                  </a:ext>
                </a:extLst>
              </a:tr>
              <a:tr h="404192">
                <a:tc vMerge="1">
                  <a:txBody>
                    <a:bodyPr/>
                    <a:lstStyle/>
                    <a:p>
                      <a:endParaRPr lang="en-GB" dirty="0"/>
                    </a:p>
                  </a:txBody>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1800" b="1" dirty="0">
                        <a:solidFill>
                          <a:schemeClr val="tx1"/>
                        </a:solidFill>
                        <a:latin typeface="+mn-lt"/>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1800" b="1" dirty="0">
                        <a:solidFill>
                          <a:schemeClr val="tx1"/>
                        </a:solidFill>
                        <a:latin typeface="+mn-lt"/>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vMerge="1">
                  <a:txBody>
                    <a:bodyPr/>
                    <a:lstStyle/>
                    <a:p>
                      <a:pPr algn="l"/>
                      <a:endParaRPr lang="en-GB" dirty="0"/>
                    </a:p>
                  </a:txBody>
                  <a:tcPr/>
                </a:tc>
                <a:extLst>
                  <a:ext uri="{0D108BD9-81ED-4DB2-BD59-A6C34878D82A}">
                    <a16:rowId xmlns:a16="http://schemas.microsoft.com/office/drawing/2014/main" val="349607882"/>
                  </a:ext>
                </a:extLst>
              </a:tr>
              <a:tr h="404192">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1800" b="1" dirty="0">
                          <a:solidFill>
                            <a:schemeClr val="tx1"/>
                          </a:solidFill>
                          <a:latin typeface="+mn-lt"/>
                        </a:rPr>
                        <a:t>3</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1800" b="1" dirty="0">
                        <a:solidFill>
                          <a:schemeClr val="tx1"/>
                        </a:solidFill>
                        <a:latin typeface="+mn-lt"/>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1800" b="1" dirty="0">
                        <a:solidFill>
                          <a:schemeClr val="tx1"/>
                        </a:solidFill>
                        <a:latin typeface="+mn-lt"/>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l"/>
                      <a:endParaRPr lang="en-GB" sz="1800" b="1" dirty="0">
                        <a:solidFill>
                          <a:schemeClr val="tx1"/>
                        </a:solidFill>
                        <a:latin typeface="+mn-lt"/>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2865752588"/>
                  </a:ext>
                </a:extLst>
              </a:tr>
              <a:tr h="404192">
                <a:tc vMerge="1">
                  <a:txBody>
                    <a:bodyPr/>
                    <a:lstStyle/>
                    <a:p>
                      <a:endParaRPr lang="en-GB" dirty="0">
                        <a:solidFill>
                          <a:srgbClr val="002060"/>
                        </a:solidFill>
                        <a:latin typeface="Century Gothic" panose="020B0502020202020204" pitchFamily="34" charset="0"/>
                      </a:endParaRPr>
                    </a:p>
                  </a:txBody>
                  <a:tcP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1800" b="1" dirty="0">
                        <a:solidFill>
                          <a:schemeClr val="tx1"/>
                        </a:solidFill>
                        <a:latin typeface="+mn-lt"/>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1800" b="1" dirty="0">
                        <a:solidFill>
                          <a:schemeClr val="tx1"/>
                        </a:solidFill>
                        <a:latin typeface="+mn-lt"/>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vMerge="1">
                  <a:txBody>
                    <a:bodyPr/>
                    <a:lstStyle/>
                    <a:p>
                      <a:pPr algn="l"/>
                      <a:endParaRPr lang="en-GB" dirty="0"/>
                    </a:p>
                  </a:txBody>
                  <a:tcPr/>
                </a:tc>
                <a:extLst>
                  <a:ext uri="{0D108BD9-81ED-4DB2-BD59-A6C34878D82A}">
                    <a16:rowId xmlns:a16="http://schemas.microsoft.com/office/drawing/2014/main" val="3646375748"/>
                  </a:ext>
                </a:extLst>
              </a:tr>
              <a:tr h="404192">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1800" b="1" dirty="0">
                          <a:solidFill>
                            <a:schemeClr val="tx1"/>
                          </a:solidFill>
                          <a:latin typeface="+mn-lt"/>
                        </a:rPr>
                        <a:t>4</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1800" b="1" dirty="0">
                        <a:solidFill>
                          <a:schemeClr val="tx1"/>
                        </a:solidFill>
                        <a:latin typeface="+mn-lt"/>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1800" b="1" dirty="0">
                        <a:solidFill>
                          <a:schemeClr val="tx1"/>
                        </a:solidFill>
                        <a:latin typeface="+mn-lt"/>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l"/>
                      <a:endParaRPr lang="en-GB" sz="1800" b="1" baseline="0" dirty="0">
                        <a:solidFill>
                          <a:schemeClr val="tx1"/>
                        </a:solidFill>
                        <a:latin typeface="+mn-lt"/>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2589582004"/>
                  </a:ext>
                </a:extLst>
              </a:tr>
              <a:tr h="202096">
                <a:tc vMerge="1">
                  <a:txBody>
                    <a:bodyPr/>
                    <a:lstStyle/>
                    <a:p>
                      <a:endParaRPr lang="en-GB"/>
                    </a:p>
                  </a:txBody>
                  <a:tcPr>
                    <a:lnT w="12700" cap="flat" cmpd="sng" algn="ctr">
                      <a:solidFill>
                        <a:sysClr val="windowText" lastClr="000000"/>
                      </a:solidFill>
                      <a:prstDash val="solid"/>
                      <a:round/>
                      <a:headEnd type="none" w="med" len="med"/>
                      <a:tailEnd type="none" w="med" len="med"/>
                    </a:lnT>
                  </a:tcPr>
                </a:tc>
                <a:tc>
                  <a:txBody>
                    <a:bodyPr/>
                    <a:lstStyle/>
                    <a:p>
                      <a:endParaRPr lang="en-GB" sz="1800" b="1" dirty="0">
                        <a:solidFill>
                          <a:schemeClr val="tx1"/>
                        </a:solidFill>
                        <a:latin typeface="+mn-lt"/>
                      </a:endParaRP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DEFE3"/>
                    </a:solidFill>
                  </a:tcPr>
                </a:tc>
                <a:tc>
                  <a:txBody>
                    <a:bodyPr/>
                    <a:lstStyle/>
                    <a:p>
                      <a:endParaRPr lang="en-GB" sz="1800" b="1" dirty="0">
                        <a:solidFill>
                          <a:schemeClr val="tx1"/>
                        </a:solidFill>
                        <a:latin typeface="+mn-lt"/>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DEFE3"/>
                    </a:solidFill>
                  </a:tcPr>
                </a:tc>
                <a:tc vMerge="1">
                  <a:txBody>
                    <a:bodyPr/>
                    <a:lstStyle/>
                    <a:p>
                      <a:endParaRPr lang="en-GB"/>
                    </a:p>
                  </a:txBody>
                  <a:tcPr>
                    <a:lnL w="12700" cap="flat" cmpd="sng" algn="ctr">
                      <a:solidFill>
                        <a:sysClr val="windowText" lastClr="000000"/>
                      </a:solidFill>
                      <a:prstDash val="solid"/>
                      <a:round/>
                      <a:headEnd type="none" w="med" len="med"/>
                      <a:tailEnd type="none" w="med" len="med"/>
                    </a:lnL>
                    <a:lnT w="12700" cap="flat" cmpd="sng" algn="ctr">
                      <a:solidFill>
                        <a:sysClr val="windowText" lastClr="000000"/>
                      </a:solidFill>
                      <a:prstDash val="solid"/>
                      <a:round/>
                      <a:headEnd type="none" w="med" len="med"/>
                      <a:tailEnd type="none" w="med" len="med"/>
                    </a:lnT>
                  </a:tcPr>
                </a:tc>
                <a:extLst>
                  <a:ext uri="{0D108BD9-81ED-4DB2-BD59-A6C34878D82A}">
                    <a16:rowId xmlns:a16="http://schemas.microsoft.com/office/drawing/2014/main" val="1428224908"/>
                  </a:ext>
                </a:extLst>
              </a:tr>
              <a:tr h="404192">
                <a:tc rowSpan="2">
                  <a:txBody>
                    <a:bodyPr/>
                    <a:lstStyle/>
                    <a:p>
                      <a:pPr algn="ctr"/>
                      <a:r>
                        <a:rPr lang="en-GB" sz="1800" b="1" dirty="0">
                          <a:solidFill>
                            <a:schemeClr val="tx1"/>
                          </a:solidFill>
                          <a:latin typeface="+mn-lt"/>
                        </a:rPr>
                        <a:t>5</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p>
                      <a:endParaRPr lang="en-GB" sz="1800" b="1" dirty="0">
                        <a:solidFill>
                          <a:schemeClr val="tx1"/>
                        </a:solidFill>
                        <a:latin typeface="+mn-lt"/>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DEFE3"/>
                    </a:solidFill>
                  </a:tcPr>
                </a:tc>
                <a:tc>
                  <a:txBody>
                    <a:bodyPr/>
                    <a:lstStyle/>
                    <a:p>
                      <a:endParaRPr lang="en-GB" sz="1800" b="1" dirty="0">
                        <a:solidFill>
                          <a:schemeClr val="tx1"/>
                        </a:solidFill>
                        <a:latin typeface="+mn-lt"/>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DEFE3"/>
                    </a:solidFill>
                  </a:tcPr>
                </a:tc>
                <a:tc rowSpan="2">
                  <a:txBody>
                    <a:bodyPr/>
                    <a:lstStyle/>
                    <a:p>
                      <a:pPr algn="l"/>
                      <a:endParaRPr lang="en-GB" sz="1800" b="1" baseline="0" dirty="0">
                        <a:solidFill>
                          <a:schemeClr val="tx1"/>
                        </a:solidFill>
                        <a:latin typeface="+mn-lt"/>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822321246"/>
                  </a:ext>
                </a:extLst>
              </a:tr>
              <a:tr h="404192">
                <a:tc vMerge="1">
                  <a:txBody>
                    <a:bodyPr/>
                    <a:lstStyle/>
                    <a:p>
                      <a:endParaRPr lang="en-GB" dirty="0">
                        <a:solidFill>
                          <a:srgbClr val="002060"/>
                        </a:solidFill>
                        <a:latin typeface="Century Gothic" panose="020B0502020202020204" pitchFamily="34" charset="0"/>
                      </a:endParaRPr>
                    </a:p>
                  </a:txBody>
                  <a:tcP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1800" b="1" dirty="0">
                        <a:solidFill>
                          <a:schemeClr val="tx1"/>
                        </a:solidFill>
                        <a:latin typeface="+mn-lt"/>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1800" b="1" dirty="0">
                        <a:solidFill>
                          <a:schemeClr val="tx1"/>
                        </a:solidFill>
                        <a:latin typeface="+mn-lt"/>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vMerge="1">
                  <a:txBody>
                    <a:bodyPr/>
                    <a:lstStyle/>
                    <a:p>
                      <a:pPr algn="l"/>
                      <a:endParaRPr lang="en-GB" dirty="0"/>
                    </a:p>
                  </a:txBody>
                  <a:tcPr/>
                </a:tc>
                <a:extLst>
                  <a:ext uri="{0D108BD9-81ED-4DB2-BD59-A6C34878D82A}">
                    <a16:rowId xmlns:a16="http://schemas.microsoft.com/office/drawing/2014/main" val="306386367"/>
                  </a:ext>
                </a:extLst>
              </a:tr>
              <a:tr h="404192">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1800" b="1" dirty="0">
                          <a:solidFill>
                            <a:schemeClr val="tx1"/>
                          </a:solidFill>
                          <a:latin typeface="+mn-lt"/>
                        </a:rPr>
                        <a:t>6</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1800" b="1" dirty="0">
                        <a:solidFill>
                          <a:schemeClr val="tx1"/>
                        </a:solidFill>
                        <a:latin typeface="+mn-lt"/>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sz="1800" b="1" dirty="0">
                        <a:solidFill>
                          <a:schemeClr val="tx1"/>
                        </a:solidFill>
                        <a:latin typeface="+mn-lt"/>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l"/>
                      <a:endParaRPr lang="en-GB" sz="1800" b="1" dirty="0">
                        <a:solidFill>
                          <a:schemeClr val="tx1"/>
                        </a:solidFill>
                        <a:latin typeface="+mn-lt"/>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3767521564"/>
                  </a:ext>
                </a:extLst>
              </a:tr>
              <a:tr h="404192">
                <a:tc vMerge="1">
                  <a:txBody>
                    <a:bodyPr/>
                    <a:lstStyle/>
                    <a:p>
                      <a:endParaRPr lang="en-GB" dirty="0">
                        <a:solidFill>
                          <a:srgbClr val="002060"/>
                        </a:solidFill>
                      </a:endParaRPr>
                    </a:p>
                  </a:txBody>
                  <a:tcP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vMerge="1">
                  <a:txBody>
                    <a:bodyPr/>
                    <a:lstStyle/>
                    <a:p>
                      <a:pPr algn="l"/>
                      <a:endParaRPr lang="en-GB" dirty="0"/>
                    </a:p>
                  </a:txBody>
                  <a:tcPr/>
                </a:tc>
                <a:extLst>
                  <a:ext uri="{0D108BD9-81ED-4DB2-BD59-A6C34878D82A}">
                    <a16:rowId xmlns:a16="http://schemas.microsoft.com/office/drawing/2014/main" val="3861412623"/>
                  </a:ext>
                </a:extLst>
              </a:tr>
            </a:tbl>
          </a:graphicData>
        </a:graphic>
      </p:graphicFrame>
      <p:sp>
        <p:nvSpPr>
          <p:cNvPr id="42" name="TextBox 41">
            <a:extLst>
              <a:ext uri="{FF2B5EF4-FFF2-40B4-BE49-F238E27FC236}">
                <a16:creationId xmlns:a16="http://schemas.microsoft.com/office/drawing/2014/main" id="{A96103F7-3748-4690-8F1C-D9B7D6C832BA}"/>
              </a:ext>
            </a:extLst>
          </p:cNvPr>
          <p:cNvSpPr txBox="1"/>
          <p:nvPr/>
        </p:nvSpPr>
        <p:spPr>
          <a:xfrm>
            <a:off x="962697" y="1369768"/>
            <a:ext cx="4467678" cy="830997"/>
          </a:xfrm>
          <a:prstGeom prst="rect">
            <a:avLst/>
          </a:prstGeom>
          <a:noFill/>
        </p:spPr>
        <p:txBody>
          <a:bodyPr wrap="square" rtlCol="0">
            <a:spAutoFit/>
          </a:bodyPr>
          <a:lstStyle/>
          <a:p>
            <a:pPr marL="0" marR="0" lvl="0" indent="0" defTabSz="914400" eaLnBrk="1" fontAlgn="t" latinLnBrk="0" hangingPunct="1">
              <a:lnSpc>
                <a:spcPct val="12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mj-lt"/>
              </a:rPr>
              <a:t>El profesor de </a:t>
            </a:r>
            <a:r>
              <a:rPr kumimoji="0" lang="en-GB" sz="2000" b="0" i="0" u="none" strike="noStrike" kern="0" cap="none" spc="0" normalizeH="0" baseline="0" noProof="0" dirty="0" err="1">
                <a:ln>
                  <a:noFill/>
                </a:ln>
                <a:effectLst/>
                <a:uLnTx/>
                <a:uFillTx/>
                <a:latin typeface="+mj-lt"/>
              </a:rPr>
              <a:t>arte</a:t>
            </a:r>
            <a:r>
              <a:rPr kumimoji="0" lang="en-GB" sz="2000" b="0" i="0" u="none" strike="noStrike" kern="0" cap="none" spc="0" normalizeH="0" baseline="0" noProof="0" dirty="0">
                <a:ln>
                  <a:noFill/>
                </a:ln>
                <a:effectLst/>
                <a:uLnTx/>
                <a:uFillTx/>
                <a:latin typeface="+mj-lt"/>
              </a:rPr>
              <a:t> ___</a:t>
            </a:r>
          </a:p>
          <a:p>
            <a:pPr marL="0" marR="0" lvl="0" indent="0" defTabSz="914400" eaLnBrk="1" fontAlgn="t" latinLnBrk="0" hangingPunct="1">
              <a:lnSpc>
                <a:spcPct val="12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mj-lt"/>
              </a:rPr>
              <a:t>Los profesores de </a:t>
            </a:r>
            <a:r>
              <a:rPr kumimoji="0" lang="en-GB" sz="2000" b="0" i="0" u="none" strike="noStrike" kern="0" cap="none" spc="0" normalizeH="0" baseline="0" noProof="0" dirty="0" err="1">
                <a:ln>
                  <a:noFill/>
                </a:ln>
                <a:effectLst/>
                <a:uLnTx/>
                <a:uFillTx/>
                <a:latin typeface="+mj-lt"/>
              </a:rPr>
              <a:t>historia</a:t>
            </a:r>
            <a:r>
              <a:rPr kumimoji="0" lang="en-GB" sz="2000" b="0" i="0" u="none" strike="noStrike" kern="0" cap="none" spc="0" normalizeH="0" baseline="0" noProof="0" dirty="0">
                <a:ln>
                  <a:noFill/>
                </a:ln>
                <a:effectLst/>
                <a:uLnTx/>
                <a:uFillTx/>
                <a:latin typeface="+mj-lt"/>
              </a:rPr>
              <a:t> ___</a:t>
            </a:r>
          </a:p>
        </p:txBody>
      </p:sp>
      <p:sp>
        <p:nvSpPr>
          <p:cNvPr id="43" name="TextBox 42">
            <a:extLst>
              <a:ext uri="{FF2B5EF4-FFF2-40B4-BE49-F238E27FC236}">
                <a16:creationId xmlns:a16="http://schemas.microsoft.com/office/drawing/2014/main" id="{A3DEA78F-0695-4D9E-B605-52A8F12C81A3}"/>
              </a:ext>
            </a:extLst>
          </p:cNvPr>
          <p:cNvSpPr txBox="1"/>
          <p:nvPr/>
        </p:nvSpPr>
        <p:spPr>
          <a:xfrm>
            <a:off x="5850102" y="1640303"/>
            <a:ext cx="4115483"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effectLst/>
                <a:uLnTx/>
                <a:uFillTx/>
                <a:latin typeface="+mj-lt"/>
              </a:rPr>
              <a:t>bueno, pero nervioso.</a:t>
            </a:r>
          </a:p>
        </p:txBody>
      </p:sp>
      <p:sp>
        <p:nvSpPr>
          <p:cNvPr id="45" name="TextBox 44">
            <a:extLst>
              <a:ext uri="{FF2B5EF4-FFF2-40B4-BE49-F238E27FC236}">
                <a16:creationId xmlns:a16="http://schemas.microsoft.com/office/drawing/2014/main" id="{0816EEA1-6C30-41A6-95FD-FE51D74D8F95}"/>
              </a:ext>
            </a:extLst>
          </p:cNvPr>
          <p:cNvSpPr txBox="1"/>
          <p:nvPr/>
        </p:nvSpPr>
        <p:spPr>
          <a:xfrm>
            <a:off x="5909450" y="3207450"/>
            <a:ext cx="3393921"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effectLst/>
                <a:uLnTx/>
                <a:uFillTx/>
                <a:latin typeface="+mj-lt"/>
              </a:rPr>
              <a:t>rara. </a:t>
            </a:r>
          </a:p>
        </p:txBody>
      </p:sp>
      <p:sp>
        <p:nvSpPr>
          <p:cNvPr id="50" name="TextBox 49">
            <a:extLst>
              <a:ext uri="{FF2B5EF4-FFF2-40B4-BE49-F238E27FC236}">
                <a16:creationId xmlns:a16="http://schemas.microsoft.com/office/drawing/2014/main" id="{8D4594AF-3572-4906-8C6D-84D03E4BD21F}"/>
              </a:ext>
            </a:extLst>
          </p:cNvPr>
          <p:cNvSpPr txBox="1"/>
          <p:nvPr/>
        </p:nvSpPr>
        <p:spPr>
          <a:xfrm>
            <a:off x="979077" y="2179693"/>
            <a:ext cx="4524640" cy="830997"/>
          </a:xfrm>
          <a:prstGeom prst="rect">
            <a:avLst/>
          </a:prstGeom>
          <a:noFill/>
        </p:spPr>
        <p:txBody>
          <a:bodyPr wrap="square" rtlCol="0">
            <a:spAutoFit/>
          </a:bodyPr>
          <a:lstStyle/>
          <a:p>
            <a:pPr marL="0" marR="0" lvl="0" indent="0" defTabSz="914400" eaLnBrk="1" fontAlgn="t" latinLnBrk="0" hangingPunct="1">
              <a:lnSpc>
                <a:spcPct val="12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mj-lt"/>
              </a:rPr>
              <a:t>Los profesores de </a:t>
            </a:r>
            <a:r>
              <a:rPr kumimoji="0" lang="en-GB" sz="2000" b="0" i="0" u="none" strike="noStrike" kern="0" cap="none" spc="0" normalizeH="0" baseline="0" noProof="0" dirty="0" err="1">
                <a:ln>
                  <a:noFill/>
                </a:ln>
                <a:effectLst/>
                <a:uLnTx/>
                <a:uFillTx/>
                <a:latin typeface="+mj-lt"/>
              </a:rPr>
              <a:t>ciencias</a:t>
            </a:r>
            <a:r>
              <a:rPr kumimoji="0" lang="en-GB" sz="2000" b="0" i="0" u="none" strike="noStrike" kern="0" cap="none" spc="0" normalizeH="0" baseline="0" noProof="0" dirty="0">
                <a:ln>
                  <a:noFill/>
                </a:ln>
                <a:effectLst/>
                <a:uLnTx/>
                <a:uFillTx/>
                <a:latin typeface="+mj-lt"/>
              </a:rPr>
              <a:t> no ___</a:t>
            </a:r>
          </a:p>
          <a:p>
            <a:pPr marL="0" marR="0" lvl="0" indent="0" defTabSz="914400" eaLnBrk="1" fontAlgn="t" latinLnBrk="0" hangingPunct="1">
              <a:lnSpc>
                <a:spcPct val="12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mj-lt"/>
              </a:rPr>
              <a:t>El profesor de </a:t>
            </a:r>
            <a:r>
              <a:rPr kumimoji="0" lang="en-GB" sz="2000" b="0" i="0" u="none" strike="noStrike" kern="0" cap="none" spc="0" normalizeH="0" baseline="0" noProof="0" dirty="0" err="1">
                <a:ln>
                  <a:noFill/>
                </a:ln>
                <a:effectLst/>
                <a:uLnTx/>
                <a:uFillTx/>
                <a:latin typeface="+mj-lt"/>
              </a:rPr>
              <a:t>matemáticas</a:t>
            </a:r>
            <a:r>
              <a:rPr kumimoji="0" lang="en-GB" sz="2000" b="0" i="0" u="none" strike="noStrike" kern="0" cap="none" spc="0" normalizeH="0" baseline="0" noProof="0" dirty="0">
                <a:ln>
                  <a:noFill/>
                </a:ln>
                <a:effectLst/>
                <a:uLnTx/>
                <a:uFillTx/>
                <a:latin typeface="+mj-lt"/>
              </a:rPr>
              <a:t> no ___</a:t>
            </a:r>
          </a:p>
        </p:txBody>
      </p:sp>
      <p:sp>
        <p:nvSpPr>
          <p:cNvPr id="51" name="TextBox 50">
            <a:extLst>
              <a:ext uri="{FF2B5EF4-FFF2-40B4-BE49-F238E27FC236}">
                <a16:creationId xmlns:a16="http://schemas.microsoft.com/office/drawing/2014/main" id="{696692E3-E69A-4F9F-A35E-E54D80F9E458}"/>
              </a:ext>
            </a:extLst>
          </p:cNvPr>
          <p:cNvSpPr txBox="1"/>
          <p:nvPr/>
        </p:nvSpPr>
        <p:spPr>
          <a:xfrm>
            <a:off x="938942" y="2988722"/>
            <a:ext cx="4318253" cy="830997"/>
          </a:xfrm>
          <a:prstGeom prst="rect">
            <a:avLst/>
          </a:prstGeom>
          <a:noFill/>
        </p:spPr>
        <p:txBody>
          <a:bodyPr wrap="square" rtlCol="0">
            <a:spAutoFit/>
          </a:bodyPr>
          <a:lstStyle/>
          <a:p>
            <a:pPr marL="0" marR="0" lvl="0" indent="0" defTabSz="914400" eaLnBrk="1" fontAlgn="t" latinLnBrk="0" hangingPunct="1">
              <a:lnSpc>
                <a:spcPct val="12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mj-lt"/>
              </a:rPr>
              <a:t>La </a:t>
            </a:r>
            <a:r>
              <a:rPr kumimoji="0" lang="en-GB" sz="2000" b="0" i="0" u="none" strike="noStrike" kern="0" cap="none" spc="0" normalizeH="0" baseline="0" noProof="0" dirty="0" err="1">
                <a:ln>
                  <a:noFill/>
                </a:ln>
                <a:effectLst/>
                <a:uLnTx/>
                <a:uFillTx/>
                <a:latin typeface="+mj-lt"/>
              </a:rPr>
              <a:t>profesora</a:t>
            </a:r>
            <a:r>
              <a:rPr kumimoji="0" lang="en-GB" sz="2000" b="0" i="0" u="none" strike="noStrike" kern="0" cap="none" spc="0" normalizeH="0" baseline="0" noProof="0" dirty="0">
                <a:ln>
                  <a:noFill/>
                </a:ln>
                <a:effectLst/>
                <a:uLnTx/>
                <a:uFillTx/>
                <a:latin typeface="+mj-lt"/>
              </a:rPr>
              <a:t> de </a:t>
            </a:r>
            <a:r>
              <a:rPr kumimoji="0" lang="en-GB" sz="2000" b="0" i="0" u="none" strike="noStrike" kern="0" cap="none" spc="0" normalizeH="0" baseline="0" noProof="0" dirty="0" err="1">
                <a:ln>
                  <a:noFill/>
                </a:ln>
                <a:effectLst/>
                <a:uLnTx/>
                <a:uFillTx/>
                <a:latin typeface="+mj-lt"/>
              </a:rPr>
              <a:t>música</a:t>
            </a:r>
            <a:r>
              <a:rPr kumimoji="0" lang="en-GB" sz="2000" b="0" i="0" u="none" strike="noStrike" kern="0" cap="none" spc="0" normalizeH="0" baseline="0" noProof="0" dirty="0">
                <a:ln>
                  <a:noFill/>
                </a:ln>
                <a:effectLst/>
                <a:uLnTx/>
                <a:uFillTx/>
                <a:latin typeface="+mj-lt"/>
              </a:rPr>
              <a:t> ___</a:t>
            </a:r>
          </a:p>
          <a:p>
            <a:pPr marL="0" marR="0" lvl="0" indent="0" defTabSz="914400" eaLnBrk="1" fontAlgn="t" latinLnBrk="0" hangingPunct="1">
              <a:lnSpc>
                <a:spcPct val="12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mj-lt"/>
              </a:rPr>
              <a:t>Las</a:t>
            </a:r>
            <a:r>
              <a:rPr kumimoji="0" lang="en-GB" sz="2000" b="0" i="0" u="none" strike="noStrike" kern="0" cap="none" spc="0" normalizeH="0" noProof="0" dirty="0">
                <a:ln>
                  <a:noFill/>
                </a:ln>
                <a:effectLst/>
                <a:uLnTx/>
                <a:uFillTx/>
                <a:latin typeface="+mj-lt"/>
              </a:rPr>
              <a:t> </a:t>
            </a:r>
            <a:r>
              <a:rPr kumimoji="0" lang="en-GB" sz="2000" b="0" i="0" u="none" strike="noStrike" kern="0" cap="none" spc="0" normalizeH="0" baseline="0" noProof="0" dirty="0" err="1">
                <a:ln>
                  <a:noFill/>
                </a:ln>
                <a:effectLst/>
                <a:uLnTx/>
                <a:uFillTx/>
                <a:latin typeface="+mj-lt"/>
              </a:rPr>
              <a:t>profesoras</a:t>
            </a:r>
            <a:r>
              <a:rPr kumimoji="0" lang="en-GB" sz="2000" b="0" i="0" u="none" strike="noStrike" kern="0" cap="none" spc="0" normalizeH="0" baseline="0" noProof="0" dirty="0">
                <a:ln>
                  <a:noFill/>
                </a:ln>
                <a:effectLst/>
                <a:uLnTx/>
                <a:uFillTx/>
                <a:latin typeface="+mj-lt"/>
              </a:rPr>
              <a:t> de </a:t>
            </a:r>
            <a:r>
              <a:rPr lang="en-GB" sz="2000" kern="0" dirty="0" err="1">
                <a:latin typeface="+mj-lt"/>
              </a:rPr>
              <a:t>español</a:t>
            </a:r>
            <a:r>
              <a:rPr lang="en-GB" sz="2000" kern="0" dirty="0">
                <a:latin typeface="+mj-lt"/>
              </a:rPr>
              <a:t> ___</a:t>
            </a:r>
            <a:endParaRPr kumimoji="0" lang="en-GB" sz="2000" b="0" i="0" u="none" strike="noStrike" kern="0" cap="none" spc="0" normalizeH="0" baseline="0" noProof="0" dirty="0">
              <a:ln>
                <a:noFill/>
              </a:ln>
              <a:effectLst/>
              <a:uLnTx/>
              <a:uFillTx/>
              <a:latin typeface="+mj-lt"/>
            </a:endParaRPr>
          </a:p>
        </p:txBody>
      </p:sp>
      <p:sp>
        <p:nvSpPr>
          <p:cNvPr id="52" name="TextBox 51">
            <a:extLst>
              <a:ext uri="{FF2B5EF4-FFF2-40B4-BE49-F238E27FC236}">
                <a16:creationId xmlns:a16="http://schemas.microsoft.com/office/drawing/2014/main" id="{9EADA1A5-1F64-44FB-8B2D-CB313B16C368}"/>
              </a:ext>
            </a:extLst>
          </p:cNvPr>
          <p:cNvSpPr txBox="1"/>
          <p:nvPr/>
        </p:nvSpPr>
        <p:spPr>
          <a:xfrm>
            <a:off x="943433" y="5327647"/>
            <a:ext cx="4541690" cy="830997"/>
          </a:xfrm>
          <a:prstGeom prst="rect">
            <a:avLst/>
          </a:prstGeom>
          <a:noFill/>
        </p:spPr>
        <p:txBody>
          <a:bodyPr wrap="square" rtlCol="0">
            <a:spAutoFit/>
          </a:bodyPr>
          <a:lstStyle/>
          <a:p>
            <a:pPr marL="0" marR="0" lvl="0" indent="0" defTabSz="914400" eaLnBrk="1" fontAlgn="t" latinLnBrk="0" hangingPunct="1">
              <a:lnSpc>
                <a:spcPct val="12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mj-lt"/>
              </a:rPr>
              <a:t>El profesor de </a:t>
            </a:r>
            <a:r>
              <a:rPr kumimoji="0" lang="en-GB" sz="2000" b="0" i="0" u="none" strike="noStrike" kern="0" cap="none" spc="0" normalizeH="0" baseline="0" noProof="0" dirty="0" err="1">
                <a:ln>
                  <a:noFill/>
                </a:ln>
                <a:effectLst/>
                <a:uLnTx/>
                <a:uFillTx/>
                <a:latin typeface="+mj-lt"/>
              </a:rPr>
              <a:t>español</a:t>
            </a:r>
            <a:r>
              <a:rPr kumimoji="0" lang="en-GB" sz="2000" b="0" i="0" u="none" strike="noStrike" kern="0" cap="none" spc="0" normalizeH="0" baseline="0" noProof="0" dirty="0">
                <a:ln>
                  <a:noFill/>
                </a:ln>
                <a:effectLst/>
                <a:uLnTx/>
                <a:uFillTx/>
                <a:latin typeface="+mj-lt"/>
              </a:rPr>
              <a:t> __</a:t>
            </a:r>
          </a:p>
          <a:p>
            <a:pPr marL="0" marR="0" lvl="0" indent="0" defTabSz="914400" eaLnBrk="1" fontAlgn="t" latinLnBrk="0" hangingPunct="1">
              <a:lnSpc>
                <a:spcPct val="12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mj-lt"/>
              </a:rPr>
              <a:t>Los profesores de </a:t>
            </a:r>
            <a:r>
              <a:rPr kumimoji="0" lang="en-GB" sz="2000" b="0" i="0" u="none" strike="noStrike" kern="0" cap="none" spc="0" normalizeH="0" baseline="0" noProof="0" dirty="0" err="1">
                <a:ln>
                  <a:noFill/>
                </a:ln>
                <a:effectLst/>
                <a:uLnTx/>
                <a:uFillTx/>
                <a:latin typeface="+mj-lt"/>
              </a:rPr>
              <a:t>matemáticas</a:t>
            </a:r>
            <a:r>
              <a:rPr kumimoji="0" lang="en-GB" sz="2000" b="0" i="0" u="none" strike="noStrike" kern="0" cap="none" spc="0" normalizeH="0" baseline="0" noProof="0" dirty="0">
                <a:ln>
                  <a:noFill/>
                </a:ln>
                <a:effectLst/>
                <a:uLnTx/>
                <a:uFillTx/>
                <a:latin typeface="+mj-lt"/>
              </a:rPr>
              <a:t> ___</a:t>
            </a:r>
          </a:p>
        </p:txBody>
      </p:sp>
      <p:sp>
        <p:nvSpPr>
          <p:cNvPr id="53" name="TextBox 52">
            <a:extLst>
              <a:ext uri="{FF2B5EF4-FFF2-40B4-BE49-F238E27FC236}">
                <a16:creationId xmlns:a16="http://schemas.microsoft.com/office/drawing/2014/main" id="{542D9847-4805-4108-8B85-57AA4D49BAEE}"/>
              </a:ext>
            </a:extLst>
          </p:cNvPr>
          <p:cNvSpPr txBox="1"/>
          <p:nvPr/>
        </p:nvSpPr>
        <p:spPr>
          <a:xfrm>
            <a:off x="910660" y="3784087"/>
            <a:ext cx="4585085" cy="830997"/>
          </a:xfrm>
          <a:prstGeom prst="rect">
            <a:avLst/>
          </a:prstGeom>
          <a:noFill/>
        </p:spPr>
        <p:txBody>
          <a:bodyPr wrap="square" rtlCol="0">
            <a:spAutoFit/>
          </a:bodyPr>
          <a:lstStyle/>
          <a:p>
            <a:pPr marL="0" marR="0" lvl="0" indent="0" defTabSz="914400" eaLnBrk="1" fontAlgn="t" latinLnBrk="0" hangingPunct="1">
              <a:lnSpc>
                <a:spcPct val="12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mj-lt"/>
              </a:rPr>
              <a:t>Los profesores de </a:t>
            </a:r>
            <a:r>
              <a:rPr kumimoji="0" lang="en-GB" sz="2000" b="0" i="0" u="none" strike="noStrike" kern="0" cap="none" spc="0" normalizeH="0" baseline="0" noProof="0" dirty="0" err="1">
                <a:ln>
                  <a:noFill/>
                </a:ln>
                <a:effectLst/>
                <a:uLnTx/>
                <a:uFillTx/>
                <a:latin typeface="+mj-lt"/>
              </a:rPr>
              <a:t>historia</a:t>
            </a:r>
            <a:r>
              <a:rPr kumimoji="0" lang="en-GB" sz="2000" b="0" i="0" u="none" strike="noStrike" kern="0" cap="none" spc="0" normalizeH="0" baseline="0" noProof="0" dirty="0">
                <a:ln>
                  <a:noFill/>
                </a:ln>
                <a:effectLst/>
                <a:uLnTx/>
                <a:uFillTx/>
                <a:latin typeface="+mj-lt"/>
              </a:rPr>
              <a:t> no ___</a:t>
            </a:r>
          </a:p>
          <a:p>
            <a:pPr marL="0" marR="0" lvl="0" indent="0" defTabSz="914400" eaLnBrk="1" fontAlgn="t" latinLnBrk="0" hangingPunct="1">
              <a:lnSpc>
                <a:spcPct val="12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mj-lt"/>
              </a:rPr>
              <a:t>El profesor de </a:t>
            </a:r>
            <a:r>
              <a:rPr kumimoji="0" lang="en-GB" sz="2000" b="0" i="0" u="none" strike="noStrike" kern="0" cap="none" spc="0" normalizeH="0" baseline="0" noProof="0" dirty="0" err="1">
                <a:ln>
                  <a:noFill/>
                </a:ln>
                <a:effectLst/>
                <a:uLnTx/>
                <a:uFillTx/>
                <a:latin typeface="+mj-lt"/>
              </a:rPr>
              <a:t>inglés</a:t>
            </a:r>
            <a:r>
              <a:rPr kumimoji="0" lang="en-GB" sz="2000" b="0" i="0" u="none" strike="noStrike" kern="0" cap="none" spc="0" normalizeH="0" baseline="0" noProof="0" dirty="0">
                <a:ln>
                  <a:noFill/>
                </a:ln>
                <a:effectLst/>
                <a:uLnTx/>
                <a:uFillTx/>
                <a:latin typeface="+mj-lt"/>
              </a:rPr>
              <a:t> no ___</a:t>
            </a:r>
          </a:p>
        </p:txBody>
      </p:sp>
      <p:pic>
        <p:nvPicPr>
          <p:cNvPr id="54" name="Picture 2" descr="http://www.clker.com/cliparts/j/p/l/D/8/K/green-tick-md.png">
            <a:extLst>
              <a:ext uri="{FF2B5EF4-FFF2-40B4-BE49-F238E27FC236}">
                <a16:creationId xmlns:a16="http://schemas.microsoft.com/office/drawing/2014/main" id="{470B2C8B-3749-4196-979F-020EA8E5E4F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77705" y="1233066"/>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55" name="Picture 2" descr="http://www.clker.com/cliparts/j/p/l/D/8/K/green-tick-md.png">
            <a:extLst>
              <a:ext uri="{FF2B5EF4-FFF2-40B4-BE49-F238E27FC236}">
                <a16:creationId xmlns:a16="http://schemas.microsoft.com/office/drawing/2014/main" id="{5244FDF0-7C96-43CD-A2E5-4B0C671EDF1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2952" y="2155144"/>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56" name="Picture 2" descr="http://www.clker.com/cliparts/j/p/l/D/8/K/green-tick-md.png">
            <a:extLst>
              <a:ext uri="{FF2B5EF4-FFF2-40B4-BE49-F238E27FC236}">
                <a16:creationId xmlns:a16="http://schemas.microsoft.com/office/drawing/2014/main" id="{AF154260-BA3F-4017-A9EA-2E3430D6112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52840" y="2892196"/>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57" name="Picture 2" descr="http://www.clker.com/cliparts/j/p/l/D/8/K/green-tick-md.png">
            <a:extLst>
              <a:ext uri="{FF2B5EF4-FFF2-40B4-BE49-F238E27FC236}">
                <a16:creationId xmlns:a16="http://schemas.microsoft.com/office/drawing/2014/main" id="{8F8C13E7-311D-41CD-9735-DEBF5DEDB0E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45618" y="4875502"/>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58" name="Picture 2" descr="http://www.clker.com/cliparts/j/p/l/D/8/K/green-tick-md.png">
            <a:extLst>
              <a:ext uri="{FF2B5EF4-FFF2-40B4-BE49-F238E27FC236}">
                <a16:creationId xmlns:a16="http://schemas.microsoft.com/office/drawing/2014/main" id="{816285A8-8D8A-47B3-BE2B-4150F92CB39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52840" y="3718325"/>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59" name="Picture 58" descr="http://www.clker.com/cliparts/c/f/4/9/12371000482029765734nicubunu_Comic_characters_Professor.svg.med.png">
            <a:extLst>
              <a:ext uri="{FF2B5EF4-FFF2-40B4-BE49-F238E27FC236}">
                <a16:creationId xmlns:a16="http://schemas.microsoft.com/office/drawing/2014/main" id="{65CCFC1B-6261-4DAE-9CE0-205D96D6518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479326" y="3332243"/>
            <a:ext cx="630063" cy="1015281"/>
          </a:xfrm>
          <a:prstGeom prst="rect">
            <a:avLst/>
          </a:prstGeom>
          <a:noFill/>
          <a:ln>
            <a:noFill/>
          </a:ln>
        </p:spPr>
      </p:pic>
      <p:sp>
        <p:nvSpPr>
          <p:cNvPr id="60" name="TextBox 59">
            <a:extLst>
              <a:ext uri="{FF2B5EF4-FFF2-40B4-BE49-F238E27FC236}">
                <a16:creationId xmlns:a16="http://schemas.microsoft.com/office/drawing/2014/main" id="{49540780-2C53-40F5-8F26-87AE412AE148}"/>
              </a:ext>
            </a:extLst>
          </p:cNvPr>
          <p:cNvSpPr txBox="1"/>
          <p:nvPr/>
        </p:nvSpPr>
        <p:spPr>
          <a:xfrm>
            <a:off x="9755410" y="4265851"/>
            <a:ext cx="2268164"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kern="0" dirty="0">
                <a:solidFill>
                  <a:srgbClr val="002060"/>
                </a:solidFill>
                <a:latin typeface="+mj-lt"/>
              </a:rPr>
              <a:t>e</a:t>
            </a:r>
            <a:r>
              <a:rPr kumimoji="0" lang="en-GB" sz="1800" b="0" i="0" u="none" strike="noStrike" kern="0" cap="none" spc="0" normalizeH="0" baseline="0" noProof="0" dirty="0">
                <a:ln>
                  <a:noFill/>
                </a:ln>
                <a:solidFill>
                  <a:srgbClr val="002060"/>
                </a:solidFill>
                <a:effectLst/>
                <a:uLnTx/>
                <a:uFillTx/>
                <a:latin typeface="+mj-lt"/>
              </a:rPr>
              <a:t>l profesor de arte</a:t>
            </a:r>
          </a:p>
        </p:txBody>
      </p:sp>
      <p:sp>
        <p:nvSpPr>
          <p:cNvPr id="61" name="TextBox 60">
            <a:extLst>
              <a:ext uri="{FF2B5EF4-FFF2-40B4-BE49-F238E27FC236}">
                <a16:creationId xmlns:a16="http://schemas.microsoft.com/office/drawing/2014/main" id="{559AC352-3927-4AE4-8E7A-1F31FD24E9E1}"/>
              </a:ext>
            </a:extLst>
          </p:cNvPr>
          <p:cNvSpPr txBox="1"/>
          <p:nvPr/>
        </p:nvSpPr>
        <p:spPr>
          <a:xfrm>
            <a:off x="9786649" y="2486443"/>
            <a:ext cx="2268164"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kern="0" dirty="0">
                <a:solidFill>
                  <a:srgbClr val="002060"/>
                </a:solidFill>
                <a:latin typeface="+mj-lt"/>
              </a:rPr>
              <a:t>la </a:t>
            </a:r>
            <a:r>
              <a:rPr lang="en-GB" kern="0" dirty="0" err="1">
                <a:solidFill>
                  <a:srgbClr val="002060"/>
                </a:solidFill>
                <a:latin typeface="+mj-lt"/>
              </a:rPr>
              <a:t>profesora</a:t>
            </a:r>
            <a:r>
              <a:rPr lang="en-GB" kern="0" dirty="0">
                <a:solidFill>
                  <a:srgbClr val="002060"/>
                </a:solidFill>
                <a:latin typeface="+mj-lt"/>
              </a:rPr>
              <a:t> de </a:t>
            </a:r>
            <a:r>
              <a:rPr lang="en-GB" kern="0" dirty="0" err="1">
                <a:solidFill>
                  <a:srgbClr val="002060"/>
                </a:solidFill>
                <a:latin typeface="+mj-lt"/>
              </a:rPr>
              <a:t>ciencias</a:t>
            </a:r>
            <a:endParaRPr kumimoji="0" lang="en-GB" sz="1800" b="0" i="0" u="none" strike="noStrike" kern="0" cap="none" spc="0" normalizeH="0" baseline="0" noProof="0" dirty="0">
              <a:ln>
                <a:noFill/>
              </a:ln>
              <a:solidFill>
                <a:srgbClr val="002060"/>
              </a:solidFill>
              <a:effectLst/>
              <a:uLnTx/>
              <a:uFillTx/>
              <a:latin typeface="+mj-lt"/>
            </a:endParaRPr>
          </a:p>
        </p:txBody>
      </p:sp>
      <p:sp>
        <p:nvSpPr>
          <p:cNvPr id="65" name="TextBox 64">
            <a:extLst>
              <a:ext uri="{FF2B5EF4-FFF2-40B4-BE49-F238E27FC236}">
                <a16:creationId xmlns:a16="http://schemas.microsoft.com/office/drawing/2014/main" id="{4A8A00E5-BD23-4CC4-83B7-7DB58F57EB84}"/>
              </a:ext>
            </a:extLst>
          </p:cNvPr>
          <p:cNvSpPr txBox="1"/>
          <p:nvPr/>
        </p:nvSpPr>
        <p:spPr>
          <a:xfrm>
            <a:off x="3335437" y="1403972"/>
            <a:ext cx="623518"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mj-lt"/>
              </a:rPr>
              <a:t>es</a:t>
            </a:r>
          </a:p>
        </p:txBody>
      </p:sp>
      <p:sp>
        <p:nvSpPr>
          <p:cNvPr id="66" name="TextBox 65">
            <a:extLst>
              <a:ext uri="{FF2B5EF4-FFF2-40B4-BE49-F238E27FC236}">
                <a16:creationId xmlns:a16="http://schemas.microsoft.com/office/drawing/2014/main" id="{1A880392-C69C-450C-A102-B6FDD21FFA0C}"/>
              </a:ext>
            </a:extLst>
          </p:cNvPr>
          <p:cNvSpPr txBox="1"/>
          <p:nvPr/>
        </p:nvSpPr>
        <p:spPr>
          <a:xfrm>
            <a:off x="4630699" y="2233078"/>
            <a:ext cx="623518"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mj-lt"/>
              </a:rPr>
              <a:t>son</a:t>
            </a:r>
          </a:p>
        </p:txBody>
      </p:sp>
      <p:sp>
        <p:nvSpPr>
          <p:cNvPr id="67" name="TextBox 66">
            <a:extLst>
              <a:ext uri="{FF2B5EF4-FFF2-40B4-BE49-F238E27FC236}">
                <a16:creationId xmlns:a16="http://schemas.microsoft.com/office/drawing/2014/main" id="{2631527C-4ECD-4F87-AEB9-3424E65BBCF2}"/>
              </a:ext>
            </a:extLst>
          </p:cNvPr>
          <p:cNvSpPr txBox="1"/>
          <p:nvPr/>
        </p:nvSpPr>
        <p:spPr>
          <a:xfrm>
            <a:off x="3970428" y="3058398"/>
            <a:ext cx="623518"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mj-lt"/>
              </a:rPr>
              <a:t>es</a:t>
            </a:r>
          </a:p>
        </p:txBody>
      </p:sp>
      <p:sp>
        <p:nvSpPr>
          <p:cNvPr id="68" name="TextBox 67">
            <a:extLst>
              <a:ext uri="{FF2B5EF4-FFF2-40B4-BE49-F238E27FC236}">
                <a16:creationId xmlns:a16="http://schemas.microsoft.com/office/drawing/2014/main" id="{3DFA445F-A0C1-4A61-9DAE-C5150BB4718F}"/>
              </a:ext>
            </a:extLst>
          </p:cNvPr>
          <p:cNvSpPr txBox="1"/>
          <p:nvPr/>
        </p:nvSpPr>
        <p:spPr>
          <a:xfrm>
            <a:off x="4477332" y="3828566"/>
            <a:ext cx="623518"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mj-lt"/>
              </a:rPr>
              <a:t>son</a:t>
            </a:r>
          </a:p>
        </p:txBody>
      </p:sp>
      <p:sp>
        <p:nvSpPr>
          <p:cNvPr id="72" name="Title 71">
            <a:extLst>
              <a:ext uri="{FF2B5EF4-FFF2-40B4-BE49-F238E27FC236}">
                <a16:creationId xmlns:a16="http://schemas.microsoft.com/office/drawing/2014/main" id="{254F63A2-A3CE-4AD7-B91A-D13437F43124}"/>
              </a:ext>
            </a:extLst>
          </p:cNvPr>
          <p:cNvSpPr>
            <a:spLocks noGrp="1"/>
          </p:cNvSpPr>
          <p:nvPr>
            <p:ph type="title"/>
          </p:nvPr>
        </p:nvSpPr>
        <p:spPr>
          <a:xfrm>
            <a:off x="0" y="196180"/>
            <a:ext cx="4427580" cy="647577"/>
          </a:xfrm>
        </p:spPr>
        <p:txBody>
          <a:bodyPr/>
          <a:lstStyle/>
          <a:p>
            <a:r>
              <a:rPr lang="en-GB" sz="2000" dirty="0"/>
              <a:t>¿</a:t>
            </a:r>
            <a:r>
              <a:rPr lang="en-GB" sz="2000" dirty="0" err="1"/>
              <a:t>Cómo</a:t>
            </a:r>
            <a:r>
              <a:rPr lang="en-GB" sz="2000" dirty="0"/>
              <a:t> es? ¿</a:t>
            </a:r>
            <a:r>
              <a:rPr lang="en-GB" sz="2000" dirty="0" err="1"/>
              <a:t>Cómo</a:t>
            </a:r>
            <a:r>
              <a:rPr lang="en-GB" sz="2000" dirty="0"/>
              <a:t> son? </a:t>
            </a:r>
            <a:endParaRPr lang="en-GB" dirty="0"/>
          </a:p>
        </p:txBody>
      </p:sp>
      <p:sp>
        <p:nvSpPr>
          <p:cNvPr id="73" name="TextBox 72">
            <a:extLst>
              <a:ext uri="{FF2B5EF4-FFF2-40B4-BE49-F238E27FC236}">
                <a16:creationId xmlns:a16="http://schemas.microsoft.com/office/drawing/2014/main" id="{3DE35654-F05F-447E-B25B-96E7CDD97E4D}"/>
              </a:ext>
            </a:extLst>
          </p:cNvPr>
          <p:cNvSpPr txBox="1"/>
          <p:nvPr/>
        </p:nvSpPr>
        <p:spPr>
          <a:xfrm>
            <a:off x="11388436" y="41294"/>
            <a:ext cx="2555823" cy="400110"/>
          </a:xfrm>
          <a:prstGeom prst="rect">
            <a:avLst/>
          </a:prstGeom>
          <a:noFill/>
        </p:spPr>
        <p:txBody>
          <a:bodyPr wrap="square">
            <a:spAutoFit/>
          </a:bodyPr>
          <a:lstStyle/>
          <a:p>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rPr>
              <a:t>leer</a:t>
            </a:r>
            <a:endParaRPr lang="en-GB" dirty="0"/>
          </a:p>
        </p:txBody>
      </p:sp>
      <p:pic>
        <p:nvPicPr>
          <p:cNvPr id="74" name="Picture 73">
            <a:extLst>
              <a:ext uri="{FF2B5EF4-FFF2-40B4-BE49-F238E27FC236}">
                <a16:creationId xmlns:a16="http://schemas.microsoft.com/office/drawing/2014/main" id="{C5297FC6-5BDF-40E3-8022-3BFD04D62881}"/>
              </a:ext>
            </a:extLst>
          </p:cNvPr>
          <p:cNvPicPr>
            <a:picLocks noChangeAspect="1"/>
          </p:cNvPicPr>
          <p:nvPr/>
        </p:nvPicPr>
        <p:blipFill>
          <a:blip r:embed="rId5"/>
          <a:stretch>
            <a:fillRect/>
          </a:stretch>
        </p:blipFill>
        <p:spPr>
          <a:xfrm>
            <a:off x="10446906" y="4780920"/>
            <a:ext cx="1013004" cy="1003072"/>
          </a:xfrm>
          <a:prstGeom prst="rect">
            <a:avLst/>
          </a:prstGeom>
        </p:spPr>
      </p:pic>
      <p:pic>
        <p:nvPicPr>
          <p:cNvPr id="76" name="Picture 75" descr="A cartoon of a child's face&#10;&#10;Description automatically generated">
            <a:extLst>
              <a:ext uri="{FF2B5EF4-FFF2-40B4-BE49-F238E27FC236}">
                <a16:creationId xmlns:a16="http://schemas.microsoft.com/office/drawing/2014/main" id="{0C17609C-72AD-4A2D-835E-5D55FDFE0E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343736" y="173011"/>
            <a:ext cx="799917" cy="799917"/>
          </a:xfrm>
          <a:prstGeom prst="rect">
            <a:avLst/>
          </a:prstGeom>
        </p:spPr>
      </p:pic>
      <p:pic>
        <p:nvPicPr>
          <p:cNvPr id="77" name="Graphic 76" descr="Teacher">
            <a:extLst>
              <a:ext uri="{FF2B5EF4-FFF2-40B4-BE49-F238E27FC236}">
                <a16:creationId xmlns:a16="http://schemas.microsoft.com/office/drawing/2014/main" id="{5695D643-7E39-4CA3-BB76-DCCB1A3EBD1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454828" y="323165"/>
            <a:ext cx="914400" cy="914400"/>
          </a:xfrm>
          <a:prstGeom prst="rect">
            <a:avLst/>
          </a:prstGeom>
        </p:spPr>
      </p:pic>
      <p:sp>
        <p:nvSpPr>
          <p:cNvPr id="78" name="Speech Bubble: Rectangle with Corners Rounded 77">
            <a:extLst>
              <a:ext uri="{FF2B5EF4-FFF2-40B4-BE49-F238E27FC236}">
                <a16:creationId xmlns:a16="http://schemas.microsoft.com/office/drawing/2014/main" id="{86008632-12E6-4D28-8F91-FC63C62F2142}"/>
              </a:ext>
            </a:extLst>
          </p:cNvPr>
          <p:cNvSpPr/>
          <p:nvPr/>
        </p:nvSpPr>
        <p:spPr>
          <a:xfrm>
            <a:off x="6444808" y="519968"/>
            <a:ext cx="5610005" cy="779087"/>
          </a:xfrm>
          <a:prstGeom prst="wedgeRoundRectCallout">
            <a:avLst>
              <a:gd name="adj1" fmla="val -55431"/>
              <a:gd name="adj2" fmla="val -13886"/>
              <a:gd name="adj3" fmla="val 16667"/>
            </a:avLst>
          </a:prstGeom>
          <a:solidFill>
            <a:srgbClr val="3A5EA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Lee y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marca</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 o B.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Luego</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escribe ‘es’ o ‘son’ para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completar</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la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frase</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p>
        </p:txBody>
      </p:sp>
      <p:sp>
        <p:nvSpPr>
          <p:cNvPr id="79" name="TextBox 78">
            <a:extLst>
              <a:ext uri="{FF2B5EF4-FFF2-40B4-BE49-F238E27FC236}">
                <a16:creationId xmlns:a16="http://schemas.microsoft.com/office/drawing/2014/main" id="{D78BFE12-5DDE-41F4-99A4-E68F5A5599D6}"/>
              </a:ext>
            </a:extLst>
          </p:cNvPr>
          <p:cNvSpPr txBox="1"/>
          <p:nvPr/>
        </p:nvSpPr>
        <p:spPr>
          <a:xfrm>
            <a:off x="5882329" y="2428602"/>
            <a:ext cx="3393921"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err="1">
                <a:ln>
                  <a:noFill/>
                </a:ln>
                <a:effectLst/>
                <a:uLnTx/>
                <a:uFillTx/>
                <a:latin typeface="+mj-lt"/>
              </a:rPr>
              <a:t>ricos</a:t>
            </a:r>
            <a:r>
              <a:rPr kumimoji="0" lang="en-GB" sz="1800" b="0" i="0" u="none" strike="noStrike" kern="0" cap="none" spc="0" normalizeH="0" baseline="0" noProof="0" dirty="0">
                <a:ln>
                  <a:noFill/>
                </a:ln>
                <a:effectLst/>
                <a:uLnTx/>
                <a:uFillTx/>
                <a:latin typeface="+mj-lt"/>
              </a:rPr>
              <a:t>. </a:t>
            </a:r>
          </a:p>
        </p:txBody>
      </p:sp>
      <p:sp>
        <p:nvSpPr>
          <p:cNvPr id="80" name="TextBox 79">
            <a:extLst>
              <a:ext uri="{FF2B5EF4-FFF2-40B4-BE49-F238E27FC236}">
                <a16:creationId xmlns:a16="http://schemas.microsoft.com/office/drawing/2014/main" id="{2258F4DA-5C46-4E31-81AD-3F2C6BCCF683}"/>
              </a:ext>
            </a:extLst>
          </p:cNvPr>
          <p:cNvSpPr txBox="1"/>
          <p:nvPr/>
        </p:nvSpPr>
        <p:spPr>
          <a:xfrm>
            <a:off x="5899973" y="4021345"/>
            <a:ext cx="3393921"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err="1">
                <a:ln>
                  <a:noFill/>
                </a:ln>
                <a:effectLst/>
                <a:uLnTx/>
                <a:uFillTx/>
                <a:latin typeface="+mj-lt"/>
              </a:rPr>
              <a:t>malos</a:t>
            </a:r>
            <a:r>
              <a:rPr kumimoji="0" lang="en-GB" sz="1800" b="0" i="0" u="none" strike="noStrike" kern="0" cap="none" spc="0" normalizeH="0" baseline="0" noProof="0" dirty="0">
                <a:ln>
                  <a:noFill/>
                </a:ln>
                <a:effectLst/>
                <a:uLnTx/>
                <a:uFillTx/>
                <a:latin typeface="+mj-lt"/>
              </a:rPr>
              <a:t>.</a:t>
            </a:r>
          </a:p>
        </p:txBody>
      </p:sp>
      <p:sp>
        <p:nvSpPr>
          <p:cNvPr id="81" name="TextBox 80">
            <a:extLst>
              <a:ext uri="{FF2B5EF4-FFF2-40B4-BE49-F238E27FC236}">
                <a16:creationId xmlns:a16="http://schemas.microsoft.com/office/drawing/2014/main" id="{9DBA92DB-94FB-49DC-8470-3331EF73A7A0}"/>
              </a:ext>
            </a:extLst>
          </p:cNvPr>
          <p:cNvSpPr txBox="1"/>
          <p:nvPr/>
        </p:nvSpPr>
        <p:spPr>
          <a:xfrm>
            <a:off x="5850102" y="4824989"/>
            <a:ext cx="3393921"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err="1">
                <a:ln>
                  <a:noFill/>
                </a:ln>
                <a:effectLst/>
                <a:uLnTx/>
                <a:uFillTx/>
                <a:latin typeface="+mj-lt"/>
              </a:rPr>
              <a:t>simpáticas</a:t>
            </a:r>
            <a:r>
              <a:rPr kumimoji="0" lang="en-GB" sz="1800" b="0" i="0" u="none" strike="noStrike" kern="0" cap="none" spc="0" normalizeH="0" baseline="0" noProof="0" dirty="0">
                <a:ln>
                  <a:noFill/>
                </a:ln>
                <a:effectLst/>
                <a:uLnTx/>
                <a:uFillTx/>
                <a:latin typeface="+mj-lt"/>
              </a:rPr>
              <a:t>. </a:t>
            </a:r>
          </a:p>
        </p:txBody>
      </p:sp>
      <p:sp>
        <p:nvSpPr>
          <p:cNvPr id="82" name="TextBox 81">
            <a:extLst>
              <a:ext uri="{FF2B5EF4-FFF2-40B4-BE49-F238E27FC236}">
                <a16:creationId xmlns:a16="http://schemas.microsoft.com/office/drawing/2014/main" id="{A0F59736-8D07-456F-905F-949C0DF1C383}"/>
              </a:ext>
            </a:extLst>
          </p:cNvPr>
          <p:cNvSpPr txBox="1"/>
          <p:nvPr/>
        </p:nvSpPr>
        <p:spPr>
          <a:xfrm>
            <a:off x="5850101" y="5599326"/>
            <a:ext cx="3393921"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effectLst/>
                <a:uLnTx/>
                <a:uFillTx/>
                <a:latin typeface="+mj-lt"/>
              </a:rPr>
              <a:t>nuevo.</a:t>
            </a:r>
          </a:p>
        </p:txBody>
      </p:sp>
      <p:sp>
        <p:nvSpPr>
          <p:cNvPr id="83" name="TextBox 82">
            <a:extLst>
              <a:ext uri="{FF2B5EF4-FFF2-40B4-BE49-F238E27FC236}">
                <a16:creationId xmlns:a16="http://schemas.microsoft.com/office/drawing/2014/main" id="{A785F14A-61C1-4C8B-A52B-2B90AA1B5417}"/>
              </a:ext>
            </a:extLst>
          </p:cNvPr>
          <p:cNvSpPr txBox="1"/>
          <p:nvPr/>
        </p:nvSpPr>
        <p:spPr>
          <a:xfrm>
            <a:off x="943433" y="4559808"/>
            <a:ext cx="3785731" cy="830997"/>
          </a:xfrm>
          <a:prstGeom prst="rect">
            <a:avLst/>
          </a:prstGeom>
          <a:noFill/>
        </p:spPr>
        <p:txBody>
          <a:bodyPr wrap="square" rtlCol="0">
            <a:spAutoFit/>
          </a:bodyPr>
          <a:lstStyle/>
          <a:p>
            <a:pPr marL="0" marR="0" lvl="0" indent="0" defTabSz="914400" eaLnBrk="1" fontAlgn="t" latinLnBrk="0" hangingPunct="1">
              <a:lnSpc>
                <a:spcPct val="12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mj-lt"/>
              </a:rPr>
              <a:t>La </a:t>
            </a:r>
            <a:r>
              <a:rPr kumimoji="0" lang="en-GB" sz="2000" b="0" i="0" u="none" strike="noStrike" kern="0" cap="none" spc="0" normalizeH="0" baseline="0" noProof="0" dirty="0" err="1">
                <a:ln>
                  <a:noFill/>
                </a:ln>
                <a:effectLst/>
                <a:uLnTx/>
                <a:uFillTx/>
                <a:latin typeface="+mj-lt"/>
              </a:rPr>
              <a:t>profesora</a:t>
            </a:r>
            <a:r>
              <a:rPr kumimoji="0" lang="en-GB" sz="2000" b="0" i="0" u="none" strike="noStrike" kern="0" cap="none" spc="0" normalizeH="0" baseline="0" noProof="0" dirty="0">
                <a:ln>
                  <a:noFill/>
                </a:ln>
                <a:effectLst/>
                <a:uLnTx/>
                <a:uFillTx/>
                <a:latin typeface="+mj-lt"/>
              </a:rPr>
              <a:t> de </a:t>
            </a:r>
            <a:r>
              <a:rPr kumimoji="0" lang="en-GB" sz="2000" b="0" i="0" u="none" strike="noStrike" kern="0" cap="none" spc="0" normalizeH="0" baseline="0" noProof="0" dirty="0" err="1">
                <a:ln>
                  <a:noFill/>
                </a:ln>
                <a:effectLst/>
                <a:uLnTx/>
                <a:uFillTx/>
                <a:latin typeface="+mj-lt"/>
              </a:rPr>
              <a:t>ciencias</a:t>
            </a:r>
            <a:r>
              <a:rPr kumimoji="0" lang="en-GB" sz="2000" b="0" i="0" u="none" strike="noStrike" kern="0" cap="none" spc="0" normalizeH="0" baseline="0" noProof="0" dirty="0">
                <a:ln>
                  <a:noFill/>
                </a:ln>
                <a:effectLst/>
                <a:uLnTx/>
                <a:uFillTx/>
                <a:latin typeface="+mj-lt"/>
              </a:rPr>
              <a:t> ___</a:t>
            </a:r>
          </a:p>
          <a:p>
            <a:pPr marL="0" marR="0" lvl="0" indent="0" defTabSz="914400" eaLnBrk="1" fontAlgn="t" latinLnBrk="0" hangingPunct="1">
              <a:lnSpc>
                <a:spcPct val="12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mj-lt"/>
              </a:rPr>
              <a:t>Las </a:t>
            </a:r>
            <a:r>
              <a:rPr kumimoji="0" lang="en-GB" sz="2000" b="0" i="0" u="none" strike="noStrike" kern="0" cap="none" spc="0" normalizeH="0" baseline="0" noProof="0" dirty="0" err="1">
                <a:ln>
                  <a:noFill/>
                </a:ln>
                <a:effectLst/>
                <a:uLnTx/>
                <a:uFillTx/>
                <a:latin typeface="+mj-lt"/>
              </a:rPr>
              <a:t>profesoras</a:t>
            </a:r>
            <a:r>
              <a:rPr kumimoji="0" lang="en-GB" sz="2000" b="0" i="0" u="none" strike="noStrike" kern="0" cap="none" spc="0" normalizeH="0" baseline="0" noProof="0" dirty="0">
                <a:ln>
                  <a:noFill/>
                </a:ln>
                <a:effectLst/>
                <a:uLnTx/>
                <a:uFillTx/>
                <a:latin typeface="+mj-lt"/>
              </a:rPr>
              <a:t> de </a:t>
            </a:r>
            <a:r>
              <a:rPr kumimoji="0" lang="en-GB" sz="2000" b="0" i="0" u="none" strike="noStrike" kern="0" cap="none" spc="0" normalizeH="0" baseline="0" noProof="0" dirty="0" err="1">
                <a:ln>
                  <a:noFill/>
                </a:ln>
                <a:effectLst/>
                <a:uLnTx/>
                <a:uFillTx/>
                <a:latin typeface="+mj-lt"/>
              </a:rPr>
              <a:t>arte</a:t>
            </a:r>
            <a:r>
              <a:rPr kumimoji="0" lang="en-GB" sz="2000" b="0" i="0" u="none" strike="noStrike" kern="0" cap="none" spc="0" normalizeH="0" baseline="0" noProof="0" dirty="0">
                <a:ln>
                  <a:noFill/>
                </a:ln>
                <a:effectLst/>
                <a:uLnTx/>
                <a:uFillTx/>
                <a:latin typeface="+mj-lt"/>
              </a:rPr>
              <a:t> ___</a:t>
            </a:r>
          </a:p>
        </p:txBody>
      </p:sp>
      <p:pic>
        <p:nvPicPr>
          <p:cNvPr id="84" name="Picture 2" descr="http://www.clker.com/cliparts/j/p/l/D/8/K/green-tick-md.png">
            <a:extLst>
              <a:ext uri="{FF2B5EF4-FFF2-40B4-BE49-F238E27FC236}">
                <a16:creationId xmlns:a16="http://schemas.microsoft.com/office/drawing/2014/main" id="{D9448680-3602-43EF-8E80-C7DA1DD898E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5123" y="5277664"/>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39" name="Picture 38">
            <a:extLst>
              <a:ext uri="{FF2B5EF4-FFF2-40B4-BE49-F238E27FC236}">
                <a16:creationId xmlns:a16="http://schemas.microsoft.com/office/drawing/2014/main" id="{60712099-C55C-4682-8F8A-37EB1A47E291}"/>
              </a:ext>
            </a:extLst>
          </p:cNvPr>
          <p:cNvPicPr>
            <a:picLocks noChangeAspect="1"/>
          </p:cNvPicPr>
          <p:nvPr/>
        </p:nvPicPr>
        <p:blipFill>
          <a:blip r:embed="rId9"/>
          <a:stretch>
            <a:fillRect/>
          </a:stretch>
        </p:blipFill>
        <p:spPr>
          <a:xfrm>
            <a:off x="10403283" y="1350537"/>
            <a:ext cx="1137741" cy="1186501"/>
          </a:xfrm>
          <a:prstGeom prst="rect">
            <a:avLst/>
          </a:prstGeom>
        </p:spPr>
      </p:pic>
      <p:sp>
        <p:nvSpPr>
          <p:cNvPr id="86" name="TextBox 85">
            <a:extLst>
              <a:ext uri="{FF2B5EF4-FFF2-40B4-BE49-F238E27FC236}">
                <a16:creationId xmlns:a16="http://schemas.microsoft.com/office/drawing/2014/main" id="{FC93C152-A171-4CC6-A00D-FEF59A7C4AB6}"/>
              </a:ext>
            </a:extLst>
          </p:cNvPr>
          <p:cNvSpPr txBox="1"/>
          <p:nvPr/>
        </p:nvSpPr>
        <p:spPr>
          <a:xfrm>
            <a:off x="9773015" y="5743145"/>
            <a:ext cx="2268164"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kern="0" dirty="0">
                <a:solidFill>
                  <a:srgbClr val="002060"/>
                </a:solidFill>
                <a:latin typeface="+mj-lt"/>
              </a:rPr>
              <a:t>las </a:t>
            </a:r>
            <a:r>
              <a:rPr lang="en-GB" kern="0" dirty="0" err="1">
                <a:solidFill>
                  <a:srgbClr val="002060"/>
                </a:solidFill>
                <a:latin typeface="+mj-lt"/>
              </a:rPr>
              <a:t>profesoras</a:t>
            </a:r>
            <a:r>
              <a:rPr lang="en-GB" kern="0" dirty="0">
                <a:solidFill>
                  <a:srgbClr val="002060"/>
                </a:solidFill>
                <a:latin typeface="+mj-lt"/>
              </a:rPr>
              <a:t> de </a:t>
            </a:r>
            <a:r>
              <a:rPr lang="en-GB" kern="0" dirty="0" err="1">
                <a:solidFill>
                  <a:srgbClr val="002060"/>
                </a:solidFill>
                <a:latin typeface="+mj-lt"/>
              </a:rPr>
              <a:t>español</a:t>
            </a:r>
            <a:endParaRPr kumimoji="0" lang="en-GB" sz="1800" b="0" i="0" u="none" strike="noStrike" kern="0" cap="none" spc="0" normalizeH="0" baseline="0" noProof="0" dirty="0">
              <a:ln>
                <a:noFill/>
              </a:ln>
              <a:solidFill>
                <a:srgbClr val="002060"/>
              </a:solidFill>
              <a:effectLst/>
              <a:uLnTx/>
              <a:uFillTx/>
              <a:latin typeface="+mj-lt"/>
            </a:endParaRPr>
          </a:p>
        </p:txBody>
      </p:sp>
      <p:sp>
        <p:nvSpPr>
          <p:cNvPr id="69" name="TextBox 68">
            <a:extLst>
              <a:ext uri="{FF2B5EF4-FFF2-40B4-BE49-F238E27FC236}">
                <a16:creationId xmlns:a16="http://schemas.microsoft.com/office/drawing/2014/main" id="{8735292F-CE3D-4E2C-B449-DE43BDABAB1F}"/>
              </a:ext>
            </a:extLst>
          </p:cNvPr>
          <p:cNvSpPr txBox="1"/>
          <p:nvPr/>
        </p:nvSpPr>
        <p:spPr>
          <a:xfrm>
            <a:off x="3719289" y="4960693"/>
            <a:ext cx="623518"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mj-lt"/>
              </a:rPr>
              <a:t>son</a:t>
            </a:r>
          </a:p>
        </p:txBody>
      </p:sp>
      <p:sp>
        <p:nvSpPr>
          <p:cNvPr id="85" name="TextBox 84">
            <a:extLst>
              <a:ext uri="{FF2B5EF4-FFF2-40B4-BE49-F238E27FC236}">
                <a16:creationId xmlns:a16="http://schemas.microsoft.com/office/drawing/2014/main" id="{C6F1477E-99E1-453A-B23F-3BD1F9EF86C9}"/>
              </a:ext>
            </a:extLst>
          </p:cNvPr>
          <p:cNvSpPr txBox="1"/>
          <p:nvPr/>
        </p:nvSpPr>
        <p:spPr>
          <a:xfrm>
            <a:off x="3738629" y="5372835"/>
            <a:ext cx="623518"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mj-lt"/>
              </a:rPr>
              <a:t>es</a:t>
            </a:r>
          </a:p>
        </p:txBody>
      </p:sp>
    </p:spTree>
    <p:extLst>
      <p:ext uri="{BB962C8B-B14F-4D97-AF65-F5344CB8AC3E}">
        <p14:creationId xmlns:p14="http://schemas.microsoft.com/office/powerpoint/2010/main" val="3506417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6" grpId="0"/>
      <p:bldP spid="67" grpId="0"/>
      <p:bldP spid="68" grpId="0"/>
      <p:bldP spid="69" grpId="0"/>
      <p:bldP spid="8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5A0254DF-DFF9-43D6-BC00-E2A446BC794D}"/>
              </a:ext>
            </a:extLst>
          </p:cNvPr>
          <p:cNvPicPr>
            <a:picLocks noChangeAspect="1"/>
          </p:cNvPicPr>
          <p:nvPr/>
        </p:nvPicPr>
        <p:blipFill>
          <a:blip r:embed="rId3"/>
          <a:stretch>
            <a:fillRect/>
          </a:stretch>
        </p:blipFill>
        <p:spPr>
          <a:xfrm>
            <a:off x="295153" y="2832396"/>
            <a:ext cx="6592972" cy="3242786"/>
          </a:xfrm>
          <a:prstGeom prst="rect">
            <a:avLst/>
          </a:prstGeom>
        </p:spPr>
      </p:pic>
      <p:sp>
        <p:nvSpPr>
          <p:cNvPr id="6" name="Oval Callout 8">
            <a:extLst>
              <a:ext uri="{FF2B5EF4-FFF2-40B4-BE49-F238E27FC236}">
                <a16:creationId xmlns:a16="http://schemas.microsoft.com/office/drawing/2014/main" id="{77685D6D-B91B-4E5C-8BB0-BAB6BD1B0D36}"/>
              </a:ext>
            </a:extLst>
          </p:cNvPr>
          <p:cNvSpPr/>
          <p:nvPr/>
        </p:nvSpPr>
        <p:spPr>
          <a:xfrm>
            <a:off x="3005428" y="1173091"/>
            <a:ext cx="3207659" cy="1382667"/>
          </a:xfrm>
          <a:prstGeom prst="wedgeEllipseCallout">
            <a:avLst>
              <a:gd name="adj1" fmla="val -54307"/>
              <a:gd name="adj2" fmla="val 56372"/>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latin typeface="Century Gothic" panose="020B0502020202020204" pitchFamily="34" charset="0"/>
              </a:rPr>
              <a:t>No es </a:t>
            </a:r>
            <a:r>
              <a:rPr lang="en-GB" sz="2800" b="1" dirty="0" err="1">
                <a:solidFill>
                  <a:schemeClr val="tx1"/>
                </a:solidFill>
                <a:latin typeface="Century Gothic" panose="020B0502020202020204" pitchFamily="34" charset="0"/>
              </a:rPr>
              <a:t>famoso</a:t>
            </a:r>
            <a:r>
              <a:rPr lang="en-GB" sz="2800" b="1" dirty="0">
                <a:solidFill>
                  <a:schemeClr val="tx1"/>
                </a:solidFill>
                <a:latin typeface="Century Gothic" panose="020B0502020202020204" pitchFamily="34" charset="0"/>
              </a:rPr>
              <a:t>.</a:t>
            </a:r>
            <a:endParaRPr lang="en-GB" sz="2800" dirty="0">
              <a:solidFill>
                <a:schemeClr val="tx1"/>
              </a:solidFill>
              <a:latin typeface="Century Gothic" panose="020B0502020202020204" pitchFamily="34" charset="0"/>
            </a:endParaRPr>
          </a:p>
        </p:txBody>
      </p:sp>
      <p:sp>
        <p:nvSpPr>
          <p:cNvPr id="7" name="TextBox 6">
            <a:extLst>
              <a:ext uri="{FF2B5EF4-FFF2-40B4-BE49-F238E27FC236}">
                <a16:creationId xmlns:a16="http://schemas.microsoft.com/office/drawing/2014/main" id="{A98BF3B3-8195-4A19-8154-F898B90C09F2}"/>
              </a:ext>
            </a:extLst>
          </p:cNvPr>
          <p:cNvSpPr txBox="1"/>
          <p:nvPr/>
        </p:nvSpPr>
        <p:spPr>
          <a:xfrm>
            <a:off x="136549" y="1448927"/>
            <a:ext cx="3006339" cy="830997"/>
          </a:xfrm>
          <a:prstGeom prst="rect">
            <a:avLst/>
          </a:prstGeom>
          <a:noFill/>
        </p:spPr>
        <p:txBody>
          <a:bodyPr wrap="square" rtlCol="0">
            <a:spAutoFit/>
          </a:bodyPr>
          <a:lstStyle/>
          <a:p>
            <a:r>
              <a:rPr lang="en-GB" sz="2400" b="1" dirty="0" err="1">
                <a:latin typeface="Century Gothic" panose="020B0502020202020204" pitchFamily="34" charset="0"/>
              </a:rPr>
              <a:t>Ejemplo</a:t>
            </a:r>
            <a:r>
              <a:rPr lang="en-GB" sz="2400" b="1" dirty="0">
                <a:latin typeface="Century Gothic" panose="020B0502020202020204" pitchFamily="34" charset="0"/>
              </a:rPr>
              <a:t>.</a:t>
            </a:r>
            <a:br>
              <a:rPr lang="en-GB" sz="2400" b="1" dirty="0">
                <a:latin typeface="Century Gothic" panose="020B0502020202020204" pitchFamily="34" charset="0"/>
              </a:rPr>
            </a:br>
            <a:r>
              <a:rPr lang="en-GB" sz="2400" b="1" dirty="0">
                <a:latin typeface="Century Gothic" panose="020B0502020202020204" pitchFamily="34" charset="0"/>
              </a:rPr>
              <a:t>Persona A (habla):</a:t>
            </a:r>
          </a:p>
        </p:txBody>
      </p:sp>
      <p:sp>
        <p:nvSpPr>
          <p:cNvPr id="19" name="Title 1">
            <a:extLst>
              <a:ext uri="{FF2B5EF4-FFF2-40B4-BE49-F238E27FC236}">
                <a16:creationId xmlns:a16="http://schemas.microsoft.com/office/drawing/2014/main" id="{258B8F5F-F79B-428C-BF30-BEA1D7F1FD6A}"/>
              </a:ext>
            </a:extLst>
          </p:cNvPr>
          <p:cNvSpPr>
            <a:spLocks noGrp="1"/>
          </p:cNvSpPr>
          <p:nvPr>
            <p:ph type="title"/>
          </p:nvPr>
        </p:nvSpPr>
        <p:spPr>
          <a:xfrm>
            <a:off x="-1" y="213557"/>
            <a:ext cx="5153891" cy="647577"/>
          </a:xfrm>
        </p:spPr>
        <p:txBody>
          <a:bodyPr>
            <a:normAutofit/>
          </a:bodyPr>
          <a:lstStyle/>
          <a:p>
            <a:r>
              <a:rPr lang="en-GB" sz="2800" dirty="0"/>
              <a:t>¿</a:t>
            </a:r>
            <a:r>
              <a:rPr lang="en-GB" sz="2800" dirty="0" err="1"/>
              <a:t>Cómo</a:t>
            </a:r>
            <a:r>
              <a:rPr lang="en-GB" sz="2800" dirty="0"/>
              <a:t> es? ¿</a:t>
            </a:r>
            <a:r>
              <a:rPr lang="en-GB" sz="2800" dirty="0" err="1"/>
              <a:t>Cómo</a:t>
            </a:r>
            <a:r>
              <a:rPr lang="en-GB" sz="2800" dirty="0"/>
              <a:t> son? </a:t>
            </a:r>
            <a:endParaRPr lang="en-US" sz="2800" dirty="0">
              <a:latin typeface="Century Gothic" panose="020B0502020202020204" pitchFamily="34" charset="0"/>
            </a:endParaRPr>
          </a:p>
        </p:txBody>
      </p:sp>
      <p:sp>
        <p:nvSpPr>
          <p:cNvPr id="20" name="Rounded Rectangle 11">
            <a:extLst>
              <a:ext uri="{FF2B5EF4-FFF2-40B4-BE49-F238E27FC236}">
                <a16:creationId xmlns:a16="http://schemas.microsoft.com/office/drawing/2014/main" id="{89902F1A-ECB3-42AD-9480-46F3599F4380}"/>
              </a:ext>
            </a:extLst>
          </p:cNvPr>
          <p:cNvSpPr/>
          <p:nvPr/>
        </p:nvSpPr>
        <p:spPr>
          <a:xfrm>
            <a:off x="10850020" y="68248"/>
            <a:ext cx="1204793" cy="301525"/>
          </a:xfrm>
          <a:prstGeom prst="roundRect">
            <a:avLst/>
          </a:prstGeom>
          <a:solidFill>
            <a:schemeClr val="accent5">
              <a:lumMod val="50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561B9441-12C8-4312-884F-7C4B84C7733D}"/>
              </a:ext>
            </a:extLst>
          </p:cNvPr>
          <p:cNvSpPr txBox="1"/>
          <p:nvPr/>
        </p:nvSpPr>
        <p:spPr>
          <a:xfrm>
            <a:off x="10962472" y="4271"/>
            <a:ext cx="2555823" cy="400110"/>
          </a:xfrm>
          <a:prstGeom prst="rect">
            <a:avLst/>
          </a:prstGeom>
          <a:noFill/>
        </p:spPr>
        <p:txBody>
          <a:bodyPr wrap="square">
            <a:spAutoFit/>
          </a:bodyPr>
          <a:lstStyle/>
          <a:p>
            <a:r>
              <a:rPr kumimoji="0" lang="en-GB" sz="2000" b="1" i="0" u="none" strike="noStrike" kern="1200" cap="none" spc="0" normalizeH="0" baseline="0" noProof="0" dirty="0" err="1">
                <a:ln>
                  <a:noFill/>
                </a:ln>
                <a:solidFill>
                  <a:srgbClr val="FFFFFF"/>
                </a:solidFill>
                <a:effectLst/>
                <a:uLnTx/>
                <a:uFillTx/>
                <a:latin typeface="Century Gothic" panose="020B0502020202020204" pitchFamily="34" charset="0"/>
                <a:ea typeface="+mj-ea"/>
                <a:cs typeface="+mj-cs"/>
              </a:rPr>
              <a:t>hablar</a:t>
            </a:r>
            <a:endParaRPr lang="en-GB" dirty="0"/>
          </a:p>
        </p:txBody>
      </p:sp>
      <p:sp>
        <p:nvSpPr>
          <p:cNvPr id="22" name="TextBox 21">
            <a:extLst>
              <a:ext uri="{FF2B5EF4-FFF2-40B4-BE49-F238E27FC236}">
                <a16:creationId xmlns:a16="http://schemas.microsoft.com/office/drawing/2014/main" id="{D1F7BB6E-C21C-4CCF-B7F0-49A297D09758}"/>
              </a:ext>
            </a:extLst>
          </p:cNvPr>
          <p:cNvSpPr txBox="1"/>
          <p:nvPr/>
        </p:nvSpPr>
        <p:spPr>
          <a:xfrm>
            <a:off x="5170152" y="95875"/>
            <a:ext cx="5918761" cy="1077218"/>
          </a:xfrm>
          <a:prstGeom prst="rect">
            <a:avLst/>
          </a:prstGeom>
          <a:noFill/>
        </p:spPr>
        <p:txBody>
          <a:bodyPr wrap="square" rtlCol="0">
            <a:spAutoFit/>
          </a:bodyPr>
          <a:lstStyle/>
          <a:p>
            <a:r>
              <a:rPr lang="en-GB" sz="2400" b="1" dirty="0">
                <a:latin typeface="Century Gothic" panose="020B0502020202020204" pitchFamily="34" charset="0"/>
              </a:rPr>
              <a:t>Escribe 4 </a:t>
            </a:r>
            <a:r>
              <a:rPr lang="en-GB" sz="2400" b="1" dirty="0" err="1">
                <a:latin typeface="Century Gothic" panose="020B0502020202020204" pitchFamily="34" charset="0"/>
              </a:rPr>
              <a:t>letras</a:t>
            </a:r>
            <a:r>
              <a:rPr lang="en-GB" sz="2400" b="1" dirty="0">
                <a:latin typeface="Century Gothic" panose="020B0502020202020204" pitchFamily="34" charset="0"/>
              </a:rPr>
              <a:t>. </a:t>
            </a:r>
            <a:r>
              <a:rPr lang="en-GB" sz="2400" b="1" dirty="0" err="1">
                <a:latin typeface="Century Gothic" panose="020B0502020202020204" pitchFamily="34" charset="0"/>
              </a:rPr>
              <a:t>En</a:t>
            </a:r>
            <a:r>
              <a:rPr lang="en-GB" sz="2400" b="1" dirty="0">
                <a:latin typeface="Century Gothic" panose="020B0502020202020204" pitchFamily="34" charset="0"/>
              </a:rPr>
              <a:t> parejas, describe.</a:t>
            </a:r>
            <a:br>
              <a:rPr lang="en-GB" sz="2400" b="1" dirty="0">
                <a:latin typeface="Century Gothic" panose="020B0502020202020204" pitchFamily="34" charset="0"/>
              </a:rPr>
            </a:br>
            <a:r>
              <a:rPr lang="en-GB" sz="2000" dirty="0">
                <a:latin typeface="Century Gothic" panose="020B0502020202020204" pitchFamily="34" charset="0"/>
              </a:rPr>
              <a:t>Take turns. The partner who says all 4 of their partner’s choices first, wins.</a:t>
            </a:r>
            <a:endParaRPr lang="en-GB" sz="2400" b="1" dirty="0">
              <a:latin typeface="Century Gothic" panose="020B0502020202020204" pitchFamily="34" charset="0"/>
            </a:endParaRPr>
          </a:p>
        </p:txBody>
      </p:sp>
      <p:sp>
        <p:nvSpPr>
          <p:cNvPr id="23" name="TextBox 22">
            <a:extLst>
              <a:ext uri="{FF2B5EF4-FFF2-40B4-BE49-F238E27FC236}">
                <a16:creationId xmlns:a16="http://schemas.microsoft.com/office/drawing/2014/main" id="{87C1854C-07BB-408E-8329-406BE3C6253E}"/>
              </a:ext>
            </a:extLst>
          </p:cNvPr>
          <p:cNvSpPr txBox="1"/>
          <p:nvPr/>
        </p:nvSpPr>
        <p:spPr>
          <a:xfrm>
            <a:off x="7205138" y="2724183"/>
            <a:ext cx="3006339" cy="830997"/>
          </a:xfrm>
          <a:prstGeom prst="rect">
            <a:avLst/>
          </a:prstGeom>
          <a:noFill/>
        </p:spPr>
        <p:txBody>
          <a:bodyPr wrap="square" rtlCol="0">
            <a:spAutoFit/>
          </a:bodyPr>
          <a:lstStyle/>
          <a:p>
            <a:r>
              <a:rPr lang="en-GB" sz="2400" b="1" dirty="0">
                <a:latin typeface="Century Gothic" panose="020B0502020202020204" pitchFamily="34" charset="0"/>
              </a:rPr>
              <a:t>Persona B:</a:t>
            </a:r>
            <a:br>
              <a:rPr lang="en-GB" sz="2400" b="1" dirty="0">
                <a:latin typeface="Century Gothic" panose="020B0502020202020204" pitchFamily="34" charset="0"/>
              </a:rPr>
            </a:br>
            <a:endParaRPr lang="en-GB" sz="2400" b="1" dirty="0">
              <a:latin typeface="Century Gothic" panose="020B0502020202020204" pitchFamily="34" charset="0"/>
            </a:endParaRPr>
          </a:p>
        </p:txBody>
      </p:sp>
      <p:sp>
        <p:nvSpPr>
          <p:cNvPr id="24" name="Oval Callout 8">
            <a:extLst>
              <a:ext uri="{FF2B5EF4-FFF2-40B4-BE49-F238E27FC236}">
                <a16:creationId xmlns:a16="http://schemas.microsoft.com/office/drawing/2014/main" id="{403721F5-5143-4AC7-A58A-E48C63F1F0D2}"/>
              </a:ext>
            </a:extLst>
          </p:cNvPr>
          <p:cNvSpPr/>
          <p:nvPr/>
        </p:nvSpPr>
        <p:spPr>
          <a:xfrm>
            <a:off x="7487218" y="1916113"/>
            <a:ext cx="1284628" cy="750334"/>
          </a:xfrm>
          <a:prstGeom prst="wedgeEllipseCallout">
            <a:avLst>
              <a:gd name="adj1" fmla="val -12811"/>
              <a:gd name="adj2" fmla="val 69532"/>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latin typeface="Century Gothic" panose="020B0502020202020204" pitchFamily="34" charset="0"/>
              </a:rPr>
              <a:t>No. </a:t>
            </a:r>
            <a:endParaRPr lang="en-GB" sz="2800" dirty="0">
              <a:solidFill>
                <a:schemeClr val="tx1"/>
              </a:solidFill>
              <a:latin typeface="Century Gothic" panose="020B0502020202020204" pitchFamily="34" charset="0"/>
            </a:endParaRPr>
          </a:p>
        </p:txBody>
      </p:sp>
      <p:sp>
        <p:nvSpPr>
          <p:cNvPr id="25" name="Oval Callout 8">
            <a:extLst>
              <a:ext uri="{FF2B5EF4-FFF2-40B4-BE49-F238E27FC236}">
                <a16:creationId xmlns:a16="http://schemas.microsoft.com/office/drawing/2014/main" id="{8AD77E04-07C6-40B8-964D-0E1EDA988EC5}"/>
              </a:ext>
            </a:extLst>
          </p:cNvPr>
          <p:cNvSpPr/>
          <p:nvPr/>
        </p:nvSpPr>
        <p:spPr>
          <a:xfrm>
            <a:off x="5303874" y="1893113"/>
            <a:ext cx="1584251" cy="773334"/>
          </a:xfrm>
          <a:prstGeom prst="wedgeEllipseCallout">
            <a:avLst>
              <a:gd name="adj1" fmla="val -54307"/>
              <a:gd name="adj2" fmla="val 56372"/>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latin typeface="Century Gothic" panose="020B0502020202020204" pitchFamily="34" charset="0"/>
              </a:rPr>
              <a:t>¡</a:t>
            </a:r>
            <a:r>
              <a:rPr lang="en-GB" sz="2800" b="1" dirty="0" err="1">
                <a:solidFill>
                  <a:schemeClr val="tx1"/>
                </a:solidFill>
                <a:latin typeface="Century Gothic" panose="020B0502020202020204" pitchFamily="34" charset="0"/>
              </a:rPr>
              <a:t>Sí</a:t>
            </a:r>
            <a:r>
              <a:rPr lang="en-GB" sz="2800" b="1" dirty="0">
                <a:solidFill>
                  <a:schemeClr val="tx1"/>
                </a:solidFill>
                <a:latin typeface="Century Gothic" panose="020B0502020202020204" pitchFamily="34" charset="0"/>
              </a:rPr>
              <a:t>!</a:t>
            </a:r>
            <a:endParaRPr lang="en-GB" sz="2800" dirty="0">
              <a:solidFill>
                <a:schemeClr val="tx1"/>
              </a:solidFill>
              <a:latin typeface="Century Gothic" panose="020B0502020202020204" pitchFamily="34" charset="0"/>
            </a:endParaRPr>
          </a:p>
        </p:txBody>
      </p:sp>
      <p:sp>
        <p:nvSpPr>
          <p:cNvPr id="5" name="Speech Bubble: Rectangle with Corners Rounded 4">
            <a:extLst>
              <a:ext uri="{FF2B5EF4-FFF2-40B4-BE49-F238E27FC236}">
                <a16:creationId xmlns:a16="http://schemas.microsoft.com/office/drawing/2014/main" id="{A688D3D1-EC70-4DE7-9CC1-553297664274}"/>
              </a:ext>
            </a:extLst>
          </p:cNvPr>
          <p:cNvSpPr/>
          <p:nvPr/>
        </p:nvSpPr>
        <p:spPr>
          <a:xfrm>
            <a:off x="6888125" y="3635916"/>
            <a:ext cx="5155514" cy="2051475"/>
          </a:xfrm>
          <a:prstGeom prst="wedgeRoundRectCallo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000" dirty="0">
                <a:solidFill>
                  <a:schemeClr val="bg1"/>
                </a:solidFill>
              </a:rPr>
              <a:t>There are two pictures for each type of teacher.  Remember to use ‘</a:t>
            </a:r>
            <a:r>
              <a:rPr lang="en-GB" sz="2000" b="1" dirty="0">
                <a:solidFill>
                  <a:schemeClr val="bg1"/>
                </a:solidFill>
              </a:rPr>
              <a:t>es</a:t>
            </a:r>
            <a:r>
              <a:rPr lang="en-GB" sz="2000" dirty="0">
                <a:solidFill>
                  <a:schemeClr val="bg1"/>
                </a:solidFill>
              </a:rPr>
              <a:t>’ for ‘is’ and ‘</a:t>
            </a:r>
            <a:r>
              <a:rPr lang="en-GB" sz="2000" b="1" dirty="0">
                <a:solidFill>
                  <a:schemeClr val="bg1"/>
                </a:solidFill>
              </a:rPr>
              <a:t>son</a:t>
            </a:r>
            <a:r>
              <a:rPr lang="en-GB" sz="2000" dirty="0">
                <a:solidFill>
                  <a:schemeClr val="bg1"/>
                </a:solidFill>
              </a:rPr>
              <a:t>’ for ‘are’, and to use the right adjective ending:</a:t>
            </a:r>
            <a:br>
              <a:rPr lang="en-GB" sz="2000" dirty="0">
                <a:solidFill>
                  <a:schemeClr val="bg1"/>
                </a:solidFill>
              </a:rPr>
            </a:br>
            <a:r>
              <a:rPr lang="en-GB" sz="2000" dirty="0">
                <a:solidFill>
                  <a:schemeClr val="bg1"/>
                </a:solidFill>
              </a:rPr>
              <a:t>-o, -</a:t>
            </a:r>
            <a:r>
              <a:rPr lang="en-GB" sz="2000" dirty="0" err="1">
                <a:solidFill>
                  <a:schemeClr val="bg1"/>
                </a:solidFill>
              </a:rPr>
              <a:t>os</a:t>
            </a:r>
            <a:r>
              <a:rPr lang="en-GB" sz="2000" dirty="0">
                <a:solidFill>
                  <a:schemeClr val="bg1"/>
                </a:solidFill>
              </a:rPr>
              <a:t>.</a:t>
            </a:r>
            <a:br>
              <a:rPr lang="en-GB" sz="2000" dirty="0">
                <a:solidFill>
                  <a:schemeClr val="bg1"/>
                </a:solidFill>
              </a:rPr>
            </a:br>
            <a:r>
              <a:rPr lang="en-GB" sz="2000" dirty="0">
                <a:solidFill>
                  <a:schemeClr val="bg1"/>
                </a:solidFill>
              </a:rPr>
              <a:t>es </a:t>
            </a:r>
            <a:r>
              <a:rPr lang="en-GB" sz="2000" dirty="0" err="1">
                <a:solidFill>
                  <a:schemeClr val="bg1"/>
                </a:solidFill>
              </a:rPr>
              <a:t>ric</a:t>
            </a:r>
            <a:r>
              <a:rPr lang="en-GB" sz="2000" b="1" dirty="0" err="1">
                <a:solidFill>
                  <a:schemeClr val="bg1"/>
                </a:solidFill>
              </a:rPr>
              <a:t>o</a:t>
            </a:r>
            <a:r>
              <a:rPr lang="en-GB" sz="2000" dirty="0">
                <a:solidFill>
                  <a:schemeClr val="bg1"/>
                </a:solidFill>
              </a:rPr>
              <a:t> | son </a:t>
            </a:r>
            <a:r>
              <a:rPr lang="en-GB" sz="2000" dirty="0" err="1">
                <a:solidFill>
                  <a:schemeClr val="bg1"/>
                </a:solidFill>
              </a:rPr>
              <a:t>ric</a:t>
            </a:r>
            <a:r>
              <a:rPr lang="en-GB" sz="2000" b="1" dirty="0" err="1">
                <a:solidFill>
                  <a:schemeClr val="bg1"/>
                </a:solidFill>
              </a:rPr>
              <a:t>os</a:t>
            </a:r>
            <a:r>
              <a:rPr lang="en-GB" sz="2000" dirty="0">
                <a:solidFill>
                  <a:schemeClr val="bg1"/>
                </a:solidFill>
              </a:rPr>
              <a:t> |</a:t>
            </a:r>
          </a:p>
        </p:txBody>
      </p:sp>
      <p:sp>
        <p:nvSpPr>
          <p:cNvPr id="11" name="Rectangle: Rounded Corners 10">
            <a:extLst>
              <a:ext uri="{FF2B5EF4-FFF2-40B4-BE49-F238E27FC236}">
                <a16:creationId xmlns:a16="http://schemas.microsoft.com/office/drawing/2014/main" id="{16844713-A07A-452B-8079-10FA8DEDF494}"/>
              </a:ext>
            </a:extLst>
          </p:cNvPr>
          <p:cNvSpPr/>
          <p:nvPr/>
        </p:nvSpPr>
        <p:spPr>
          <a:xfrm>
            <a:off x="3541220" y="4950809"/>
            <a:ext cx="1612670" cy="937035"/>
          </a:xfrm>
          <a:prstGeom prst="roundRect">
            <a:avLst/>
          </a:prstGeom>
          <a:solidFill>
            <a:srgbClr val="00FF00">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Rounded Corners 25">
            <a:extLst>
              <a:ext uri="{FF2B5EF4-FFF2-40B4-BE49-F238E27FC236}">
                <a16:creationId xmlns:a16="http://schemas.microsoft.com/office/drawing/2014/main" id="{BCBC91E0-904B-4DDA-B9C6-FE51D6981C78}"/>
              </a:ext>
            </a:extLst>
          </p:cNvPr>
          <p:cNvSpPr/>
          <p:nvPr/>
        </p:nvSpPr>
        <p:spPr>
          <a:xfrm>
            <a:off x="1978969" y="3945618"/>
            <a:ext cx="1612670" cy="1016342"/>
          </a:xfrm>
          <a:prstGeom prst="roundRect">
            <a:avLst/>
          </a:prstGeom>
          <a:solidFill>
            <a:srgbClr val="00FF00">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Callout 8">
            <a:extLst>
              <a:ext uri="{FF2B5EF4-FFF2-40B4-BE49-F238E27FC236}">
                <a16:creationId xmlns:a16="http://schemas.microsoft.com/office/drawing/2014/main" id="{7087CD47-BAB2-406D-A58D-B818CAE18393}"/>
              </a:ext>
            </a:extLst>
          </p:cNvPr>
          <p:cNvSpPr/>
          <p:nvPr/>
        </p:nvSpPr>
        <p:spPr>
          <a:xfrm>
            <a:off x="8511533" y="1198304"/>
            <a:ext cx="3165134" cy="1389618"/>
          </a:xfrm>
          <a:prstGeom prst="wedgeEllipseCallout">
            <a:avLst>
              <a:gd name="adj1" fmla="val -12811"/>
              <a:gd name="adj2" fmla="val 69532"/>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latin typeface="Century Gothic" panose="020B0502020202020204" pitchFamily="34" charset="0"/>
              </a:rPr>
              <a:t>Son </a:t>
            </a:r>
            <a:r>
              <a:rPr lang="en-GB" sz="2800" b="1" dirty="0" err="1">
                <a:solidFill>
                  <a:schemeClr val="tx1"/>
                </a:solidFill>
                <a:latin typeface="Century Gothic" panose="020B0502020202020204" pitchFamily="34" charset="0"/>
              </a:rPr>
              <a:t>simpáticos</a:t>
            </a:r>
            <a:r>
              <a:rPr lang="en-GB" sz="2800" b="1" dirty="0">
                <a:solidFill>
                  <a:schemeClr val="tx1"/>
                </a:solidFill>
                <a:latin typeface="Century Gothic" panose="020B0502020202020204" pitchFamily="34" charset="0"/>
              </a:rPr>
              <a:t>.</a:t>
            </a:r>
            <a:endParaRPr lang="en-GB" sz="2800" dirty="0">
              <a:solidFill>
                <a:schemeClr val="tx1"/>
              </a:solidFill>
              <a:latin typeface="Century Gothic" panose="020B0502020202020204" pitchFamily="34" charset="0"/>
            </a:endParaRPr>
          </a:p>
        </p:txBody>
      </p:sp>
      <p:graphicFrame>
        <p:nvGraphicFramePr>
          <p:cNvPr id="29" name="Table 29">
            <a:extLst>
              <a:ext uri="{FF2B5EF4-FFF2-40B4-BE49-F238E27FC236}">
                <a16:creationId xmlns:a16="http://schemas.microsoft.com/office/drawing/2014/main" id="{CA3C5832-07BC-4D44-B5C8-7A304516B7CD}"/>
              </a:ext>
            </a:extLst>
          </p:cNvPr>
          <p:cNvGraphicFramePr>
            <a:graphicFrameLocks noGrp="1"/>
          </p:cNvGraphicFramePr>
          <p:nvPr>
            <p:extLst>
              <p:ext uri="{D42A27DB-BD31-4B8C-83A1-F6EECF244321}">
                <p14:modId xmlns:p14="http://schemas.microsoft.com/office/powerpoint/2010/main" val="675338209"/>
              </p:ext>
            </p:extLst>
          </p:nvPr>
        </p:nvGraphicFramePr>
        <p:xfrm>
          <a:off x="136549" y="1017366"/>
          <a:ext cx="2138440" cy="396240"/>
        </p:xfrm>
        <a:graphic>
          <a:graphicData uri="http://schemas.openxmlformats.org/drawingml/2006/table">
            <a:tbl>
              <a:tblPr firstRow="1" bandRow="1">
                <a:tableStyleId>{5940675A-B579-460E-94D1-54222C63F5DA}</a:tableStyleId>
              </a:tblPr>
              <a:tblGrid>
                <a:gridCol w="534610">
                  <a:extLst>
                    <a:ext uri="{9D8B030D-6E8A-4147-A177-3AD203B41FA5}">
                      <a16:colId xmlns:a16="http://schemas.microsoft.com/office/drawing/2014/main" val="1397116731"/>
                    </a:ext>
                  </a:extLst>
                </a:gridCol>
                <a:gridCol w="534610">
                  <a:extLst>
                    <a:ext uri="{9D8B030D-6E8A-4147-A177-3AD203B41FA5}">
                      <a16:colId xmlns:a16="http://schemas.microsoft.com/office/drawing/2014/main" val="3769520931"/>
                    </a:ext>
                  </a:extLst>
                </a:gridCol>
                <a:gridCol w="534610">
                  <a:extLst>
                    <a:ext uri="{9D8B030D-6E8A-4147-A177-3AD203B41FA5}">
                      <a16:colId xmlns:a16="http://schemas.microsoft.com/office/drawing/2014/main" val="1705244307"/>
                    </a:ext>
                  </a:extLst>
                </a:gridCol>
                <a:gridCol w="534610">
                  <a:extLst>
                    <a:ext uri="{9D8B030D-6E8A-4147-A177-3AD203B41FA5}">
                      <a16:colId xmlns:a16="http://schemas.microsoft.com/office/drawing/2014/main" val="4184287860"/>
                    </a:ext>
                  </a:extLst>
                </a:gridCol>
              </a:tblGrid>
              <a:tr h="319726">
                <a:tc>
                  <a:txBody>
                    <a:bodyPr/>
                    <a:lstStyle/>
                    <a:p>
                      <a:pPr algn="ctr"/>
                      <a:r>
                        <a:rPr lang="en-GB" sz="2000" b="1" dirty="0">
                          <a:solidFill>
                            <a:schemeClr val="tx1"/>
                          </a:solidFill>
                        </a:rPr>
                        <a:t>A</a:t>
                      </a:r>
                    </a:p>
                  </a:txBody>
                  <a:tcPr/>
                </a:tc>
                <a:tc>
                  <a:txBody>
                    <a:bodyPr/>
                    <a:lstStyle/>
                    <a:p>
                      <a:pPr algn="ctr"/>
                      <a:r>
                        <a:rPr lang="en-GB" sz="2000" b="1" dirty="0">
                          <a:solidFill>
                            <a:schemeClr val="tx1"/>
                          </a:solidFill>
                        </a:rPr>
                        <a:t>E</a:t>
                      </a:r>
                    </a:p>
                  </a:txBody>
                  <a:tcPr/>
                </a:tc>
                <a:tc>
                  <a:txBody>
                    <a:bodyPr/>
                    <a:lstStyle/>
                    <a:p>
                      <a:pPr algn="ctr"/>
                      <a:r>
                        <a:rPr lang="en-GB" sz="2000" b="1" dirty="0">
                          <a:solidFill>
                            <a:schemeClr val="tx1"/>
                          </a:solidFill>
                        </a:rPr>
                        <a:t>F</a:t>
                      </a:r>
                    </a:p>
                  </a:txBody>
                  <a:tcPr/>
                </a:tc>
                <a:tc>
                  <a:txBody>
                    <a:bodyPr/>
                    <a:lstStyle/>
                    <a:p>
                      <a:pPr algn="ctr"/>
                      <a:r>
                        <a:rPr lang="en-GB" sz="2000" b="1" dirty="0">
                          <a:solidFill>
                            <a:schemeClr val="tx1"/>
                          </a:solidFill>
                        </a:rPr>
                        <a:t>H</a:t>
                      </a:r>
                    </a:p>
                  </a:txBody>
                  <a:tcPr/>
                </a:tc>
                <a:extLst>
                  <a:ext uri="{0D108BD9-81ED-4DB2-BD59-A6C34878D82A}">
                    <a16:rowId xmlns:a16="http://schemas.microsoft.com/office/drawing/2014/main" val="4111128086"/>
                  </a:ext>
                </a:extLst>
              </a:tr>
            </a:tbl>
          </a:graphicData>
        </a:graphic>
      </p:graphicFrame>
      <p:graphicFrame>
        <p:nvGraphicFramePr>
          <p:cNvPr id="30" name="Table 29">
            <a:extLst>
              <a:ext uri="{FF2B5EF4-FFF2-40B4-BE49-F238E27FC236}">
                <a16:creationId xmlns:a16="http://schemas.microsoft.com/office/drawing/2014/main" id="{1B560613-F209-42FC-9716-9C9AF9F5017F}"/>
              </a:ext>
            </a:extLst>
          </p:cNvPr>
          <p:cNvGraphicFramePr>
            <a:graphicFrameLocks noGrp="1"/>
          </p:cNvGraphicFramePr>
          <p:nvPr>
            <p:extLst>
              <p:ext uri="{D42A27DB-BD31-4B8C-83A1-F6EECF244321}">
                <p14:modId xmlns:p14="http://schemas.microsoft.com/office/powerpoint/2010/main" val="940776668"/>
              </p:ext>
            </p:extLst>
          </p:nvPr>
        </p:nvGraphicFramePr>
        <p:xfrm>
          <a:off x="7060312" y="3183725"/>
          <a:ext cx="2138440" cy="396240"/>
        </p:xfrm>
        <a:graphic>
          <a:graphicData uri="http://schemas.openxmlformats.org/drawingml/2006/table">
            <a:tbl>
              <a:tblPr firstRow="1" bandRow="1">
                <a:tableStyleId>{5940675A-B579-460E-94D1-54222C63F5DA}</a:tableStyleId>
              </a:tblPr>
              <a:tblGrid>
                <a:gridCol w="534610">
                  <a:extLst>
                    <a:ext uri="{9D8B030D-6E8A-4147-A177-3AD203B41FA5}">
                      <a16:colId xmlns:a16="http://schemas.microsoft.com/office/drawing/2014/main" val="1397116731"/>
                    </a:ext>
                  </a:extLst>
                </a:gridCol>
                <a:gridCol w="534610">
                  <a:extLst>
                    <a:ext uri="{9D8B030D-6E8A-4147-A177-3AD203B41FA5}">
                      <a16:colId xmlns:a16="http://schemas.microsoft.com/office/drawing/2014/main" val="3769520931"/>
                    </a:ext>
                  </a:extLst>
                </a:gridCol>
                <a:gridCol w="534610">
                  <a:extLst>
                    <a:ext uri="{9D8B030D-6E8A-4147-A177-3AD203B41FA5}">
                      <a16:colId xmlns:a16="http://schemas.microsoft.com/office/drawing/2014/main" val="1705244307"/>
                    </a:ext>
                  </a:extLst>
                </a:gridCol>
                <a:gridCol w="534610">
                  <a:extLst>
                    <a:ext uri="{9D8B030D-6E8A-4147-A177-3AD203B41FA5}">
                      <a16:colId xmlns:a16="http://schemas.microsoft.com/office/drawing/2014/main" val="4184287860"/>
                    </a:ext>
                  </a:extLst>
                </a:gridCol>
              </a:tblGrid>
              <a:tr h="319726">
                <a:tc>
                  <a:txBody>
                    <a:bodyPr/>
                    <a:lstStyle/>
                    <a:p>
                      <a:pPr algn="ctr"/>
                      <a:r>
                        <a:rPr lang="en-GB" sz="2000" b="1" dirty="0">
                          <a:solidFill>
                            <a:schemeClr val="tx1"/>
                          </a:solidFill>
                        </a:rPr>
                        <a:t>B</a:t>
                      </a:r>
                    </a:p>
                  </a:txBody>
                  <a:tcPr/>
                </a:tc>
                <a:tc>
                  <a:txBody>
                    <a:bodyPr/>
                    <a:lstStyle/>
                    <a:p>
                      <a:pPr algn="ctr"/>
                      <a:r>
                        <a:rPr lang="en-GB" sz="2000" b="1" dirty="0">
                          <a:solidFill>
                            <a:schemeClr val="tx1"/>
                          </a:solidFill>
                        </a:rPr>
                        <a:t>D</a:t>
                      </a:r>
                    </a:p>
                  </a:txBody>
                  <a:tcPr/>
                </a:tc>
                <a:tc>
                  <a:txBody>
                    <a:bodyPr/>
                    <a:lstStyle/>
                    <a:p>
                      <a:pPr algn="ctr"/>
                      <a:r>
                        <a:rPr lang="en-GB" sz="2000" b="1" dirty="0">
                          <a:solidFill>
                            <a:schemeClr val="tx1"/>
                          </a:solidFill>
                        </a:rPr>
                        <a:t>I</a:t>
                      </a:r>
                    </a:p>
                  </a:txBody>
                  <a:tcPr/>
                </a:tc>
                <a:tc>
                  <a:txBody>
                    <a:bodyPr/>
                    <a:lstStyle/>
                    <a:p>
                      <a:pPr algn="ctr"/>
                      <a:r>
                        <a:rPr lang="en-GB" sz="2000" b="1" dirty="0">
                          <a:solidFill>
                            <a:schemeClr val="tx1"/>
                          </a:solidFill>
                        </a:rPr>
                        <a:t>J</a:t>
                      </a:r>
                    </a:p>
                  </a:txBody>
                  <a:tcPr/>
                </a:tc>
                <a:extLst>
                  <a:ext uri="{0D108BD9-81ED-4DB2-BD59-A6C34878D82A}">
                    <a16:rowId xmlns:a16="http://schemas.microsoft.com/office/drawing/2014/main" val="4111128086"/>
                  </a:ext>
                </a:extLst>
              </a:tr>
            </a:tbl>
          </a:graphicData>
        </a:graphic>
      </p:graphicFrame>
      <p:pic>
        <p:nvPicPr>
          <p:cNvPr id="32" name="Picture 31" descr="A red x on a black background&#10;&#10;Description automatically generated">
            <a:extLst>
              <a:ext uri="{FF2B5EF4-FFF2-40B4-BE49-F238E27FC236}">
                <a16:creationId xmlns:a16="http://schemas.microsoft.com/office/drawing/2014/main" id="{8EE9B69E-DC29-47C4-86B3-A805911BEE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7323" y="1077568"/>
            <a:ext cx="405829" cy="275836"/>
          </a:xfrm>
          <a:prstGeom prst="rect">
            <a:avLst/>
          </a:prstGeom>
        </p:spPr>
      </p:pic>
    </p:spTree>
    <p:extLst>
      <p:ext uri="{BB962C8B-B14F-4D97-AF65-F5344CB8AC3E}">
        <p14:creationId xmlns:p14="http://schemas.microsoft.com/office/powerpoint/2010/main" val="3169949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23" grpId="0"/>
      <p:bldP spid="24" grpId="0" animBg="1"/>
      <p:bldP spid="25" grpId="0" animBg="1"/>
      <p:bldP spid="5" grpId="0" animBg="1"/>
      <p:bldP spid="11" grpId="0" animBg="1"/>
      <p:bldP spid="26" grpId="0" animBg="1"/>
      <p:bldP spid="2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19C2054-A002-4566-AADA-D43F10D61110}"/>
              </a:ext>
            </a:extLst>
          </p:cNvPr>
          <p:cNvSpPr>
            <a:spLocks noGrp="1"/>
          </p:cNvSpPr>
          <p:nvPr>
            <p:ph type="title"/>
          </p:nvPr>
        </p:nvSpPr>
        <p:spPr/>
        <p:txBody>
          <a:bodyPr>
            <a:normAutofit/>
          </a:bodyPr>
          <a:lstStyle/>
          <a:p>
            <a:r>
              <a:rPr lang="en-GB" sz="2400" dirty="0"/>
              <a:t>¿</a:t>
            </a:r>
            <a:r>
              <a:rPr lang="en-GB" sz="2400" dirty="0" err="1"/>
              <a:t>Cómo</a:t>
            </a:r>
            <a:r>
              <a:rPr lang="en-GB" sz="2400" dirty="0"/>
              <a:t> es? ¿</a:t>
            </a:r>
            <a:r>
              <a:rPr lang="en-GB" sz="2400" dirty="0" err="1"/>
              <a:t>Cómo</a:t>
            </a:r>
            <a:r>
              <a:rPr lang="en-GB" sz="2400" dirty="0"/>
              <a:t> son? </a:t>
            </a:r>
          </a:p>
        </p:txBody>
      </p:sp>
      <p:graphicFrame>
        <p:nvGraphicFramePr>
          <p:cNvPr id="11" name="Table 19">
            <a:extLst>
              <a:ext uri="{FF2B5EF4-FFF2-40B4-BE49-F238E27FC236}">
                <a16:creationId xmlns:a16="http://schemas.microsoft.com/office/drawing/2014/main" id="{2FFF5F7F-C7CD-4EFA-A0BD-587BDE0132E2}"/>
              </a:ext>
            </a:extLst>
          </p:cNvPr>
          <p:cNvGraphicFramePr>
            <a:graphicFrameLocks noGrp="1"/>
          </p:cNvGraphicFramePr>
          <p:nvPr>
            <p:extLst>
              <p:ext uri="{D42A27DB-BD31-4B8C-83A1-F6EECF244321}">
                <p14:modId xmlns:p14="http://schemas.microsoft.com/office/powerpoint/2010/main" val="3275406389"/>
              </p:ext>
            </p:extLst>
          </p:nvPr>
        </p:nvGraphicFramePr>
        <p:xfrm>
          <a:off x="414765" y="982865"/>
          <a:ext cx="11428372" cy="5154783"/>
        </p:xfrm>
        <a:graphic>
          <a:graphicData uri="http://schemas.openxmlformats.org/drawingml/2006/table">
            <a:tbl>
              <a:tblPr firstRow="1" bandRow="1">
                <a:tableStyleId>{5940675A-B579-460E-94D1-54222C63F5DA}</a:tableStyleId>
              </a:tblPr>
              <a:tblGrid>
                <a:gridCol w="2857093">
                  <a:extLst>
                    <a:ext uri="{9D8B030D-6E8A-4147-A177-3AD203B41FA5}">
                      <a16:colId xmlns:a16="http://schemas.microsoft.com/office/drawing/2014/main" val="2284683364"/>
                    </a:ext>
                  </a:extLst>
                </a:gridCol>
                <a:gridCol w="2857093">
                  <a:extLst>
                    <a:ext uri="{9D8B030D-6E8A-4147-A177-3AD203B41FA5}">
                      <a16:colId xmlns:a16="http://schemas.microsoft.com/office/drawing/2014/main" val="1775171953"/>
                    </a:ext>
                  </a:extLst>
                </a:gridCol>
                <a:gridCol w="2857093">
                  <a:extLst>
                    <a:ext uri="{9D8B030D-6E8A-4147-A177-3AD203B41FA5}">
                      <a16:colId xmlns:a16="http://schemas.microsoft.com/office/drawing/2014/main" val="1091893706"/>
                    </a:ext>
                  </a:extLst>
                </a:gridCol>
                <a:gridCol w="2857093">
                  <a:extLst>
                    <a:ext uri="{9D8B030D-6E8A-4147-A177-3AD203B41FA5}">
                      <a16:colId xmlns:a16="http://schemas.microsoft.com/office/drawing/2014/main" val="1670807641"/>
                    </a:ext>
                  </a:extLst>
                </a:gridCol>
              </a:tblGrid>
              <a:tr h="1718261">
                <a:tc>
                  <a:txBody>
                    <a:bodyPr/>
                    <a:lstStyle/>
                    <a:p>
                      <a:r>
                        <a:rPr lang="en-GB" sz="2400" b="1" dirty="0"/>
                        <a:t>A</a:t>
                      </a:r>
                    </a:p>
                  </a:txBody>
                  <a:tcPr/>
                </a:tc>
                <a:tc>
                  <a:txBody>
                    <a:bodyPr/>
                    <a:lstStyle/>
                    <a:p>
                      <a:r>
                        <a:rPr lang="en-GB" sz="2400" b="1" dirty="0"/>
                        <a:t>B</a:t>
                      </a:r>
                    </a:p>
                  </a:txBody>
                  <a:tcPr/>
                </a:tc>
                <a:tc>
                  <a:txBody>
                    <a:bodyPr/>
                    <a:lstStyle/>
                    <a:p>
                      <a:r>
                        <a:rPr lang="en-GB" sz="2400" b="1" dirty="0"/>
                        <a:t>C</a:t>
                      </a:r>
                    </a:p>
                  </a:txBody>
                  <a:tcPr/>
                </a:tc>
                <a:tc>
                  <a:txBody>
                    <a:bodyPr/>
                    <a:lstStyle/>
                    <a:p>
                      <a:r>
                        <a:rPr lang="en-GB" sz="2400" b="1" dirty="0"/>
                        <a:t>D</a:t>
                      </a:r>
                    </a:p>
                  </a:txBody>
                  <a:tcPr/>
                </a:tc>
                <a:extLst>
                  <a:ext uri="{0D108BD9-81ED-4DB2-BD59-A6C34878D82A}">
                    <a16:rowId xmlns:a16="http://schemas.microsoft.com/office/drawing/2014/main" val="1528458418"/>
                  </a:ext>
                </a:extLst>
              </a:tr>
              <a:tr h="1718261">
                <a:tc>
                  <a:txBody>
                    <a:bodyPr/>
                    <a:lstStyle/>
                    <a:p>
                      <a:r>
                        <a:rPr lang="en-GB" sz="2400" b="1" dirty="0"/>
                        <a:t>E</a:t>
                      </a:r>
                    </a:p>
                  </a:txBody>
                  <a:tcPr/>
                </a:tc>
                <a:tc>
                  <a:txBody>
                    <a:bodyPr/>
                    <a:lstStyle/>
                    <a:p>
                      <a:r>
                        <a:rPr lang="en-GB" sz="2400" b="1" dirty="0"/>
                        <a:t>F</a:t>
                      </a:r>
                    </a:p>
                  </a:txBody>
                  <a:tcPr/>
                </a:tc>
                <a:tc>
                  <a:txBody>
                    <a:bodyPr/>
                    <a:lstStyle/>
                    <a:p>
                      <a:r>
                        <a:rPr lang="en-GB" sz="2400" b="1" dirty="0"/>
                        <a:t>G</a:t>
                      </a:r>
                    </a:p>
                  </a:txBody>
                  <a:tcPr/>
                </a:tc>
                <a:tc>
                  <a:txBody>
                    <a:bodyPr/>
                    <a:lstStyle/>
                    <a:p>
                      <a:r>
                        <a:rPr lang="en-GB" sz="2400" b="1" dirty="0"/>
                        <a:t>H</a:t>
                      </a:r>
                    </a:p>
                  </a:txBody>
                  <a:tcPr/>
                </a:tc>
                <a:extLst>
                  <a:ext uri="{0D108BD9-81ED-4DB2-BD59-A6C34878D82A}">
                    <a16:rowId xmlns:a16="http://schemas.microsoft.com/office/drawing/2014/main" val="1863883457"/>
                  </a:ext>
                </a:extLst>
              </a:tr>
              <a:tr h="1718261">
                <a:tc>
                  <a:txBody>
                    <a:bodyPr/>
                    <a:lstStyle/>
                    <a:p>
                      <a:r>
                        <a:rPr lang="en-GB" sz="2400" b="1" dirty="0"/>
                        <a:t>I</a:t>
                      </a:r>
                    </a:p>
                  </a:txBody>
                  <a:tcPr/>
                </a:tc>
                <a:tc>
                  <a:txBody>
                    <a:bodyPr/>
                    <a:lstStyle/>
                    <a:p>
                      <a:r>
                        <a:rPr lang="en-GB" sz="2400" b="1" dirty="0"/>
                        <a:t>J</a:t>
                      </a:r>
                    </a:p>
                  </a:txBody>
                  <a:tcPr/>
                </a:tc>
                <a:tc>
                  <a:txBody>
                    <a:bodyPr/>
                    <a:lstStyle/>
                    <a:p>
                      <a:r>
                        <a:rPr lang="en-GB" sz="2400" b="1" dirty="0"/>
                        <a:t>K</a:t>
                      </a:r>
                    </a:p>
                  </a:txBody>
                  <a:tcPr/>
                </a:tc>
                <a:tc>
                  <a:txBody>
                    <a:bodyPr/>
                    <a:lstStyle/>
                    <a:p>
                      <a:r>
                        <a:rPr lang="en-GB" sz="2400" b="1" dirty="0"/>
                        <a:t>L</a:t>
                      </a:r>
                    </a:p>
                  </a:txBody>
                  <a:tcPr/>
                </a:tc>
                <a:extLst>
                  <a:ext uri="{0D108BD9-81ED-4DB2-BD59-A6C34878D82A}">
                    <a16:rowId xmlns:a16="http://schemas.microsoft.com/office/drawing/2014/main" val="2020641692"/>
                  </a:ext>
                </a:extLst>
              </a:tr>
            </a:tbl>
          </a:graphicData>
        </a:graphic>
      </p:graphicFrame>
      <p:pic>
        <p:nvPicPr>
          <p:cNvPr id="20" name="Picture 19" descr="http://www.clker.com/cliparts/c/f/4/9/12371000482029765734nicubunu_Comic_characters_Professor.svg.med.png">
            <a:extLst>
              <a:ext uri="{FF2B5EF4-FFF2-40B4-BE49-F238E27FC236}">
                <a16:creationId xmlns:a16="http://schemas.microsoft.com/office/drawing/2014/main" id="{71EEAB2A-64B6-4510-986E-6B08AC7287D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083676" y="1305980"/>
            <a:ext cx="630063" cy="1015281"/>
          </a:xfrm>
          <a:prstGeom prst="rect">
            <a:avLst/>
          </a:prstGeom>
          <a:noFill/>
          <a:ln>
            <a:noFill/>
          </a:ln>
        </p:spPr>
      </p:pic>
      <p:pic>
        <p:nvPicPr>
          <p:cNvPr id="22" name="Picture 21" descr="http://www.clker.com/cliparts/c/f/4/9/12371000482029765734nicubunu_Comic_characters_Professor.svg.med.png">
            <a:extLst>
              <a:ext uri="{FF2B5EF4-FFF2-40B4-BE49-F238E27FC236}">
                <a16:creationId xmlns:a16="http://schemas.microsoft.com/office/drawing/2014/main" id="{C738C673-9154-4E23-AF67-91A3F2F6889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0121060" y="2921359"/>
            <a:ext cx="630063" cy="1015281"/>
          </a:xfrm>
          <a:prstGeom prst="rect">
            <a:avLst/>
          </a:prstGeom>
          <a:noFill/>
          <a:ln>
            <a:noFill/>
          </a:ln>
        </p:spPr>
      </p:pic>
      <p:sp>
        <p:nvSpPr>
          <p:cNvPr id="23" name="TextBox 22">
            <a:extLst>
              <a:ext uri="{FF2B5EF4-FFF2-40B4-BE49-F238E27FC236}">
                <a16:creationId xmlns:a16="http://schemas.microsoft.com/office/drawing/2014/main" id="{64FBAEED-091B-4D68-9D5E-E74DC94FDA55}"/>
              </a:ext>
            </a:extLst>
          </p:cNvPr>
          <p:cNvSpPr txBox="1"/>
          <p:nvPr/>
        </p:nvSpPr>
        <p:spPr>
          <a:xfrm>
            <a:off x="1020614" y="2157386"/>
            <a:ext cx="1769515"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nervous</a:t>
            </a:r>
          </a:p>
        </p:txBody>
      </p:sp>
      <p:sp>
        <p:nvSpPr>
          <p:cNvPr id="24" name="TextBox 23">
            <a:extLst>
              <a:ext uri="{FF2B5EF4-FFF2-40B4-BE49-F238E27FC236}">
                <a16:creationId xmlns:a16="http://schemas.microsoft.com/office/drawing/2014/main" id="{86039DF5-2FE4-4E89-BD60-384B0031D6CF}"/>
              </a:ext>
            </a:extLst>
          </p:cNvPr>
          <p:cNvSpPr txBox="1"/>
          <p:nvPr/>
        </p:nvSpPr>
        <p:spPr>
          <a:xfrm>
            <a:off x="9608485" y="3831633"/>
            <a:ext cx="1769515"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nervous</a:t>
            </a:r>
          </a:p>
        </p:txBody>
      </p:sp>
      <p:pic>
        <p:nvPicPr>
          <p:cNvPr id="25" name="Picture 24" descr="A paint palette with a paintbrush&#10;&#10;Description automatically generated">
            <a:extLst>
              <a:ext uri="{FF2B5EF4-FFF2-40B4-BE49-F238E27FC236}">
                <a16:creationId xmlns:a16="http://schemas.microsoft.com/office/drawing/2014/main" id="{D09F45B0-92DA-49D4-BFC1-5B1A3DC143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32" y="2835914"/>
            <a:ext cx="651335" cy="705337"/>
          </a:xfrm>
          <a:prstGeom prst="rect">
            <a:avLst/>
          </a:prstGeom>
        </p:spPr>
      </p:pic>
      <p:pic>
        <p:nvPicPr>
          <p:cNvPr id="26" name="Picture 25" descr="A red white and blue flag&#10;&#10;Description automatically generated">
            <a:extLst>
              <a:ext uri="{FF2B5EF4-FFF2-40B4-BE49-F238E27FC236}">
                <a16:creationId xmlns:a16="http://schemas.microsoft.com/office/drawing/2014/main" id="{CE29646D-6E58-4FD4-85E6-0DB93C70B6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1267" y="4553431"/>
            <a:ext cx="768823" cy="510142"/>
          </a:xfrm>
          <a:prstGeom prst="rect">
            <a:avLst/>
          </a:prstGeom>
        </p:spPr>
      </p:pic>
      <p:pic>
        <p:nvPicPr>
          <p:cNvPr id="27" name="Picture 26" descr="A test tube and test tube&#10;&#10;Description automatically generated">
            <a:extLst>
              <a:ext uri="{FF2B5EF4-FFF2-40B4-BE49-F238E27FC236}">
                <a16:creationId xmlns:a16="http://schemas.microsoft.com/office/drawing/2014/main" id="{FDDB7D89-10B3-4153-AC44-379A148CA458}"/>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86989" y="4206105"/>
            <a:ext cx="1204793" cy="1204793"/>
          </a:xfrm>
          <a:prstGeom prst="rect">
            <a:avLst/>
          </a:prstGeom>
        </p:spPr>
      </p:pic>
      <p:pic>
        <p:nvPicPr>
          <p:cNvPr id="28" name="Picture 27" descr="A red yellow and white speech bubble with a flag&#10;&#10;Description automatically generated">
            <a:extLst>
              <a:ext uri="{FF2B5EF4-FFF2-40B4-BE49-F238E27FC236}">
                <a16:creationId xmlns:a16="http://schemas.microsoft.com/office/drawing/2014/main" id="{F2E698B9-B2CD-480E-804F-BC34AE1323B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62472" y="4494151"/>
            <a:ext cx="814763" cy="540626"/>
          </a:xfrm>
          <a:prstGeom prst="rect">
            <a:avLst/>
          </a:prstGeom>
        </p:spPr>
      </p:pic>
      <p:pic>
        <p:nvPicPr>
          <p:cNvPr id="30" name="Picture 29" descr="A red yellow and white speech bubble with a flag&#10;&#10;Description automatically generated">
            <a:extLst>
              <a:ext uri="{FF2B5EF4-FFF2-40B4-BE49-F238E27FC236}">
                <a16:creationId xmlns:a16="http://schemas.microsoft.com/office/drawing/2014/main" id="{D7B3889C-5D78-4A4F-B847-610CFCE967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86660" y="2788433"/>
            <a:ext cx="814763" cy="540626"/>
          </a:xfrm>
          <a:prstGeom prst="rect">
            <a:avLst/>
          </a:prstGeom>
        </p:spPr>
      </p:pic>
      <p:pic>
        <p:nvPicPr>
          <p:cNvPr id="31" name="Picture 30" descr="A red white and blue flag&#10;&#10;Description automatically generated">
            <a:extLst>
              <a:ext uri="{FF2B5EF4-FFF2-40B4-BE49-F238E27FC236}">
                <a16:creationId xmlns:a16="http://schemas.microsoft.com/office/drawing/2014/main" id="{5E5C5191-23CF-4D94-9ABA-78B556F70A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57060" y="1140120"/>
            <a:ext cx="768823" cy="510142"/>
          </a:xfrm>
          <a:prstGeom prst="rect">
            <a:avLst/>
          </a:prstGeom>
        </p:spPr>
      </p:pic>
      <p:pic>
        <p:nvPicPr>
          <p:cNvPr id="32" name="Picture 31" descr="A test tube and test tube&#10;&#10;Description automatically generated">
            <a:extLst>
              <a:ext uri="{FF2B5EF4-FFF2-40B4-BE49-F238E27FC236}">
                <a16:creationId xmlns:a16="http://schemas.microsoft.com/office/drawing/2014/main" id="{3D4C61EE-6257-4E68-83F0-83F5FD4F0D3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01249" y="732659"/>
            <a:ext cx="1204793" cy="1204793"/>
          </a:xfrm>
          <a:prstGeom prst="rect">
            <a:avLst/>
          </a:prstGeom>
        </p:spPr>
      </p:pic>
      <p:pic>
        <p:nvPicPr>
          <p:cNvPr id="46" name="Picture 45" descr="A drawing of two people&#10;&#10;Description automatically generated with medium confidence">
            <a:extLst>
              <a:ext uri="{FF2B5EF4-FFF2-40B4-BE49-F238E27FC236}">
                <a16:creationId xmlns:a16="http://schemas.microsoft.com/office/drawing/2014/main" id="{1B44B383-B809-4EA5-8EE6-81DE0C27533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54488" y="1151818"/>
            <a:ext cx="583969" cy="845566"/>
          </a:xfrm>
          <a:prstGeom prst="rect">
            <a:avLst/>
          </a:prstGeom>
        </p:spPr>
      </p:pic>
      <p:pic>
        <p:nvPicPr>
          <p:cNvPr id="48" name="Picture 47" descr="A drawing of two people&#10;&#10;Description automatically generated with medium confidence">
            <a:extLst>
              <a:ext uri="{FF2B5EF4-FFF2-40B4-BE49-F238E27FC236}">
                <a16:creationId xmlns:a16="http://schemas.microsoft.com/office/drawing/2014/main" id="{64730566-BFDE-401F-B490-D103D51248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49486" y="2862228"/>
            <a:ext cx="583969" cy="845566"/>
          </a:xfrm>
          <a:prstGeom prst="rect">
            <a:avLst/>
          </a:prstGeom>
        </p:spPr>
      </p:pic>
      <p:sp>
        <p:nvSpPr>
          <p:cNvPr id="73" name="TextBox 72">
            <a:extLst>
              <a:ext uri="{FF2B5EF4-FFF2-40B4-BE49-F238E27FC236}">
                <a16:creationId xmlns:a16="http://schemas.microsoft.com/office/drawing/2014/main" id="{77C687AA-DA02-4ECC-863C-83923A73C45B}"/>
              </a:ext>
            </a:extLst>
          </p:cNvPr>
          <p:cNvSpPr txBox="1"/>
          <p:nvPr/>
        </p:nvSpPr>
        <p:spPr>
          <a:xfrm>
            <a:off x="9551333" y="5647869"/>
            <a:ext cx="1769515" cy="584775"/>
          </a:xfrm>
          <a:prstGeom prst="rect">
            <a:avLst/>
          </a:prstGeom>
          <a:noFill/>
        </p:spPr>
        <p:txBody>
          <a:bodyPr wrap="square" rtlCol="0">
            <a:spAutoFit/>
          </a:bodyPr>
          <a:lstStyle/>
          <a:p>
            <a:pPr algn="ctr"/>
            <a:r>
              <a:rPr lang="en-GB" sz="3200" dirty="0">
                <a:solidFill>
                  <a:srgbClr val="002060"/>
                </a:solidFill>
                <a:latin typeface="Century Gothic" panose="020B0502020202020204" pitchFamily="34" charset="0"/>
              </a:rPr>
              <a:t>nice</a:t>
            </a:r>
          </a:p>
        </p:txBody>
      </p:sp>
      <p:sp>
        <p:nvSpPr>
          <p:cNvPr id="74" name="TextBox 73">
            <a:extLst>
              <a:ext uri="{FF2B5EF4-FFF2-40B4-BE49-F238E27FC236}">
                <a16:creationId xmlns:a16="http://schemas.microsoft.com/office/drawing/2014/main" id="{8CC1D2DB-7B26-4F25-AA4A-8753103012FF}"/>
              </a:ext>
            </a:extLst>
          </p:cNvPr>
          <p:cNvSpPr txBox="1"/>
          <p:nvPr/>
        </p:nvSpPr>
        <p:spPr>
          <a:xfrm>
            <a:off x="6303119" y="2188525"/>
            <a:ext cx="2417166" cy="584775"/>
          </a:xfrm>
          <a:prstGeom prst="rect">
            <a:avLst/>
          </a:prstGeom>
          <a:noFill/>
        </p:spPr>
        <p:txBody>
          <a:bodyPr wrap="square" rtlCol="0">
            <a:spAutoFit/>
          </a:bodyPr>
          <a:lstStyle/>
          <a:p>
            <a:pPr algn="ctr"/>
            <a:r>
              <a:rPr lang="en-GB" sz="3200" dirty="0">
                <a:solidFill>
                  <a:srgbClr val="002060"/>
                </a:solidFill>
                <a:latin typeface="Century Gothic" panose="020B0502020202020204" pitchFamily="34" charset="0"/>
              </a:rPr>
              <a:t>not bad</a:t>
            </a:r>
          </a:p>
        </p:txBody>
      </p:sp>
      <p:sp>
        <p:nvSpPr>
          <p:cNvPr id="75" name="TextBox 74">
            <a:extLst>
              <a:ext uri="{FF2B5EF4-FFF2-40B4-BE49-F238E27FC236}">
                <a16:creationId xmlns:a16="http://schemas.microsoft.com/office/drawing/2014/main" id="{4041A889-6BF2-4214-896A-214FB6B693E2}"/>
              </a:ext>
            </a:extLst>
          </p:cNvPr>
          <p:cNvSpPr txBox="1"/>
          <p:nvPr/>
        </p:nvSpPr>
        <p:spPr>
          <a:xfrm>
            <a:off x="714707" y="5643683"/>
            <a:ext cx="2417166" cy="584775"/>
          </a:xfrm>
          <a:prstGeom prst="rect">
            <a:avLst/>
          </a:prstGeom>
          <a:noFill/>
        </p:spPr>
        <p:txBody>
          <a:bodyPr wrap="square" rtlCol="0">
            <a:spAutoFit/>
          </a:bodyPr>
          <a:lstStyle/>
          <a:p>
            <a:pPr algn="ctr"/>
            <a:r>
              <a:rPr lang="en-GB" sz="3200" dirty="0">
                <a:solidFill>
                  <a:srgbClr val="002060"/>
                </a:solidFill>
                <a:latin typeface="Century Gothic" panose="020B0502020202020204" pitchFamily="34" charset="0"/>
              </a:rPr>
              <a:t>not bad</a:t>
            </a:r>
          </a:p>
        </p:txBody>
      </p:sp>
      <p:sp>
        <p:nvSpPr>
          <p:cNvPr id="76" name="TextBox 75">
            <a:extLst>
              <a:ext uri="{FF2B5EF4-FFF2-40B4-BE49-F238E27FC236}">
                <a16:creationId xmlns:a16="http://schemas.microsoft.com/office/drawing/2014/main" id="{64D1B5AC-BE6C-4FDC-8299-6217C91C1317}"/>
              </a:ext>
            </a:extLst>
          </p:cNvPr>
          <p:cNvSpPr txBox="1"/>
          <p:nvPr/>
        </p:nvSpPr>
        <p:spPr>
          <a:xfrm>
            <a:off x="9164343" y="2211172"/>
            <a:ext cx="2417166" cy="584775"/>
          </a:xfrm>
          <a:prstGeom prst="rect">
            <a:avLst/>
          </a:prstGeom>
          <a:noFill/>
        </p:spPr>
        <p:txBody>
          <a:bodyPr wrap="square" rtlCol="0">
            <a:spAutoFit/>
          </a:bodyPr>
          <a:lstStyle/>
          <a:p>
            <a:pPr algn="ctr"/>
            <a:r>
              <a:rPr lang="en-GB" sz="3200" dirty="0">
                <a:solidFill>
                  <a:srgbClr val="002060"/>
                </a:solidFill>
                <a:latin typeface="Century Gothic" panose="020B0502020202020204" pitchFamily="34" charset="0"/>
              </a:rPr>
              <a:t>not famous</a:t>
            </a:r>
          </a:p>
        </p:txBody>
      </p:sp>
      <p:sp>
        <p:nvSpPr>
          <p:cNvPr id="77" name="TextBox 76">
            <a:extLst>
              <a:ext uri="{FF2B5EF4-FFF2-40B4-BE49-F238E27FC236}">
                <a16:creationId xmlns:a16="http://schemas.microsoft.com/office/drawing/2014/main" id="{C1A93F79-BF0A-44C8-814E-D748F54743E8}"/>
              </a:ext>
            </a:extLst>
          </p:cNvPr>
          <p:cNvSpPr txBox="1"/>
          <p:nvPr/>
        </p:nvSpPr>
        <p:spPr>
          <a:xfrm>
            <a:off x="6416289" y="5616821"/>
            <a:ext cx="2417166" cy="584775"/>
          </a:xfrm>
          <a:prstGeom prst="rect">
            <a:avLst/>
          </a:prstGeom>
          <a:noFill/>
        </p:spPr>
        <p:txBody>
          <a:bodyPr wrap="square" rtlCol="0">
            <a:spAutoFit/>
          </a:bodyPr>
          <a:lstStyle/>
          <a:p>
            <a:pPr algn="ctr"/>
            <a:r>
              <a:rPr lang="en-GB" sz="3200" dirty="0">
                <a:solidFill>
                  <a:srgbClr val="002060"/>
                </a:solidFill>
                <a:latin typeface="Century Gothic" panose="020B0502020202020204" pitchFamily="34" charset="0"/>
              </a:rPr>
              <a:t>not famous</a:t>
            </a:r>
          </a:p>
        </p:txBody>
      </p:sp>
      <p:sp>
        <p:nvSpPr>
          <p:cNvPr id="78" name="TextBox 77">
            <a:extLst>
              <a:ext uri="{FF2B5EF4-FFF2-40B4-BE49-F238E27FC236}">
                <a16:creationId xmlns:a16="http://schemas.microsoft.com/office/drawing/2014/main" id="{B230FD43-6103-436A-8E84-339AB6966163}"/>
              </a:ext>
            </a:extLst>
          </p:cNvPr>
          <p:cNvSpPr txBox="1"/>
          <p:nvPr/>
        </p:nvSpPr>
        <p:spPr>
          <a:xfrm>
            <a:off x="6399564" y="3887299"/>
            <a:ext cx="2417166" cy="584775"/>
          </a:xfrm>
          <a:prstGeom prst="rect">
            <a:avLst/>
          </a:prstGeom>
          <a:noFill/>
        </p:spPr>
        <p:txBody>
          <a:bodyPr wrap="square" rtlCol="0">
            <a:spAutoFit/>
          </a:bodyPr>
          <a:lstStyle/>
          <a:p>
            <a:pPr algn="ctr"/>
            <a:r>
              <a:rPr lang="en-GB" sz="3200" dirty="0">
                <a:solidFill>
                  <a:srgbClr val="002060"/>
                </a:solidFill>
                <a:latin typeface="Century Gothic" panose="020B0502020202020204" pitchFamily="34" charset="0"/>
              </a:rPr>
              <a:t>good</a:t>
            </a:r>
          </a:p>
        </p:txBody>
      </p:sp>
      <p:sp>
        <p:nvSpPr>
          <p:cNvPr id="79" name="TextBox 78">
            <a:extLst>
              <a:ext uri="{FF2B5EF4-FFF2-40B4-BE49-F238E27FC236}">
                <a16:creationId xmlns:a16="http://schemas.microsoft.com/office/drawing/2014/main" id="{75227C7F-966E-474C-A50A-EB084BCC112F}"/>
              </a:ext>
            </a:extLst>
          </p:cNvPr>
          <p:cNvSpPr txBox="1"/>
          <p:nvPr/>
        </p:nvSpPr>
        <p:spPr>
          <a:xfrm>
            <a:off x="3521291" y="2195328"/>
            <a:ext cx="2417166" cy="584775"/>
          </a:xfrm>
          <a:prstGeom prst="rect">
            <a:avLst/>
          </a:prstGeom>
          <a:noFill/>
        </p:spPr>
        <p:txBody>
          <a:bodyPr wrap="square" rtlCol="0">
            <a:spAutoFit/>
          </a:bodyPr>
          <a:lstStyle/>
          <a:p>
            <a:pPr algn="ctr"/>
            <a:r>
              <a:rPr lang="en-GB" sz="3200" dirty="0">
                <a:solidFill>
                  <a:srgbClr val="002060"/>
                </a:solidFill>
                <a:latin typeface="Century Gothic" panose="020B0502020202020204" pitchFamily="34" charset="0"/>
              </a:rPr>
              <a:t>good</a:t>
            </a:r>
          </a:p>
        </p:txBody>
      </p:sp>
      <p:sp>
        <p:nvSpPr>
          <p:cNvPr id="80" name="TextBox 79">
            <a:extLst>
              <a:ext uri="{FF2B5EF4-FFF2-40B4-BE49-F238E27FC236}">
                <a16:creationId xmlns:a16="http://schemas.microsoft.com/office/drawing/2014/main" id="{A7698B25-77F7-4A64-88EF-DD1445CFA06C}"/>
              </a:ext>
            </a:extLst>
          </p:cNvPr>
          <p:cNvSpPr txBox="1"/>
          <p:nvPr/>
        </p:nvSpPr>
        <p:spPr>
          <a:xfrm>
            <a:off x="3565498" y="5659826"/>
            <a:ext cx="2417166" cy="584775"/>
          </a:xfrm>
          <a:prstGeom prst="rect">
            <a:avLst/>
          </a:prstGeom>
          <a:noFill/>
        </p:spPr>
        <p:txBody>
          <a:bodyPr wrap="square" rtlCol="0">
            <a:spAutoFit/>
          </a:bodyPr>
          <a:lstStyle/>
          <a:p>
            <a:pPr algn="ctr"/>
            <a:r>
              <a:rPr lang="en-GB" sz="3200" dirty="0">
                <a:solidFill>
                  <a:srgbClr val="002060"/>
                </a:solidFill>
                <a:latin typeface="Century Gothic" panose="020B0502020202020204" pitchFamily="34" charset="0"/>
              </a:rPr>
              <a:t>strange</a:t>
            </a:r>
          </a:p>
        </p:txBody>
      </p:sp>
      <p:sp>
        <p:nvSpPr>
          <p:cNvPr id="81" name="TextBox 80">
            <a:extLst>
              <a:ext uri="{FF2B5EF4-FFF2-40B4-BE49-F238E27FC236}">
                <a16:creationId xmlns:a16="http://schemas.microsoft.com/office/drawing/2014/main" id="{C8A2278C-8807-464C-8901-576B32726454}"/>
              </a:ext>
            </a:extLst>
          </p:cNvPr>
          <p:cNvSpPr txBox="1"/>
          <p:nvPr/>
        </p:nvSpPr>
        <p:spPr>
          <a:xfrm>
            <a:off x="664781" y="3861703"/>
            <a:ext cx="2417166" cy="584775"/>
          </a:xfrm>
          <a:prstGeom prst="rect">
            <a:avLst/>
          </a:prstGeom>
          <a:noFill/>
        </p:spPr>
        <p:txBody>
          <a:bodyPr wrap="square" rtlCol="0">
            <a:spAutoFit/>
          </a:bodyPr>
          <a:lstStyle/>
          <a:p>
            <a:pPr algn="ctr"/>
            <a:r>
              <a:rPr lang="en-GB" sz="3200" dirty="0">
                <a:solidFill>
                  <a:srgbClr val="002060"/>
                </a:solidFill>
                <a:latin typeface="Century Gothic" panose="020B0502020202020204" pitchFamily="34" charset="0"/>
              </a:rPr>
              <a:t>strange</a:t>
            </a:r>
          </a:p>
        </p:txBody>
      </p:sp>
      <p:sp>
        <p:nvSpPr>
          <p:cNvPr id="82" name="Rounded Rectangle 11">
            <a:extLst>
              <a:ext uri="{FF2B5EF4-FFF2-40B4-BE49-F238E27FC236}">
                <a16:creationId xmlns:a16="http://schemas.microsoft.com/office/drawing/2014/main" id="{FDDF44CE-C0B1-44FB-B2C5-9D58774FC8E1}"/>
              </a:ext>
            </a:extLst>
          </p:cNvPr>
          <p:cNvSpPr/>
          <p:nvPr/>
        </p:nvSpPr>
        <p:spPr>
          <a:xfrm>
            <a:off x="10850020" y="68248"/>
            <a:ext cx="1204793" cy="301525"/>
          </a:xfrm>
          <a:prstGeom prst="roundRect">
            <a:avLst/>
          </a:prstGeom>
          <a:solidFill>
            <a:schemeClr val="accent5">
              <a:lumMod val="50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a:t>
            </a:r>
          </a:p>
        </p:txBody>
      </p:sp>
      <p:sp>
        <p:nvSpPr>
          <p:cNvPr id="83" name="TextBox 82">
            <a:extLst>
              <a:ext uri="{FF2B5EF4-FFF2-40B4-BE49-F238E27FC236}">
                <a16:creationId xmlns:a16="http://schemas.microsoft.com/office/drawing/2014/main" id="{FC0FA4AA-C54B-4F10-83C7-4128B8A6DD05}"/>
              </a:ext>
            </a:extLst>
          </p:cNvPr>
          <p:cNvSpPr txBox="1"/>
          <p:nvPr/>
        </p:nvSpPr>
        <p:spPr>
          <a:xfrm>
            <a:off x="10962472" y="4271"/>
            <a:ext cx="2555823" cy="400110"/>
          </a:xfrm>
          <a:prstGeom prst="rect">
            <a:avLst/>
          </a:prstGeom>
          <a:noFill/>
        </p:spPr>
        <p:txBody>
          <a:bodyPr wrap="square">
            <a:spAutoFit/>
          </a:bodyPr>
          <a:lstStyle/>
          <a:p>
            <a:r>
              <a:rPr kumimoji="0" lang="en-GB" sz="2000" b="1" i="0" u="none" strike="noStrike" kern="1200" cap="none" spc="0" normalizeH="0" baseline="0" noProof="0" dirty="0" err="1">
                <a:ln>
                  <a:noFill/>
                </a:ln>
                <a:solidFill>
                  <a:srgbClr val="FFFFFF"/>
                </a:solidFill>
                <a:effectLst/>
                <a:uLnTx/>
                <a:uFillTx/>
                <a:latin typeface="Century Gothic" panose="020B0502020202020204" pitchFamily="34" charset="0"/>
                <a:ea typeface="+mj-ea"/>
                <a:cs typeface="+mj-cs"/>
              </a:rPr>
              <a:t>hablar</a:t>
            </a:r>
            <a:endParaRPr lang="en-GB" dirty="0"/>
          </a:p>
        </p:txBody>
      </p:sp>
      <p:pic>
        <p:nvPicPr>
          <p:cNvPr id="95" name="Picture 94">
            <a:extLst>
              <a:ext uri="{FF2B5EF4-FFF2-40B4-BE49-F238E27FC236}">
                <a16:creationId xmlns:a16="http://schemas.microsoft.com/office/drawing/2014/main" id="{77BA36F4-5924-41E1-BD37-8C264FDDCC81}"/>
              </a:ext>
            </a:extLst>
          </p:cNvPr>
          <p:cNvPicPr>
            <a:picLocks noChangeAspect="1"/>
          </p:cNvPicPr>
          <p:nvPr/>
        </p:nvPicPr>
        <p:blipFill>
          <a:blip r:embed="rId9"/>
          <a:stretch>
            <a:fillRect/>
          </a:stretch>
        </p:blipFill>
        <p:spPr>
          <a:xfrm>
            <a:off x="9355501" y="1141152"/>
            <a:ext cx="1137741" cy="1186501"/>
          </a:xfrm>
          <a:prstGeom prst="rect">
            <a:avLst/>
          </a:prstGeom>
        </p:spPr>
      </p:pic>
      <p:pic>
        <p:nvPicPr>
          <p:cNvPr id="90" name="Picture 89" descr="A cartoon of a person in a lab coat&#10;&#10;Description automatically generated">
            <a:extLst>
              <a:ext uri="{FF2B5EF4-FFF2-40B4-BE49-F238E27FC236}">
                <a16:creationId xmlns:a16="http://schemas.microsoft.com/office/drawing/2014/main" id="{49524DCF-7639-4529-A200-0DC9B6D0344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29476" y="1133388"/>
            <a:ext cx="838419" cy="1243541"/>
          </a:xfrm>
          <a:prstGeom prst="rect">
            <a:avLst/>
          </a:prstGeom>
        </p:spPr>
      </p:pic>
      <p:pic>
        <p:nvPicPr>
          <p:cNvPr id="97" name="Picture 96" descr="A cartoon of a person in a lab coat&#10;&#10;Description automatically generated">
            <a:extLst>
              <a:ext uri="{FF2B5EF4-FFF2-40B4-BE49-F238E27FC236}">
                <a16:creationId xmlns:a16="http://schemas.microsoft.com/office/drawing/2014/main" id="{0C3F321A-4F89-425A-87E7-62A53C428AA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77175" y="4553431"/>
            <a:ext cx="813958" cy="1207261"/>
          </a:xfrm>
          <a:prstGeom prst="rect">
            <a:avLst/>
          </a:prstGeom>
        </p:spPr>
      </p:pic>
      <p:pic>
        <p:nvPicPr>
          <p:cNvPr id="99" name="Picture 98">
            <a:extLst>
              <a:ext uri="{FF2B5EF4-FFF2-40B4-BE49-F238E27FC236}">
                <a16:creationId xmlns:a16="http://schemas.microsoft.com/office/drawing/2014/main" id="{715A09A9-24AC-4C24-9FB3-65E0C0240842}"/>
              </a:ext>
            </a:extLst>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39662" y="2821811"/>
            <a:ext cx="1179949" cy="1179949"/>
          </a:xfrm>
          <a:prstGeom prst="rect">
            <a:avLst/>
          </a:prstGeom>
        </p:spPr>
      </p:pic>
      <p:pic>
        <p:nvPicPr>
          <p:cNvPr id="100" name="Picture 99">
            <a:extLst>
              <a:ext uri="{FF2B5EF4-FFF2-40B4-BE49-F238E27FC236}">
                <a16:creationId xmlns:a16="http://schemas.microsoft.com/office/drawing/2014/main" id="{17FE893E-38D6-4EB7-B7ED-A8AAC39C9DF0}"/>
              </a:ext>
            </a:extLst>
          </p:cNvPr>
          <p:cNvPicPr>
            <a:picLocks noChangeAspect="1"/>
          </p:cNvPicPr>
          <p:nvPr/>
        </p:nvPicPr>
        <p:blipFill>
          <a:blip r:embed="rId12"/>
          <a:stretch>
            <a:fillRect/>
          </a:stretch>
        </p:blipFill>
        <p:spPr>
          <a:xfrm>
            <a:off x="4091174" y="1167465"/>
            <a:ext cx="1083526" cy="1083526"/>
          </a:xfrm>
          <a:prstGeom prst="rect">
            <a:avLst/>
          </a:prstGeom>
        </p:spPr>
      </p:pic>
      <p:pic>
        <p:nvPicPr>
          <p:cNvPr id="102" name="Picture 101" descr="A cartoon of a person in a suit&#10;&#10;Description automatically generated">
            <a:extLst>
              <a:ext uri="{FF2B5EF4-FFF2-40B4-BE49-F238E27FC236}">
                <a16:creationId xmlns:a16="http://schemas.microsoft.com/office/drawing/2014/main" id="{006FC90B-F4C9-4ACD-8DD9-20DC2F8FBF7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01467" y="4656062"/>
            <a:ext cx="527569" cy="1055138"/>
          </a:xfrm>
          <a:prstGeom prst="rect">
            <a:avLst/>
          </a:prstGeom>
        </p:spPr>
      </p:pic>
      <p:pic>
        <p:nvPicPr>
          <p:cNvPr id="103" name="Picture 102" descr="A cartoon of a person in a suit&#10;&#10;Description automatically generated">
            <a:extLst>
              <a:ext uri="{FF2B5EF4-FFF2-40B4-BE49-F238E27FC236}">
                <a16:creationId xmlns:a16="http://schemas.microsoft.com/office/drawing/2014/main" id="{61F16857-2481-44B6-9264-21451D459FB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955029" y="1167465"/>
            <a:ext cx="527569" cy="1055138"/>
          </a:xfrm>
          <a:prstGeom prst="rect">
            <a:avLst/>
          </a:prstGeom>
        </p:spPr>
      </p:pic>
      <p:pic>
        <p:nvPicPr>
          <p:cNvPr id="106" name="Picture 105" descr="Cartoon of a person with his arms out&#10;&#10;Description automatically generated">
            <a:extLst>
              <a:ext uri="{FF2B5EF4-FFF2-40B4-BE49-F238E27FC236}">
                <a16:creationId xmlns:a16="http://schemas.microsoft.com/office/drawing/2014/main" id="{A7BC3AB6-8423-40CB-921C-43A4887EECD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13051" y="1167465"/>
            <a:ext cx="818533" cy="1118166"/>
          </a:xfrm>
          <a:prstGeom prst="rect">
            <a:avLst/>
          </a:prstGeom>
        </p:spPr>
      </p:pic>
      <p:pic>
        <p:nvPicPr>
          <p:cNvPr id="108" name="Picture 107" descr="A cartoon of a person&#10;&#10;Description automatically generated">
            <a:extLst>
              <a:ext uri="{FF2B5EF4-FFF2-40B4-BE49-F238E27FC236}">
                <a16:creationId xmlns:a16="http://schemas.microsoft.com/office/drawing/2014/main" id="{D23D0983-BCC4-461E-8CC1-E77ED6F7399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988961" y="1133037"/>
            <a:ext cx="643768" cy="1067388"/>
          </a:xfrm>
          <a:prstGeom prst="rect">
            <a:avLst/>
          </a:prstGeom>
        </p:spPr>
      </p:pic>
      <p:pic>
        <p:nvPicPr>
          <p:cNvPr id="29" name="Picture 28" descr="A paint palette with a paintbrush&#10;&#10;Description automatically generated">
            <a:extLst>
              <a:ext uri="{FF2B5EF4-FFF2-40B4-BE49-F238E27FC236}">
                <a16:creationId xmlns:a16="http://schemas.microsoft.com/office/drawing/2014/main" id="{78AEEDE1-4060-4C45-B46D-A0A6B830AD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7085" y="1604943"/>
            <a:ext cx="651335" cy="705337"/>
          </a:xfrm>
          <a:prstGeom prst="rect">
            <a:avLst/>
          </a:prstGeom>
        </p:spPr>
      </p:pic>
      <p:pic>
        <p:nvPicPr>
          <p:cNvPr id="110" name="Picture 109" descr="A person standing next to a white board&#10;&#10;Description automatically generated">
            <a:extLst>
              <a:ext uri="{FF2B5EF4-FFF2-40B4-BE49-F238E27FC236}">
                <a16:creationId xmlns:a16="http://schemas.microsoft.com/office/drawing/2014/main" id="{8E799AA8-F60C-4AAE-BFB8-1C5D8B2708B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202312" y="4652574"/>
            <a:ext cx="1647708" cy="1173992"/>
          </a:xfrm>
          <a:prstGeom prst="rect">
            <a:avLst/>
          </a:prstGeom>
        </p:spPr>
      </p:pic>
      <p:pic>
        <p:nvPicPr>
          <p:cNvPr id="111" name="Picture 110">
            <a:extLst>
              <a:ext uri="{FF2B5EF4-FFF2-40B4-BE49-F238E27FC236}">
                <a16:creationId xmlns:a16="http://schemas.microsoft.com/office/drawing/2014/main" id="{4C9DC94E-3990-40A6-99B3-3AD23DF5C55F}"/>
              </a:ext>
            </a:extLst>
          </p:cNvPr>
          <p:cNvPicPr>
            <a:picLocks noChangeAspect="1"/>
          </p:cNvPicPr>
          <p:nvPr/>
        </p:nvPicPr>
        <p:blipFill>
          <a:blip r:embed="rId17"/>
          <a:stretch>
            <a:fillRect/>
          </a:stretch>
        </p:blipFill>
        <p:spPr>
          <a:xfrm>
            <a:off x="1050591" y="2818869"/>
            <a:ext cx="1709560" cy="1223188"/>
          </a:xfrm>
          <a:prstGeom prst="rect">
            <a:avLst/>
          </a:prstGeom>
        </p:spPr>
      </p:pic>
      <p:pic>
        <p:nvPicPr>
          <p:cNvPr id="112" name="Picture 111">
            <a:extLst>
              <a:ext uri="{FF2B5EF4-FFF2-40B4-BE49-F238E27FC236}">
                <a16:creationId xmlns:a16="http://schemas.microsoft.com/office/drawing/2014/main" id="{8D5BD89D-E424-497D-83EE-C85BC29ABEE9}"/>
              </a:ext>
            </a:extLst>
          </p:cNvPr>
          <p:cNvPicPr>
            <a:picLocks noChangeAspect="1"/>
          </p:cNvPicPr>
          <p:nvPr/>
        </p:nvPicPr>
        <p:blipFill>
          <a:blip r:embed="rId17"/>
          <a:stretch>
            <a:fillRect/>
          </a:stretch>
        </p:blipFill>
        <p:spPr>
          <a:xfrm>
            <a:off x="4091174" y="4592434"/>
            <a:ext cx="1709560" cy="1223188"/>
          </a:xfrm>
          <a:prstGeom prst="rect">
            <a:avLst/>
          </a:prstGeom>
        </p:spPr>
      </p:pic>
      <p:pic>
        <p:nvPicPr>
          <p:cNvPr id="116" name="Picture 115" descr="A cartoon of a person hugging another person&#10;&#10;Description automatically generated">
            <a:extLst>
              <a:ext uri="{FF2B5EF4-FFF2-40B4-BE49-F238E27FC236}">
                <a16:creationId xmlns:a16="http://schemas.microsoft.com/office/drawing/2014/main" id="{E3A64C06-1618-49B7-BD51-E98EB033CFF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369642" y="4836127"/>
            <a:ext cx="1057938" cy="1149542"/>
          </a:xfrm>
          <a:prstGeom prst="rect">
            <a:avLst/>
          </a:prstGeom>
        </p:spPr>
      </p:pic>
      <p:pic>
        <p:nvPicPr>
          <p:cNvPr id="117" name="Picture 116" descr="A person standing next to a white board&#10;&#10;Description automatically generated">
            <a:extLst>
              <a:ext uri="{FF2B5EF4-FFF2-40B4-BE49-F238E27FC236}">
                <a16:creationId xmlns:a16="http://schemas.microsoft.com/office/drawing/2014/main" id="{D9ED6F20-EC8F-41E8-AB17-3769F4AD5449}"/>
              </a:ext>
            </a:extLst>
          </p:cNvPr>
          <p:cNvPicPr>
            <a:picLocks noChangeAspect="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03743" y="3005694"/>
            <a:ext cx="1647708" cy="1173992"/>
          </a:xfrm>
          <a:prstGeom prst="rect">
            <a:avLst/>
          </a:prstGeom>
        </p:spPr>
      </p:pic>
      <p:pic>
        <p:nvPicPr>
          <p:cNvPr id="119" name="Picture 118" descr="A cartoon of a person holding a guitar&#10;&#10;Description automatically generated">
            <a:extLst>
              <a:ext uri="{FF2B5EF4-FFF2-40B4-BE49-F238E27FC236}">
                <a16:creationId xmlns:a16="http://schemas.microsoft.com/office/drawing/2014/main" id="{F6925EFC-D5C2-44D5-87A6-15CFA9DA2CF2}"/>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905920" y="3167921"/>
            <a:ext cx="567521" cy="952067"/>
          </a:xfrm>
          <a:prstGeom prst="rect">
            <a:avLst/>
          </a:prstGeom>
        </p:spPr>
      </p:pic>
      <p:sp>
        <p:nvSpPr>
          <p:cNvPr id="72" name="TextBox 71">
            <a:extLst>
              <a:ext uri="{FF2B5EF4-FFF2-40B4-BE49-F238E27FC236}">
                <a16:creationId xmlns:a16="http://schemas.microsoft.com/office/drawing/2014/main" id="{E1578DC8-27F2-4B78-BFC2-EA45A1F6CF17}"/>
              </a:ext>
            </a:extLst>
          </p:cNvPr>
          <p:cNvSpPr txBox="1"/>
          <p:nvPr/>
        </p:nvSpPr>
        <p:spPr>
          <a:xfrm>
            <a:off x="3744116" y="3921895"/>
            <a:ext cx="1769515" cy="584775"/>
          </a:xfrm>
          <a:prstGeom prst="rect">
            <a:avLst/>
          </a:prstGeom>
          <a:noFill/>
        </p:spPr>
        <p:txBody>
          <a:bodyPr wrap="square" rtlCol="0">
            <a:spAutoFit/>
          </a:bodyPr>
          <a:lstStyle/>
          <a:p>
            <a:pPr algn="ctr"/>
            <a:r>
              <a:rPr lang="en-GB" sz="3200" dirty="0">
                <a:solidFill>
                  <a:srgbClr val="002060"/>
                </a:solidFill>
                <a:latin typeface="Century Gothic" panose="020B0502020202020204" pitchFamily="34" charset="0"/>
              </a:rPr>
              <a:t>nice</a:t>
            </a:r>
          </a:p>
        </p:txBody>
      </p:sp>
    </p:spTree>
    <p:extLst>
      <p:ext uri="{BB962C8B-B14F-4D97-AF65-F5344CB8AC3E}">
        <p14:creationId xmlns:p14="http://schemas.microsoft.com/office/powerpoint/2010/main" val="6062241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Speech Bubble: Rectangle with Corners Rounded 62">
            <a:extLst>
              <a:ext uri="{FF2B5EF4-FFF2-40B4-BE49-F238E27FC236}">
                <a16:creationId xmlns:a16="http://schemas.microsoft.com/office/drawing/2014/main" id="{58040A61-BB58-4836-98C8-D538D8B7DC40}"/>
              </a:ext>
            </a:extLst>
          </p:cNvPr>
          <p:cNvSpPr/>
          <p:nvPr/>
        </p:nvSpPr>
        <p:spPr>
          <a:xfrm>
            <a:off x="4351458" y="160069"/>
            <a:ext cx="7352209" cy="743661"/>
          </a:xfrm>
          <a:prstGeom prst="wedgeRoundRectCallo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000" dirty="0">
                <a:solidFill>
                  <a:schemeClr val="bg1"/>
                </a:solidFill>
              </a:rPr>
              <a:t>This time you are describing female teachers. </a:t>
            </a:r>
            <a:br>
              <a:rPr lang="en-GB" sz="2000" dirty="0">
                <a:solidFill>
                  <a:schemeClr val="bg1"/>
                </a:solidFill>
              </a:rPr>
            </a:br>
            <a:r>
              <a:rPr lang="en-GB" sz="2000" dirty="0">
                <a:solidFill>
                  <a:schemeClr val="bg1"/>
                </a:solidFill>
              </a:rPr>
              <a:t>Use the right adjective endings: e.g., es </a:t>
            </a:r>
            <a:r>
              <a:rPr lang="en-GB" sz="2000" dirty="0" err="1">
                <a:solidFill>
                  <a:schemeClr val="bg1"/>
                </a:solidFill>
              </a:rPr>
              <a:t>alt</a:t>
            </a:r>
            <a:r>
              <a:rPr lang="en-GB" sz="2000" b="1" dirty="0" err="1">
                <a:solidFill>
                  <a:schemeClr val="bg1"/>
                </a:solidFill>
              </a:rPr>
              <a:t>a</a:t>
            </a:r>
            <a:r>
              <a:rPr lang="en-GB" sz="2000" dirty="0">
                <a:solidFill>
                  <a:schemeClr val="bg1"/>
                </a:solidFill>
              </a:rPr>
              <a:t> | son </a:t>
            </a:r>
            <a:r>
              <a:rPr lang="en-GB" sz="2000" dirty="0" err="1">
                <a:solidFill>
                  <a:schemeClr val="bg1"/>
                </a:solidFill>
              </a:rPr>
              <a:t>alt</a:t>
            </a:r>
            <a:r>
              <a:rPr lang="en-GB" sz="2000" b="1" dirty="0" err="1">
                <a:solidFill>
                  <a:schemeClr val="bg1"/>
                </a:solidFill>
              </a:rPr>
              <a:t>as</a:t>
            </a:r>
            <a:r>
              <a:rPr lang="en-GB" sz="2000" dirty="0">
                <a:solidFill>
                  <a:schemeClr val="bg1"/>
                </a:solidFill>
              </a:rPr>
              <a:t> |</a:t>
            </a:r>
          </a:p>
        </p:txBody>
      </p:sp>
      <p:sp>
        <p:nvSpPr>
          <p:cNvPr id="4" name="Title 3">
            <a:extLst>
              <a:ext uri="{FF2B5EF4-FFF2-40B4-BE49-F238E27FC236}">
                <a16:creationId xmlns:a16="http://schemas.microsoft.com/office/drawing/2014/main" id="{619C2054-A002-4566-AADA-D43F10D61110}"/>
              </a:ext>
            </a:extLst>
          </p:cNvPr>
          <p:cNvSpPr>
            <a:spLocks noGrp="1"/>
          </p:cNvSpPr>
          <p:nvPr>
            <p:ph type="title"/>
          </p:nvPr>
        </p:nvSpPr>
        <p:spPr/>
        <p:txBody>
          <a:bodyPr>
            <a:normAutofit/>
          </a:bodyPr>
          <a:lstStyle/>
          <a:p>
            <a:r>
              <a:rPr lang="en-GB" sz="2400" dirty="0"/>
              <a:t>¿</a:t>
            </a:r>
            <a:r>
              <a:rPr lang="en-GB" sz="2400" dirty="0" err="1"/>
              <a:t>Cómo</a:t>
            </a:r>
            <a:r>
              <a:rPr lang="en-GB" sz="2400" dirty="0"/>
              <a:t> es? ¿</a:t>
            </a:r>
            <a:r>
              <a:rPr lang="en-GB" sz="2400" dirty="0" err="1"/>
              <a:t>Cómo</a:t>
            </a:r>
            <a:r>
              <a:rPr lang="en-GB" sz="2400" dirty="0"/>
              <a:t> son? </a:t>
            </a:r>
          </a:p>
        </p:txBody>
      </p:sp>
      <p:graphicFrame>
        <p:nvGraphicFramePr>
          <p:cNvPr id="11" name="Table 19">
            <a:extLst>
              <a:ext uri="{FF2B5EF4-FFF2-40B4-BE49-F238E27FC236}">
                <a16:creationId xmlns:a16="http://schemas.microsoft.com/office/drawing/2014/main" id="{2FFF5F7F-C7CD-4EFA-A0BD-587BDE0132E2}"/>
              </a:ext>
            </a:extLst>
          </p:cNvPr>
          <p:cNvGraphicFramePr>
            <a:graphicFrameLocks noGrp="1"/>
          </p:cNvGraphicFramePr>
          <p:nvPr/>
        </p:nvGraphicFramePr>
        <p:xfrm>
          <a:off x="381814" y="1038990"/>
          <a:ext cx="11428372" cy="5154783"/>
        </p:xfrm>
        <a:graphic>
          <a:graphicData uri="http://schemas.openxmlformats.org/drawingml/2006/table">
            <a:tbl>
              <a:tblPr firstRow="1" bandRow="1">
                <a:tableStyleId>{5940675A-B579-460E-94D1-54222C63F5DA}</a:tableStyleId>
              </a:tblPr>
              <a:tblGrid>
                <a:gridCol w="2857093">
                  <a:extLst>
                    <a:ext uri="{9D8B030D-6E8A-4147-A177-3AD203B41FA5}">
                      <a16:colId xmlns:a16="http://schemas.microsoft.com/office/drawing/2014/main" val="2284683364"/>
                    </a:ext>
                  </a:extLst>
                </a:gridCol>
                <a:gridCol w="2857093">
                  <a:extLst>
                    <a:ext uri="{9D8B030D-6E8A-4147-A177-3AD203B41FA5}">
                      <a16:colId xmlns:a16="http://schemas.microsoft.com/office/drawing/2014/main" val="1775171953"/>
                    </a:ext>
                  </a:extLst>
                </a:gridCol>
                <a:gridCol w="2857093">
                  <a:extLst>
                    <a:ext uri="{9D8B030D-6E8A-4147-A177-3AD203B41FA5}">
                      <a16:colId xmlns:a16="http://schemas.microsoft.com/office/drawing/2014/main" val="1091893706"/>
                    </a:ext>
                  </a:extLst>
                </a:gridCol>
                <a:gridCol w="2857093">
                  <a:extLst>
                    <a:ext uri="{9D8B030D-6E8A-4147-A177-3AD203B41FA5}">
                      <a16:colId xmlns:a16="http://schemas.microsoft.com/office/drawing/2014/main" val="1670807641"/>
                    </a:ext>
                  </a:extLst>
                </a:gridCol>
              </a:tblGrid>
              <a:tr h="1718261">
                <a:tc>
                  <a:txBody>
                    <a:bodyPr/>
                    <a:lstStyle/>
                    <a:p>
                      <a:r>
                        <a:rPr lang="en-GB" dirty="0"/>
                        <a:t>A</a:t>
                      </a:r>
                    </a:p>
                  </a:txBody>
                  <a:tcPr/>
                </a:tc>
                <a:tc>
                  <a:txBody>
                    <a:bodyPr/>
                    <a:lstStyle/>
                    <a:p>
                      <a:r>
                        <a:rPr lang="en-GB" dirty="0"/>
                        <a:t>B</a:t>
                      </a:r>
                    </a:p>
                  </a:txBody>
                  <a:tcPr/>
                </a:tc>
                <a:tc>
                  <a:txBody>
                    <a:bodyPr/>
                    <a:lstStyle/>
                    <a:p>
                      <a:r>
                        <a:rPr lang="en-GB" dirty="0"/>
                        <a:t>C</a:t>
                      </a:r>
                    </a:p>
                  </a:txBody>
                  <a:tcPr/>
                </a:tc>
                <a:tc>
                  <a:txBody>
                    <a:bodyPr/>
                    <a:lstStyle/>
                    <a:p>
                      <a:r>
                        <a:rPr lang="en-GB" dirty="0"/>
                        <a:t>D</a:t>
                      </a:r>
                    </a:p>
                  </a:txBody>
                  <a:tcPr/>
                </a:tc>
                <a:extLst>
                  <a:ext uri="{0D108BD9-81ED-4DB2-BD59-A6C34878D82A}">
                    <a16:rowId xmlns:a16="http://schemas.microsoft.com/office/drawing/2014/main" val="1528458418"/>
                  </a:ext>
                </a:extLst>
              </a:tr>
              <a:tr h="1718261">
                <a:tc>
                  <a:txBody>
                    <a:bodyPr/>
                    <a:lstStyle/>
                    <a:p>
                      <a:r>
                        <a:rPr lang="en-GB" dirty="0"/>
                        <a:t>E</a:t>
                      </a:r>
                    </a:p>
                  </a:txBody>
                  <a:tcPr/>
                </a:tc>
                <a:tc>
                  <a:txBody>
                    <a:bodyPr/>
                    <a:lstStyle/>
                    <a:p>
                      <a:r>
                        <a:rPr lang="en-GB" dirty="0"/>
                        <a:t>F</a:t>
                      </a:r>
                    </a:p>
                  </a:txBody>
                  <a:tcPr/>
                </a:tc>
                <a:tc>
                  <a:txBody>
                    <a:bodyPr/>
                    <a:lstStyle/>
                    <a:p>
                      <a:r>
                        <a:rPr lang="en-GB" dirty="0"/>
                        <a:t>G</a:t>
                      </a:r>
                    </a:p>
                  </a:txBody>
                  <a:tcPr/>
                </a:tc>
                <a:tc>
                  <a:txBody>
                    <a:bodyPr/>
                    <a:lstStyle/>
                    <a:p>
                      <a:r>
                        <a:rPr lang="en-GB" dirty="0"/>
                        <a:t>H</a:t>
                      </a:r>
                    </a:p>
                  </a:txBody>
                  <a:tcPr/>
                </a:tc>
                <a:extLst>
                  <a:ext uri="{0D108BD9-81ED-4DB2-BD59-A6C34878D82A}">
                    <a16:rowId xmlns:a16="http://schemas.microsoft.com/office/drawing/2014/main" val="1863883457"/>
                  </a:ext>
                </a:extLst>
              </a:tr>
              <a:tr h="1718261">
                <a:tc>
                  <a:txBody>
                    <a:bodyPr/>
                    <a:lstStyle/>
                    <a:p>
                      <a:r>
                        <a:rPr lang="en-GB" dirty="0"/>
                        <a:t>I</a:t>
                      </a:r>
                    </a:p>
                  </a:txBody>
                  <a:tcPr/>
                </a:tc>
                <a:tc>
                  <a:txBody>
                    <a:bodyPr/>
                    <a:lstStyle/>
                    <a:p>
                      <a:r>
                        <a:rPr lang="en-GB" dirty="0"/>
                        <a:t>J</a:t>
                      </a:r>
                    </a:p>
                  </a:txBody>
                  <a:tcPr/>
                </a:tc>
                <a:tc>
                  <a:txBody>
                    <a:bodyPr/>
                    <a:lstStyle/>
                    <a:p>
                      <a:r>
                        <a:rPr lang="en-GB" dirty="0"/>
                        <a:t>K</a:t>
                      </a:r>
                    </a:p>
                  </a:txBody>
                  <a:tcPr/>
                </a:tc>
                <a:tc>
                  <a:txBody>
                    <a:bodyPr/>
                    <a:lstStyle/>
                    <a:p>
                      <a:r>
                        <a:rPr lang="en-GB" dirty="0"/>
                        <a:t>L</a:t>
                      </a:r>
                    </a:p>
                  </a:txBody>
                  <a:tcPr/>
                </a:tc>
                <a:extLst>
                  <a:ext uri="{0D108BD9-81ED-4DB2-BD59-A6C34878D82A}">
                    <a16:rowId xmlns:a16="http://schemas.microsoft.com/office/drawing/2014/main" val="2020641692"/>
                  </a:ext>
                </a:extLst>
              </a:tr>
            </a:tbl>
          </a:graphicData>
        </a:graphic>
      </p:graphicFrame>
      <p:sp>
        <p:nvSpPr>
          <p:cNvPr id="23" name="TextBox 22">
            <a:extLst>
              <a:ext uri="{FF2B5EF4-FFF2-40B4-BE49-F238E27FC236}">
                <a16:creationId xmlns:a16="http://schemas.microsoft.com/office/drawing/2014/main" id="{64FBAEED-091B-4D68-9D5E-E74DC94FDA55}"/>
              </a:ext>
            </a:extLst>
          </p:cNvPr>
          <p:cNvSpPr txBox="1"/>
          <p:nvPr/>
        </p:nvSpPr>
        <p:spPr>
          <a:xfrm>
            <a:off x="1020614" y="2157386"/>
            <a:ext cx="1769515" cy="584775"/>
          </a:xfrm>
          <a:prstGeom prst="rect">
            <a:avLst/>
          </a:prstGeom>
          <a:noFill/>
        </p:spPr>
        <p:txBody>
          <a:bodyPr wrap="square" rtlCol="0">
            <a:spAutoFit/>
          </a:bodyPr>
          <a:lstStyle/>
          <a:p>
            <a:pPr algn="ctr"/>
            <a:r>
              <a:rPr lang="en-GB" sz="3200" dirty="0">
                <a:solidFill>
                  <a:srgbClr val="002060"/>
                </a:solidFill>
                <a:latin typeface="Century Gothic" panose="020B0502020202020204" pitchFamily="34" charset="0"/>
              </a:rPr>
              <a:t>not rich</a:t>
            </a:r>
          </a:p>
        </p:txBody>
      </p:sp>
      <p:sp>
        <p:nvSpPr>
          <p:cNvPr id="24" name="TextBox 23">
            <a:extLst>
              <a:ext uri="{FF2B5EF4-FFF2-40B4-BE49-F238E27FC236}">
                <a16:creationId xmlns:a16="http://schemas.microsoft.com/office/drawing/2014/main" id="{86039DF5-2FE4-4E89-BD60-384B0031D6CF}"/>
              </a:ext>
            </a:extLst>
          </p:cNvPr>
          <p:cNvSpPr txBox="1"/>
          <p:nvPr/>
        </p:nvSpPr>
        <p:spPr>
          <a:xfrm>
            <a:off x="9608485" y="3831633"/>
            <a:ext cx="1769515" cy="584775"/>
          </a:xfrm>
          <a:prstGeom prst="rect">
            <a:avLst/>
          </a:prstGeom>
          <a:noFill/>
        </p:spPr>
        <p:txBody>
          <a:bodyPr wrap="square" rtlCol="0">
            <a:spAutoFit/>
          </a:bodyPr>
          <a:lstStyle/>
          <a:p>
            <a:pPr algn="ctr"/>
            <a:r>
              <a:rPr lang="en-GB" sz="3200" dirty="0">
                <a:solidFill>
                  <a:srgbClr val="002060"/>
                </a:solidFill>
                <a:latin typeface="Century Gothic" panose="020B0502020202020204" pitchFamily="34" charset="0"/>
              </a:rPr>
              <a:t>new</a:t>
            </a:r>
          </a:p>
        </p:txBody>
      </p:sp>
      <p:pic>
        <p:nvPicPr>
          <p:cNvPr id="25" name="Picture 24" descr="A paint palette with a paintbrush&#10;&#10;Description automatically generated">
            <a:extLst>
              <a:ext uri="{FF2B5EF4-FFF2-40B4-BE49-F238E27FC236}">
                <a16:creationId xmlns:a16="http://schemas.microsoft.com/office/drawing/2014/main" id="{D09F45B0-92DA-49D4-BFC1-5B1A3DC143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32" y="2835914"/>
            <a:ext cx="651335" cy="705337"/>
          </a:xfrm>
          <a:prstGeom prst="rect">
            <a:avLst/>
          </a:prstGeom>
        </p:spPr>
      </p:pic>
      <p:pic>
        <p:nvPicPr>
          <p:cNvPr id="26" name="Picture 25" descr="A red white and blue flag&#10;&#10;Description automatically generated">
            <a:extLst>
              <a:ext uri="{FF2B5EF4-FFF2-40B4-BE49-F238E27FC236}">
                <a16:creationId xmlns:a16="http://schemas.microsoft.com/office/drawing/2014/main" id="{CE29646D-6E58-4FD4-85E6-0DB93C70B6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5982" y="4557319"/>
            <a:ext cx="768823" cy="510142"/>
          </a:xfrm>
          <a:prstGeom prst="rect">
            <a:avLst/>
          </a:prstGeom>
        </p:spPr>
      </p:pic>
      <p:pic>
        <p:nvPicPr>
          <p:cNvPr id="27" name="Picture 26" descr="A test tube and test tube&#10;&#10;Description automatically generated">
            <a:extLst>
              <a:ext uri="{FF2B5EF4-FFF2-40B4-BE49-F238E27FC236}">
                <a16:creationId xmlns:a16="http://schemas.microsoft.com/office/drawing/2014/main" id="{FDDB7D89-10B3-4153-AC44-379A148CA458}"/>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86989" y="4206105"/>
            <a:ext cx="1204793" cy="1204793"/>
          </a:xfrm>
          <a:prstGeom prst="rect">
            <a:avLst/>
          </a:prstGeom>
        </p:spPr>
      </p:pic>
      <p:pic>
        <p:nvPicPr>
          <p:cNvPr id="28" name="Picture 27" descr="A red yellow and white speech bubble with a flag&#10;&#10;Description automatically generated">
            <a:extLst>
              <a:ext uri="{FF2B5EF4-FFF2-40B4-BE49-F238E27FC236}">
                <a16:creationId xmlns:a16="http://schemas.microsoft.com/office/drawing/2014/main" id="{F2E698B9-B2CD-480E-804F-BC34AE1323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62472" y="4494151"/>
            <a:ext cx="814763" cy="540626"/>
          </a:xfrm>
          <a:prstGeom prst="rect">
            <a:avLst/>
          </a:prstGeom>
        </p:spPr>
      </p:pic>
      <p:pic>
        <p:nvPicPr>
          <p:cNvPr id="30" name="Picture 29" descr="A red yellow and white speech bubble with a flag&#10;&#10;Description automatically generated">
            <a:extLst>
              <a:ext uri="{FF2B5EF4-FFF2-40B4-BE49-F238E27FC236}">
                <a16:creationId xmlns:a16="http://schemas.microsoft.com/office/drawing/2014/main" id="{D7B3889C-5D78-4A4F-B847-610CFCE967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49031" y="2862038"/>
            <a:ext cx="814763" cy="540626"/>
          </a:xfrm>
          <a:prstGeom prst="rect">
            <a:avLst/>
          </a:prstGeom>
        </p:spPr>
      </p:pic>
      <p:pic>
        <p:nvPicPr>
          <p:cNvPr id="31" name="Picture 30" descr="A red white and blue flag&#10;&#10;Description automatically generated">
            <a:extLst>
              <a:ext uri="{FF2B5EF4-FFF2-40B4-BE49-F238E27FC236}">
                <a16:creationId xmlns:a16="http://schemas.microsoft.com/office/drawing/2014/main" id="{5E5C5191-23CF-4D94-9ABA-78B556F70A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5441" y="1172986"/>
            <a:ext cx="768823" cy="510142"/>
          </a:xfrm>
          <a:prstGeom prst="rect">
            <a:avLst/>
          </a:prstGeom>
        </p:spPr>
      </p:pic>
      <p:pic>
        <p:nvPicPr>
          <p:cNvPr id="32" name="Picture 31" descr="A test tube and test tube&#10;&#10;Description automatically generated">
            <a:extLst>
              <a:ext uri="{FF2B5EF4-FFF2-40B4-BE49-F238E27FC236}">
                <a16:creationId xmlns:a16="http://schemas.microsoft.com/office/drawing/2014/main" id="{3D4C61EE-6257-4E68-83F0-83F5FD4F0D3B}"/>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10845" y="771228"/>
            <a:ext cx="1204793" cy="1204793"/>
          </a:xfrm>
          <a:prstGeom prst="rect">
            <a:avLst/>
          </a:prstGeom>
        </p:spPr>
      </p:pic>
      <p:pic>
        <p:nvPicPr>
          <p:cNvPr id="36" name="Picture 35" descr="A black background with a black square&#10;&#10;Description automatically generated with medium confidence">
            <a:extLst>
              <a:ext uri="{FF2B5EF4-FFF2-40B4-BE49-F238E27FC236}">
                <a16:creationId xmlns:a16="http://schemas.microsoft.com/office/drawing/2014/main" id="{357F438A-5E64-4510-A794-D3FD1A631B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98322" y="2862038"/>
            <a:ext cx="1286439" cy="789954"/>
          </a:xfrm>
          <a:prstGeom prst="rect">
            <a:avLst/>
          </a:prstGeom>
        </p:spPr>
      </p:pic>
      <p:pic>
        <p:nvPicPr>
          <p:cNvPr id="46" name="Picture 45" descr="A drawing of two people&#10;&#10;Description automatically generated with medium confidence">
            <a:extLst>
              <a:ext uri="{FF2B5EF4-FFF2-40B4-BE49-F238E27FC236}">
                <a16:creationId xmlns:a16="http://schemas.microsoft.com/office/drawing/2014/main" id="{1B44B383-B809-4EA5-8EE6-81DE0C27533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32761" y="1157068"/>
            <a:ext cx="583969" cy="845566"/>
          </a:xfrm>
          <a:prstGeom prst="rect">
            <a:avLst/>
          </a:prstGeom>
        </p:spPr>
      </p:pic>
      <p:pic>
        <p:nvPicPr>
          <p:cNvPr id="47" name="Picture 46" descr="A black background with a black square&#10;&#10;Description automatically generated with medium confidence">
            <a:extLst>
              <a:ext uri="{FF2B5EF4-FFF2-40B4-BE49-F238E27FC236}">
                <a16:creationId xmlns:a16="http://schemas.microsoft.com/office/drawing/2014/main" id="{85EC2ADE-E96B-4323-A485-290C711408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44602" y="4741976"/>
            <a:ext cx="1286439" cy="789954"/>
          </a:xfrm>
          <a:prstGeom prst="rect">
            <a:avLst/>
          </a:prstGeom>
        </p:spPr>
      </p:pic>
      <p:pic>
        <p:nvPicPr>
          <p:cNvPr id="48" name="Picture 47" descr="A drawing of two people&#10;&#10;Description automatically generated with medium confidence">
            <a:extLst>
              <a:ext uri="{FF2B5EF4-FFF2-40B4-BE49-F238E27FC236}">
                <a16:creationId xmlns:a16="http://schemas.microsoft.com/office/drawing/2014/main" id="{64730566-BFDE-401F-B490-D103D51248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32761" y="2915506"/>
            <a:ext cx="583969" cy="845566"/>
          </a:xfrm>
          <a:prstGeom prst="rect">
            <a:avLst/>
          </a:prstGeom>
        </p:spPr>
      </p:pic>
      <p:pic>
        <p:nvPicPr>
          <p:cNvPr id="71" name="Picture 70">
            <a:extLst>
              <a:ext uri="{FF2B5EF4-FFF2-40B4-BE49-F238E27FC236}">
                <a16:creationId xmlns:a16="http://schemas.microsoft.com/office/drawing/2014/main" id="{5E2F4ACA-0FD7-46A9-BE19-7D06921BED8D}"/>
              </a:ext>
            </a:extLst>
          </p:cNvPr>
          <p:cNvPicPr>
            <a:picLocks noChangeAspect="1"/>
          </p:cNvPicPr>
          <p:nvPr/>
        </p:nvPicPr>
        <p:blipFill>
          <a:blip r:embed="rId9"/>
          <a:stretch>
            <a:fillRect/>
          </a:stretch>
        </p:blipFill>
        <p:spPr>
          <a:xfrm>
            <a:off x="3942515" y="2835914"/>
            <a:ext cx="1237373" cy="1225242"/>
          </a:xfrm>
          <a:prstGeom prst="rect">
            <a:avLst/>
          </a:prstGeom>
        </p:spPr>
      </p:pic>
      <p:sp>
        <p:nvSpPr>
          <p:cNvPr id="72" name="TextBox 71">
            <a:extLst>
              <a:ext uri="{FF2B5EF4-FFF2-40B4-BE49-F238E27FC236}">
                <a16:creationId xmlns:a16="http://schemas.microsoft.com/office/drawing/2014/main" id="{E1578DC8-27F2-4B78-BFC2-EA45A1F6CF17}"/>
              </a:ext>
            </a:extLst>
          </p:cNvPr>
          <p:cNvSpPr txBox="1"/>
          <p:nvPr/>
        </p:nvSpPr>
        <p:spPr>
          <a:xfrm>
            <a:off x="3742327" y="3922624"/>
            <a:ext cx="1769515" cy="584775"/>
          </a:xfrm>
          <a:prstGeom prst="rect">
            <a:avLst/>
          </a:prstGeom>
          <a:noFill/>
        </p:spPr>
        <p:txBody>
          <a:bodyPr wrap="square" rtlCol="0">
            <a:spAutoFit/>
          </a:bodyPr>
          <a:lstStyle/>
          <a:p>
            <a:pPr algn="ctr"/>
            <a:r>
              <a:rPr lang="en-GB" sz="3200" dirty="0">
                <a:solidFill>
                  <a:srgbClr val="002060"/>
                </a:solidFill>
                <a:latin typeface="Century Gothic" panose="020B0502020202020204" pitchFamily="34" charset="0"/>
              </a:rPr>
              <a:t>nice</a:t>
            </a:r>
          </a:p>
        </p:txBody>
      </p:sp>
      <p:sp>
        <p:nvSpPr>
          <p:cNvPr id="73" name="TextBox 72">
            <a:extLst>
              <a:ext uri="{FF2B5EF4-FFF2-40B4-BE49-F238E27FC236}">
                <a16:creationId xmlns:a16="http://schemas.microsoft.com/office/drawing/2014/main" id="{77C687AA-DA02-4ECC-863C-83923A73C45B}"/>
              </a:ext>
            </a:extLst>
          </p:cNvPr>
          <p:cNvSpPr txBox="1"/>
          <p:nvPr/>
        </p:nvSpPr>
        <p:spPr>
          <a:xfrm>
            <a:off x="9551333" y="5647869"/>
            <a:ext cx="1769515" cy="584775"/>
          </a:xfrm>
          <a:prstGeom prst="rect">
            <a:avLst/>
          </a:prstGeom>
          <a:noFill/>
        </p:spPr>
        <p:txBody>
          <a:bodyPr wrap="square" rtlCol="0">
            <a:spAutoFit/>
          </a:bodyPr>
          <a:lstStyle/>
          <a:p>
            <a:pPr algn="ctr"/>
            <a:r>
              <a:rPr lang="en-GB" sz="3200" dirty="0">
                <a:solidFill>
                  <a:srgbClr val="002060"/>
                </a:solidFill>
                <a:latin typeface="Century Gothic" panose="020B0502020202020204" pitchFamily="34" charset="0"/>
              </a:rPr>
              <a:t>nice</a:t>
            </a:r>
          </a:p>
        </p:txBody>
      </p:sp>
      <p:sp>
        <p:nvSpPr>
          <p:cNvPr id="74" name="TextBox 73">
            <a:extLst>
              <a:ext uri="{FF2B5EF4-FFF2-40B4-BE49-F238E27FC236}">
                <a16:creationId xmlns:a16="http://schemas.microsoft.com/office/drawing/2014/main" id="{8CC1D2DB-7B26-4F25-AA4A-8753103012FF}"/>
              </a:ext>
            </a:extLst>
          </p:cNvPr>
          <p:cNvSpPr txBox="1"/>
          <p:nvPr/>
        </p:nvSpPr>
        <p:spPr>
          <a:xfrm>
            <a:off x="6303119" y="2188525"/>
            <a:ext cx="2417166" cy="584775"/>
          </a:xfrm>
          <a:prstGeom prst="rect">
            <a:avLst/>
          </a:prstGeom>
          <a:noFill/>
        </p:spPr>
        <p:txBody>
          <a:bodyPr wrap="square" rtlCol="0">
            <a:spAutoFit/>
          </a:bodyPr>
          <a:lstStyle/>
          <a:p>
            <a:pPr algn="ctr"/>
            <a:r>
              <a:rPr lang="en-GB" sz="3200" dirty="0">
                <a:solidFill>
                  <a:srgbClr val="002060"/>
                </a:solidFill>
                <a:latin typeface="Century Gothic" panose="020B0502020202020204" pitchFamily="34" charset="0"/>
              </a:rPr>
              <a:t>not bad</a:t>
            </a:r>
          </a:p>
        </p:txBody>
      </p:sp>
      <p:sp>
        <p:nvSpPr>
          <p:cNvPr id="75" name="TextBox 74">
            <a:extLst>
              <a:ext uri="{FF2B5EF4-FFF2-40B4-BE49-F238E27FC236}">
                <a16:creationId xmlns:a16="http://schemas.microsoft.com/office/drawing/2014/main" id="{4041A889-6BF2-4214-896A-214FB6B693E2}"/>
              </a:ext>
            </a:extLst>
          </p:cNvPr>
          <p:cNvSpPr txBox="1"/>
          <p:nvPr/>
        </p:nvSpPr>
        <p:spPr>
          <a:xfrm>
            <a:off x="714707" y="5643683"/>
            <a:ext cx="2417166" cy="584775"/>
          </a:xfrm>
          <a:prstGeom prst="rect">
            <a:avLst/>
          </a:prstGeom>
          <a:noFill/>
        </p:spPr>
        <p:txBody>
          <a:bodyPr wrap="square" rtlCol="0">
            <a:spAutoFit/>
          </a:bodyPr>
          <a:lstStyle/>
          <a:p>
            <a:pPr algn="ctr"/>
            <a:r>
              <a:rPr lang="en-GB" sz="3200" dirty="0">
                <a:solidFill>
                  <a:srgbClr val="002060"/>
                </a:solidFill>
                <a:latin typeface="Century Gothic" panose="020B0502020202020204" pitchFamily="34" charset="0"/>
              </a:rPr>
              <a:t>strange</a:t>
            </a:r>
          </a:p>
        </p:txBody>
      </p:sp>
      <p:sp>
        <p:nvSpPr>
          <p:cNvPr id="76" name="TextBox 75">
            <a:extLst>
              <a:ext uri="{FF2B5EF4-FFF2-40B4-BE49-F238E27FC236}">
                <a16:creationId xmlns:a16="http://schemas.microsoft.com/office/drawing/2014/main" id="{64D1B5AC-BE6C-4FDC-8299-6217C91C1317}"/>
              </a:ext>
            </a:extLst>
          </p:cNvPr>
          <p:cNvSpPr txBox="1"/>
          <p:nvPr/>
        </p:nvSpPr>
        <p:spPr>
          <a:xfrm>
            <a:off x="9164343" y="2211172"/>
            <a:ext cx="2417166" cy="584775"/>
          </a:xfrm>
          <a:prstGeom prst="rect">
            <a:avLst/>
          </a:prstGeom>
          <a:noFill/>
        </p:spPr>
        <p:txBody>
          <a:bodyPr wrap="square" rtlCol="0">
            <a:spAutoFit/>
          </a:bodyPr>
          <a:lstStyle/>
          <a:p>
            <a:pPr algn="ctr"/>
            <a:r>
              <a:rPr lang="en-GB" sz="3200" dirty="0">
                <a:solidFill>
                  <a:srgbClr val="002060"/>
                </a:solidFill>
                <a:latin typeface="Century Gothic" panose="020B0502020202020204" pitchFamily="34" charset="0"/>
              </a:rPr>
              <a:t>serious</a:t>
            </a:r>
          </a:p>
        </p:txBody>
      </p:sp>
      <p:sp>
        <p:nvSpPr>
          <p:cNvPr id="77" name="TextBox 76">
            <a:extLst>
              <a:ext uri="{FF2B5EF4-FFF2-40B4-BE49-F238E27FC236}">
                <a16:creationId xmlns:a16="http://schemas.microsoft.com/office/drawing/2014/main" id="{C1A93F79-BF0A-44C8-814E-D748F54743E8}"/>
              </a:ext>
            </a:extLst>
          </p:cNvPr>
          <p:cNvSpPr txBox="1"/>
          <p:nvPr/>
        </p:nvSpPr>
        <p:spPr>
          <a:xfrm>
            <a:off x="6416289" y="5616821"/>
            <a:ext cx="2417166" cy="584775"/>
          </a:xfrm>
          <a:prstGeom prst="rect">
            <a:avLst/>
          </a:prstGeom>
          <a:noFill/>
        </p:spPr>
        <p:txBody>
          <a:bodyPr wrap="square" rtlCol="0">
            <a:spAutoFit/>
          </a:bodyPr>
          <a:lstStyle/>
          <a:p>
            <a:pPr algn="ctr"/>
            <a:r>
              <a:rPr lang="en-GB" sz="3200" dirty="0">
                <a:solidFill>
                  <a:srgbClr val="002060"/>
                </a:solidFill>
                <a:latin typeface="Century Gothic" panose="020B0502020202020204" pitchFamily="34" charset="0"/>
              </a:rPr>
              <a:t>not rich</a:t>
            </a:r>
          </a:p>
        </p:txBody>
      </p:sp>
      <p:sp>
        <p:nvSpPr>
          <p:cNvPr id="78" name="TextBox 77">
            <a:extLst>
              <a:ext uri="{FF2B5EF4-FFF2-40B4-BE49-F238E27FC236}">
                <a16:creationId xmlns:a16="http://schemas.microsoft.com/office/drawing/2014/main" id="{B230FD43-6103-436A-8E84-339AB6966163}"/>
              </a:ext>
            </a:extLst>
          </p:cNvPr>
          <p:cNvSpPr txBox="1"/>
          <p:nvPr/>
        </p:nvSpPr>
        <p:spPr>
          <a:xfrm>
            <a:off x="6399564" y="3887299"/>
            <a:ext cx="2417166" cy="584775"/>
          </a:xfrm>
          <a:prstGeom prst="rect">
            <a:avLst/>
          </a:prstGeom>
          <a:noFill/>
        </p:spPr>
        <p:txBody>
          <a:bodyPr wrap="square" rtlCol="0">
            <a:spAutoFit/>
          </a:bodyPr>
          <a:lstStyle/>
          <a:p>
            <a:pPr algn="ctr"/>
            <a:r>
              <a:rPr lang="en-GB" sz="3200" dirty="0">
                <a:solidFill>
                  <a:srgbClr val="002060"/>
                </a:solidFill>
                <a:latin typeface="Century Gothic" panose="020B0502020202020204" pitchFamily="34" charset="0"/>
              </a:rPr>
              <a:t>not bad</a:t>
            </a:r>
          </a:p>
        </p:txBody>
      </p:sp>
      <p:sp>
        <p:nvSpPr>
          <p:cNvPr id="79" name="TextBox 78">
            <a:extLst>
              <a:ext uri="{FF2B5EF4-FFF2-40B4-BE49-F238E27FC236}">
                <a16:creationId xmlns:a16="http://schemas.microsoft.com/office/drawing/2014/main" id="{75227C7F-966E-474C-A50A-EB084BCC112F}"/>
              </a:ext>
            </a:extLst>
          </p:cNvPr>
          <p:cNvSpPr txBox="1"/>
          <p:nvPr/>
        </p:nvSpPr>
        <p:spPr>
          <a:xfrm>
            <a:off x="3521291" y="2195328"/>
            <a:ext cx="2417166" cy="584775"/>
          </a:xfrm>
          <a:prstGeom prst="rect">
            <a:avLst/>
          </a:prstGeom>
          <a:noFill/>
        </p:spPr>
        <p:txBody>
          <a:bodyPr wrap="square" rtlCol="0">
            <a:spAutoFit/>
          </a:bodyPr>
          <a:lstStyle/>
          <a:p>
            <a:pPr algn="ctr"/>
            <a:r>
              <a:rPr lang="en-GB" sz="3200" dirty="0">
                <a:solidFill>
                  <a:srgbClr val="002060"/>
                </a:solidFill>
                <a:latin typeface="Century Gothic" panose="020B0502020202020204" pitchFamily="34" charset="0"/>
              </a:rPr>
              <a:t>new</a:t>
            </a:r>
          </a:p>
        </p:txBody>
      </p:sp>
      <p:sp>
        <p:nvSpPr>
          <p:cNvPr id="80" name="TextBox 79">
            <a:extLst>
              <a:ext uri="{FF2B5EF4-FFF2-40B4-BE49-F238E27FC236}">
                <a16:creationId xmlns:a16="http://schemas.microsoft.com/office/drawing/2014/main" id="{A7698B25-77F7-4A64-88EF-DD1445CFA06C}"/>
              </a:ext>
            </a:extLst>
          </p:cNvPr>
          <p:cNvSpPr txBox="1"/>
          <p:nvPr/>
        </p:nvSpPr>
        <p:spPr>
          <a:xfrm>
            <a:off x="3565498" y="5697926"/>
            <a:ext cx="2417166" cy="584775"/>
          </a:xfrm>
          <a:prstGeom prst="rect">
            <a:avLst/>
          </a:prstGeom>
          <a:noFill/>
        </p:spPr>
        <p:txBody>
          <a:bodyPr wrap="square" rtlCol="0">
            <a:spAutoFit/>
          </a:bodyPr>
          <a:lstStyle/>
          <a:p>
            <a:pPr algn="ctr"/>
            <a:r>
              <a:rPr lang="en-GB" sz="3200" dirty="0">
                <a:solidFill>
                  <a:srgbClr val="002060"/>
                </a:solidFill>
                <a:latin typeface="Century Gothic" panose="020B0502020202020204" pitchFamily="34" charset="0"/>
              </a:rPr>
              <a:t>serious</a:t>
            </a:r>
          </a:p>
        </p:txBody>
      </p:sp>
      <p:sp>
        <p:nvSpPr>
          <p:cNvPr id="81" name="TextBox 80">
            <a:extLst>
              <a:ext uri="{FF2B5EF4-FFF2-40B4-BE49-F238E27FC236}">
                <a16:creationId xmlns:a16="http://schemas.microsoft.com/office/drawing/2014/main" id="{C8A2278C-8807-464C-8901-576B32726454}"/>
              </a:ext>
            </a:extLst>
          </p:cNvPr>
          <p:cNvSpPr txBox="1"/>
          <p:nvPr/>
        </p:nvSpPr>
        <p:spPr>
          <a:xfrm>
            <a:off x="644912" y="3924273"/>
            <a:ext cx="2417166" cy="584775"/>
          </a:xfrm>
          <a:prstGeom prst="rect">
            <a:avLst/>
          </a:prstGeom>
          <a:noFill/>
        </p:spPr>
        <p:txBody>
          <a:bodyPr wrap="square" rtlCol="0">
            <a:spAutoFit/>
          </a:bodyPr>
          <a:lstStyle/>
          <a:p>
            <a:pPr algn="ctr"/>
            <a:r>
              <a:rPr lang="en-GB" sz="3200" dirty="0">
                <a:solidFill>
                  <a:srgbClr val="002060"/>
                </a:solidFill>
                <a:latin typeface="Century Gothic" panose="020B0502020202020204" pitchFamily="34" charset="0"/>
              </a:rPr>
              <a:t>strange</a:t>
            </a:r>
          </a:p>
        </p:txBody>
      </p:sp>
      <p:sp>
        <p:nvSpPr>
          <p:cNvPr id="82" name="Rounded Rectangle 11">
            <a:extLst>
              <a:ext uri="{FF2B5EF4-FFF2-40B4-BE49-F238E27FC236}">
                <a16:creationId xmlns:a16="http://schemas.microsoft.com/office/drawing/2014/main" id="{FDDF44CE-C0B1-44FB-B2C5-9D58774FC8E1}"/>
              </a:ext>
            </a:extLst>
          </p:cNvPr>
          <p:cNvSpPr/>
          <p:nvPr/>
        </p:nvSpPr>
        <p:spPr>
          <a:xfrm>
            <a:off x="10850020" y="68248"/>
            <a:ext cx="1204793" cy="301525"/>
          </a:xfrm>
          <a:prstGeom prst="roundRect">
            <a:avLst/>
          </a:prstGeom>
          <a:solidFill>
            <a:schemeClr val="accent5">
              <a:lumMod val="50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3" name="TextBox 82">
            <a:extLst>
              <a:ext uri="{FF2B5EF4-FFF2-40B4-BE49-F238E27FC236}">
                <a16:creationId xmlns:a16="http://schemas.microsoft.com/office/drawing/2014/main" id="{FC0FA4AA-C54B-4F10-83C7-4128B8A6DD05}"/>
              </a:ext>
            </a:extLst>
          </p:cNvPr>
          <p:cNvSpPr txBox="1"/>
          <p:nvPr/>
        </p:nvSpPr>
        <p:spPr>
          <a:xfrm>
            <a:off x="10962472" y="4271"/>
            <a:ext cx="2555823" cy="400110"/>
          </a:xfrm>
          <a:prstGeom prst="rect">
            <a:avLst/>
          </a:prstGeom>
          <a:noFill/>
        </p:spPr>
        <p:txBody>
          <a:bodyPr wrap="square">
            <a:spAutoFit/>
          </a:bodyPr>
          <a:lstStyle/>
          <a:p>
            <a:r>
              <a:rPr kumimoji="0" lang="en-GB" sz="2000" b="1" i="0" u="none" strike="noStrike" kern="1200" cap="none" spc="0" normalizeH="0" baseline="0" noProof="0" dirty="0" err="1">
                <a:ln>
                  <a:noFill/>
                </a:ln>
                <a:solidFill>
                  <a:srgbClr val="FFFFFF"/>
                </a:solidFill>
                <a:effectLst/>
                <a:uLnTx/>
                <a:uFillTx/>
                <a:latin typeface="Century Gothic" panose="020B0502020202020204" pitchFamily="34" charset="0"/>
                <a:ea typeface="+mj-ea"/>
                <a:cs typeface="+mj-cs"/>
              </a:rPr>
              <a:t>hablar</a:t>
            </a:r>
            <a:endParaRPr lang="en-GB" dirty="0"/>
          </a:p>
        </p:txBody>
      </p:sp>
      <p:pic>
        <p:nvPicPr>
          <p:cNvPr id="84" name="Picture 6" descr="http://www.clker.com/cliparts/Z/v/d/1/4/W/womn-md.png">
            <a:extLst>
              <a:ext uri="{FF2B5EF4-FFF2-40B4-BE49-F238E27FC236}">
                <a16:creationId xmlns:a16="http://schemas.microsoft.com/office/drawing/2014/main" id="{D108D8D0-1BE1-43D7-9726-00F24581BDD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240397" y="4738231"/>
            <a:ext cx="446772" cy="972969"/>
          </a:xfrm>
          <a:prstGeom prst="rect">
            <a:avLst/>
          </a:prstGeom>
          <a:noFill/>
          <a:extLst>
            <a:ext uri="{909E8E84-426E-40dd-AFC4-6F175D3DCCD1}">
              <a14:hiddenFill xmlns:a14="http://schemas.microsoft.com/office/drawing/2010/main" xmlns="">
                <a:solidFill>
                  <a:srgbClr val="FFFFFF"/>
                </a:solidFill>
              </a14:hiddenFill>
            </a:ext>
          </a:extLst>
        </p:spPr>
      </p:pic>
      <p:pic>
        <p:nvPicPr>
          <p:cNvPr id="89" name="Picture 88" descr="A cartoon of a person wearing glasses&#10;&#10;Description automatically generated">
            <a:extLst>
              <a:ext uri="{FF2B5EF4-FFF2-40B4-BE49-F238E27FC236}">
                <a16:creationId xmlns:a16="http://schemas.microsoft.com/office/drawing/2014/main" id="{75B6CFCB-E0B8-4A5B-B922-5EE681CD181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414765" y="4867229"/>
            <a:ext cx="1028851" cy="1274734"/>
          </a:xfrm>
          <a:prstGeom prst="rect">
            <a:avLst/>
          </a:prstGeom>
        </p:spPr>
      </p:pic>
      <p:pic>
        <p:nvPicPr>
          <p:cNvPr id="91" name="Picture 90" descr="A cartoon of a person holding a blue book&#10;&#10;Description automatically generated">
            <a:extLst>
              <a:ext uri="{FF2B5EF4-FFF2-40B4-BE49-F238E27FC236}">
                <a16:creationId xmlns:a16="http://schemas.microsoft.com/office/drawing/2014/main" id="{98E24942-99CD-42F7-80B3-A4315F214B3E}"/>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42492" y="2892973"/>
            <a:ext cx="1194154" cy="1198837"/>
          </a:xfrm>
          <a:prstGeom prst="rect">
            <a:avLst/>
          </a:prstGeom>
        </p:spPr>
      </p:pic>
      <p:pic>
        <p:nvPicPr>
          <p:cNvPr id="95" name="Picture 94">
            <a:extLst>
              <a:ext uri="{FF2B5EF4-FFF2-40B4-BE49-F238E27FC236}">
                <a16:creationId xmlns:a16="http://schemas.microsoft.com/office/drawing/2014/main" id="{77BA36F4-5924-41E1-BD37-8C264FDDCC81}"/>
              </a:ext>
            </a:extLst>
          </p:cNvPr>
          <p:cNvPicPr>
            <a:picLocks noChangeAspect="1"/>
          </p:cNvPicPr>
          <p:nvPr/>
        </p:nvPicPr>
        <p:blipFill>
          <a:blip r:embed="rId13"/>
          <a:stretch>
            <a:fillRect/>
          </a:stretch>
        </p:blipFill>
        <p:spPr>
          <a:xfrm>
            <a:off x="726701" y="1170707"/>
            <a:ext cx="1137741" cy="1186501"/>
          </a:xfrm>
          <a:prstGeom prst="rect">
            <a:avLst/>
          </a:prstGeom>
        </p:spPr>
      </p:pic>
      <p:pic>
        <p:nvPicPr>
          <p:cNvPr id="98" name="Picture 97" descr="A cartoon of a person wearing glasses&#10;&#10;Description automatically generated">
            <a:extLst>
              <a:ext uri="{FF2B5EF4-FFF2-40B4-BE49-F238E27FC236}">
                <a16:creationId xmlns:a16="http://schemas.microsoft.com/office/drawing/2014/main" id="{84F15EA4-95BF-4215-9B29-8B89AE924C3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762714" y="2817720"/>
            <a:ext cx="1028851" cy="1274734"/>
          </a:xfrm>
          <a:prstGeom prst="rect">
            <a:avLst/>
          </a:prstGeom>
        </p:spPr>
      </p:pic>
      <p:pic>
        <p:nvPicPr>
          <p:cNvPr id="108" name="Picture 107" descr="A cartoon of a person&#10;&#10;Description automatically generated">
            <a:extLst>
              <a:ext uri="{FF2B5EF4-FFF2-40B4-BE49-F238E27FC236}">
                <a16:creationId xmlns:a16="http://schemas.microsoft.com/office/drawing/2014/main" id="{D23D0983-BCC4-461E-8CC1-E77ED6F7399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518555" y="1132819"/>
            <a:ext cx="643768" cy="1067388"/>
          </a:xfrm>
          <a:prstGeom prst="rect">
            <a:avLst/>
          </a:prstGeom>
        </p:spPr>
      </p:pic>
      <p:pic>
        <p:nvPicPr>
          <p:cNvPr id="29" name="Picture 28" descr="A paint palette with a paintbrush&#10;&#10;Description automatically generated">
            <a:extLst>
              <a:ext uri="{FF2B5EF4-FFF2-40B4-BE49-F238E27FC236}">
                <a16:creationId xmlns:a16="http://schemas.microsoft.com/office/drawing/2014/main" id="{78AEEDE1-4060-4C45-B46D-A0A6B830AD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4680" y="1173982"/>
            <a:ext cx="651335" cy="705337"/>
          </a:xfrm>
          <a:prstGeom prst="rect">
            <a:avLst/>
          </a:prstGeom>
        </p:spPr>
      </p:pic>
      <p:pic>
        <p:nvPicPr>
          <p:cNvPr id="49" name="Picture 48">
            <a:extLst>
              <a:ext uri="{FF2B5EF4-FFF2-40B4-BE49-F238E27FC236}">
                <a16:creationId xmlns:a16="http://schemas.microsoft.com/office/drawing/2014/main" id="{AB231436-AB3A-4DB7-B853-319C4462F948}"/>
              </a:ext>
            </a:extLst>
          </p:cNvPr>
          <p:cNvPicPr>
            <a:picLocks noChangeAspect="1"/>
          </p:cNvPicPr>
          <p:nvPr/>
        </p:nvPicPr>
        <p:blipFill>
          <a:blip r:embed="rId13"/>
          <a:stretch>
            <a:fillRect/>
          </a:stretch>
        </p:blipFill>
        <p:spPr>
          <a:xfrm>
            <a:off x="6498484" y="4518801"/>
            <a:ext cx="1137741" cy="1186501"/>
          </a:xfrm>
          <a:prstGeom prst="rect">
            <a:avLst/>
          </a:prstGeom>
        </p:spPr>
      </p:pic>
      <p:pic>
        <p:nvPicPr>
          <p:cNvPr id="50" name="Picture 49" descr="A cartoon of a person&#10;&#10;Description automatically generated">
            <a:extLst>
              <a:ext uri="{FF2B5EF4-FFF2-40B4-BE49-F238E27FC236}">
                <a16:creationId xmlns:a16="http://schemas.microsoft.com/office/drawing/2014/main" id="{29FAA0CB-E658-4F60-808B-34DB97718F2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114206" y="2933307"/>
            <a:ext cx="643768" cy="1067388"/>
          </a:xfrm>
          <a:prstGeom prst="rect">
            <a:avLst/>
          </a:prstGeom>
        </p:spPr>
      </p:pic>
      <p:pic>
        <p:nvPicPr>
          <p:cNvPr id="51" name="Picture 50" descr="A cartoon of a person&#10;&#10;Description automatically generated">
            <a:extLst>
              <a:ext uri="{FF2B5EF4-FFF2-40B4-BE49-F238E27FC236}">
                <a16:creationId xmlns:a16="http://schemas.microsoft.com/office/drawing/2014/main" id="{FB49DF8C-B24A-4952-AD26-6E32C8F3475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081188" y="1101546"/>
            <a:ext cx="643768" cy="1067388"/>
          </a:xfrm>
          <a:prstGeom prst="rect">
            <a:avLst/>
          </a:prstGeom>
        </p:spPr>
      </p:pic>
      <p:pic>
        <p:nvPicPr>
          <p:cNvPr id="3" name="Picture 2" descr="A cartoon of a person&#10;&#10;Description automatically generated">
            <a:extLst>
              <a:ext uri="{FF2B5EF4-FFF2-40B4-BE49-F238E27FC236}">
                <a16:creationId xmlns:a16="http://schemas.microsoft.com/office/drawing/2014/main" id="{B5AB9EA9-CBB4-47D3-A071-A00E2C3C715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063079" y="4766157"/>
            <a:ext cx="730983" cy="1017020"/>
          </a:xfrm>
          <a:prstGeom prst="rect">
            <a:avLst/>
          </a:prstGeom>
        </p:spPr>
      </p:pic>
      <p:pic>
        <p:nvPicPr>
          <p:cNvPr id="13" name="Picture 12" descr="A cartoon of a person wearing glasses&#10;&#10;Description automatically generated">
            <a:extLst>
              <a:ext uri="{FF2B5EF4-FFF2-40B4-BE49-F238E27FC236}">
                <a16:creationId xmlns:a16="http://schemas.microsoft.com/office/drawing/2014/main" id="{27AA5580-FB5B-44AF-BF83-5BF2BEB2D0B8}"/>
              </a:ext>
            </a:extLst>
          </p:cNvPr>
          <p:cNvPicPr>
            <a:picLocks noChangeAspect="1"/>
          </p:cNvPicPr>
          <p:nvPr/>
        </p:nvPicPr>
        <p:blipFill rotWithShape="1">
          <a:blip r:embed="rId16">
            <a:extLst>
              <a:ext uri="{28A0092B-C50C-407E-A947-70E740481C1C}">
                <a14:useLocalDpi xmlns:a14="http://schemas.microsoft.com/office/drawing/2010/main" val="0"/>
              </a:ext>
            </a:extLst>
          </a:blip>
          <a:srcRect b="50045"/>
          <a:stretch/>
        </p:blipFill>
        <p:spPr>
          <a:xfrm>
            <a:off x="10010967" y="1245945"/>
            <a:ext cx="993515" cy="992607"/>
          </a:xfrm>
          <a:prstGeom prst="ellipse">
            <a:avLst/>
          </a:prstGeom>
        </p:spPr>
      </p:pic>
      <p:pic>
        <p:nvPicPr>
          <p:cNvPr id="59" name="Picture 58" descr="A cartoon of a person&#10;&#10;Description automatically generated">
            <a:extLst>
              <a:ext uri="{FF2B5EF4-FFF2-40B4-BE49-F238E27FC236}">
                <a16:creationId xmlns:a16="http://schemas.microsoft.com/office/drawing/2014/main" id="{FC5626FD-A176-49EB-B009-1ABB9512EAA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367913" y="1265329"/>
            <a:ext cx="730983" cy="1017020"/>
          </a:xfrm>
          <a:prstGeom prst="rect">
            <a:avLst/>
          </a:prstGeom>
        </p:spPr>
      </p:pic>
      <p:pic>
        <p:nvPicPr>
          <p:cNvPr id="61" name="Picture 60" descr="A cartoon of a person holding up her hand&#10;&#10;Description automatically generated">
            <a:extLst>
              <a:ext uri="{FF2B5EF4-FFF2-40B4-BE49-F238E27FC236}">
                <a16:creationId xmlns:a16="http://schemas.microsoft.com/office/drawing/2014/main" id="{696FD486-71C6-4927-82C1-F2E5C28ABD37}"/>
              </a:ext>
            </a:extLst>
          </p:cNvPr>
          <p:cNvPicPr>
            <a:picLocks noChangeAspect="1"/>
          </p:cNvPicPr>
          <p:nvPr/>
        </p:nvPicPr>
        <p:blipFill rotWithShape="1">
          <a:blip r:embed="rId17">
            <a:extLst>
              <a:ext uri="{28A0092B-C50C-407E-A947-70E740481C1C}">
                <a14:useLocalDpi xmlns:a14="http://schemas.microsoft.com/office/drawing/2010/main" val="0"/>
              </a:ext>
            </a:extLst>
          </a:blip>
          <a:srcRect b="40963"/>
          <a:stretch/>
        </p:blipFill>
        <p:spPr>
          <a:xfrm>
            <a:off x="7054442" y="2823197"/>
            <a:ext cx="957495" cy="1130551"/>
          </a:xfrm>
          <a:prstGeom prst="ellipse">
            <a:avLst/>
          </a:prstGeom>
        </p:spPr>
      </p:pic>
      <p:pic>
        <p:nvPicPr>
          <p:cNvPr id="14" name="Picture 13">
            <a:extLst>
              <a:ext uri="{FF2B5EF4-FFF2-40B4-BE49-F238E27FC236}">
                <a16:creationId xmlns:a16="http://schemas.microsoft.com/office/drawing/2014/main" id="{5819E3CC-70DC-4E2F-971F-F133B2690D7E}"/>
              </a:ext>
            </a:extLst>
          </p:cNvPr>
          <p:cNvPicPr>
            <a:picLocks noChangeAspect="1"/>
          </p:cNvPicPr>
          <p:nvPr/>
        </p:nvPicPr>
        <p:blipFill>
          <a:blip r:embed="rId18"/>
          <a:stretch>
            <a:fillRect/>
          </a:stretch>
        </p:blipFill>
        <p:spPr>
          <a:xfrm>
            <a:off x="6763827" y="1138622"/>
            <a:ext cx="1322946" cy="1123298"/>
          </a:xfrm>
          <a:prstGeom prst="rect">
            <a:avLst/>
          </a:prstGeom>
        </p:spPr>
      </p:pic>
    </p:spTree>
    <p:extLst>
      <p:ext uri="{BB962C8B-B14F-4D97-AF65-F5344CB8AC3E}">
        <p14:creationId xmlns:p14="http://schemas.microsoft.com/office/powerpoint/2010/main" val="3027928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7150" y="346331"/>
            <a:ext cx="10515600" cy="1325563"/>
          </a:xfrm>
        </p:spPr>
        <p:txBody>
          <a:bodyPr>
            <a:normAutofit fontScale="90000"/>
          </a:bodyPr>
          <a:lstStyle/>
          <a:p>
            <a:pPr algn="ctr"/>
            <a:r>
              <a:rPr lang="en-GB" sz="12000" b="0" dirty="0" err="1">
                <a:solidFill>
                  <a:srgbClr val="115076"/>
                </a:solidFill>
                <a:latin typeface="Century Gothic" panose="020B0502020202020204" pitchFamily="34" charset="0"/>
                <a:cs typeface="Calibri" panose="020F0502020204030204" pitchFamily="34" charset="0"/>
              </a:rPr>
              <a:t>ga</a:t>
            </a:r>
            <a:endParaRPr lang="en-GB" sz="12000" b="0" dirty="0"/>
          </a:p>
        </p:txBody>
      </p:sp>
      <p:sp>
        <p:nvSpPr>
          <p:cNvPr id="4" name="Rounded Rectangle 3" descr="rectangle"/>
          <p:cNvSpPr/>
          <p:nvPr/>
        </p:nvSpPr>
        <p:spPr>
          <a:xfrm>
            <a:off x="4546764" y="1817472"/>
            <a:ext cx="3056467" cy="2675823"/>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TextBox 4"/>
          <p:cNvSpPr txBox="1"/>
          <p:nvPr/>
        </p:nvSpPr>
        <p:spPr>
          <a:xfrm>
            <a:off x="4560215" y="3347625"/>
            <a:ext cx="2929470"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ga</a:t>
            </a:r>
            <a:r>
              <a:rPr lang="es-CO" sz="6000" dirty="0">
                <a:solidFill>
                  <a:srgbClr val="115076"/>
                </a:solidFill>
                <a:latin typeface="Century Gothic" panose="020B0502020202020204" pitchFamily="34" charset="0"/>
                <a:cs typeface="Calibri" panose="020F0502020204030204" pitchFamily="34" charset="0"/>
              </a:rPr>
              <a:t>nar</a:t>
            </a:r>
          </a:p>
        </p:txBody>
      </p:sp>
      <p:sp>
        <p:nvSpPr>
          <p:cNvPr id="11" name="TextBox 10"/>
          <p:cNvSpPr txBox="1"/>
          <p:nvPr/>
        </p:nvSpPr>
        <p:spPr>
          <a:xfrm>
            <a:off x="496256" y="135725"/>
            <a:ext cx="3323244"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re</a:t>
            </a:r>
            <a:r>
              <a:rPr lang="es-CO" sz="6000" dirty="0">
                <a:solidFill>
                  <a:srgbClr val="E87D1E"/>
                </a:solidFill>
                <a:latin typeface="Century Gothic" panose="020B0502020202020204" pitchFamily="34" charset="0"/>
                <a:cs typeface="Calibri" panose="020F0502020204030204" pitchFamily="34" charset="0"/>
              </a:rPr>
              <a:t>ga</a:t>
            </a:r>
            <a:r>
              <a:rPr lang="es-CO" sz="6000" dirty="0">
                <a:solidFill>
                  <a:srgbClr val="115076"/>
                </a:solidFill>
                <a:latin typeface="Century Gothic" panose="020B0502020202020204" pitchFamily="34" charset="0"/>
                <a:cs typeface="Calibri" panose="020F0502020204030204" pitchFamily="34" charset="0"/>
              </a:rPr>
              <a:t>lo</a:t>
            </a:r>
          </a:p>
        </p:txBody>
      </p:sp>
      <p:sp>
        <p:nvSpPr>
          <p:cNvPr id="8" name="TextBox 7"/>
          <p:cNvSpPr txBox="1"/>
          <p:nvPr/>
        </p:nvSpPr>
        <p:spPr>
          <a:xfrm>
            <a:off x="608533" y="3395440"/>
            <a:ext cx="2929470"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ga</a:t>
            </a:r>
            <a:r>
              <a:rPr lang="es-CO" sz="6000" dirty="0">
                <a:solidFill>
                  <a:srgbClr val="115076"/>
                </a:solidFill>
                <a:latin typeface="Century Gothic" panose="020B0502020202020204" pitchFamily="34" charset="0"/>
                <a:cs typeface="Calibri" panose="020F0502020204030204" pitchFamily="34" charset="0"/>
              </a:rPr>
              <a:t>to</a:t>
            </a:r>
          </a:p>
        </p:txBody>
      </p:sp>
      <p:sp>
        <p:nvSpPr>
          <p:cNvPr id="12" name="TextBox 11"/>
          <p:cNvSpPr txBox="1"/>
          <p:nvPr/>
        </p:nvSpPr>
        <p:spPr>
          <a:xfrm>
            <a:off x="4633618" y="4610977"/>
            <a:ext cx="292947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lu</a:t>
            </a:r>
            <a:r>
              <a:rPr lang="es-CO" sz="6000" dirty="0">
                <a:solidFill>
                  <a:srgbClr val="E87D1E"/>
                </a:solidFill>
                <a:latin typeface="Century Gothic" panose="020B0502020202020204" pitchFamily="34" charset="0"/>
                <a:cs typeface="Calibri" panose="020F0502020204030204" pitchFamily="34" charset="0"/>
              </a:rPr>
              <a:t>ga</a:t>
            </a:r>
            <a:r>
              <a:rPr lang="es-CO" sz="6000" dirty="0">
                <a:solidFill>
                  <a:srgbClr val="115076"/>
                </a:solidFill>
                <a:latin typeface="Century Gothic" panose="020B0502020202020204" pitchFamily="34" charset="0"/>
                <a:cs typeface="Calibri" panose="020F0502020204030204" pitchFamily="34" charset="0"/>
              </a:rPr>
              <a:t>r</a:t>
            </a:r>
          </a:p>
        </p:txBody>
      </p:sp>
      <p:sp>
        <p:nvSpPr>
          <p:cNvPr id="10" name="TextBox 9"/>
          <p:cNvSpPr txBox="1"/>
          <p:nvPr/>
        </p:nvSpPr>
        <p:spPr>
          <a:xfrm>
            <a:off x="8486271" y="184064"/>
            <a:ext cx="292947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ju</a:t>
            </a:r>
            <a:r>
              <a:rPr lang="es-CO" sz="6000" dirty="0">
                <a:solidFill>
                  <a:srgbClr val="E87D1E"/>
                </a:solidFill>
                <a:latin typeface="Century Gothic" panose="020B0502020202020204" pitchFamily="34" charset="0"/>
                <a:cs typeface="Calibri" panose="020F0502020204030204" pitchFamily="34" charset="0"/>
              </a:rPr>
              <a:t>ga</a:t>
            </a:r>
            <a:r>
              <a:rPr lang="es-CO" sz="6000" dirty="0">
                <a:solidFill>
                  <a:srgbClr val="115076"/>
                </a:solidFill>
                <a:latin typeface="Century Gothic" panose="020B0502020202020204" pitchFamily="34" charset="0"/>
                <a:cs typeface="Calibri" panose="020F0502020204030204" pitchFamily="34" charset="0"/>
              </a:rPr>
              <a:t>r</a:t>
            </a:r>
          </a:p>
        </p:txBody>
      </p:sp>
      <p:sp>
        <p:nvSpPr>
          <p:cNvPr id="9" name="TextBox 8"/>
          <p:cNvSpPr txBox="1"/>
          <p:nvPr/>
        </p:nvSpPr>
        <p:spPr>
          <a:xfrm>
            <a:off x="8668102" y="3352012"/>
            <a:ext cx="2731339"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ami</a:t>
            </a:r>
            <a:r>
              <a:rPr lang="es-CO" sz="6000" dirty="0">
                <a:solidFill>
                  <a:srgbClr val="E87D1E"/>
                </a:solidFill>
                <a:latin typeface="Century Gothic" panose="020B0502020202020204" pitchFamily="34" charset="0"/>
                <a:cs typeface="Calibri" panose="020F0502020204030204" pitchFamily="34" charset="0"/>
              </a:rPr>
              <a:t>ga</a:t>
            </a:r>
          </a:p>
        </p:txBody>
      </p:sp>
    </p:spTree>
    <p:extLst>
      <p:ext uri="{BB962C8B-B14F-4D97-AF65-F5344CB8AC3E}">
        <p14:creationId xmlns:p14="http://schemas.microsoft.com/office/powerpoint/2010/main" val="3268822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11" grpId="0"/>
      <p:bldP spid="8" grpId="0"/>
      <p:bldP spid="12" grpId="0"/>
      <p:bldP spid="10" grpId="0"/>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83115B-0B9B-448C-B31C-04BB986EAF96}"/>
              </a:ext>
            </a:extLst>
          </p:cNvPr>
          <p:cNvSpPr>
            <a:spLocks noGrp="1"/>
          </p:cNvSpPr>
          <p:nvPr>
            <p:ph type="title"/>
          </p:nvPr>
        </p:nvSpPr>
        <p:spPr>
          <a:xfrm>
            <a:off x="0" y="213557"/>
            <a:ext cx="3127883" cy="647577"/>
          </a:xfrm>
        </p:spPr>
        <p:txBody>
          <a:bodyPr/>
          <a:lstStyle/>
          <a:p>
            <a:r>
              <a:rPr lang="en-GB" dirty="0" err="1"/>
              <a:t>Vocabulario</a:t>
            </a:r>
            <a:endParaRPr lang="en-GB" dirty="0"/>
          </a:p>
        </p:txBody>
      </p:sp>
      <p:sp>
        <p:nvSpPr>
          <p:cNvPr id="42" name="Rounded Rectangle 11">
            <a:extLst>
              <a:ext uri="{FF2B5EF4-FFF2-40B4-BE49-F238E27FC236}">
                <a16:creationId xmlns:a16="http://schemas.microsoft.com/office/drawing/2014/main" id="{01D1B03B-DEF3-4E4F-AD99-3097B207A569}"/>
              </a:ext>
            </a:extLst>
          </p:cNvPr>
          <p:cNvSpPr/>
          <p:nvPr/>
        </p:nvSpPr>
        <p:spPr>
          <a:xfrm>
            <a:off x="9735016" y="258166"/>
            <a:ext cx="2193128" cy="461665"/>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3" name="Picture 42">
            <a:extLst>
              <a:ext uri="{FF2B5EF4-FFF2-40B4-BE49-F238E27FC236}">
                <a16:creationId xmlns:a16="http://schemas.microsoft.com/office/drawing/2014/main" id="{2993B737-8CE1-4610-8EA7-90436950C100}"/>
              </a:ext>
            </a:extLst>
          </p:cNvPr>
          <p:cNvPicPr>
            <a:picLocks noChangeAspect="1"/>
          </p:cNvPicPr>
          <p:nvPr/>
        </p:nvPicPr>
        <p:blipFill>
          <a:blip r:embed="rId3"/>
          <a:stretch>
            <a:fillRect/>
          </a:stretch>
        </p:blipFill>
        <p:spPr>
          <a:xfrm>
            <a:off x="3217851" y="150453"/>
            <a:ext cx="1143604" cy="860957"/>
          </a:xfrm>
          <a:prstGeom prst="rect">
            <a:avLst/>
          </a:prstGeom>
        </p:spPr>
      </p:pic>
      <p:sp>
        <p:nvSpPr>
          <p:cNvPr id="44" name="TextBox 43">
            <a:extLst>
              <a:ext uri="{FF2B5EF4-FFF2-40B4-BE49-F238E27FC236}">
                <a16:creationId xmlns:a16="http://schemas.microsoft.com/office/drawing/2014/main" id="{34888C15-E292-428C-AFC6-B3DDE91DF491}"/>
              </a:ext>
            </a:extLst>
          </p:cNvPr>
          <p:cNvSpPr txBox="1"/>
          <p:nvPr/>
        </p:nvSpPr>
        <p:spPr>
          <a:xfrm>
            <a:off x="1271032" y="1594556"/>
            <a:ext cx="22827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3A3838"/>
                </a:solidFill>
                <a:effectLst/>
                <a:uLnTx/>
                <a:uFillTx/>
                <a:latin typeface="Century Gothic"/>
                <a:ea typeface="+mn-ea"/>
                <a:cs typeface="+mn-cs"/>
              </a:rPr>
              <a:t>rich</a:t>
            </a:r>
          </a:p>
        </p:txBody>
      </p:sp>
      <p:sp>
        <p:nvSpPr>
          <p:cNvPr id="45" name="TextBox 44">
            <a:extLst>
              <a:ext uri="{FF2B5EF4-FFF2-40B4-BE49-F238E27FC236}">
                <a16:creationId xmlns:a16="http://schemas.microsoft.com/office/drawing/2014/main" id="{CF5DC9F8-915C-44AD-8684-B5D464D88003}"/>
              </a:ext>
            </a:extLst>
          </p:cNvPr>
          <p:cNvSpPr txBox="1"/>
          <p:nvPr/>
        </p:nvSpPr>
        <p:spPr>
          <a:xfrm>
            <a:off x="3859078" y="1584566"/>
            <a:ext cx="22827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3A3838"/>
                </a:solidFill>
                <a:effectLst/>
                <a:uLnTx/>
                <a:uFillTx/>
                <a:latin typeface="Century Gothic"/>
                <a:ea typeface="+mn-ea"/>
                <a:cs typeface="+mn-cs"/>
              </a:rPr>
              <a:t>famous</a:t>
            </a:r>
          </a:p>
        </p:txBody>
      </p:sp>
      <p:sp>
        <p:nvSpPr>
          <p:cNvPr id="46" name="Rectangle 45">
            <a:extLst>
              <a:ext uri="{FF2B5EF4-FFF2-40B4-BE49-F238E27FC236}">
                <a16:creationId xmlns:a16="http://schemas.microsoft.com/office/drawing/2014/main" id="{D8003476-3E33-4908-B8EF-9858CD941381}"/>
              </a:ext>
            </a:extLst>
          </p:cNvPr>
          <p:cNvSpPr/>
          <p:nvPr/>
        </p:nvSpPr>
        <p:spPr>
          <a:xfrm flipH="1">
            <a:off x="3867414" y="1437577"/>
            <a:ext cx="2282788" cy="795316"/>
          </a:xfrm>
          <a:prstGeom prst="rect">
            <a:avLst/>
          </a:prstGeom>
          <a:noFill/>
          <a:ln w="635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3A3838"/>
              </a:solidFill>
              <a:effectLst/>
              <a:uLnTx/>
              <a:uFillTx/>
              <a:latin typeface="Century Gothic"/>
              <a:ea typeface="+mn-ea"/>
              <a:cs typeface="+mn-cs"/>
            </a:endParaRPr>
          </a:p>
        </p:txBody>
      </p:sp>
      <p:sp>
        <p:nvSpPr>
          <p:cNvPr id="47" name="TextBox 46">
            <a:extLst>
              <a:ext uri="{FF2B5EF4-FFF2-40B4-BE49-F238E27FC236}">
                <a16:creationId xmlns:a16="http://schemas.microsoft.com/office/drawing/2014/main" id="{70F6EC31-5836-4D11-8FC1-2AA77E915F49}"/>
              </a:ext>
            </a:extLst>
          </p:cNvPr>
          <p:cNvSpPr txBox="1"/>
          <p:nvPr/>
        </p:nvSpPr>
        <p:spPr>
          <a:xfrm>
            <a:off x="6423666" y="1600448"/>
            <a:ext cx="22827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3A3838"/>
                </a:solidFill>
                <a:effectLst/>
                <a:uLnTx/>
                <a:uFillTx/>
                <a:latin typeface="Century Gothic"/>
                <a:ea typeface="+mn-ea"/>
                <a:cs typeface="+mn-cs"/>
              </a:rPr>
              <a:t>(</a:t>
            </a:r>
            <a:r>
              <a:rPr lang="en-GB" sz="2400" kern="0" noProof="0" dirty="0">
                <a:solidFill>
                  <a:srgbClr val="3A3838"/>
                </a:solidFill>
                <a:latin typeface="Century Gothic"/>
              </a:rPr>
              <a:t>s/he, it) </a:t>
            </a:r>
            <a:r>
              <a:rPr kumimoji="0" lang="en-GB" sz="2400" b="0" i="0" u="none" strike="noStrike" kern="0" cap="none" spc="0" normalizeH="0" baseline="0" noProof="0" dirty="0">
                <a:ln>
                  <a:noFill/>
                </a:ln>
                <a:solidFill>
                  <a:srgbClr val="3A3838"/>
                </a:solidFill>
                <a:effectLst/>
                <a:uLnTx/>
                <a:uFillTx/>
                <a:latin typeface="Century Gothic"/>
                <a:ea typeface="+mn-ea"/>
                <a:cs typeface="+mn-cs"/>
              </a:rPr>
              <a:t>is</a:t>
            </a:r>
            <a:r>
              <a:rPr kumimoji="0" lang="en-GB" sz="2400" b="0" i="0" u="none" strike="noStrike" kern="0" cap="none" spc="0" normalizeH="0" baseline="-25000" noProof="0" dirty="0">
                <a:ln>
                  <a:noFill/>
                </a:ln>
                <a:solidFill>
                  <a:srgbClr val="3A3838"/>
                </a:solidFill>
                <a:effectLst/>
                <a:uLnTx/>
                <a:uFillTx/>
                <a:latin typeface="Century Gothic"/>
                <a:ea typeface="+mn-ea"/>
                <a:cs typeface="+mn-cs"/>
              </a:rPr>
              <a:t>[trait]</a:t>
            </a:r>
            <a:endParaRPr kumimoji="0" lang="en-GB" sz="2400" b="0" i="0" u="none" strike="noStrike" kern="0" cap="none" spc="0" normalizeH="0" baseline="0" noProof="0" dirty="0">
              <a:ln>
                <a:noFill/>
              </a:ln>
              <a:solidFill>
                <a:srgbClr val="3A3838"/>
              </a:solidFill>
              <a:effectLst/>
              <a:uLnTx/>
              <a:uFillTx/>
              <a:latin typeface="Century Gothic"/>
              <a:ea typeface="+mn-ea"/>
              <a:cs typeface="+mn-cs"/>
            </a:endParaRPr>
          </a:p>
        </p:txBody>
      </p:sp>
      <p:sp>
        <p:nvSpPr>
          <p:cNvPr id="48" name="Rectangle 47">
            <a:extLst>
              <a:ext uri="{FF2B5EF4-FFF2-40B4-BE49-F238E27FC236}">
                <a16:creationId xmlns:a16="http://schemas.microsoft.com/office/drawing/2014/main" id="{CFD9DDFA-6049-46D0-841B-4100F2158E69}"/>
              </a:ext>
            </a:extLst>
          </p:cNvPr>
          <p:cNvSpPr/>
          <p:nvPr/>
        </p:nvSpPr>
        <p:spPr>
          <a:xfrm flipH="1">
            <a:off x="6410049" y="1437577"/>
            <a:ext cx="2282788" cy="795316"/>
          </a:xfrm>
          <a:prstGeom prst="rect">
            <a:avLst/>
          </a:prstGeom>
          <a:noFill/>
          <a:ln w="635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3A3838"/>
              </a:solidFill>
              <a:effectLst/>
              <a:uLnTx/>
              <a:uFillTx/>
              <a:latin typeface="Century Gothic"/>
              <a:ea typeface="+mn-ea"/>
              <a:cs typeface="+mn-cs"/>
            </a:endParaRPr>
          </a:p>
        </p:txBody>
      </p:sp>
      <p:sp>
        <p:nvSpPr>
          <p:cNvPr id="49" name="TextBox 48">
            <a:extLst>
              <a:ext uri="{FF2B5EF4-FFF2-40B4-BE49-F238E27FC236}">
                <a16:creationId xmlns:a16="http://schemas.microsoft.com/office/drawing/2014/main" id="{28E0E7EA-7E4F-4E69-9070-D73EDCE670BF}"/>
              </a:ext>
            </a:extLst>
          </p:cNvPr>
          <p:cNvSpPr txBox="1"/>
          <p:nvPr/>
        </p:nvSpPr>
        <p:spPr>
          <a:xfrm>
            <a:off x="8932698" y="1622017"/>
            <a:ext cx="22827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3A3838"/>
                </a:solidFill>
                <a:effectLst/>
                <a:uLnTx/>
                <a:uFillTx/>
                <a:latin typeface="Century Gothic"/>
                <a:ea typeface="+mn-ea"/>
                <a:cs typeface="+mn-cs"/>
              </a:rPr>
              <a:t>(they) are</a:t>
            </a:r>
            <a:r>
              <a:rPr kumimoji="0" lang="en-GB" sz="2400" b="0" i="0" u="none" strike="noStrike" kern="0" cap="none" spc="0" normalizeH="0" baseline="-25000" noProof="0" dirty="0">
                <a:ln>
                  <a:noFill/>
                </a:ln>
                <a:solidFill>
                  <a:srgbClr val="3A3838"/>
                </a:solidFill>
                <a:effectLst/>
                <a:uLnTx/>
                <a:uFillTx/>
                <a:latin typeface="Century Gothic"/>
                <a:ea typeface="+mn-ea"/>
                <a:cs typeface="+mn-cs"/>
              </a:rPr>
              <a:t>[trait]</a:t>
            </a:r>
            <a:endParaRPr kumimoji="0" lang="en-GB" sz="2400" b="0" i="0" u="none" strike="noStrike" kern="0" cap="none" spc="0" normalizeH="0" baseline="0" noProof="0" dirty="0">
              <a:ln>
                <a:noFill/>
              </a:ln>
              <a:solidFill>
                <a:srgbClr val="3A3838"/>
              </a:solidFill>
              <a:effectLst/>
              <a:uLnTx/>
              <a:uFillTx/>
              <a:latin typeface="Century Gothic"/>
              <a:ea typeface="+mn-ea"/>
              <a:cs typeface="+mn-cs"/>
            </a:endParaRPr>
          </a:p>
        </p:txBody>
      </p:sp>
      <p:sp>
        <p:nvSpPr>
          <p:cNvPr id="50" name="Rectangle 49">
            <a:extLst>
              <a:ext uri="{FF2B5EF4-FFF2-40B4-BE49-F238E27FC236}">
                <a16:creationId xmlns:a16="http://schemas.microsoft.com/office/drawing/2014/main" id="{DA5374EC-DCD8-424C-ACAB-94650E90CEED}"/>
              </a:ext>
            </a:extLst>
          </p:cNvPr>
          <p:cNvSpPr/>
          <p:nvPr/>
        </p:nvSpPr>
        <p:spPr>
          <a:xfrm flipH="1">
            <a:off x="8888225" y="1437577"/>
            <a:ext cx="2282788" cy="795316"/>
          </a:xfrm>
          <a:prstGeom prst="rect">
            <a:avLst/>
          </a:prstGeom>
          <a:noFill/>
          <a:ln w="635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3A3838"/>
              </a:solidFill>
              <a:effectLst/>
              <a:uLnTx/>
              <a:uFillTx/>
              <a:latin typeface="Century Gothic"/>
              <a:ea typeface="+mn-ea"/>
              <a:cs typeface="+mn-cs"/>
            </a:endParaRPr>
          </a:p>
        </p:txBody>
      </p:sp>
      <p:sp>
        <p:nvSpPr>
          <p:cNvPr id="51" name="Rectangle 50">
            <a:extLst>
              <a:ext uri="{FF2B5EF4-FFF2-40B4-BE49-F238E27FC236}">
                <a16:creationId xmlns:a16="http://schemas.microsoft.com/office/drawing/2014/main" id="{D42E99A6-2AB6-4BF6-8709-21BA9FB5F845}"/>
              </a:ext>
            </a:extLst>
          </p:cNvPr>
          <p:cNvSpPr/>
          <p:nvPr/>
        </p:nvSpPr>
        <p:spPr>
          <a:xfrm flipH="1">
            <a:off x="1294491" y="1423625"/>
            <a:ext cx="2282788" cy="795316"/>
          </a:xfrm>
          <a:prstGeom prst="rect">
            <a:avLst/>
          </a:prstGeom>
          <a:noFill/>
          <a:ln w="635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3A3838"/>
              </a:solidFill>
              <a:effectLst/>
              <a:uLnTx/>
              <a:uFillTx/>
              <a:latin typeface="Century Gothic"/>
              <a:ea typeface="+mn-ea"/>
              <a:cs typeface="+mn-cs"/>
            </a:endParaRPr>
          </a:p>
        </p:txBody>
      </p:sp>
      <p:sp>
        <p:nvSpPr>
          <p:cNvPr id="52" name="Rectangle 51">
            <a:extLst>
              <a:ext uri="{FF2B5EF4-FFF2-40B4-BE49-F238E27FC236}">
                <a16:creationId xmlns:a16="http://schemas.microsoft.com/office/drawing/2014/main" id="{BF378BE7-C533-4AEB-8DE5-922D887E3615}"/>
              </a:ext>
            </a:extLst>
          </p:cNvPr>
          <p:cNvSpPr/>
          <p:nvPr/>
        </p:nvSpPr>
        <p:spPr>
          <a:xfrm flipH="1">
            <a:off x="3742429" y="1316609"/>
            <a:ext cx="2473237" cy="971999"/>
          </a:xfrm>
          <a:prstGeom prst="rect">
            <a:avLst/>
          </a:prstGeom>
          <a:solidFill>
            <a:srgbClr val="EF1C23"/>
          </a:solidFill>
          <a:ln w="762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err="1">
                <a:ln>
                  <a:noFill/>
                </a:ln>
                <a:solidFill>
                  <a:prstClr val="white"/>
                </a:solidFill>
                <a:effectLst/>
                <a:uLnTx/>
                <a:uFillTx/>
                <a:latin typeface="Arial"/>
                <a:ea typeface="+mn-ea"/>
                <a:cs typeface="+mn-cs"/>
              </a:rPr>
              <a:t>famoso</a:t>
            </a:r>
            <a:endParaRPr kumimoji="0" lang="en-GB" sz="4000" b="1" i="0" u="none" strike="noStrike" kern="0" cap="none" spc="0" normalizeH="0" baseline="0" noProof="0" dirty="0">
              <a:ln>
                <a:noFill/>
              </a:ln>
              <a:solidFill>
                <a:prstClr val="white"/>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20E697F3-8118-4EAA-A642-CF3B865F45B0}"/>
              </a:ext>
            </a:extLst>
          </p:cNvPr>
          <p:cNvSpPr/>
          <p:nvPr/>
        </p:nvSpPr>
        <p:spPr>
          <a:xfrm flipH="1">
            <a:off x="1209578" y="1301866"/>
            <a:ext cx="2473237" cy="971999"/>
          </a:xfrm>
          <a:prstGeom prst="rect">
            <a:avLst/>
          </a:prstGeom>
          <a:solidFill>
            <a:srgbClr val="EF1C23"/>
          </a:solidFill>
          <a:ln w="762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800" b="1" i="0" u="none" strike="noStrike" kern="0" cap="none" spc="0" normalizeH="0" baseline="0" noProof="0" dirty="0" err="1">
                <a:ln>
                  <a:noFill/>
                </a:ln>
                <a:solidFill>
                  <a:prstClr val="white"/>
                </a:solidFill>
                <a:effectLst/>
                <a:uLnTx/>
                <a:uFillTx/>
                <a:latin typeface="Arial"/>
                <a:ea typeface="+mn-ea"/>
                <a:cs typeface="+mn-cs"/>
              </a:rPr>
              <a:t>rico</a:t>
            </a:r>
            <a:endParaRPr kumimoji="0" lang="en-GB" sz="3800" b="1" i="0" u="none" strike="noStrike" kern="0" cap="none" spc="0" normalizeH="0" baseline="0" noProof="0" dirty="0">
              <a:ln>
                <a:noFill/>
              </a:ln>
              <a:solidFill>
                <a:prstClr val="white"/>
              </a:solidFill>
              <a:effectLst/>
              <a:uLnTx/>
              <a:uFillTx/>
              <a:latin typeface="Arial"/>
              <a:ea typeface="+mn-ea"/>
              <a:cs typeface="+mn-cs"/>
            </a:endParaRPr>
          </a:p>
        </p:txBody>
      </p:sp>
      <p:sp>
        <p:nvSpPr>
          <p:cNvPr id="54" name="Rectangle 53">
            <a:extLst>
              <a:ext uri="{FF2B5EF4-FFF2-40B4-BE49-F238E27FC236}">
                <a16:creationId xmlns:a16="http://schemas.microsoft.com/office/drawing/2014/main" id="{8CC04EBC-7B6A-4C2F-8A97-3D3D53A1AB20}"/>
              </a:ext>
            </a:extLst>
          </p:cNvPr>
          <p:cNvSpPr/>
          <p:nvPr/>
        </p:nvSpPr>
        <p:spPr>
          <a:xfrm flipH="1">
            <a:off x="6250365" y="1285462"/>
            <a:ext cx="2473237" cy="971999"/>
          </a:xfrm>
          <a:prstGeom prst="rect">
            <a:avLst/>
          </a:prstGeom>
          <a:solidFill>
            <a:srgbClr val="EF1C23"/>
          </a:solidFill>
          <a:ln w="762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prstClr val="white"/>
                </a:solidFill>
                <a:effectLst/>
                <a:uLnTx/>
                <a:uFillTx/>
                <a:latin typeface="Arial"/>
                <a:ea typeface="+mn-ea"/>
                <a:cs typeface="+mn-cs"/>
              </a:rPr>
              <a:t>es</a:t>
            </a:r>
          </a:p>
        </p:txBody>
      </p:sp>
      <p:sp>
        <p:nvSpPr>
          <p:cNvPr id="55" name="Rectangle 54">
            <a:extLst>
              <a:ext uri="{FF2B5EF4-FFF2-40B4-BE49-F238E27FC236}">
                <a16:creationId xmlns:a16="http://schemas.microsoft.com/office/drawing/2014/main" id="{E7DA567C-0990-4B3F-B422-952D6C5446CE}"/>
              </a:ext>
            </a:extLst>
          </p:cNvPr>
          <p:cNvSpPr/>
          <p:nvPr/>
        </p:nvSpPr>
        <p:spPr>
          <a:xfrm flipH="1">
            <a:off x="8793000" y="1270791"/>
            <a:ext cx="2473237" cy="971999"/>
          </a:xfrm>
          <a:prstGeom prst="rect">
            <a:avLst/>
          </a:prstGeom>
          <a:solidFill>
            <a:srgbClr val="EF1C23"/>
          </a:solidFill>
          <a:ln w="762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prstClr val="white"/>
                </a:solidFill>
                <a:effectLst/>
                <a:uLnTx/>
                <a:uFillTx/>
                <a:latin typeface="Arial"/>
                <a:ea typeface="+mn-ea"/>
                <a:cs typeface="+mn-cs"/>
              </a:rPr>
              <a:t>son</a:t>
            </a:r>
          </a:p>
        </p:txBody>
      </p:sp>
      <p:sp>
        <p:nvSpPr>
          <p:cNvPr id="56" name="Rectangle 55">
            <a:extLst>
              <a:ext uri="{FF2B5EF4-FFF2-40B4-BE49-F238E27FC236}">
                <a16:creationId xmlns:a16="http://schemas.microsoft.com/office/drawing/2014/main" id="{6BB220C9-3FA5-4209-BAD5-8BC732902722}"/>
              </a:ext>
            </a:extLst>
          </p:cNvPr>
          <p:cNvSpPr/>
          <p:nvPr/>
        </p:nvSpPr>
        <p:spPr>
          <a:xfrm flipH="1">
            <a:off x="379882" y="2434789"/>
            <a:ext cx="2282788" cy="795316"/>
          </a:xfrm>
          <a:prstGeom prst="rect">
            <a:avLst/>
          </a:prstGeom>
          <a:noFill/>
          <a:ln w="635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3A3838"/>
              </a:solidFill>
              <a:effectLst/>
              <a:uLnTx/>
              <a:uFillTx/>
              <a:latin typeface="Century Gothic"/>
              <a:ea typeface="+mn-ea"/>
              <a:cs typeface="+mn-cs"/>
            </a:endParaRPr>
          </a:p>
        </p:txBody>
      </p:sp>
      <p:sp>
        <p:nvSpPr>
          <p:cNvPr id="57" name="TextBox 56">
            <a:extLst>
              <a:ext uri="{FF2B5EF4-FFF2-40B4-BE49-F238E27FC236}">
                <a16:creationId xmlns:a16="http://schemas.microsoft.com/office/drawing/2014/main" id="{0D3F488C-8C53-4692-A0F2-3B3290EB0036}"/>
              </a:ext>
            </a:extLst>
          </p:cNvPr>
          <p:cNvSpPr txBox="1"/>
          <p:nvPr/>
        </p:nvSpPr>
        <p:spPr>
          <a:xfrm>
            <a:off x="337220" y="2612945"/>
            <a:ext cx="22827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3A3838"/>
                </a:solidFill>
                <a:effectLst/>
                <a:uLnTx/>
                <a:uFillTx/>
                <a:latin typeface="Century Gothic"/>
                <a:ea typeface="+mn-ea"/>
                <a:cs typeface="+mn-cs"/>
              </a:rPr>
              <a:t>and</a:t>
            </a:r>
          </a:p>
        </p:txBody>
      </p:sp>
      <p:sp>
        <p:nvSpPr>
          <p:cNvPr id="58" name="TextBox 57">
            <a:extLst>
              <a:ext uri="{FF2B5EF4-FFF2-40B4-BE49-F238E27FC236}">
                <a16:creationId xmlns:a16="http://schemas.microsoft.com/office/drawing/2014/main" id="{7EC77452-772A-45B7-AA2B-50316DAB359F}"/>
              </a:ext>
            </a:extLst>
          </p:cNvPr>
          <p:cNvSpPr txBox="1"/>
          <p:nvPr/>
        </p:nvSpPr>
        <p:spPr>
          <a:xfrm>
            <a:off x="2901473" y="2615787"/>
            <a:ext cx="22827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3A3838"/>
                </a:solidFill>
                <a:effectLst/>
                <a:uLnTx/>
                <a:uFillTx/>
                <a:latin typeface="Century Gothic"/>
                <a:ea typeface="+mn-ea"/>
                <a:cs typeface="+mn-cs"/>
              </a:rPr>
              <a:t>I am</a:t>
            </a:r>
            <a:r>
              <a:rPr kumimoji="0" lang="en-GB" sz="2400" b="0" i="0" u="none" strike="noStrike" kern="0" cap="none" spc="0" normalizeH="0" baseline="-25000" noProof="0" dirty="0">
                <a:ln>
                  <a:noFill/>
                </a:ln>
                <a:solidFill>
                  <a:srgbClr val="3A3838"/>
                </a:solidFill>
                <a:effectLst/>
                <a:uLnTx/>
                <a:uFillTx/>
                <a:latin typeface="Century Gothic"/>
                <a:ea typeface="+mn-ea"/>
                <a:cs typeface="+mn-cs"/>
              </a:rPr>
              <a:t>[trait]</a:t>
            </a:r>
            <a:endParaRPr kumimoji="0" lang="en-GB" sz="2400" b="0" i="0" u="none" strike="noStrike" kern="0" cap="none" spc="0" normalizeH="0" baseline="0" noProof="0" dirty="0">
              <a:ln>
                <a:noFill/>
              </a:ln>
              <a:solidFill>
                <a:srgbClr val="3A3838"/>
              </a:solidFill>
              <a:effectLst/>
              <a:uLnTx/>
              <a:uFillTx/>
              <a:latin typeface="Century Gothic"/>
              <a:ea typeface="+mn-ea"/>
              <a:cs typeface="+mn-cs"/>
            </a:endParaRPr>
          </a:p>
        </p:txBody>
      </p:sp>
      <p:sp>
        <p:nvSpPr>
          <p:cNvPr id="59" name="Rectangle 58">
            <a:extLst>
              <a:ext uri="{FF2B5EF4-FFF2-40B4-BE49-F238E27FC236}">
                <a16:creationId xmlns:a16="http://schemas.microsoft.com/office/drawing/2014/main" id="{5D16DEBC-0290-4BDC-B8D6-4616ADB2C96F}"/>
              </a:ext>
            </a:extLst>
          </p:cNvPr>
          <p:cNvSpPr/>
          <p:nvPr/>
        </p:nvSpPr>
        <p:spPr>
          <a:xfrm flipH="1">
            <a:off x="2865957" y="2441624"/>
            <a:ext cx="2282788" cy="795316"/>
          </a:xfrm>
          <a:prstGeom prst="rect">
            <a:avLst/>
          </a:prstGeom>
          <a:noFill/>
          <a:ln w="635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3A3838"/>
              </a:solidFill>
              <a:effectLst/>
              <a:uLnTx/>
              <a:uFillTx/>
              <a:latin typeface="Century Gothic"/>
              <a:ea typeface="+mn-ea"/>
              <a:cs typeface="+mn-cs"/>
            </a:endParaRPr>
          </a:p>
        </p:txBody>
      </p:sp>
      <p:sp>
        <p:nvSpPr>
          <p:cNvPr id="60" name="TextBox 59">
            <a:extLst>
              <a:ext uri="{FF2B5EF4-FFF2-40B4-BE49-F238E27FC236}">
                <a16:creationId xmlns:a16="http://schemas.microsoft.com/office/drawing/2014/main" id="{442513B6-E63F-48BA-BAC7-935C534958F8}"/>
              </a:ext>
            </a:extLst>
          </p:cNvPr>
          <p:cNvSpPr txBox="1"/>
          <p:nvPr/>
        </p:nvSpPr>
        <p:spPr>
          <a:xfrm>
            <a:off x="5502988" y="2642332"/>
            <a:ext cx="22827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3A3838"/>
                </a:solidFill>
                <a:effectLst/>
                <a:uLnTx/>
                <a:uFillTx/>
                <a:latin typeface="Century Gothic"/>
                <a:ea typeface="+mn-ea"/>
                <a:cs typeface="+mn-cs"/>
              </a:rPr>
              <a:t>you are</a:t>
            </a:r>
            <a:r>
              <a:rPr kumimoji="0" lang="en-GB" sz="2400" b="0" i="0" u="none" strike="noStrike" kern="0" cap="none" spc="0" normalizeH="0" baseline="-25000" noProof="0" dirty="0">
                <a:ln>
                  <a:noFill/>
                </a:ln>
                <a:solidFill>
                  <a:srgbClr val="3A3838"/>
                </a:solidFill>
                <a:effectLst/>
                <a:uLnTx/>
                <a:uFillTx/>
                <a:latin typeface="Century Gothic"/>
                <a:ea typeface="+mn-ea"/>
                <a:cs typeface="+mn-cs"/>
              </a:rPr>
              <a:t>[trait]</a:t>
            </a:r>
            <a:endParaRPr kumimoji="0" lang="en-GB" sz="2400" b="0" i="0" u="none" strike="noStrike" kern="0" cap="none" spc="0" normalizeH="0" baseline="0" noProof="0" dirty="0">
              <a:ln>
                <a:noFill/>
              </a:ln>
              <a:solidFill>
                <a:srgbClr val="3A3838"/>
              </a:solidFill>
              <a:effectLst/>
              <a:uLnTx/>
              <a:uFillTx/>
              <a:latin typeface="Century Gothic"/>
              <a:ea typeface="+mn-ea"/>
              <a:cs typeface="+mn-cs"/>
            </a:endParaRPr>
          </a:p>
        </p:txBody>
      </p:sp>
      <p:sp>
        <p:nvSpPr>
          <p:cNvPr id="61" name="Rectangle 60">
            <a:extLst>
              <a:ext uri="{FF2B5EF4-FFF2-40B4-BE49-F238E27FC236}">
                <a16:creationId xmlns:a16="http://schemas.microsoft.com/office/drawing/2014/main" id="{3F0E8414-B032-46FF-A0A9-F806A4CD17C5}"/>
              </a:ext>
            </a:extLst>
          </p:cNvPr>
          <p:cNvSpPr/>
          <p:nvPr/>
        </p:nvSpPr>
        <p:spPr>
          <a:xfrm flipH="1">
            <a:off x="5450466" y="2441406"/>
            <a:ext cx="2282788" cy="795316"/>
          </a:xfrm>
          <a:prstGeom prst="rect">
            <a:avLst/>
          </a:prstGeom>
          <a:noFill/>
          <a:ln w="635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3A3838"/>
              </a:solidFill>
              <a:effectLst/>
              <a:uLnTx/>
              <a:uFillTx/>
              <a:latin typeface="Century Gothic"/>
              <a:ea typeface="+mn-ea"/>
              <a:cs typeface="+mn-cs"/>
            </a:endParaRPr>
          </a:p>
        </p:txBody>
      </p:sp>
      <p:sp>
        <p:nvSpPr>
          <p:cNvPr id="62" name="TextBox 61">
            <a:extLst>
              <a:ext uri="{FF2B5EF4-FFF2-40B4-BE49-F238E27FC236}">
                <a16:creationId xmlns:a16="http://schemas.microsoft.com/office/drawing/2014/main" id="{EB8EF83E-D02E-4483-A248-1F71E0C202C2}"/>
              </a:ext>
            </a:extLst>
          </p:cNvPr>
          <p:cNvSpPr txBox="1"/>
          <p:nvPr/>
        </p:nvSpPr>
        <p:spPr>
          <a:xfrm>
            <a:off x="7972058" y="2635263"/>
            <a:ext cx="22827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3A3838"/>
                </a:solidFill>
                <a:effectLst/>
                <a:uLnTx/>
                <a:uFillTx/>
                <a:latin typeface="Century Gothic"/>
                <a:ea typeface="+mn-ea"/>
                <a:cs typeface="+mn-cs"/>
              </a:rPr>
              <a:t>sorry</a:t>
            </a:r>
          </a:p>
        </p:txBody>
      </p:sp>
      <p:sp>
        <p:nvSpPr>
          <p:cNvPr id="63" name="Rectangle 62">
            <a:extLst>
              <a:ext uri="{FF2B5EF4-FFF2-40B4-BE49-F238E27FC236}">
                <a16:creationId xmlns:a16="http://schemas.microsoft.com/office/drawing/2014/main" id="{FCFCDCE7-92F6-4D04-9944-4606B2C0456B}"/>
              </a:ext>
            </a:extLst>
          </p:cNvPr>
          <p:cNvSpPr/>
          <p:nvPr/>
        </p:nvSpPr>
        <p:spPr>
          <a:xfrm flipH="1">
            <a:off x="7960925" y="2447591"/>
            <a:ext cx="2282788" cy="795316"/>
          </a:xfrm>
          <a:prstGeom prst="rect">
            <a:avLst/>
          </a:prstGeom>
          <a:noFill/>
          <a:ln w="635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3A3838"/>
              </a:solidFill>
              <a:effectLst/>
              <a:uLnTx/>
              <a:uFillTx/>
              <a:latin typeface="Century Gothic"/>
              <a:ea typeface="+mn-ea"/>
              <a:cs typeface="+mn-cs"/>
            </a:endParaRPr>
          </a:p>
        </p:txBody>
      </p:sp>
      <p:sp>
        <p:nvSpPr>
          <p:cNvPr id="64" name="Rectangle 63">
            <a:extLst>
              <a:ext uri="{FF2B5EF4-FFF2-40B4-BE49-F238E27FC236}">
                <a16:creationId xmlns:a16="http://schemas.microsoft.com/office/drawing/2014/main" id="{E5E4695D-B6E4-4EB3-A70F-55611208C3B6}"/>
              </a:ext>
            </a:extLst>
          </p:cNvPr>
          <p:cNvSpPr/>
          <p:nvPr/>
        </p:nvSpPr>
        <p:spPr>
          <a:xfrm flipH="1">
            <a:off x="1549526" y="3426101"/>
            <a:ext cx="2282788" cy="795316"/>
          </a:xfrm>
          <a:prstGeom prst="rect">
            <a:avLst/>
          </a:prstGeom>
          <a:noFill/>
          <a:ln w="635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3A3838"/>
              </a:solidFill>
              <a:effectLst/>
              <a:uLnTx/>
              <a:uFillTx/>
              <a:latin typeface="Century Gothic"/>
              <a:ea typeface="+mn-ea"/>
              <a:cs typeface="+mn-cs"/>
            </a:endParaRPr>
          </a:p>
        </p:txBody>
      </p:sp>
      <p:sp>
        <p:nvSpPr>
          <p:cNvPr id="65" name="TextBox 64">
            <a:extLst>
              <a:ext uri="{FF2B5EF4-FFF2-40B4-BE49-F238E27FC236}">
                <a16:creationId xmlns:a16="http://schemas.microsoft.com/office/drawing/2014/main" id="{6B631737-605D-4434-BC05-0BD1AF43219D}"/>
              </a:ext>
            </a:extLst>
          </p:cNvPr>
          <p:cNvSpPr txBox="1"/>
          <p:nvPr/>
        </p:nvSpPr>
        <p:spPr>
          <a:xfrm>
            <a:off x="1495017" y="3604257"/>
            <a:ext cx="234842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3A3838"/>
                </a:solidFill>
                <a:effectLst/>
                <a:uLnTx/>
                <a:uFillTx/>
                <a:latin typeface="Century Gothic"/>
                <a:ea typeface="+mn-ea"/>
                <a:cs typeface="+mn-cs"/>
              </a:rPr>
              <a:t>what is … like?</a:t>
            </a:r>
          </a:p>
        </p:txBody>
      </p:sp>
      <p:sp>
        <p:nvSpPr>
          <p:cNvPr id="66" name="TextBox 65">
            <a:extLst>
              <a:ext uri="{FF2B5EF4-FFF2-40B4-BE49-F238E27FC236}">
                <a16:creationId xmlns:a16="http://schemas.microsoft.com/office/drawing/2014/main" id="{E0750946-B203-427A-BF1B-4CB0F33EDAFA}"/>
              </a:ext>
            </a:extLst>
          </p:cNvPr>
          <p:cNvSpPr txBox="1"/>
          <p:nvPr/>
        </p:nvSpPr>
        <p:spPr>
          <a:xfrm>
            <a:off x="4089546" y="3622691"/>
            <a:ext cx="22827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3A3838"/>
                </a:solidFill>
                <a:effectLst/>
                <a:uLnTx/>
                <a:uFillTx/>
                <a:latin typeface="Century Gothic"/>
                <a:ea typeface="+mn-ea"/>
                <a:cs typeface="+mn-cs"/>
              </a:rPr>
              <a:t>to study</a:t>
            </a:r>
          </a:p>
        </p:txBody>
      </p:sp>
      <p:sp>
        <p:nvSpPr>
          <p:cNvPr id="67" name="Rectangle 66">
            <a:extLst>
              <a:ext uri="{FF2B5EF4-FFF2-40B4-BE49-F238E27FC236}">
                <a16:creationId xmlns:a16="http://schemas.microsoft.com/office/drawing/2014/main" id="{BF0F4C6C-E9E7-456B-9985-7A15B267DE54}"/>
              </a:ext>
            </a:extLst>
          </p:cNvPr>
          <p:cNvSpPr/>
          <p:nvPr/>
        </p:nvSpPr>
        <p:spPr>
          <a:xfrm flipH="1">
            <a:off x="4107305" y="3432936"/>
            <a:ext cx="2282788" cy="795316"/>
          </a:xfrm>
          <a:prstGeom prst="rect">
            <a:avLst/>
          </a:prstGeom>
          <a:noFill/>
          <a:ln w="635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3A3838"/>
              </a:solidFill>
              <a:effectLst/>
              <a:uLnTx/>
              <a:uFillTx/>
              <a:latin typeface="Century Gothic"/>
              <a:ea typeface="+mn-ea"/>
              <a:cs typeface="+mn-cs"/>
            </a:endParaRPr>
          </a:p>
        </p:txBody>
      </p:sp>
      <p:sp>
        <p:nvSpPr>
          <p:cNvPr id="68" name="TextBox 67">
            <a:extLst>
              <a:ext uri="{FF2B5EF4-FFF2-40B4-BE49-F238E27FC236}">
                <a16:creationId xmlns:a16="http://schemas.microsoft.com/office/drawing/2014/main" id="{3FD99ADB-3278-4DBD-9567-14D1A34B3BD4}"/>
              </a:ext>
            </a:extLst>
          </p:cNvPr>
          <p:cNvSpPr txBox="1"/>
          <p:nvPr/>
        </p:nvSpPr>
        <p:spPr>
          <a:xfrm>
            <a:off x="6665083" y="3614912"/>
            <a:ext cx="22827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3A3838"/>
                </a:solidFill>
                <a:effectLst/>
                <a:uLnTx/>
                <a:uFillTx/>
                <a:latin typeface="Century Gothic"/>
                <a:ea typeface="+mn-ea"/>
                <a:cs typeface="+mn-cs"/>
              </a:rPr>
              <a:t>or</a:t>
            </a:r>
          </a:p>
        </p:txBody>
      </p:sp>
      <p:sp>
        <p:nvSpPr>
          <p:cNvPr id="69" name="Rectangle 68">
            <a:extLst>
              <a:ext uri="{FF2B5EF4-FFF2-40B4-BE49-F238E27FC236}">
                <a16:creationId xmlns:a16="http://schemas.microsoft.com/office/drawing/2014/main" id="{87179476-AD44-475D-ADC7-ACA1822D1DA3}"/>
              </a:ext>
            </a:extLst>
          </p:cNvPr>
          <p:cNvSpPr/>
          <p:nvPr/>
        </p:nvSpPr>
        <p:spPr>
          <a:xfrm flipH="1">
            <a:off x="6665084" y="3432936"/>
            <a:ext cx="2282788" cy="795316"/>
          </a:xfrm>
          <a:prstGeom prst="rect">
            <a:avLst/>
          </a:prstGeom>
          <a:noFill/>
          <a:ln w="635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3A3838"/>
              </a:solidFill>
              <a:effectLst/>
              <a:uLnTx/>
              <a:uFillTx/>
              <a:latin typeface="Century Gothic"/>
              <a:ea typeface="+mn-ea"/>
              <a:cs typeface="+mn-cs"/>
            </a:endParaRPr>
          </a:p>
        </p:txBody>
      </p:sp>
      <p:sp>
        <p:nvSpPr>
          <p:cNvPr id="70" name="TextBox 69">
            <a:extLst>
              <a:ext uri="{FF2B5EF4-FFF2-40B4-BE49-F238E27FC236}">
                <a16:creationId xmlns:a16="http://schemas.microsoft.com/office/drawing/2014/main" id="{B0587F84-25F2-4995-8E27-1699F03FAE9A}"/>
              </a:ext>
            </a:extLst>
          </p:cNvPr>
          <p:cNvSpPr txBox="1"/>
          <p:nvPr/>
        </p:nvSpPr>
        <p:spPr>
          <a:xfrm>
            <a:off x="9194991" y="3618710"/>
            <a:ext cx="22827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kern="0" dirty="0">
                <a:solidFill>
                  <a:srgbClr val="3A3838"/>
                </a:solidFill>
                <a:latin typeface="Century Gothic"/>
              </a:rPr>
              <a:t>I understand</a:t>
            </a:r>
            <a:endParaRPr kumimoji="0" lang="en-GB" sz="2400" b="0" i="0" u="none" strike="noStrike" kern="0" cap="none" spc="0" normalizeH="0" baseline="0" noProof="0" dirty="0">
              <a:ln>
                <a:noFill/>
              </a:ln>
              <a:solidFill>
                <a:srgbClr val="3A3838"/>
              </a:solidFill>
              <a:effectLst/>
              <a:uLnTx/>
              <a:uFillTx/>
              <a:latin typeface="Century Gothic"/>
              <a:ea typeface="+mn-ea"/>
              <a:cs typeface="+mn-cs"/>
            </a:endParaRPr>
          </a:p>
        </p:txBody>
      </p:sp>
      <p:sp>
        <p:nvSpPr>
          <p:cNvPr id="71" name="Rectangle 70">
            <a:extLst>
              <a:ext uri="{FF2B5EF4-FFF2-40B4-BE49-F238E27FC236}">
                <a16:creationId xmlns:a16="http://schemas.microsoft.com/office/drawing/2014/main" id="{EBD5B9F4-9503-4C8D-A113-D187F74C181C}"/>
              </a:ext>
            </a:extLst>
          </p:cNvPr>
          <p:cNvSpPr/>
          <p:nvPr/>
        </p:nvSpPr>
        <p:spPr>
          <a:xfrm flipH="1">
            <a:off x="9238484" y="3426101"/>
            <a:ext cx="2282788" cy="795316"/>
          </a:xfrm>
          <a:prstGeom prst="rect">
            <a:avLst/>
          </a:prstGeom>
          <a:noFill/>
          <a:ln w="635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3A3838"/>
              </a:solidFill>
              <a:effectLst/>
              <a:uLnTx/>
              <a:uFillTx/>
              <a:latin typeface="Century Gothic"/>
              <a:ea typeface="+mn-ea"/>
              <a:cs typeface="+mn-cs"/>
            </a:endParaRPr>
          </a:p>
        </p:txBody>
      </p:sp>
      <p:sp>
        <p:nvSpPr>
          <p:cNvPr id="88" name="Rectangle 87">
            <a:extLst>
              <a:ext uri="{FF2B5EF4-FFF2-40B4-BE49-F238E27FC236}">
                <a16:creationId xmlns:a16="http://schemas.microsoft.com/office/drawing/2014/main" id="{2C51FEAF-C034-4BC7-82F9-2F843D5286CD}"/>
              </a:ext>
            </a:extLst>
          </p:cNvPr>
          <p:cNvSpPr/>
          <p:nvPr/>
        </p:nvSpPr>
        <p:spPr>
          <a:xfrm flipH="1">
            <a:off x="278327" y="2311759"/>
            <a:ext cx="2473237" cy="971999"/>
          </a:xfrm>
          <a:prstGeom prst="rect">
            <a:avLst/>
          </a:prstGeom>
          <a:solidFill>
            <a:srgbClr val="EF1C23"/>
          </a:solidFill>
          <a:ln w="762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prstClr val="white"/>
                </a:solidFill>
                <a:effectLst/>
                <a:uLnTx/>
                <a:uFillTx/>
                <a:latin typeface="Arial"/>
                <a:ea typeface="+mn-ea"/>
                <a:cs typeface="+mn-cs"/>
              </a:rPr>
              <a:t>y</a:t>
            </a:r>
          </a:p>
        </p:txBody>
      </p:sp>
      <p:sp>
        <p:nvSpPr>
          <p:cNvPr id="89" name="Rectangle 88">
            <a:extLst>
              <a:ext uri="{FF2B5EF4-FFF2-40B4-BE49-F238E27FC236}">
                <a16:creationId xmlns:a16="http://schemas.microsoft.com/office/drawing/2014/main" id="{97F4C9BD-DDA5-46EB-A3A7-33FFE7E1AD55}"/>
              </a:ext>
            </a:extLst>
          </p:cNvPr>
          <p:cNvSpPr/>
          <p:nvPr/>
        </p:nvSpPr>
        <p:spPr>
          <a:xfrm flipH="1">
            <a:off x="2870686" y="2290419"/>
            <a:ext cx="2473237" cy="971999"/>
          </a:xfrm>
          <a:prstGeom prst="rect">
            <a:avLst/>
          </a:prstGeom>
          <a:solidFill>
            <a:srgbClr val="EF1C23"/>
          </a:solidFill>
          <a:ln w="762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prstClr val="white"/>
                </a:solidFill>
                <a:effectLst/>
                <a:uLnTx/>
                <a:uFillTx/>
                <a:latin typeface="Arial"/>
                <a:ea typeface="+mn-ea"/>
                <a:cs typeface="+mn-cs"/>
              </a:rPr>
              <a:t>soy</a:t>
            </a:r>
          </a:p>
        </p:txBody>
      </p:sp>
      <p:sp>
        <p:nvSpPr>
          <p:cNvPr id="90" name="Rectangle 89">
            <a:extLst>
              <a:ext uri="{FF2B5EF4-FFF2-40B4-BE49-F238E27FC236}">
                <a16:creationId xmlns:a16="http://schemas.microsoft.com/office/drawing/2014/main" id="{7E2A52B6-0BBB-4684-A542-1C59503EC3E6}"/>
              </a:ext>
            </a:extLst>
          </p:cNvPr>
          <p:cNvSpPr/>
          <p:nvPr/>
        </p:nvSpPr>
        <p:spPr>
          <a:xfrm flipH="1">
            <a:off x="5373790" y="2288664"/>
            <a:ext cx="2473237" cy="971999"/>
          </a:xfrm>
          <a:prstGeom prst="rect">
            <a:avLst/>
          </a:prstGeom>
          <a:solidFill>
            <a:srgbClr val="EF1C23"/>
          </a:solidFill>
          <a:ln w="762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err="1">
                <a:ln>
                  <a:noFill/>
                </a:ln>
                <a:solidFill>
                  <a:prstClr val="white"/>
                </a:solidFill>
                <a:effectLst/>
                <a:uLnTx/>
                <a:uFillTx/>
                <a:latin typeface="Arial"/>
                <a:ea typeface="+mn-ea"/>
                <a:cs typeface="+mn-cs"/>
              </a:rPr>
              <a:t>eres</a:t>
            </a:r>
            <a:endParaRPr kumimoji="0" lang="en-GB" sz="3600" b="1" i="0" u="none" strike="noStrike" kern="0" cap="none" spc="0" normalizeH="0" baseline="0" noProof="0" dirty="0">
              <a:ln>
                <a:noFill/>
              </a:ln>
              <a:solidFill>
                <a:prstClr val="white"/>
              </a:solidFill>
              <a:effectLst/>
              <a:uLnTx/>
              <a:uFillTx/>
              <a:latin typeface="Arial"/>
              <a:ea typeface="+mn-ea"/>
              <a:cs typeface="+mn-cs"/>
            </a:endParaRPr>
          </a:p>
        </p:txBody>
      </p:sp>
      <p:sp>
        <p:nvSpPr>
          <p:cNvPr id="91" name="Rectangle 90">
            <a:extLst>
              <a:ext uri="{FF2B5EF4-FFF2-40B4-BE49-F238E27FC236}">
                <a16:creationId xmlns:a16="http://schemas.microsoft.com/office/drawing/2014/main" id="{256F449A-CB9E-427B-96E9-E8184D0D3D6E}"/>
              </a:ext>
            </a:extLst>
          </p:cNvPr>
          <p:cNvSpPr/>
          <p:nvPr/>
        </p:nvSpPr>
        <p:spPr>
          <a:xfrm flipH="1">
            <a:off x="7923461" y="2290742"/>
            <a:ext cx="2456417" cy="971999"/>
          </a:xfrm>
          <a:prstGeom prst="rect">
            <a:avLst/>
          </a:prstGeom>
          <a:solidFill>
            <a:srgbClr val="EF1C23"/>
          </a:solidFill>
          <a:ln w="762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err="1">
                <a:ln>
                  <a:noFill/>
                </a:ln>
                <a:solidFill>
                  <a:prstClr val="white"/>
                </a:solidFill>
                <a:effectLst/>
                <a:uLnTx/>
                <a:uFillTx/>
                <a:latin typeface="Arial"/>
                <a:ea typeface="+mn-ea"/>
                <a:cs typeface="+mn-cs"/>
              </a:rPr>
              <a:t>perdón</a:t>
            </a:r>
            <a:endParaRPr kumimoji="0" lang="en-GB" sz="3600" b="1" i="0" u="none" strike="noStrike" kern="0" cap="none" spc="0" normalizeH="0" baseline="0" noProof="0" dirty="0">
              <a:ln>
                <a:noFill/>
              </a:ln>
              <a:solidFill>
                <a:prstClr val="white"/>
              </a:solidFill>
              <a:effectLst/>
              <a:uLnTx/>
              <a:uFillTx/>
              <a:latin typeface="Arial"/>
              <a:ea typeface="+mn-ea"/>
              <a:cs typeface="+mn-cs"/>
            </a:endParaRPr>
          </a:p>
        </p:txBody>
      </p:sp>
      <p:sp>
        <p:nvSpPr>
          <p:cNvPr id="92" name="Rectangle 91">
            <a:extLst>
              <a:ext uri="{FF2B5EF4-FFF2-40B4-BE49-F238E27FC236}">
                <a16:creationId xmlns:a16="http://schemas.microsoft.com/office/drawing/2014/main" id="{4BF2276D-E7DD-4D84-A6B0-A7F32F2366A3}"/>
              </a:ext>
            </a:extLst>
          </p:cNvPr>
          <p:cNvSpPr/>
          <p:nvPr/>
        </p:nvSpPr>
        <p:spPr>
          <a:xfrm flipH="1">
            <a:off x="1408332" y="3285936"/>
            <a:ext cx="2473237" cy="971999"/>
          </a:xfrm>
          <a:prstGeom prst="rect">
            <a:avLst/>
          </a:prstGeom>
          <a:solidFill>
            <a:srgbClr val="EF1C23"/>
          </a:solidFill>
          <a:ln w="762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Arial"/>
                <a:ea typeface="+mn-ea"/>
                <a:cs typeface="+mn-cs"/>
              </a:rPr>
              <a:t>¿</a:t>
            </a:r>
            <a:r>
              <a:rPr kumimoji="0" lang="en-GB" sz="3200" b="1" i="0" u="none" strike="noStrike" kern="0" cap="none" spc="0" normalizeH="0" baseline="0" noProof="0" dirty="0" err="1">
                <a:ln>
                  <a:noFill/>
                </a:ln>
                <a:solidFill>
                  <a:prstClr val="white"/>
                </a:solidFill>
                <a:effectLst/>
                <a:uLnTx/>
                <a:uFillTx/>
                <a:latin typeface="Arial"/>
                <a:ea typeface="+mn-ea"/>
                <a:cs typeface="+mn-cs"/>
              </a:rPr>
              <a:t>cómo</a:t>
            </a:r>
            <a:r>
              <a:rPr kumimoji="0" lang="en-GB" sz="3200" b="1" i="0" u="none" strike="noStrike" kern="0" cap="none" spc="0" normalizeH="0" baseline="0" noProof="0" dirty="0">
                <a:ln>
                  <a:noFill/>
                </a:ln>
                <a:solidFill>
                  <a:prstClr val="white"/>
                </a:solidFill>
                <a:effectLst/>
                <a:uLnTx/>
                <a:uFillTx/>
                <a:latin typeface="Arial"/>
                <a:ea typeface="+mn-ea"/>
                <a:cs typeface="+mn-cs"/>
              </a:rPr>
              <a:t> es?</a:t>
            </a:r>
          </a:p>
        </p:txBody>
      </p:sp>
      <p:sp>
        <p:nvSpPr>
          <p:cNvPr id="93" name="Rectangle 92">
            <a:extLst>
              <a:ext uri="{FF2B5EF4-FFF2-40B4-BE49-F238E27FC236}">
                <a16:creationId xmlns:a16="http://schemas.microsoft.com/office/drawing/2014/main" id="{C82CBD51-BCC7-474F-9B10-4CB2742FFF9A}"/>
              </a:ext>
            </a:extLst>
          </p:cNvPr>
          <p:cNvSpPr/>
          <p:nvPr/>
        </p:nvSpPr>
        <p:spPr>
          <a:xfrm flipH="1">
            <a:off x="3937848" y="3294549"/>
            <a:ext cx="2473237" cy="971999"/>
          </a:xfrm>
          <a:prstGeom prst="rect">
            <a:avLst/>
          </a:prstGeom>
          <a:solidFill>
            <a:srgbClr val="EF1C23"/>
          </a:solidFill>
          <a:ln w="762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err="1">
                <a:ln>
                  <a:noFill/>
                </a:ln>
                <a:solidFill>
                  <a:prstClr val="white"/>
                </a:solidFill>
                <a:effectLst/>
                <a:uLnTx/>
                <a:uFillTx/>
                <a:latin typeface="Arial"/>
                <a:ea typeface="+mn-ea"/>
                <a:cs typeface="+mn-cs"/>
              </a:rPr>
              <a:t>estudiar</a:t>
            </a:r>
            <a:endParaRPr kumimoji="0" lang="en-GB" sz="4000" b="1" i="0" u="none" strike="noStrike" kern="0" cap="none" spc="0" normalizeH="0" baseline="0" noProof="0" dirty="0">
              <a:ln>
                <a:noFill/>
              </a:ln>
              <a:solidFill>
                <a:prstClr val="white"/>
              </a:solidFill>
              <a:effectLst/>
              <a:uLnTx/>
              <a:uFillTx/>
              <a:latin typeface="Arial"/>
              <a:ea typeface="+mn-ea"/>
              <a:cs typeface="+mn-cs"/>
            </a:endParaRPr>
          </a:p>
        </p:txBody>
      </p:sp>
      <p:sp>
        <p:nvSpPr>
          <p:cNvPr id="94" name="Rectangle 93">
            <a:extLst>
              <a:ext uri="{FF2B5EF4-FFF2-40B4-BE49-F238E27FC236}">
                <a16:creationId xmlns:a16="http://schemas.microsoft.com/office/drawing/2014/main" id="{BF84B687-A34B-4EFA-9626-8EB454CFEE4F}"/>
              </a:ext>
            </a:extLst>
          </p:cNvPr>
          <p:cNvSpPr/>
          <p:nvPr/>
        </p:nvSpPr>
        <p:spPr>
          <a:xfrm flipH="1">
            <a:off x="6528706" y="3292462"/>
            <a:ext cx="2473237" cy="971999"/>
          </a:xfrm>
          <a:prstGeom prst="rect">
            <a:avLst/>
          </a:prstGeom>
          <a:solidFill>
            <a:srgbClr val="EF1C23"/>
          </a:solidFill>
          <a:ln w="762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prstClr val="white"/>
                </a:solidFill>
                <a:effectLst/>
                <a:uLnTx/>
                <a:uFillTx/>
                <a:latin typeface="Arial"/>
                <a:ea typeface="+mn-ea"/>
                <a:cs typeface="+mn-cs"/>
              </a:rPr>
              <a:t>o</a:t>
            </a:r>
          </a:p>
        </p:txBody>
      </p:sp>
      <p:sp>
        <p:nvSpPr>
          <p:cNvPr id="95" name="Rectangle 94">
            <a:extLst>
              <a:ext uri="{FF2B5EF4-FFF2-40B4-BE49-F238E27FC236}">
                <a16:creationId xmlns:a16="http://schemas.microsoft.com/office/drawing/2014/main" id="{FA1DD9EE-BF8F-4503-8A66-BFB0F7963C1E}"/>
              </a:ext>
            </a:extLst>
          </p:cNvPr>
          <p:cNvSpPr/>
          <p:nvPr/>
        </p:nvSpPr>
        <p:spPr>
          <a:xfrm flipH="1">
            <a:off x="9084037" y="3312674"/>
            <a:ext cx="2473237" cy="971999"/>
          </a:xfrm>
          <a:prstGeom prst="rect">
            <a:avLst/>
          </a:prstGeom>
          <a:solidFill>
            <a:srgbClr val="EF1C23"/>
          </a:solidFill>
          <a:ln w="762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err="1">
                <a:ln>
                  <a:noFill/>
                </a:ln>
                <a:solidFill>
                  <a:prstClr val="white"/>
                </a:solidFill>
                <a:effectLst/>
                <a:uLnTx/>
                <a:uFillTx/>
                <a:latin typeface="Arial"/>
                <a:ea typeface="+mn-ea"/>
                <a:cs typeface="+mn-cs"/>
              </a:rPr>
              <a:t>entiendo</a:t>
            </a:r>
            <a:endParaRPr kumimoji="0" lang="en-GB" sz="3600" b="1" i="0" u="none" strike="noStrike" kern="0" cap="none" spc="0" normalizeH="0" baseline="0" noProof="0" dirty="0">
              <a:ln>
                <a:noFill/>
              </a:ln>
              <a:solidFill>
                <a:prstClr val="white"/>
              </a:solidFill>
              <a:effectLst/>
              <a:uLnTx/>
              <a:uFillTx/>
              <a:latin typeface="Arial"/>
              <a:ea typeface="+mn-ea"/>
              <a:cs typeface="+mn-cs"/>
            </a:endParaRPr>
          </a:p>
        </p:txBody>
      </p:sp>
      <p:sp>
        <p:nvSpPr>
          <p:cNvPr id="105" name="Rectangle 104">
            <a:extLst>
              <a:ext uri="{FF2B5EF4-FFF2-40B4-BE49-F238E27FC236}">
                <a16:creationId xmlns:a16="http://schemas.microsoft.com/office/drawing/2014/main" id="{65F5FE5A-C9D8-4773-A458-7BEB1E6A3E19}"/>
              </a:ext>
            </a:extLst>
          </p:cNvPr>
          <p:cNvSpPr/>
          <p:nvPr/>
        </p:nvSpPr>
        <p:spPr>
          <a:xfrm flipH="1">
            <a:off x="516047" y="4382704"/>
            <a:ext cx="2282788" cy="795316"/>
          </a:xfrm>
          <a:prstGeom prst="rect">
            <a:avLst/>
          </a:prstGeom>
          <a:noFill/>
          <a:ln w="635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3A3838"/>
              </a:solidFill>
              <a:effectLst/>
              <a:uLnTx/>
              <a:uFillTx/>
              <a:latin typeface="Century Gothic"/>
              <a:ea typeface="+mn-ea"/>
              <a:cs typeface="+mn-cs"/>
            </a:endParaRPr>
          </a:p>
        </p:txBody>
      </p:sp>
      <p:sp>
        <p:nvSpPr>
          <p:cNvPr id="106" name="TextBox 105">
            <a:extLst>
              <a:ext uri="{FF2B5EF4-FFF2-40B4-BE49-F238E27FC236}">
                <a16:creationId xmlns:a16="http://schemas.microsoft.com/office/drawing/2014/main" id="{752C7482-7628-4A91-BD07-090642FC3517}"/>
              </a:ext>
            </a:extLst>
          </p:cNvPr>
          <p:cNvSpPr txBox="1"/>
          <p:nvPr/>
        </p:nvSpPr>
        <p:spPr>
          <a:xfrm>
            <a:off x="473385" y="4560860"/>
            <a:ext cx="22827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3A3838"/>
                </a:solidFill>
                <a:effectLst/>
                <a:uLnTx/>
                <a:uFillTx/>
                <a:latin typeface="Century Gothic"/>
                <a:ea typeface="+mn-ea"/>
                <a:cs typeface="+mn-cs"/>
              </a:rPr>
              <a:t>to walk</a:t>
            </a:r>
          </a:p>
        </p:txBody>
      </p:sp>
      <p:sp>
        <p:nvSpPr>
          <p:cNvPr id="107" name="TextBox 106">
            <a:extLst>
              <a:ext uri="{FF2B5EF4-FFF2-40B4-BE49-F238E27FC236}">
                <a16:creationId xmlns:a16="http://schemas.microsoft.com/office/drawing/2014/main" id="{69ED443B-F7A6-4305-A807-FA41F10B5A89}"/>
              </a:ext>
            </a:extLst>
          </p:cNvPr>
          <p:cNvSpPr txBox="1"/>
          <p:nvPr/>
        </p:nvSpPr>
        <p:spPr>
          <a:xfrm>
            <a:off x="3037638" y="4563702"/>
            <a:ext cx="22827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3A3838"/>
                </a:solidFill>
                <a:effectLst/>
                <a:uLnTx/>
                <a:uFillTx/>
                <a:latin typeface="Century Gothic"/>
                <a:ea typeface="+mn-ea"/>
                <a:cs typeface="+mn-cs"/>
              </a:rPr>
              <a:t>to be</a:t>
            </a:r>
            <a:r>
              <a:rPr kumimoji="0" lang="en-GB" sz="2400" b="0" i="0" u="none" strike="noStrike" kern="0" cap="none" spc="0" normalizeH="0" baseline="-25000" noProof="0" dirty="0">
                <a:ln>
                  <a:noFill/>
                </a:ln>
                <a:solidFill>
                  <a:srgbClr val="3A3838"/>
                </a:solidFill>
                <a:effectLst/>
                <a:uLnTx/>
                <a:uFillTx/>
                <a:latin typeface="Century Gothic"/>
                <a:ea typeface="+mn-ea"/>
                <a:cs typeface="+mn-cs"/>
              </a:rPr>
              <a:t>[trait]</a:t>
            </a:r>
            <a:endParaRPr kumimoji="0" lang="en-GB" sz="2400" b="0" i="0" u="none" strike="noStrike" kern="0" cap="none" spc="0" normalizeH="0" baseline="0" noProof="0" dirty="0">
              <a:ln>
                <a:noFill/>
              </a:ln>
              <a:solidFill>
                <a:srgbClr val="3A3838"/>
              </a:solidFill>
              <a:effectLst/>
              <a:uLnTx/>
              <a:uFillTx/>
              <a:latin typeface="Century Gothic"/>
              <a:ea typeface="+mn-ea"/>
              <a:cs typeface="+mn-cs"/>
            </a:endParaRPr>
          </a:p>
        </p:txBody>
      </p:sp>
      <p:sp>
        <p:nvSpPr>
          <p:cNvPr id="108" name="Rectangle 107">
            <a:extLst>
              <a:ext uri="{FF2B5EF4-FFF2-40B4-BE49-F238E27FC236}">
                <a16:creationId xmlns:a16="http://schemas.microsoft.com/office/drawing/2014/main" id="{7F51F6C3-BA3F-4625-BAF0-3E34157E08FB}"/>
              </a:ext>
            </a:extLst>
          </p:cNvPr>
          <p:cNvSpPr/>
          <p:nvPr/>
        </p:nvSpPr>
        <p:spPr>
          <a:xfrm flipH="1">
            <a:off x="3002122" y="4389539"/>
            <a:ext cx="2282788" cy="795316"/>
          </a:xfrm>
          <a:prstGeom prst="rect">
            <a:avLst/>
          </a:prstGeom>
          <a:noFill/>
          <a:ln w="635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3A3838"/>
              </a:solidFill>
              <a:effectLst/>
              <a:uLnTx/>
              <a:uFillTx/>
              <a:latin typeface="Century Gothic"/>
              <a:ea typeface="+mn-ea"/>
              <a:cs typeface="+mn-cs"/>
            </a:endParaRPr>
          </a:p>
        </p:txBody>
      </p:sp>
      <p:sp>
        <p:nvSpPr>
          <p:cNvPr id="109" name="TextBox 108">
            <a:extLst>
              <a:ext uri="{FF2B5EF4-FFF2-40B4-BE49-F238E27FC236}">
                <a16:creationId xmlns:a16="http://schemas.microsoft.com/office/drawing/2014/main" id="{015D9449-A265-493C-9002-7D7D94BAE2D1}"/>
              </a:ext>
            </a:extLst>
          </p:cNvPr>
          <p:cNvSpPr txBox="1"/>
          <p:nvPr/>
        </p:nvSpPr>
        <p:spPr>
          <a:xfrm>
            <a:off x="5639153" y="4590247"/>
            <a:ext cx="22827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3A3838"/>
                </a:solidFill>
                <a:effectLst/>
                <a:uLnTx/>
                <a:uFillTx/>
                <a:latin typeface="Century Gothic"/>
                <a:ea typeface="+mn-ea"/>
                <a:cs typeface="+mn-cs"/>
              </a:rPr>
              <a:t>a lot</a:t>
            </a:r>
          </a:p>
        </p:txBody>
      </p:sp>
      <p:sp>
        <p:nvSpPr>
          <p:cNvPr id="110" name="Rectangle 109">
            <a:extLst>
              <a:ext uri="{FF2B5EF4-FFF2-40B4-BE49-F238E27FC236}">
                <a16:creationId xmlns:a16="http://schemas.microsoft.com/office/drawing/2014/main" id="{12E89603-A379-40B3-8BB4-DE7E0C8236FA}"/>
              </a:ext>
            </a:extLst>
          </p:cNvPr>
          <p:cNvSpPr/>
          <p:nvPr/>
        </p:nvSpPr>
        <p:spPr>
          <a:xfrm flipH="1">
            <a:off x="5586631" y="4389321"/>
            <a:ext cx="2282788" cy="795316"/>
          </a:xfrm>
          <a:prstGeom prst="rect">
            <a:avLst/>
          </a:prstGeom>
          <a:noFill/>
          <a:ln w="635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3A3838"/>
              </a:solidFill>
              <a:effectLst/>
              <a:uLnTx/>
              <a:uFillTx/>
              <a:latin typeface="Century Gothic"/>
              <a:ea typeface="+mn-ea"/>
              <a:cs typeface="+mn-cs"/>
            </a:endParaRPr>
          </a:p>
        </p:txBody>
      </p:sp>
      <p:sp>
        <p:nvSpPr>
          <p:cNvPr id="111" name="TextBox 110">
            <a:extLst>
              <a:ext uri="{FF2B5EF4-FFF2-40B4-BE49-F238E27FC236}">
                <a16:creationId xmlns:a16="http://schemas.microsoft.com/office/drawing/2014/main" id="{C5DA631A-783C-4589-BD23-EDA1F1934245}"/>
              </a:ext>
            </a:extLst>
          </p:cNvPr>
          <p:cNvSpPr txBox="1"/>
          <p:nvPr/>
        </p:nvSpPr>
        <p:spPr>
          <a:xfrm>
            <a:off x="8108223" y="4583178"/>
            <a:ext cx="22827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3A3838"/>
                </a:solidFill>
                <a:effectLst/>
                <a:uLnTx/>
                <a:uFillTx/>
                <a:latin typeface="Century Gothic"/>
                <a:ea typeface="+mn-ea"/>
                <a:cs typeface="+mn-cs"/>
              </a:rPr>
              <a:t>but</a:t>
            </a:r>
          </a:p>
        </p:txBody>
      </p:sp>
      <p:sp>
        <p:nvSpPr>
          <p:cNvPr id="112" name="Rectangle 111">
            <a:extLst>
              <a:ext uri="{FF2B5EF4-FFF2-40B4-BE49-F238E27FC236}">
                <a16:creationId xmlns:a16="http://schemas.microsoft.com/office/drawing/2014/main" id="{D9B35BBC-5006-4577-8601-697935B54255}"/>
              </a:ext>
            </a:extLst>
          </p:cNvPr>
          <p:cNvSpPr/>
          <p:nvPr/>
        </p:nvSpPr>
        <p:spPr>
          <a:xfrm flipH="1">
            <a:off x="8097090" y="4395506"/>
            <a:ext cx="2282788" cy="795316"/>
          </a:xfrm>
          <a:prstGeom prst="rect">
            <a:avLst/>
          </a:prstGeom>
          <a:noFill/>
          <a:ln w="635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3A3838"/>
              </a:solidFill>
              <a:effectLst/>
              <a:uLnTx/>
              <a:uFillTx/>
              <a:latin typeface="Century Gothic"/>
              <a:ea typeface="+mn-ea"/>
              <a:cs typeface="+mn-cs"/>
            </a:endParaRPr>
          </a:p>
        </p:txBody>
      </p:sp>
      <p:sp>
        <p:nvSpPr>
          <p:cNvPr id="113" name="Rectangle 112">
            <a:extLst>
              <a:ext uri="{FF2B5EF4-FFF2-40B4-BE49-F238E27FC236}">
                <a16:creationId xmlns:a16="http://schemas.microsoft.com/office/drawing/2014/main" id="{F045B1D9-D666-4C5C-BBC7-F218A0B75515}"/>
              </a:ext>
            </a:extLst>
          </p:cNvPr>
          <p:cNvSpPr/>
          <p:nvPr/>
        </p:nvSpPr>
        <p:spPr>
          <a:xfrm flipH="1">
            <a:off x="1685691" y="5374016"/>
            <a:ext cx="2282788" cy="795316"/>
          </a:xfrm>
          <a:prstGeom prst="rect">
            <a:avLst/>
          </a:prstGeom>
          <a:noFill/>
          <a:ln w="635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3A3838"/>
              </a:solidFill>
              <a:effectLst/>
              <a:uLnTx/>
              <a:uFillTx/>
              <a:latin typeface="Century Gothic"/>
              <a:ea typeface="+mn-ea"/>
              <a:cs typeface="+mn-cs"/>
            </a:endParaRPr>
          </a:p>
        </p:txBody>
      </p:sp>
      <p:sp>
        <p:nvSpPr>
          <p:cNvPr id="114" name="TextBox 113">
            <a:extLst>
              <a:ext uri="{FF2B5EF4-FFF2-40B4-BE49-F238E27FC236}">
                <a16:creationId xmlns:a16="http://schemas.microsoft.com/office/drawing/2014/main" id="{5AC44A7C-B7FE-4416-8E62-E53A692C87B2}"/>
              </a:ext>
            </a:extLst>
          </p:cNvPr>
          <p:cNvSpPr txBox="1"/>
          <p:nvPr/>
        </p:nvSpPr>
        <p:spPr>
          <a:xfrm>
            <a:off x="1772892" y="5571110"/>
            <a:ext cx="22827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3A3838"/>
                </a:solidFill>
                <a:effectLst/>
                <a:uLnTx/>
                <a:uFillTx/>
                <a:latin typeface="Century Gothic"/>
                <a:ea typeface="+mn-ea"/>
                <a:cs typeface="+mn-cs"/>
              </a:rPr>
              <a:t>art</a:t>
            </a:r>
          </a:p>
        </p:txBody>
      </p:sp>
      <p:sp>
        <p:nvSpPr>
          <p:cNvPr id="115" name="TextBox 114">
            <a:extLst>
              <a:ext uri="{FF2B5EF4-FFF2-40B4-BE49-F238E27FC236}">
                <a16:creationId xmlns:a16="http://schemas.microsoft.com/office/drawing/2014/main" id="{827D1EBC-2E83-4906-A158-36E9719771CE}"/>
              </a:ext>
            </a:extLst>
          </p:cNvPr>
          <p:cNvSpPr txBox="1"/>
          <p:nvPr/>
        </p:nvSpPr>
        <p:spPr>
          <a:xfrm>
            <a:off x="4243469" y="5367307"/>
            <a:ext cx="228278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3A3838"/>
                </a:solidFill>
                <a:effectLst/>
                <a:uLnTx/>
                <a:uFillTx/>
                <a:latin typeface="Century Gothic"/>
                <a:ea typeface="+mn-ea"/>
                <a:cs typeface="+mn-cs"/>
              </a:rPr>
              <a:t>good-looking (f)</a:t>
            </a:r>
          </a:p>
        </p:txBody>
      </p:sp>
      <p:sp>
        <p:nvSpPr>
          <p:cNvPr id="116" name="Rectangle 115">
            <a:extLst>
              <a:ext uri="{FF2B5EF4-FFF2-40B4-BE49-F238E27FC236}">
                <a16:creationId xmlns:a16="http://schemas.microsoft.com/office/drawing/2014/main" id="{4423DA3E-9ED7-44B6-B645-E8DF3109BB42}"/>
              </a:ext>
            </a:extLst>
          </p:cNvPr>
          <p:cNvSpPr/>
          <p:nvPr/>
        </p:nvSpPr>
        <p:spPr>
          <a:xfrm flipH="1">
            <a:off x="4243470" y="5380851"/>
            <a:ext cx="2282788" cy="795316"/>
          </a:xfrm>
          <a:prstGeom prst="rect">
            <a:avLst/>
          </a:prstGeom>
          <a:noFill/>
          <a:ln w="635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3A3838"/>
              </a:solidFill>
              <a:effectLst/>
              <a:uLnTx/>
              <a:uFillTx/>
              <a:latin typeface="Century Gothic"/>
              <a:ea typeface="+mn-ea"/>
              <a:cs typeface="+mn-cs"/>
            </a:endParaRPr>
          </a:p>
        </p:txBody>
      </p:sp>
      <p:sp>
        <p:nvSpPr>
          <p:cNvPr id="117" name="TextBox 116">
            <a:extLst>
              <a:ext uri="{FF2B5EF4-FFF2-40B4-BE49-F238E27FC236}">
                <a16:creationId xmlns:a16="http://schemas.microsoft.com/office/drawing/2014/main" id="{0EC25DDE-E0B2-44A1-B91A-D7A6E0FA9231}"/>
              </a:ext>
            </a:extLst>
          </p:cNvPr>
          <p:cNvSpPr txBox="1"/>
          <p:nvPr/>
        </p:nvSpPr>
        <p:spPr>
          <a:xfrm>
            <a:off x="6801248" y="5562827"/>
            <a:ext cx="22827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3A3838"/>
                </a:solidFill>
                <a:effectLst/>
                <a:uLnTx/>
                <a:uFillTx/>
                <a:latin typeface="Century Gothic"/>
                <a:ea typeface="+mn-ea"/>
                <a:cs typeface="+mn-cs"/>
              </a:rPr>
              <a:t>nice (m)</a:t>
            </a:r>
          </a:p>
        </p:txBody>
      </p:sp>
      <p:sp>
        <p:nvSpPr>
          <p:cNvPr id="118" name="Rectangle 117">
            <a:extLst>
              <a:ext uri="{FF2B5EF4-FFF2-40B4-BE49-F238E27FC236}">
                <a16:creationId xmlns:a16="http://schemas.microsoft.com/office/drawing/2014/main" id="{55203C41-8D53-4DC9-A06F-22AB7A5AA2C0}"/>
              </a:ext>
            </a:extLst>
          </p:cNvPr>
          <p:cNvSpPr/>
          <p:nvPr/>
        </p:nvSpPr>
        <p:spPr>
          <a:xfrm flipH="1">
            <a:off x="6801249" y="5380851"/>
            <a:ext cx="2282788" cy="795316"/>
          </a:xfrm>
          <a:prstGeom prst="rect">
            <a:avLst/>
          </a:prstGeom>
          <a:noFill/>
          <a:ln w="635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3A3838"/>
              </a:solidFill>
              <a:effectLst/>
              <a:uLnTx/>
              <a:uFillTx/>
              <a:latin typeface="Century Gothic"/>
              <a:ea typeface="+mn-ea"/>
              <a:cs typeface="+mn-cs"/>
            </a:endParaRPr>
          </a:p>
        </p:txBody>
      </p:sp>
      <p:sp>
        <p:nvSpPr>
          <p:cNvPr id="119" name="TextBox 118">
            <a:extLst>
              <a:ext uri="{FF2B5EF4-FFF2-40B4-BE49-F238E27FC236}">
                <a16:creationId xmlns:a16="http://schemas.microsoft.com/office/drawing/2014/main" id="{13520EC2-B280-4982-A620-827021E36E86}"/>
              </a:ext>
            </a:extLst>
          </p:cNvPr>
          <p:cNvSpPr txBox="1"/>
          <p:nvPr/>
        </p:nvSpPr>
        <p:spPr>
          <a:xfrm>
            <a:off x="9331156" y="5566625"/>
            <a:ext cx="22827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3A3838"/>
                </a:solidFill>
                <a:effectLst/>
                <a:uLnTx/>
                <a:uFillTx/>
                <a:latin typeface="Century Gothic"/>
                <a:ea typeface="+mn-ea"/>
                <a:cs typeface="+mn-cs"/>
              </a:rPr>
              <a:t>science(s)</a:t>
            </a:r>
          </a:p>
        </p:txBody>
      </p:sp>
      <p:sp>
        <p:nvSpPr>
          <p:cNvPr id="120" name="Rectangle 119">
            <a:extLst>
              <a:ext uri="{FF2B5EF4-FFF2-40B4-BE49-F238E27FC236}">
                <a16:creationId xmlns:a16="http://schemas.microsoft.com/office/drawing/2014/main" id="{641F30B4-07C9-4B1B-8051-13A1AEF501D2}"/>
              </a:ext>
            </a:extLst>
          </p:cNvPr>
          <p:cNvSpPr/>
          <p:nvPr/>
        </p:nvSpPr>
        <p:spPr>
          <a:xfrm flipH="1">
            <a:off x="9374649" y="5374016"/>
            <a:ext cx="2282788" cy="795316"/>
          </a:xfrm>
          <a:prstGeom prst="rect">
            <a:avLst/>
          </a:prstGeom>
          <a:noFill/>
          <a:ln w="635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3A3838"/>
              </a:solidFill>
              <a:effectLst/>
              <a:uLnTx/>
              <a:uFillTx/>
              <a:latin typeface="Century Gothic"/>
              <a:ea typeface="+mn-ea"/>
              <a:cs typeface="+mn-cs"/>
            </a:endParaRPr>
          </a:p>
        </p:txBody>
      </p:sp>
      <p:sp>
        <p:nvSpPr>
          <p:cNvPr id="121" name="Rectangle 120">
            <a:extLst>
              <a:ext uri="{FF2B5EF4-FFF2-40B4-BE49-F238E27FC236}">
                <a16:creationId xmlns:a16="http://schemas.microsoft.com/office/drawing/2014/main" id="{4B7567FF-C346-4493-A193-C12AD94146FC}"/>
              </a:ext>
            </a:extLst>
          </p:cNvPr>
          <p:cNvSpPr/>
          <p:nvPr/>
        </p:nvSpPr>
        <p:spPr>
          <a:xfrm flipH="1">
            <a:off x="311560" y="4294361"/>
            <a:ext cx="2473237" cy="971999"/>
          </a:xfrm>
          <a:prstGeom prst="rect">
            <a:avLst/>
          </a:prstGeom>
          <a:solidFill>
            <a:srgbClr val="EF1C23"/>
          </a:solidFill>
          <a:ln w="762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err="1">
                <a:ln>
                  <a:noFill/>
                </a:ln>
                <a:solidFill>
                  <a:prstClr val="white"/>
                </a:solidFill>
                <a:effectLst/>
                <a:uLnTx/>
                <a:uFillTx/>
                <a:latin typeface="Arial"/>
                <a:ea typeface="+mn-ea"/>
                <a:cs typeface="+mn-cs"/>
              </a:rPr>
              <a:t>caminar</a:t>
            </a:r>
            <a:endParaRPr kumimoji="0" lang="en-GB" sz="4000" b="1" i="0" u="none" strike="noStrike" kern="0" cap="none" spc="0" normalizeH="0" baseline="0" noProof="0" dirty="0">
              <a:ln>
                <a:noFill/>
              </a:ln>
              <a:solidFill>
                <a:prstClr val="white"/>
              </a:solidFill>
              <a:effectLst/>
              <a:uLnTx/>
              <a:uFillTx/>
              <a:latin typeface="Arial"/>
              <a:ea typeface="+mn-ea"/>
              <a:cs typeface="+mn-cs"/>
            </a:endParaRPr>
          </a:p>
        </p:txBody>
      </p:sp>
      <p:sp>
        <p:nvSpPr>
          <p:cNvPr id="122" name="Rectangle 121">
            <a:extLst>
              <a:ext uri="{FF2B5EF4-FFF2-40B4-BE49-F238E27FC236}">
                <a16:creationId xmlns:a16="http://schemas.microsoft.com/office/drawing/2014/main" id="{B4B63685-2E83-402D-A79A-A497754043AB}"/>
              </a:ext>
            </a:extLst>
          </p:cNvPr>
          <p:cNvSpPr/>
          <p:nvPr/>
        </p:nvSpPr>
        <p:spPr>
          <a:xfrm flipH="1">
            <a:off x="2911722" y="4311887"/>
            <a:ext cx="2473237" cy="971999"/>
          </a:xfrm>
          <a:prstGeom prst="rect">
            <a:avLst/>
          </a:prstGeom>
          <a:solidFill>
            <a:srgbClr val="EF1C23"/>
          </a:solidFill>
          <a:ln w="762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prstClr val="white"/>
                </a:solidFill>
                <a:effectLst/>
                <a:uLnTx/>
                <a:uFillTx/>
                <a:latin typeface="Arial"/>
                <a:ea typeface="+mn-ea"/>
                <a:cs typeface="+mn-cs"/>
              </a:rPr>
              <a:t>ser</a:t>
            </a:r>
          </a:p>
        </p:txBody>
      </p:sp>
      <p:sp>
        <p:nvSpPr>
          <p:cNvPr id="123" name="Rectangle 122">
            <a:extLst>
              <a:ext uri="{FF2B5EF4-FFF2-40B4-BE49-F238E27FC236}">
                <a16:creationId xmlns:a16="http://schemas.microsoft.com/office/drawing/2014/main" id="{AED7F491-8CB8-4CFD-B450-2A133C620144}"/>
              </a:ext>
            </a:extLst>
          </p:cNvPr>
          <p:cNvSpPr/>
          <p:nvPr/>
        </p:nvSpPr>
        <p:spPr>
          <a:xfrm flipH="1">
            <a:off x="5493256" y="4311887"/>
            <a:ext cx="2473237" cy="971999"/>
          </a:xfrm>
          <a:prstGeom prst="rect">
            <a:avLst/>
          </a:prstGeom>
          <a:solidFill>
            <a:srgbClr val="EF1C23"/>
          </a:solidFill>
          <a:ln w="762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err="1">
                <a:ln>
                  <a:noFill/>
                </a:ln>
                <a:solidFill>
                  <a:prstClr val="white"/>
                </a:solidFill>
                <a:effectLst/>
                <a:uLnTx/>
                <a:uFillTx/>
                <a:latin typeface="Arial"/>
                <a:ea typeface="+mn-ea"/>
                <a:cs typeface="+mn-cs"/>
              </a:rPr>
              <a:t>mucho</a:t>
            </a:r>
            <a:endParaRPr kumimoji="0" lang="en-GB" sz="3600" b="1" i="0" u="none" strike="noStrike" kern="0" cap="none" spc="0" normalizeH="0" baseline="0" noProof="0" dirty="0">
              <a:ln>
                <a:noFill/>
              </a:ln>
              <a:solidFill>
                <a:prstClr val="white"/>
              </a:solidFill>
              <a:effectLst/>
              <a:uLnTx/>
              <a:uFillTx/>
              <a:latin typeface="Arial"/>
              <a:ea typeface="+mn-ea"/>
              <a:cs typeface="+mn-cs"/>
            </a:endParaRPr>
          </a:p>
        </p:txBody>
      </p:sp>
      <p:sp>
        <p:nvSpPr>
          <p:cNvPr id="124" name="Rectangle 123">
            <a:extLst>
              <a:ext uri="{FF2B5EF4-FFF2-40B4-BE49-F238E27FC236}">
                <a16:creationId xmlns:a16="http://schemas.microsoft.com/office/drawing/2014/main" id="{970F789B-E5D5-43AF-B4A7-737C19D0624B}"/>
              </a:ext>
            </a:extLst>
          </p:cNvPr>
          <p:cNvSpPr/>
          <p:nvPr/>
        </p:nvSpPr>
        <p:spPr>
          <a:xfrm flipH="1">
            <a:off x="8094537" y="4317864"/>
            <a:ext cx="2473237" cy="971999"/>
          </a:xfrm>
          <a:prstGeom prst="rect">
            <a:avLst/>
          </a:prstGeom>
          <a:solidFill>
            <a:srgbClr val="EF1C23"/>
          </a:solidFill>
          <a:ln w="762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err="1">
                <a:ln>
                  <a:noFill/>
                </a:ln>
                <a:solidFill>
                  <a:prstClr val="white"/>
                </a:solidFill>
                <a:effectLst/>
                <a:uLnTx/>
                <a:uFillTx/>
                <a:latin typeface="Arial"/>
                <a:ea typeface="+mn-ea"/>
                <a:cs typeface="+mn-cs"/>
              </a:rPr>
              <a:t>pero</a:t>
            </a:r>
            <a:endParaRPr kumimoji="0" lang="en-GB" sz="3600" b="1" i="0" u="none" strike="noStrike" kern="0" cap="none" spc="0" normalizeH="0" baseline="0" noProof="0" dirty="0">
              <a:ln>
                <a:noFill/>
              </a:ln>
              <a:solidFill>
                <a:prstClr val="white"/>
              </a:solidFill>
              <a:effectLst/>
              <a:uLnTx/>
              <a:uFillTx/>
              <a:latin typeface="Arial"/>
              <a:ea typeface="+mn-ea"/>
              <a:cs typeface="+mn-cs"/>
            </a:endParaRPr>
          </a:p>
        </p:txBody>
      </p:sp>
      <p:sp>
        <p:nvSpPr>
          <p:cNvPr id="125" name="Rectangle 124">
            <a:extLst>
              <a:ext uri="{FF2B5EF4-FFF2-40B4-BE49-F238E27FC236}">
                <a16:creationId xmlns:a16="http://schemas.microsoft.com/office/drawing/2014/main" id="{5EB4BAE6-D3B9-48F8-A84D-AE36DE1E7D1F}"/>
              </a:ext>
            </a:extLst>
          </p:cNvPr>
          <p:cNvSpPr/>
          <p:nvPr/>
        </p:nvSpPr>
        <p:spPr>
          <a:xfrm flipH="1">
            <a:off x="1533380" y="5337838"/>
            <a:ext cx="2473237" cy="971999"/>
          </a:xfrm>
          <a:prstGeom prst="rect">
            <a:avLst/>
          </a:prstGeom>
          <a:solidFill>
            <a:srgbClr val="EF1C23"/>
          </a:solidFill>
          <a:ln w="762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err="1">
                <a:ln>
                  <a:noFill/>
                </a:ln>
                <a:solidFill>
                  <a:prstClr val="white"/>
                </a:solidFill>
                <a:effectLst/>
                <a:uLnTx/>
                <a:uFillTx/>
                <a:latin typeface="Arial"/>
                <a:ea typeface="+mn-ea"/>
                <a:cs typeface="+mn-cs"/>
              </a:rPr>
              <a:t>arte</a:t>
            </a:r>
            <a:endParaRPr kumimoji="0" lang="en-GB" sz="4000" b="1" i="0" u="none" strike="noStrike" kern="0" cap="none" spc="0" normalizeH="0" baseline="0" noProof="0" dirty="0">
              <a:ln>
                <a:noFill/>
              </a:ln>
              <a:solidFill>
                <a:prstClr val="white"/>
              </a:solidFill>
              <a:effectLst/>
              <a:uLnTx/>
              <a:uFillTx/>
              <a:latin typeface="Arial"/>
              <a:ea typeface="+mn-ea"/>
              <a:cs typeface="+mn-cs"/>
            </a:endParaRPr>
          </a:p>
        </p:txBody>
      </p:sp>
      <p:sp>
        <p:nvSpPr>
          <p:cNvPr id="126" name="Rectangle 125">
            <a:extLst>
              <a:ext uri="{FF2B5EF4-FFF2-40B4-BE49-F238E27FC236}">
                <a16:creationId xmlns:a16="http://schemas.microsoft.com/office/drawing/2014/main" id="{79614F4B-2EC6-4729-B199-4424C27B5656}"/>
              </a:ext>
            </a:extLst>
          </p:cNvPr>
          <p:cNvSpPr/>
          <p:nvPr/>
        </p:nvSpPr>
        <p:spPr>
          <a:xfrm flipH="1">
            <a:off x="4080892" y="5337838"/>
            <a:ext cx="2473237" cy="971999"/>
          </a:xfrm>
          <a:prstGeom prst="rect">
            <a:avLst/>
          </a:prstGeom>
          <a:solidFill>
            <a:srgbClr val="EF1C23"/>
          </a:solidFill>
          <a:ln w="762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err="1">
                <a:ln>
                  <a:noFill/>
                </a:ln>
                <a:solidFill>
                  <a:prstClr val="white"/>
                </a:solidFill>
                <a:effectLst/>
                <a:uLnTx/>
                <a:uFillTx/>
                <a:latin typeface="Arial"/>
                <a:ea typeface="+mn-ea"/>
                <a:cs typeface="+mn-cs"/>
              </a:rPr>
              <a:t>guapa</a:t>
            </a:r>
            <a:endParaRPr kumimoji="0" lang="en-GB" sz="4000" b="1" i="0" u="none" strike="noStrike" kern="0" cap="none" spc="0" normalizeH="0" baseline="0" noProof="0" dirty="0">
              <a:ln>
                <a:noFill/>
              </a:ln>
              <a:solidFill>
                <a:prstClr val="white"/>
              </a:solidFill>
              <a:effectLst/>
              <a:uLnTx/>
              <a:uFillTx/>
              <a:latin typeface="Arial"/>
              <a:ea typeface="+mn-ea"/>
              <a:cs typeface="+mn-cs"/>
            </a:endParaRPr>
          </a:p>
        </p:txBody>
      </p:sp>
      <p:sp>
        <p:nvSpPr>
          <p:cNvPr id="127" name="Rectangle 126">
            <a:extLst>
              <a:ext uri="{FF2B5EF4-FFF2-40B4-BE49-F238E27FC236}">
                <a16:creationId xmlns:a16="http://schemas.microsoft.com/office/drawing/2014/main" id="{60F29007-17AB-41B9-8991-EFF56DF7CE33}"/>
              </a:ext>
            </a:extLst>
          </p:cNvPr>
          <p:cNvSpPr/>
          <p:nvPr/>
        </p:nvSpPr>
        <p:spPr>
          <a:xfrm flipH="1">
            <a:off x="6639914" y="5337838"/>
            <a:ext cx="2473237" cy="971999"/>
          </a:xfrm>
          <a:prstGeom prst="rect">
            <a:avLst/>
          </a:prstGeom>
          <a:solidFill>
            <a:srgbClr val="EF1C23"/>
          </a:solidFill>
          <a:ln w="762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err="1">
                <a:ln>
                  <a:noFill/>
                </a:ln>
                <a:solidFill>
                  <a:prstClr val="white"/>
                </a:solidFill>
                <a:effectLst/>
                <a:uLnTx/>
                <a:uFillTx/>
                <a:latin typeface="Arial"/>
                <a:ea typeface="+mn-ea"/>
                <a:cs typeface="+mn-cs"/>
              </a:rPr>
              <a:t>simpático</a:t>
            </a:r>
            <a:endParaRPr kumimoji="0" lang="en-GB" sz="3600" b="1" i="0" u="none" strike="noStrike" kern="0" cap="none" spc="0" normalizeH="0" baseline="0" noProof="0" dirty="0">
              <a:ln>
                <a:noFill/>
              </a:ln>
              <a:solidFill>
                <a:prstClr val="white"/>
              </a:solidFill>
              <a:effectLst/>
              <a:uLnTx/>
              <a:uFillTx/>
              <a:latin typeface="Arial"/>
              <a:ea typeface="+mn-ea"/>
              <a:cs typeface="+mn-cs"/>
            </a:endParaRPr>
          </a:p>
        </p:txBody>
      </p:sp>
      <p:sp>
        <p:nvSpPr>
          <p:cNvPr id="128" name="Rectangle 127">
            <a:extLst>
              <a:ext uri="{FF2B5EF4-FFF2-40B4-BE49-F238E27FC236}">
                <a16:creationId xmlns:a16="http://schemas.microsoft.com/office/drawing/2014/main" id="{7D9A51F2-B166-447E-BFFC-92BD976EB264}"/>
              </a:ext>
            </a:extLst>
          </p:cNvPr>
          <p:cNvSpPr/>
          <p:nvPr/>
        </p:nvSpPr>
        <p:spPr>
          <a:xfrm flipH="1">
            <a:off x="9174028" y="5336201"/>
            <a:ext cx="2473237" cy="971999"/>
          </a:xfrm>
          <a:prstGeom prst="rect">
            <a:avLst/>
          </a:prstGeom>
          <a:solidFill>
            <a:srgbClr val="EF1C23"/>
          </a:solidFill>
          <a:ln w="762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err="1">
                <a:ln>
                  <a:noFill/>
                </a:ln>
                <a:solidFill>
                  <a:prstClr val="white"/>
                </a:solidFill>
                <a:effectLst/>
                <a:uLnTx/>
                <a:uFillTx/>
                <a:latin typeface="Arial"/>
                <a:ea typeface="+mn-ea"/>
                <a:cs typeface="+mn-cs"/>
              </a:rPr>
              <a:t>ciencia</a:t>
            </a:r>
            <a:r>
              <a:rPr kumimoji="0" lang="en-GB" sz="3600" b="1" i="0" u="none" strike="noStrike" kern="0" cap="none" spc="0" normalizeH="0" baseline="0" noProof="0" dirty="0">
                <a:ln>
                  <a:noFill/>
                </a:ln>
                <a:solidFill>
                  <a:prstClr val="white"/>
                </a:solidFill>
                <a:effectLst/>
                <a:uLnTx/>
                <a:uFillTx/>
                <a:latin typeface="Arial"/>
                <a:ea typeface="+mn-ea"/>
                <a:cs typeface="+mn-cs"/>
              </a:rPr>
              <a:t>(s)</a:t>
            </a:r>
          </a:p>
        </p:txBody>
      </p:sp>
    </p:spTree>
    <p:extLst>
      <p:ext uri="{BB962C8B-B14F-4D97-AF65-F5344CB8AC3E}">
        <p14:creationId xmlns:p14="http://schemas.microsoft.com/office/powerpoint/2010/main" val="3324781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left)">
                                      <p:cBhvr>
                                        <p:cTn id="7" dur="50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wipe(left)">
                                      <p:cBhvr>
                                        <p:cTn id="12" dur="5000"/>
                                        <p:tgtEl>
                                          <p:spTgt spid="5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wipe(left)">
                                      <p:cBhvr>
                                        <p:cTn id="17" dur="5000"/>
                                        <p:tgtEl>
                                          <p:spTgt spid="5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wipe(left)">
                                      <p:cBhvr>
                                        <p:cTn id="22" dur="5000"/>
                                        <p:tgtEl>
                                          <p:spTgt spid="5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8"/>
                                        </p:tgtEl>
                                        <p:attrNameLst>
                                          <p:attrName>style.visibility</p:attrName>
                                        </p:attrNameLst>
                                      </p:cBhvr>
                                      <p:to>
                                        <p:strVal val="visible"/>
                                      </p:to>
                                    </p:set>
                                    <p:animEffect transition="in" filter="wipe(left)">
                                      <p:cBhvr>
                                        <p:cTn id="27" dur="5000"/>
                                        <p:tgtEl>
                                          <p:spTgt spid="8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9"/>
                                        </p:tgtEl>
                                        <p:attrNameLst>
                                          <p:attrName>style.visibility</p:attrName>
                                        </p:attrNameLst>
                                      </p:cBhvr>
                                      <p:to>
                                        <p:strVal val="visible"/>
                                      </p:to>
                                    </p:set>
                                    <p:animEffect transition="in" filter="wipe(left)">
                                      <p:cBhvr>
                                        <p:cTn id="32" dur="5000"/>
                                        <p:tgtEl>
                                          <p:spTgt spid="8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90"/>
                                        </p:tgtEl>
                                        <p:attrNameLst>
                                          <p:attrName>style.visibility</p:attrName>
                                        </p:attrNameLst>
                                      </p:cBhvr>
                                      <p:to>
                                        <p:strVal val="visible"/>
                                      </p:to>
                                    </p:set>
                                    <p:animEffect transition="in" filter="wipe(left)">
                                      <p:cBhvr>
                                        <p:cTn id="37" dur="5000"/>
                                        <p:tgtEl>
                                          <p:spTgt spid="9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91"/>
                                        </p:tgtEl>
                                        <p:attrNameLst>
                                          <p:attrName>style.visibility</p:attrName>
                                        </p:attrNameLst>
                                      </p:cBhvr>
                                      <p:to>
                                        <p:strVal val="visible"/>
                                      </p:to>
                                    </p:set>
                                    <p:animEffect transition="in" filter="wipe(left)">
                                      <p:cBhvr>
                                        <p:cTn id="42" dur="5000"/>
                                        <p:tgtEl>
                                          <p:spTgt spid="9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92"/>
                                        </p:tgtEl>
                                        <p:attrNameLst>
                                          <p:attrName>style.visibility</p:attrName>
                                        </p:attrNameLst>
                                      </p:cBhvr>
                                      <p:to>
                                        <p:strVal val="visible"/>
                                      </p:to>
                                    </p:set>
                                    <p:animEffect transition="in" filter="wipe(left)">
                                      <p:cBhvr>
                                        <p:cTn id="47" dur="5000"/>
                                        <p:tgtEl>
                                          <p:spTgt spid="9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93"/>
                                        </p:tgtEl>
                                        <p:attrNameLst>
                                          <p:attrName>style.visibility</p:attrName>
                                        </p:attrNameLst>
                                      </p:cBhvr>
                                      <p:to>
                                        <p:strVal val="visible"/>
                                      </p:to>
                                    </p:set>
                                    <p:animEffect transition="in" filter="wipe(left)">
                                      <p:cBhvr>
                                        <p:cTn id="52" dur="5000"/>
                                        <p:tgtEl>
                                          <p:spTgt spid="9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94"/>
                                        </p:tgtEl>
                                        <p:attrNameLst>
                                          <p:attrName>style.visibility</p:attrName>
                                        </p:attrNameLst>
                                      </p:cBhvr>
                                      <p:to>
                                        <p:strVal val="visible"/>
                                      </p:to>
                                    </p:set>
                                    <p:animEffect transition="in" filter="wipe(left)">
                                      <p:cBhvr>
                                        <p:cTn id="57" dur="5000"/>
                                        <p:tgtEl>
                                          <p:spTgt spid="9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95"/>
                                        </p:tgtEl>
                                        <p:attrNameLst>
                                          <p:attrName>style.visibility</p:attrName>
                                        </p:attrNameLst>
                                      </p:cBhvr>
                                      <p:to>
                                        <p:strVal val="visible"/>
                                      </p:to>
                                    </p:set>
                                    <p:animEffect transition="in" filter="wipe(left)">
                                      <p:cBhvr>
                                        <p:cTn id="62" dur="5000"/>
                                        <p:tgtEl>
                                          <p:spTgt spid="9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21"/>
                                        </p:tgtEl>
                                        <p:attrNameLst>
                                          <p:attrName>style.visibility</p:attrName>
                                        </p:attrNameLst>
                                      </p:cBhvr>
                                      <p:to>
                                        <p:strVal val="visible"/>
                                      </p:to>
                                    </p:set>
                                    <p:animEffect transition="in" filter="wipe(left)">
                                      <p:cBhvr>
                                        <p:cTn id="67" dur="5000"/>
                                        <p:tgtEl>
                                          <p:spTgt spid="121"/>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122"/>
                                        </p:tgtEl>
                                        <p:attrNameLst>
                                          <p:attrName>style.visibility</p:attrName>
                                        </p:attrNameLst>
                                      </p:cBhvr>
                                      <p:to>
                                        <p:strVal val="visible"/>
                                      </p:to>
                                    </p:set>
                                    <p:animEffect transition="in" filter="wipe(left)">
                                      <p:cBhvr>
                                        <p:cTn id="72" dur="5000"/>
                                        <p:tgtEl>
                                          <p:spTgt spid="122"/>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123"/>
                                        </p:tgtEl>
                                        <p:attrNameLst>
                                          <p:attrName>style.visibility</p:attrName>
                                        </p:attrNameLst>
                                      </p:cBhvr>
                                      <p:to>
                                        <p:strVal val="visible"/>
                                      </p:to>
                                    </p:set>
                                    <p:animEffect transition="in" filter="wipe(left)">
                                      <p:cBhvr>
                                        <p:cTn id="77" dur="5000"/>
                                        <p:tgtEl>
                                          <p:spTgt spid="123"/>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124"/>
                                        </p:tgtEl>
                                        <p:attrNameLst>
                                          <p:attrName>style.visibility</p:attrName>
                                        </p:attrNameLst>
                                      </p:cBhvr>
                                      <p:to>
                                        <p:strVal val="visible"/>
                                      </p:to>
                                    </p:set>
                                    <p:animEffect transition="in" filter="wipe(left)">
                                      <p:cBhvr>
                                        <p:cTn id="82" dur="5000"/>
                                        <p:tgtEl>
                                          <p:spTgt spid="124"/>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125"/>
                                        </p:tgtEl>
                                        <p:attrNameLst>
                                          <p:attrName>style.visibility</p:attrName>
                                        </p:attrNameLst>
                                      </p:cBhvr>
                                      <p:to>
                                        <p:strVal val="visible"/>
                                      </p:to>
                                    </p:set>
                                    <p:animEffect transition="in" filter="wipe(left)">
                                      <p:cBhvr>
                                        <p:cTn id="87" dur="5000"/>
                                        <p:tgtEl>
                                          <p:spTgt spid="125"/>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126"/>
                                        </p:tgtEl>
                                        <p:attrNameLst>
                                          <p:attrName>style.visibility</p:attrName>
                                        </p:attrNameLst>
                                      </p:cBhvr>
                                      <p:to>
                                        <p:strVal val="visible"/>
                                      </p:to>
                                    </p:set>
                                    <p:animEffect transition="in" filter="wipe(left)">
                                      <p:cBhvr>
                                        <p:cTn id="92" dur="5000"/>
                                        <p:tgtEl>
                                          <p:spTgt spid="126"/>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127"/>
                                        </p:tgtEl>
                                        <p:attrNameLst>
                                          <p:attrName>style.visibility</p:attrName>
                                        </p:attrNameLst>
                                      </p:cBhvr>
                                      <p:to>
                                        <p:strVal val="visible"/>
                                      </p:to>
                                    </p:set>
                                    <p:animEffect transition="in" filter="wipe(left)">
                                      <p:cBhvr>
                                        <p:cTn id="97" dur="5000"/>
                                        <p:tgtEl>
                                          <p:spTgt spid="127"/>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grpId="0" nodeType="clickEffect">
                                  <p:stCondLst>
                                    <p:cond delay="0"/>
                                  </p:stCondLst>
                                  <p:childTnLst>
                                    <p:set>
                                      <p:cBhvr>
                                        <p:cTn id="101" dur="1" fill="hold">
                                          <p:stCondLst>
                                            <p:cond delay="0"/>
                                          </p:stCondLst>
                                        </p:cTn>
                                        <p:tgtEl>
                                          <p:spTgt spid="128"/>
                                        </p:tgtEl>
                                        <p:attrNameLst>
                                          <p:attrName>style.visibility</p:attrName>
                                        </p:attrNameLst>
                                      </p:cBhvr>
                                      <p:to>
                                        <p:strVal val="visible"/>
                                      </p:to>
                                    </p:set>
                                    <p:animEffect transition="in" filter="wipe(left)">
                                      <p:cBhvr>
                                        <p:cTn id="102" dur="50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P spid="54" grpId="0" animBg="1"/>
      <p:bldP spid="55" grpId="0" animBg="1"/>
      <p:bldP spid="88" grpId="0" animBg="1"/>
      <p:bldP spid="89" grpId="0" animBg="1"/>
      <p:bldP spid="90" grpId="0" animBg="1"/>
      <p:bldP spid="91" grpId="0" animBg="1"/>
      <p:bldP spid="92" grpId="0" animBg="1"/>
      <p:bldP spid="93" grpId="0" animBg="1"/>
      <p:bldP spid="94" grpId="0" animBg="1"/>
      <p:bldP spid="95" grpId="0" animBg="1"/>
      <p:bldP spid="121" grpId="0" animBg="1"/>
      <p:bldP spid="122" grpId="0" animBg="1"/>
      <p:bldP spid="123" grpId="0" animBg="1"/>
      <p:bldP spid="124" grpId="0" animBg="1"/>
      <p:bldP spid="125" grpId="0" animBg="1"/>
      <p:bldP spid="126" grpId="0" animBg="1"/>
      <p:bldP spid="127" grpId="0" animBg="1"/>
      <p:bldP spid="12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0" y="216839"/>
            <a:ext cx="2581835" cy="647577"/>
          </a:xfrm>
        </p:spPr>
        <p:txBody>
          <a:bodyPr>
            <a:normAutofit/>
          </a:bodyPr>
          <a:lstStyle/>
          <a:p>
            <a:r>
              <a:rPr lang="en-GB" sz="3600" b="1" dirty="0" err="1">
                <a:solidFill>
                  <a:schemeClr val="bg1"/>
                </a:solidFill>
              </a:rPr>
              <a:t>Deberes</a:t>
            </a:r>
            <a:endParaRPr lang="en-GB" sz="3600" b="1" dirty="0">
              <a:solidFill>
                <a:schemeClr val="bg1"/>
              </a:solidFill>
            </a:endParaRPr>
          </a:p>
        </p:txBody>
      </p:sp>
      <p:sp>
        <p:nvSpPr>
          <p:cNvPr id="6" name="TextBox 5"/>
          <p:cNvSpPr txBox="1"/>
          <p:nvPr/>
        </p:nvSpPr>
        <p:spPr>
          <a:xfrm>
            <a:off x="175149" y="1230442"/>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rPr>
              <a:t> (Y7, </a:t>
            </a:r>
            <a:r>
              <a:rPr kumimoji="0" lang="en-GB" sz="28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Calibri" panose="020F0502020204030204" pitchFamily="34" charset="0"/>
              </a:rPr>
              <a:t>Term 1.2, Week 5)</a:t>
            </a:r>
            <a:endParaRPr kumimoji="0" lang="en-GB" sz="2800" b="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3"/>
              </a:rPr>
              <a:t>Audio file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2" name="TextBox 11"/>
          <p:cNvSpPr txBox="1"/>
          <p:nvPr/>
        </p:nvSpPr>
        <p:spPr>
          <a:xfrm>
            <a:off x="175149" y="3140996"/>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4"/>
              </a:rPr>
              <a:t>Student worksheet</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 name="Rectangle 1"/>
          <p:cNvSpPr/>
          <p:nvPr/>
        </p:nvSpPr>
        <p:spPr>
          <a:xfrm>
            <a:off x="175149" y="5373936"/>
            <a:ext cx="11066804"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t>In addition, revisit:	</a:t>
            </a:r>
            <a:r>
              <a:rPr lang="en-GB" sz="2400" b="1" dirty="0">
                <a:latin typeface="Century Gothic" panose="020B0502020202020204" pitchFamily="34" charset="0"/>
              </a:rPr>
              <a:t>  Term 1.2 Week 2</a:t>
            </a:r>
            <a:br>
              <a:rPr lang="en-GB" sz="2400" b="1" dirty="0">
                <a:latin typeface="Century Gothic" panose="020B0502020202020204" pitchFamily="34" charset="0"/>
              </a:rPr>
            </a:br>
            <a:r>
              <a:rPr lang="en-GB" sz="2400" b="1" dirty="0">
                <a:latin typeface="Century Gothic" panose="020B0502020202020204" pitchFamily="34" charset="0"/>
              </a:rPr>
              <a:t>			  Term 1.1 Week 4</a:t>
            </a:r>
            <a:b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b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pic>
        <p:nvPicPr>
          <p:cNvPr id="14" name="Picture 13" descr="A blue cartoon face with orange headphones&#10;&#10;Description automatically generated">
            <a:extLst>
              <a:ext uri="{FF2B5EF4-FFF2-40B4-BE49-F238E27FC236}">
                <a16:creationId xmlns:a16="http://schemas.microsoft.com/office/drawing/2014/main" id="{D6F2B4F7-691A-42C8-B44C-66D87B1C85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Tree>
    <p:extLst>
      <p:ext uri="{BB962C8B-B14F-4D97-AF65-F5344CB8AC3E}">
        <p14:creationId xmlns:p14="http://schemas.microsoft.com/office/powerpoint/2010/main" val="5619211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ctr"/>
            <a:r>
              <a:rPr lang="en-GB" sz="12000" b="0" dirty="0">
                <a:solidFill>
                  <a:srgbClr val="115076"/>
                </a:solidFill>
                <a:latin typeface="Century Gothic" panose="020B0502020202020204" pitchFamily="34" charset="0"/>
                <a:cs typeface="Calibri" panose="020F0502020204030204" pitchFamily="34" charset="0"/>
              </a:rPr>
              <a:t>go</a:t>
            </a:r>
            <a:endParaRPr lang="en-GB" sz="12000" b="0" dirty="0"/>
          </a:p>
        </p:txBody>
      </p:sp>
      <p:sp>
        <p:nvSpPr>
          <p:cNvPr id="6" name="Rounded Rectangle 5" descr="rectangle"/>
          <p:cNvSpPr/>
          <p:nvPr/>
        </p:nvSpPr>
        <p:spPr>
          <a:xfrm>
            <a:off x="4533793" y="1905553"/>
            <a:ext cx="3058655" cy="2577219"/>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nvGrpSpPr>
          <p:cNvPr id="19" name="Group 18" descr="woman about to score a goal"/>
          <p:cNvGrpSpPr/>
          <p:nvPr/>
        </p:nvGrpSpPr>
        <p:grpSpPr>
          <a:xfrm>
            <a:off x="5164679" y="2083447"/>
            <a:ext cx="2053190" cy="1345553"/>
            <a:chOff x="1083567" y="4298684"/>
            <a:chExt cx="2741959" cy="1796936"/>
          </a:xfrm>
        </p:grpSpPr>
        <p:pic>
          <p:nvPicPr>
            <p:cNvPr id="8" name="Picture 10" descr="woman about to kick a ball"/>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83567" y="4298684"/>
              <a:ext cx="1407092" cy="17969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soccer goal ne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962857" y="4839855"/>
              <a:ext cx="1862669" cy="853723"/>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Box 6"/>
          <p:cNvSpPr txBox="1"/>
          <p:nvPr/>
        </p:nvSpPr>
        <p:spPr>
          <a:xfrm>
            <a:off x="4939651" y="3283020"/>
            <a:ext cx="2312697"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go</a:t>
            </a:r>
            <a:r>
              <a:rPr lang="es-CO" sz="6000" dirty="0">
                <a:solidFill>
                  <a:srgbClr val="115076"/>
                </a:solidFill>
                <a:latin typeface="Century Gothic" panose="020B0502020202020204" pitchFamily="34" charset="0"/>
                <a:cs typeface="Calibri" panose="020F0502020204030204" pitchFamily="34" charset="0"/>
              </a:rPr>
              <a:t>l</a:t>
            </a:r>
          </a:p>
        </p:txBody>
      </p:sp>
      <p:sp>
        <p:nvSpPr>
          <p:cNvPr id="12" name="TextBox 11"/>
          <p:cNvSpPr txBox="1"/>
          <p:nvPr/>
        </p:nvSpPr>
        <p:spPr>
          <a:xfrm>
            <a:off x="531294" y="182458"/>
            <a:ext cx="3696126"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domin</a:t>
            </a:r>
            <a:r>
              <a:rPr lang="es-CO" sz="6000" dirty="0">
                <a:solidFill>
                  <a:srgbClr val="E87D1E"/>
                </a:solidFill>
                <a:latin typeface="Century Gothic" panose="020B0502020202020204" pitchFamily="34" charset="0"/>
                <a:cs typeface="Calibri" panose="020F0502020204030204" pitchFamily="34" charset="0"/>
              </a:rPr>
              <a:t>go</a:t>
            </a:r>
          </a:p>
        </p:txBody>
      </p:sp>
      <p:grpSp>
        <p:nvGrpSpPr>
          <p:cNvPr id="2" name="Group 1" descr="calendar with sunday showing"/>
          <p:cNvGrpSpPr/>
          <p:nvPr/>
        </p:nvGrpSpPr>
        <p:grpSpPr>
          <a:xfrm>
            <a:off x="1497086" y="1383380"/>
            <a:ext cx="1453057" cy="1385227"/>
            <a:chOff x="2131025" y="1125755"/>
            <a:chExt cx="1367334" cy="1367334"/>
          </a:xfrm>
        </p:grpSpPr>
        <p:pic>
          <p:nvPicPr>
            <p:cNvPr id="17412" name="Picture 4" descr="calendar with sunday showi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31025" y="1125755"/>
              <a:ext cx="1367334" cy="136733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311195" y="1125755"/>
              <a:ext cx="1006991" cy="364561"/>
            </a:xfrm>
            <a:prstGeom prst="rect">
              <a:avLst/>
            </a:prstGeom>
            <a:noFill/>
          </p:spPr>
          <p:txBody>
            <a:bodyPr wrap="square" rtlCol="0">
              <a:spAutoFit/>
            </a:bodyPr>
            <a:lstStyle/>
            <a:p>
              <a:pPr algn="ctr"/>
              <a:r>
                <a:rPr lang="en-GB" b="1" dirty="0">
                  <a:solidFill>
                    <a:schemeClr val="bg1"/>
                  </a:solidFill>
                </a:rPr>
                <a:t>SUNDAY</a:t>
              </a:r>
            </a:p>
          </p:txBody>
        </p:sp>
      </p:grpSp>
      <p:sp>
        <p:nvSpPr>
          <p:cNvPr id="10" name="TextBox 9"/>
          <p:cNvSpPr txBox="1"/>
          <p:nvPr/>
        </p:nvSpPr>
        <p:spPr>
          <a:xfrm>
            <a:off x="464209" y="3420333"/>
            <a:ext cx="3830296"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conmi</a:t>
            </a:r>
            <a:r>
              <a:rPr lang="es-CO" sz="6000" dirty="0">
                <a:solidFill>
                  <a:srgbClr val="E87D1E"/>
                </a:solidFill>
                <a:latin typeface="Century Gothic" panose="020B0502020202020204" pitchFamily="34" charset="0"/>
                <a:cs typeface="Calibri" panose="020F0502020204030204" pitchFamily="34" charset="0"/>
              </a:rPr>
              <a:t>go</a:t>
            </a:r>
          </a:p>
        </p:txBody>
      </p:sp>
      <p:sp>
        <p:nvSpPr>
          <p:cNvPr id="24" name="TextBox 23"/>
          <p:cNvSpPr txBox="1"/>
          <p:nvPr/>
        </p:nvSpPr>
        <p:spPr>
          <a:xfrm>
            <a:off x="704725" y="4326886"/>
            <a:ext cx="2961183" cy="646331"/>
          </a:xfrm>
          <a:prstGeom prst="rect">
            <a:avLst/>
          </a:prstGeom>
          <a:noFill/>
        </p:spPr>
        <p:txBody>
          <a:bodyPr wrap="square" rtlCol="0">
            <a:spAutoFit/>
          </a:bodyPr>
          <a:lstStyle/>
          <a:p>
            <a:pPr algn="ctr"/>
            <a:r>
              <a:rPr lang="en-GB" sz="3600" dirty="0">
                <a:solidFill>
                  <a:srgbClr val="115076"/>
                </a:solidFill>
                <a:latin typeface="Century Gothic" panose="020B0502020202020204" pitchFamily="34" charset="0"/>
                <a:cs typeface="Calibri" panose="020F0502020204030204" pitchFamily="34" charset="0"/>
              </a:rPr>
              <a:t>[with me]</a:t>
            </a:r>
          </a:p>
        </p:txBody>
      </p:sp>
      <p:sp>
        <p:nvSpPr>
          <p:cNvPr id="16" name="TextBox 15"/>
          <p:cNvSpPr txBox="1"/>
          <p:nvPr/>
        </p:nvSpPr>
        <p:spPr>
          <a:xfrm>
            <a:off x="4631265" y="4512779"/>
            <a:ext cx="292947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al</a:t>
            </a:r>
            <a:r>
              <a:rPr lang="es-CO" sz="6000" dirty="0">
                <a:solidFill>
                  <a:srgbClr val="E87D1E"/>
                </a:solidFill>
                <a:latin typeface="Century Gothic" panose="020B0502020202020204" pitchFamily="34" charset="0"/>
                <a:cs typeface="Calibri" panose="020F0502020204030204" pitchFamily="34" charset="0"/>
              </a:rPr>
              <a:t>go</a:t>
            </a:r>
          </a:p>
        </p:txBody>
      </p:sp>
      <p:sp>
        <p:nvSpPr>
          <p:cNvPr id="18" name="TextBox 17"/>
          <p:cNvSpPr txBox="1"/>
          <p:nvPr/>
        </p:nvSpPr>
        <p:spPr>
          <a:xfrm>
            <a:off x="4631265" y="5449289"/>
            <a:ext cx="2961183" cy="646331"/>
          </a:xfrm>
          <a:prstGeom prst="rect">
            <a:avLst/>
          </a:prstGeom>
          <a:noFill/>
        </p:spPr>
        <p:txBody>
          <a:bodyPr wrap="square" rtlCol="0">
            <a:spAutoFit/>
          </a:bodyPr>
          <a:lstStyle/>
          <a:p>
            <a:pPr algn="ctr"/>
            <a:r>
              <a:rPr lang="en-GB" sz="3600" dirty="0">
                <a:solidFill>
                  <a:srgbClr val="115076"/>
                </a:solidFill>
                <a:latin typeface="Century Gothic" panose="020B0502020202020204" pitchFamily="34" charset="0"/>
                <a:cs typeface="Calibri" panose="020F0502020204030204" pitchFamily="34" charset="0"/>
              </a:rPr>
              <a:t>[something]</a:t>
            </a:r>
          </a:p>
        </p:txBody>
      </p:sp>
      <p:sp>
        <p:nvSpPr>
          <p:cNvPr id="11" name="TextBox 10"/>
          <p:cNvSpPr txBox="1"/>
          <p:nvPr/>
        </p:nvSpPr>
        <p:spPr>
          <a:xfrm>
            <a:off x="8508719" y="172265"/>
            <a:ext cx="292947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lar</a:t>
            </a:r>
            <a:r>
              <a:rPr lang="es-CO" sz="6000" dirty="0">
                <a:solidFill>
                  <a:srgbClr val="E87D1E"/>
                </a:solidFill>
                <a:latin typeface="Century Gothic" panose="020B0502020202020204" pitchFamily="34" charset="0"/>
                <a:cs typeface="Calibri" panose="020F0502020204030204" pitchFamily="34" charset="0"/>
              </a:rPr>
              <a:t>go</a:t>
            </a:r>
          </a:p>
        </p:txBody>
      </p:sp>
      <p:grpSp>
        <p:nvGrpSpPr>
          <p:cNvPr id="3" name="Group 2" descr="girl with long hair in a ponytail"/>
          <p:cNvGrpSpPr/>
          <p:nvPr/>
        </p:nvGrpSpPr>
        <p:grpSpPr>
          <a:xfrm>
            <a:off x="8939417" y="1279156"/>
            <a:ext cx="2451395" cy="1468849"/>
            <a:chOff x="8939417" y="1279156"/>
            <a:chExt cx="2451395" cy="1468849"/>
          </a:xfrm>
        </p:grpSpPr>
        <p:pic>
          <p:nvPicPr>
            <p:cNvPr id="17410" name="Picture 2" descr="girl with long hair in a ponytail"/>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939417" y="1279156"/>
              <a:ext cx="1911735" cy="1468849"/>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Arrow Connector 13"/>
            <p:cNvCxnSpPr/>
            <p:nvPr/>
          </p:nvCxnSpPr>
          <p:spPr>
            <a:xfrm flipH="1">
              <a:off x="10851152" y="2104596"/>
              <a:ext cx="539660" cy="261756"/>
            </a:xfrm>
            <a:prstGeom prst="straightConnector1">
              <a:avLst/>
            </a:prstGeom>
            <a:ln w="50800">
              <a:solidFill>
                <a:srgbClr val="E87D1E"/>
              </a:solidFill>
              <a:tailEnd type="triangle"/>
            </a:ln>
          </p:spPr>
          <p:style>
            <a:lnRef idx="1">
              <a:schemeClr val="accent1"/>
            </a:lnRef>
            <a:fillRef idx="0">
              <a:schemeClr val="accent1"/>
            </a:fillRef>
            <a:effectRef idx="0">
              <a:schemeClr val="accent1"/>
            </a:effectRef>
            <a:fontRef idx="minor">
              <a:schemeClr val="tx1"/>
            </a:fontRef>
          </p:style>
        </p:cxnSp>
      </p:grpSp>
      <p:sp>
        <p:nvSpPr>
          <p:cNvPr id="5" name="TextBox 4"/>
          <p:cNvSpPr txBox="1"/>
          <p:nvPr/>
        </p:nvSpPr>
        <p:spPr>
          <a:xfrm>
            <a:off x="8045698" y="3334635"/>
            <a:ext cx="3855512"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jue</a:t>
            </a:r>
            <a:r>
              <a:rPr lang="es-CO" sz="6000" dirty="0">
                <a:solidFill>
                  <a:srgbClr val="E87D1E"/>
                </a:solidFill>
                <a:latin typeface="Century Gothic" panose="020B0502020202020204" pitchFamily="34" charset="0"/>
                <a:cs typeface="Calibri" panose="020F0502020204030204" pitchFamily="34" charset="0"/>
              </a:rPr>
              <a:t>go</a:t>
            </a:r>
            <a:r>
              <a:rPr lang="es-CO" sz="6000" dirty="0">
                <a:solidFill>
                  <a:srgbClr val="0070C0"/>
                </a:solidFill>
                <a:latin typeface="Century Gothic" panose="020B0502020202020204" pitchFamily="34" charset="0"/>
                <a:cs typeface="Calibri" panose="020F0502020204030204" pitchFamily="34" charset="0"/>
              </a:rPr>
              <a:t> </a:t>
            </a:r>
            <a:r>
              <a:rPr lang="es-CO" sz="6000" dirty="0">
                <a:solidFill>
                  <a:srgbClr val="115076"/>
                </a:solidFill>
                <a:latin typeface="Century Gothic" panose="020B0502020202020204" pitchFamily="34" charset="0"/>
                <a:cs typeface="Calibri" panose="020F0502020204030204" pitchFamily="34" charset="0"/>
              </a:rPr>
              <a:t>(n)</a:t>
            </a:r>
          </a:p>
        </p:txBody>
      </p:sp>
      <p:pic>
        <p:nvPicPr>
          <p:cNvPr id="17414" name="Picture 6" descr="playing cards"/>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387621" y="4430082"/>
            <a:ext cx="1661523" cy="1534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633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go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4" name="go_gol.wav"/>
                                        </p:tgtEl>
                                      </p:cMediaNode>
                                    </p:audio>
                                  </p:sub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subTnLst>
                                    <p:audio>
                                      <p:cMediaNode>
                                        <p:cTn display="0" masterRel="sameClick">
                                          <p:stCondLst>
                                            <p:cond evt="begin" delay="0">
                                              <p:tn val="21"/>
                                            </p:cond>
                                          </p:stCondLst>
                                          <p:endCondLst>
                                            <p:cond evt="onStopAudio" delay="0">
                                              <p:tgtEl>
                                                <p:sldTgt/>
                                              </p:tgtEl>
                                            </p:cond>
                                          </p:endCondLst>
                                        </p:cTn>
                                        <p:tgtEl>
                                          <p:sndTgt r:embed="rId5" name="go_domingo.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subTnLst>
                                    <p:audio>
                                      <p:cMediaNode>
                                        <p:cTn display="0" masterRel="sameClick">
                                          <p:stCondLst>
                                            <p:cond evt="begin" delay="0">
                                              <p:tn val="26"/>
                                            </p:cond>
                                          </p:stCondLst>
                                          <p:endCondLst>
                                            <p:cond evt="onStopAudio" delay="0">
                                              <p:tgtEl>
                                                <p:sldTgt/>
                                              </p:tgtEl>
                                            </p:cond>
                                          </p:endCondLst>
                                        </p:cTn>
                                        <p:tgtEl>
                                          <p:sndTgt r:embed="rId5" name="go_domingo.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subTnLst>
                                    <p:audio>
                                      <p:cMediaNode>
                                        <p:cTn display="0" masterRel="sameClick">
                                          <p:stCondLst>
                                            <p:cond evt="begin" delay="0">
                                              <p:tn val="31"/>
                                            </p:cond>
                                          </p:stCondLst>
                                          <p:endCondLst>
                                            <p:cond evt="onStopAudio" delay="0">
                                              <p:tgtEl>
                                                <p:sldTgt/>
                                              </p:tgtEl>
                                            </p:cond>
                                          </p:endCondLst>
                                        </p:cTn>
                                        <p:tgtEl>
                                          <p:sndTgt r:embed="rId6" name="go_largo.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subTnLst>
                                    <p:audio>
                                      <p:cMediaNode>
                                        <p:cTn display="0" masterRel="sameClick">
                                          <p:stCondLst>
                                            <p:cond evt="begin" delay="0">
                                              <p:tn val="36"/>
                                            </p:cond>
                                          </p:stCondLst>
                                          <p:endCondLst>
                                            <p:cond evt="onStopAudio" delay="0">
                                              <p:tgtEl>
                                                <p:sldTgt/>
                                              </p:tgtEl>
                                            </p:cond>
                                          </p:endCondLst>
                                        </p:cTn>
                                        <p:tgtEl>
                                          <p:sndTgt r:embed="rId6" name="go_largo.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subTnLst>
                                    <p:audio>
                                      <p:cMediaNode>
                                        <p:cTn display="0" masterRel="sameClick">
                                          <p:stCondLst>
                                            <p:cond evt="begin" delay="0">
                                              <p:tn val="41"/>
                                            </p:cond>
                                          </p:stCondLst>
                                          <p:endCondLst>
                                            <p:cond evt="onStopAudio" delay="0">
                                              <p:tgtEl>
                                                <p:sldTgt/>
                                              </p:tgtEl>
                                            </p:cond>
                                          </p:endCondLst>
                                        </p:cTn>
                                        <p:tgtEl>
                                          <p:sndTgt r:embed="rId7" name="go_conmigo.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subTnLst>
                                    <p:audio>
                                      <p:cMediaNode>
                                        <p:cTn display="0" masterRel="sameClick">
                                          <p:stCondLst>
                                            <p:cond evt="begin" delay="0">
                                              <p:tn val="46"/>
                                            </p:cond>
                                          </p:stCondLst>
                                          <p:endCondLst>
                                            <p:cond evt="onStopAudio" delay="0">
                                              <p:tgtEl>
                                                <p:sldTgt/>
                                              </p:tgtEl>
                                            </p:cond>
                                          </p:endCondLst>
                                        </p:cTn>
                                        <p:tgtEl>
                                          <p:sndTgt r:embed="rId7" name="go_conmigo.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500"/>
                                        <p:tgtEl>
                                          <p:spTgt spid="16"/>
                                        </p:tgtEl>
                                      </p:cBhvr>
                                    </p:animEffect>
                                  </p:childTnLst>
                                  <p:subTnLst>
                                    <p:audio>
                                      <p:cMediaNode>
                                        <p:cTn display="0" masterRel="sameClick">
                                          <p:stCondLst>
                                            <p:cond evt="begin" delay="0">
                                              <p:tn val="51"/>
                                            </p:cond>
                                          </p:stCondLst>
                                          <p:endCondLst>
                                            <p:cond evt="onStopAudio" delay="0">
                                              <p:tgtEl>
                                                <p:sldTgt/>
                                              </p:tgtEl>
                                            </p:cond>
                                          </p:endCondLst>
                                        </p:cTn>
                                        <p:tgtEl>
                                          <p:sndTgt r:embed="rId8" name="go_algo.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500"/>
                                        <p:tgtEl>
                                          <p:spTgt spid="18"/>
                                        </p:tgtEl>
                                      </p:cBhvr>
                                    </p:animEffect>
                                  </p:childTnLst>
                                  <p:subTnLst>
                                    <p:audio>
                                      <p:cMediaNode>
                                        <p:cTn display="0" masterRel="sameClick">
                                          <p:stCondLst>
                                            <p:cond evt="begin" delay="0">
                                              <p:tn val="56"/>
                                            </p:cond>
                                          </p:stCondLst>
                                          <p:endCondLst>
                                            <p:cond evt="onStopAudio" delay="0">
                                              <p:tgtEl>
                                                <p:sldTgt/>
                                              </p:tgtEl>
                                            </p:cond>
                                          </p:endCondLst>
                                        </p:cTn>
                                        <p:tgtEl>
                                          <p:sndTgt r:embed="rId8" name="go_algo.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5"/>
                                        </p:tgtEl>
                                        <p:attrNameLst>
                                          <p:attrName>style.visibility</p:attrName>
                                        </p:attrNameLst>
                                      </p:cBhvr>
                                      <p:to>
                                        <p:strVal val="visible"/>
                                      </p:to>
                                    </p:set>
                                    <p:animEffect transition="in" filter="fade">
                                      <p:cBhvr>
                                        <p:cTn id="63" dur="500"/>
                                        <p:tgtEl>
                                          <p:spTgt spid="5"/>
                                        </p:tgtEl>
                                      </p:cBhvr>
                                    </p:animEffect>
                                  </p:childTnLst>
                                  <p:subTnLst>
                                    <p:audio>
                                      <p:cMediaNode>
                                        <p:cTn display="0" masterRel="sameClick">
                                          <p:stCondLst>
                                            <p:cond evt="begin" delay="0">
                                              <p:tn val="61"/>
                                            </p:cond>
                                          </p:stCondLst>
                                          <p:endCondLst>
                                            <p:cond evt="onStopAudio" delay="0">
                                              <p:tgtEl>
                                                <p:sldTgt/>
                                              </p:tgtEl>
                                            </p:cond>
                                          </p:endCondLst>
                                        </p:cTn>
                                        <p:tgtEl>
                                          <p:sndTgt r:embed="rId9" name="go_juego.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7414"/>
                                        </p:tgtEl>
                                        <p:attrNameLst>
                                          <p:attrName>style.visibility</p:attrName>
                                        </p:attrNameLst>
                                      </p:cBhvr>
                                      <p:to>
                                        <p:strVal val="visible"/>
                                      </p:to>
                                    </p:set>
                                    <p:animEffect transition="in" filter="fade">
                                      <p:cBhvr>
                                        <p:cTn id="68" dur="500"/>
                                        <p:tgtEl>
                                          <p:spTgt spid="17414"/>
                                        </p:tgtEl>
                                      </p:cBhvr>
                                    </p:animEffect>
                                  </p:childTnLst>
                                  <p:subTnLst>
                                    <p:audio>
                                      <p:cMediaNode>
                                        <p:cTn display="0" masterRel="sameClick">
                                          <p:stCondLst>
                                            <p:cond evt="begin" delay="0">
                                              <p:tn val="66"/>
                                            </p:cond>
                                          </p:stCondLst>
                                          <p:endCondLst>
                                            <p:cond evt="onStopAudio" delay="0">
                                              <p:tgtEl>
                                                <p:sldTgt/>
                                              </p:tgtEl>
                                            </p:cond>
                                          </p:endCondLst>
                                        </p:cTn>
                                        <p:tgtEl>
                                          <p:sndTgt r:embed="rId9" name="go_jueg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p:bldP spid="12" grpId="0"/>
      <p:bldP spid="10" grpId="0"/>
      <p:bldP spid="24" grpId="0"/>
      <p:bldP spid="16" grpId="0"/>
      <p:bldP spid="18" grpId="0"/>
      <p:bldP spid="11"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ctr"/>
            <a:r>
              <a:rPr lang="en-GB" sz="12000" b="0" dirty="0">
                <a:solidFill>
                  <a:srgbClr val="115076"/>
                </a:solidFill>
                <a:latin typeface="Century Gothic" panose="020B0502020202020204" pitchFamily="34" charset="0"/>
                <a:cs typeface="Calibri" panose="020F0502020204030204" pitchFamily="34" charset="0"/>
              </a:rPr>
              <a:t>go</a:t>
            </a:r>
            <a:endParaRPr lang="en-GB" sz="12000" b="0" dirty="0"/>
          </a:p>
        </p:txBody>
      </p:sp>
      <p:sp>
        <p:nvSpPr>
          <p:cNvPr id="6" name="Rounded Rectangle 5" descr="rectangle"/>
          <p:cNvSpPr/>
          <p:nvPr/>
        </p:nvSpPr>
        <p:spPr>
          <a:xfrm>
            <a:off x="4533793" y="1905553"/>
            <a:ext cx="3058655" cy="2577219"/>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TextBox 6"/>
          <p:cNvSpPr txBox="1"/>
          <p:nvPr/>
        </p:nvSpPr>
        <p:spPr>
          <a:xfrm>
            <a:off x="4939651" y="3283020"/>
            <a:ext cx="2312697"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go</a:t>
            </a:r>
            <a:r>
              <a:rPr lang="es-CO" sz="6000" dirty="0">
                <a:solidFill>
                  <a:srgbClr val="115076"/>
                </a:solidFill>
                <a:latin typeface="Century Gothic" panose="020B0502020202020204" pitchFamily="34" charset="0"/>
                <a:cs typeface="Calibri" panose="020F0502020204030204" pitchFamily="34" charset="0"/>
              </a:rPr>
              <a:t>l</a:t>
            </a:r>
          </a:p>
        </p:txBody>
      </p:sp>
      <p:sp>
        <p:nvSpPr>
          <p:cNvPr id="12" name="TextBox 11"/>
          <p:cNvSpPr txBox="1"/>
          <p:nvPr/>
        </p:nvSpPr>
        <p:spPr>
          <a:xfrm>
            <a:off x="531294" y="182458"/>
            <a:ext cx="3696126"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domin</a:t>
            </a:r>
            <a:r>
              <a:rPr lang="es-CO" sz="6000" dirty="0">
                <a:solidFill>
                  <a:srgbClr val="E87D1E"/>
                </a:solidFill>
                <a:latin typeface="Century Gothic" panose="020B0502020202020204" pitchFamily="34" charset="0"/>
                <a:cs typeface="Calibri" panose="020F0502020204030204" pitchFamily="34" charset="0"/>
              </a:rPr>
              <a:t>go</a:t>
            </a:r>
          </a:p>
        </p:txBody>
      </p:sp>
      <p:sp>
        <p:nvSpPr>
          <p:cNvPr id="10" name="TextBox 9"/>
          <p:cNvSpPr txBox="1"/>
          <p:nvPr/>
        </p:nvSpPr>
        <p:spPr>
          <a:xfrm>
            <a:off x="464209" y="3420333"/>
            <a:ext cx="3830296"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conmi</a:t>
            </a:r>
            <a:r>
              <a:rPr lang="es-CO" sz="6000" dirty="0">
                <a:solidFill>
                  <a:srgbClr val="E87D1E"/>
                </a:solidFill>
                <a:latin typeface="Century Gothic" panose="020B0502020202020204" pitchFamily="34" charset="0"/>
                <a:cs typeface="Calibri" panose="020F0502020204030204" pitchFamily="34" charset="0"/>
              </a:rPr>
              <a:t>go</a:t>
            </a:r>
          </a:p>
        </p:txBody>
      </p:sp>
      <p:sp>
        <p:nvSpPr>
          <p:cNvPr id="16" name="TextBox 15"/>
          <p:cNvSpPr txBox="1"/>
          <p:nvPr/>
        </p:nvSpPr>
        <p:spPr>
          <a:xfrm>
            <a:off x="4631265" y="4512779"/>
            <a:ext cx="292947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al</a:t>
            </a:r>
            <a:r>
              <a:rPr lang="es-CO" sz="6000" dirty="0">
                <a:solidFill>
                  <a:srgbClr val="E87D1E"/>
                </a:solidFill>
                <a:latin typeface="Century Gothic" panose="020B0502020202020204" pitchFamily="34" charset="0"/>
                <a:cs typeface="Calibri" panose="020F0502020204030204" pitchFamily="34" charset="0"/>
              </a:rPr>
              <a:t>go</a:t>
            </a:r>
          </a:p>
        </p:txBody>
      </p:sp>
      <p:sp>
        <p:nvSpPr>
          <p:cNvPr id="11" name="TextBox 10"/>
          <p:cNvSpPr txBox="1"/>
          <p:nvPr/>
        </p:nvSpPr>
        <p:spPr>
          <a:xfrm>
            <a:off x="8508719" y="172265"/>
            <a:ext cx="292947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lar</a:t>
            </a:r>
            <a:r>
              <a:rPr lang="es-CO" sz="6000" dirty="0">
                <a:solidFill>
                  <a:srgbClr val="E87D1E"/>
                </a:solidFill>
                <a:latin typeface="Century Gothic" panose="020B0502020202020204" pitchFamily="34" charset="0"/>
                <a:cs typeface="Calibri" panose="020F0502020204030204" pitchFamily="34" charset="0"/>
              </a:rPr>
              <a:t>go</a:t>
            </a:r>
          </a:p>
        </p:txBody>
      </p:sp>
      <p:sp>
        <p:nvSpPr>
          <p:cNvPr id="5" name="TextBox 4"/>
          <p:cNvSpPr txBox="1"/>
          <p:nvPr/>
        </p:nvSpPr>
        <p:spPr>
          <a:xfrm>
            <a:off x="8045698" y="3334635"/>
            <a:ext cx="3855512"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jue</a:t>
            </a:r>
            <a:r>
              <a:rPr lang="es-CO" sz="6000" dirty="0">
                <a:solidFill>
                  <a:srgbClr val="E87D1E"/>
                </a:solidFill>
                <a:latin typeface="Century Gothic" panose="020B0502020202020204" pitchFamily="34" charset="0"/>
                <a:cs typeface="Calibri" panose="020F0502020204030204" pitchFamily="34" charset="0"/>
              </a:rPr>
              <a:t>go</a:t>
            </a:r>
            <a:r>
              <a:rPr lang="es-CO" sz="6000" dirty="0">
                <a:solidFill>
                  <a:srgbClr val="0070C0"/>
                </a:solidFill>
                <a:latin typeface="Century Gothic" panose="020B0502020202020204" pitchFamily="34" charset="0"/>
                <a:cs typeface="Calibri" panose="020F0502020204030204" pitchFamily="34" charset="0"/>
              </a:rPr>
              <a:t> </a:t>
            </a:r>
            <a:r>
              <a:rPr lang="es-CO" sz="6000" dirty="0">
                <a:solidFill>
                  <a:srgbClr val="115076"/>
                </a:solidFill>
                <a:latin typeface="Century Gothic" panose="020B0502020202020204" pitchFamily="34" charset="0"/>
                <a:cs typeface="Calibri" panose="020F0502020204030204" pitchFamily="34" charset="0"/>
              </a:rPr>
              <a:t>(n)</a:t>
            </a:r>
          </a:p>
        </p:txBody>
      </p:sp>
    </p:spTree>
    <p:extLst>
      <p:ext uri="{BB962C8B-B14F-4D97-AF65-F5344CB8AC3E}">
        <p14:creationId xmlns:p14="http://schemas.microsoft.com/office/powerpoint/2010/main" val="2109382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go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4" name="go_gol.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subTnLst>
                                    <p:audio>
                                      <p:cMediaNode>
                                        <p:cTn display="0" masterRel="sameClick">
                                          <p:stCondLst>
                                            <p:cond evt="begin" delay="0">
                                              <p:tn val="18"/>
                                            </p:cond>
                                          </p:stCondLst>
                                          <p:endCondLst>
                                            <p:cond evt="onStopAudio" delay="0">
                                              <p:tgtEl>
                                                <p:sldTgt/>
                                              </p:tgtEl>
                                            </p:cond>
                                          </p:endCondLst>
                                        </p:cTn>
                                        <p:tgtEl>
                                          <p:sndTgt r:embed="rId5" name="go_domingo.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subTnLst>
                                    <p:audio>
                                      <p:cMediaNode>
                                        <p:cTn display="0" masterRel="sameClick">
                                          <p:stCondLst>
                                            <p:cond evt="begin" delay="0">
                                              <p:tn val="23"/>
                                            </p:cond>
                                          </p:stCondLst>
                                          <p:endCondLst>
                                            <p:cond evt="onStopAudio" delay="0">
                                              <p:tgtEl>
                                                <p:sldTgt/>
                                              </p:tgtEl>
                                            </p:cond>
                                          </p:endCondLst>
                                        </p:cTn>
                                        <p:tgtEl>
                                          <p:sndTgt r:embed="rId6" name="go_largo.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subTnLst>
                                    <p:audio>
                                      <p:cMediaNode>
                                        <p:cTn display="0" masterRel="sameClick">
                                          <p:stCondLst>
                                            <p:cond evt="begin" delay="0">
                                              <p:tn val="28"/>
                                            </p:cond>
                                          </p:stCondLst>
                                          <p:endCondLst>
                                            <p:cond evt="onStopAudio" delay="0">
                                              <p:tgtEl>
                                                <p:sldTgt/>
                                              </p:tgtEl>
                                            </p:cond>
                                          </p:endCondLst>
                                        </p:cTn>
                                        <p:tgtEl>
                                          <p:sndTgt r:embed="rId7" name="go_conmigo.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subTnLst>
                                    <p:audio>
                                      <p:cMediaNode>
                                        <p:cTn display="0" masterRel="sameClick">
                                          <p:stCondLst>
                                            <p:cond evt="begin" delay="0">
                                              <p:tn val="33"/>
                                            </p:cond>
                                          </p:stCondLst>
                                          <p:endCondLst>
                                            <p:cond evt="onStopAudio" delay="0">
                                              <p:tgtEl>
                                                <p:sldTgt/>
                                              </p:tgtEl>
                                            </p:cond>
                                          </p:endCondLst>
                                        </p:cTn>
                                        <p:tgtEl>
                                          <p:sndTgt r:embed="rId8" name="go_algo.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500"/>
                                        <p:tgtEl>
                                          <p:spTgt spid="5"/>
                                        </p:tgtEl>
                                      </p:cBhvr>
                                    </p:animEffect>
                                  </p:childTnLst>
                                  <p:subTnLst>
                                    <p:audio>
                                      <p:cMediaNode>
                                        <p:cTn display="0" masterRel="sameClick">
                                          <p:stCondLst>
                                            <p:cond evt="begin" delay="0">
                                              <p:tn val="38"/>
                                            </p:cond>
                                          </p:stCondLst>
                                          <p:endCondLst>
                                            <p:cond evt="onStopAudio" delay="0">
                                              <p:tgtEl>
                                                <p:sldTgt/>
                                              </p:tgtEl>
                                            </p:cond>
                                          </p:endCondLst>
                                        </p:cTn>
                                        <p:tgtEl>
                                          <p:sndTgt r:embed="rId9" name="go_jueg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p:bldP spid="12" grpId="0"/>
      <p:bldP spid="10" grpId="0"/>
      <p:bldP spid="16" grpId="0"/>
      <p:bldP spid="11"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sz="12000" b="0" dirty="0">
                <a:solidFill>
                  <a:srgbClr val="115076"/>
                </a:solidFill>
                <a:latin typeface="Century Gothic" panose="020B0502020202020204" pitchFamily="34" charset="0"/>
                <a:cs typeface="Calibri" panose="020F0502020204030204" pitchFamily="34" charset="0"/>
              </a:rPr>
              <a:t>go</a:t>
            </a:r>
            <a:endParaRPr lang="en-GB" sz="12000" b="0" dirty="0"/>
          </a:p>
        </p:txBody>
      </p:sp>
      <p:sp>
        <p:nvSpPr>
          <p:cNvPr id="6" name="Rounded Rectangle 5" descr="rectangle"/>
          <p:cNvSpPr/>
          <p:nvPr/>
        </p:nvSpPr>
        <p:spPr>
          <a:xfrm>
            <a:off x="4554859" y="1852863"/>
            <a:ext cx="3058655" cy="2577219"/>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TextBox 6"/>
          <p:cNvSpPr txBox="1"/>
          <p:nvPr/>
        </p:nvSpPr>
        <p:spPr>
          <a:xfrm>
            <a:off x="4939651" y="3283020"/>
            <a:ext cx="2312697"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go</a:t>
            </a:r>
            <a:r>
              <a:rPr lang="es-CO" sz="6000" dirty="0">
                <a:solidFill>
                  <a:srgbClr val="115076"/>
                </a:solidFill>
                <a:latin typeface="Century Gothic" panose="020B0502020202020204" pitchFamily="34" charset="0"/>
                <a:cs typeface="Calibri" panose="020F0502020204030204" pitchFamily="34" charset="0"/>
              </a:rPr>
              <a:t>l</a:t>
            </a:r>
          </a:p>
        </p:txBody>
      </p:sp>
      <p:sp>
        <p:nvSpPr>
          <p:cNvPr id="12" name="TextBox 11"/>
          <p:cNvSpPr txBox="1"/>
          <p:nvPr/>
        </p:nvSpPr>
        <p:spPr>
          <a:xfrm>
            <a:off x="531294" y="182458"/>
            <a:ext cx="3696126"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domin</a:t>
            </a:r>
            <a:r>
              <a:rPr lang="es-CO" sz="6000" dirty="0">
                <a:solidFill>
                  <a:srgbClr val="E87D1E"/>
                </a:solidFill>
                <a:latin typeface="Century Gothic" panose="020B0502020202020204" pitchFamily="34" charset="0"/>
                <a:cs typeface="Calibri" panose="020F0502020204030204" pitchFamily="34" charset="0"/>
              </a:rPr>
              <a:t>go</a:t>
            </a:r>
          </a:p>
        </p:txBody>
      </p:sp>
      <p:sp>
        <p:nvSpPr>
          <p:cNvPr id="10" name="TextBox 9"/>
          <p:cNvSpPr txBox="1"/>
          <p:nvPr/>
        </p:nvSpPr>
        <p:spPr>
          <a:xfrm>
            <a:off x="464209" y="3420333"/>
            <a:ext cx="3830296"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conmi</a:t>
            </a:r>
            <a:r>
              <a:rPr lang="es-CO" sz="6000" dirty="0">
                <a:solidFill>
                  <a:srgbClr val="E87D1E"/>
                </a:solidFill>
                <a:latin typeface="Century Gothic" panose="020B0502020202020204" pitchFamily="34" charset="0"/>
                <a:cs typeface="Calibri" panose="020F0502020204030204" pitchFamily="34" charset="0"/>
              </a:rPr>
              <a:t>go</a:t>
            </a:r>
          </a:p>
        </p:txBody>
      </p:sp>
      <p:sp>
        <p:nvSpPr>
          <p:cNvPr id="16" name="TextBox 15"/>
          <p:cNvSpPr txBox="1"/>
          <p:nvPr/>
        </p:nvSpPr>
        <p:spPr>
          <a:xfrm>
            <a:off x="4631265" y="4512779"/>
            <a:ext cx="292947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al</a:t>
            </a:r>
            <a:r>
              <a:rPr lang="es-CO" sz="6000" dirty="0">
                <a:solidFill>
                  <a:srgbClr val="E87D1E"/>
                </a:solidFill>
                <a:latin typeface="Century Gothic" panose="020B0502020202020204" pitchFamily="34" charset="0"/>
                <a:cs typeface="Calibri" panose="020F0502020204030204" pitchFamily="34" charset="0"/>
              </a:rPr>
              <a:t>go</a:t>
            </a:r>
          </a:p>
        </p:txBody>
      </p:sp>
      <p:sp>
        <p:nvSpPr>
          <p:cNvPr id="11" name="TextBox 10"/>
          <p:cNvSpPr txBox="1"/>
          <p:nvPr/>
        </p:nvSpPr>
        <p:spPr>
          <a:xfrm>
            <a:off x="8508719" y="172265"/>
            <a:ext cx="292947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lar</a:t>
            </a:r>
            <a:r>
              <a:rPr lang="es-CO" sz="6000" dirty="0">
                <a:solidFill>
                  <a:srgbClr val="E87D1E"/>
                </a:solidFill>
                <a:latin typeface="Century Gothic" panose="020B0502020202020204" pitchFamily="34" charset="0"/>
                <a:cs typeface="Calibri" panose="020F0502020204030204" pitchFamily="34" charset="0"/>
              </a:rPr>
              <a:t>go</a:t>
            </a:r>
          </a:p>
        </p:txBody>
      </p:sp>
      <p:sp>
        <p:nvSpPr>
          <p:cNvPr id="5" name="TextBox 4"/>
          <p:cNvSpPr txBox="1"/>
          <p:nvPr/>
        </p:nvSpPr>
        <p:spPr>
          <a:xfrm>
            <a:off x="8045698" y="3334635"/>
            <a:ext cx="3855512"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jue</a:t>
            </a:r>
            <a:r>
              <a:rPr lang="es-CO" sz="6000" dirty="0">
                <a:solidFill>
                  <a:srgbClr val="E87D1E"/>
                </a:solidFill>
                <a:latin typeface="Century Gothic" panose="020B0502020202020204" pitchFamily="34" charset="0"/>
                <a:cs typeface="Calibri" panose="020F0502020204030204" pitchFamily="34" charset="0"/>
              </a:rPr>
              <a:t>go</a:t>
            </a:r>
            <a:r>
              <a:rPr lang="es-CO" sz="6000" dirty="0">
                <a:solidFill>
                  <a:srgbClr val="0070C0"/>
                </a:solidFill>
                <a:latin typeface="Century Gothic" panose="020B0502020202020204" pitchFamily="34" charset="0"/>
                <a:cs typeface="Calibri" panose="020F0502020204030204" pitchFamily="34" charset="0"/>
              </a:rPr>
              <a:t> </a:t>
            </a:r>
            <a:r>
              <a:rPr lang="es-CO" sz="6000" dirty="0">
                <a:solidFill>
                  <a:srgbClr val="115076"/>
                </a:solidFill>
                <a:latin typeface="Century Gothic" panose="020B0502020202020204" pitchFamily="34" charset="0"/>
                <a:cs typeface="Calibri" panose="020F0502020204030204" pitchFamily="34" charset="0"/>
              </a:rPr>
              <a:t>(n)</a:t>
            </a:r>
          </a:p>
        </p:txBody>
      </p:sp>
    </p:spTree>
    <p:extLst>
      <p:ext uri="{BB962C8B-B14F-4D97-AF65-F5344CB8AC3E}">
        <p14:creationId xmlns:p14="http://schemas.microsoft.com/office/powerpoint/2010/main" val="3074114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p:bldP spid="12" grpId="0"/>
      <p:bldP spid="10" grpId="0"/>
      <p:bldP spid="16" grpId="0"/>
      <p:bldP spid="11"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5307" y="264787"/>
            <a:ext cx="10515600" cy="1325563"/>
          </a:xfrm>
        </p:spPr>
        <p:txBody>
          <a:bodyPr>
            <a:normAutofit fontScale="90000"/>
          </a:bodyPr>
          <a:lstStyle/>
          <a:p>
            <a:pPr algn="ctr"/>
            <a:r>
              <a:rPr lang="en-GB" sz="12000" b="0" dirty="0" err="1">
                <a:solidFill>
                  <a:srgbClr val="115076"/>
                </a:solidFill>
                <a:latin typeface="Century Gothic" panose="020B0502020202020204" pitchFamily="34" charset="0"/>
                <a:cs typeface="Calibri" panose="020F0502020204030204" pitchFamily="34" charset="0"/>
              </a:rPr>
              <a:t>gu</a:t>
            </a:r>
            <a:endParaRPr lang="en-GB" sz="12000" b="0" dirty="0"/>
          </a:p>
        </p:txBody>
      </p:sp>
      <p:sp>
        <p:nvSpPr>
          <p:cNvPr id="4" name="Rounded Rectangle 3" descr="rectangle"/>
          <p:cNvSpPr/>
          <p:nvPr/>
        </p:nvSpPr>
        <p:spPr>
          <a:xfrm>
            <a:off x="3810001" y="1696954"/>
            <a:ext cx="4639733" cy="4168303"/>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Picture 5" descr="small boy with a question asking a ma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69579" y="1903820"/>
            <a:ext cx="2652837" cy="2652837"/>
          </a:xfrm>
          <a:prstGeom prst="rect">
            <a:avLst/>
          </a:prstGeom>
        </p:spPr>
      </p:pic>
      <p:sp>
        <p:nvSpPr>
          <p:cNvPr id="5" name="TextBox 4"/>
          <p:cNvSpPr txBox="1"/>
          <p:nvPr/>
        </p:nvSpPr>
        <p:spPr>
          <a:xfrm>
            <a:off x="3981238" y="4556657"/>
            <a:ext cx="4229523"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pre</a:t>
            </a:r>
            <a:r>
              <a:rPr lang="es-CO" sz="6000" dirty="0">
                <a:solidFill>
                  <a:srgbClr val="E87D1E"/>
                </a:solidFill>
                <a:latin typeface="Century Gothic" panose="020B0502020202020204" pitchFamily="34" charset="0"/>
                <a:cs typeface="Calibri" panose="020F0502020204030204" pitchFamily="34" charset="0"/>
              </a:rPr>
              <a:t>gu</a:t>
            </a:r>
            <a:r>
              <a:rPr lang="es-CO" sz="6000" dirty="0">
                <a:solidFill>
                  <a:srgbClr val="115076"/>
                </a:solidFill>
                <a:latin typeface="Century Gothic" panose="020B0502020202020204" pitchFamily="34" charset="0"/>
                <a:cs typeface="Calibri" panose="020F0502020204030204" pitchFamily="34" charset="0"/>
              </a:rPr>
              <a:t>ntar</a:t>
            </a:r>
          </a:p>
        </p:txBody>
      </p:sp>
      <p:sp>
        <p:nvSpPr>
          <p:cNvPr id="7" name="TextBox 6"/>
          <p:cNvSpPr txBox="1"/>
          <p:nvPr/>
        </p:nvSpPr>
        <p:spPr>
          <a:xfrm>
            <a:off x="0" y="1903820"/>
            <a:ext cx="3810001"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se</a:t>
            </a:r>
            <a:r>
              <a:rPr lang="es-CO" sz="6000" dirty="0">
                <a:solidFill>
                  <a:srgbClr val="E87D1E"/>
                </a:solidFill>
                <a:latin typeface="Century Gothic" panose="020B0502020202020204" pitchFamily="34" charset="0"/>
                <a:cs typeface="Calibri" panose="020F0502020204030204" pitchFamily="34" charset="0"/>
              </a:rPr>
              <a:t>gu</a:t>
            </a:r>
            <a:r>
              <a:rPr lang="es-CO" sz="6000" dirty="0">
                <a:solidFill>
                  <a:srgbClr val="115076"/>
                </a:solidFill>
                <a:latin typeface="Century Gothic" panose="020B0502020202020204" pitchFamily="34" charset="0"/>
                <a:cs typeface="Calibri" panose="020F0502020204030204" pitchFamily="34" charset="0"/>
              </a:rPr>
              <a:t>ndo</a:t>
            </a:r>
          </a:p>
        </p:txBody>
      </p:sp>
      <p:pic>
        <p:nvPicPr>
          <p:cNvPr id="18434" name="Picture 2" descr="a podiu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3260" y="3635946"/>
            <a:ext cx="2178579" cy="1241791"/>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descr="podium with an arrow pointing to the second spot"/>
          <p:cNvCxnSpPr/>
          <p:nvPr/>
        </p:nvCxnSpPr>
        <p:spPr>
          <a:xfrm>
            <a:off x="813391" y="3058070"/>
            <a:ext cx="303028" cy="879007"/>
          </a:xfrm>
          <a:prstGeom prst="straightConnector1">
            <a:avLst/>
          </a:prstGeom>
          <a:ln w="47625">
            <a:solidFill>
              <a:srgbClr val="E87D1E"/>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625662" y="1696954"/>
            <a:ext cx="3310829" cy="1938992"/>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¡mucho </a:t>
            </a:r>
            <a:r>
              <a:rPr lang="es-CO" sz="6000" dirty="0">
                <a:solidFill>
                  <a:srgbClr val="E87D1E"/>
                </a:solidFill>
                <a:latin typeface="Century Gothic" panose="020B0502020202020204" pitchFamily="34" charset="0"/>
                <a:cs typeface="Calibri" panose="020F0502020204030204" pitchFamily="34" charset="0"/>
              </a:rPr>
              <a:t>gu</a:t>
            </a:r>
            <a:r>
              <a:rPr lang="es-CO" sz="6000" dirty="0">
                <a:solidFill>
                  <a:srgbClr val="115076"/>
                </a:solidFill>
                <a:latin typeface="Century Gothic" panose="020B0502020202020204" pitchFamily="34" charset="0"/>
                <a:cs typeface="Calibri" panose="020F0502020204030204" pitchFamily="34" charset="0"/>
              </a:rPr>
              <a:t>sto!</a:t>
            </a:r>
          </a:p>
        </p:txBody>
      </p:sp>
      <p:pic>
        <p:nvPicPr>
          <p:cNvPr id="18436" name="Picture 4" descr="handshak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406783" y="3635946"/>
            <a:ext cx="1869552" cy="1311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4247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gu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gu_preguntar.wav"/>
                                        </p:tgtEl>
                                      </p:cMediaNode>
                                    </p:audio>
                                  </p:sub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5" name="gu_segundo.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8434"/>
                                        </p:tgtEl>
                                        <p:attrNameLst>
                                          <p:attrName>style.visibility</p:attrName>
                                        </p:attrNameLst>
                                      </p:cBhvr>
                                      <p:to>
                                        <p:strVal val="visible"/>
                                      </p:to>
                                    </p:set>
                                    <p:animEffect transition="in" filter="fade">
                                      <p:cBhvr>
                                        <p:cTn id="28" dur="500"/>
                                        <p:tgtEl>
                                          <p:spTgt spid="18434"/>
                                        </p:tgtEl>
                                      </p:cBhvr>
                                    </p:animEffect>
                                  </p:childTnLst>
                                  <p:subTnLst>
                                    <p:audio>
                                      <p:cMediaNode>
                                        <p:cTn display="0" masterRel="sameClick">
                                          <p:stCondLst>
                                            <p:cond evt="begin" delay="0">
                                              <p:tn val="26"/>
                                            </p:cond>
                                          </p:stCondLst>
                                          <p:endCondLst>
                                            <p:cond evt="onStopAudio" delay="0">
                                              <p:tgtEl>
                                                <p:sldTgt/>
                                              </p:tgtEl>
                                            </p:cond>
                                          </p:endCondLst>
                                        </p:cTn>
                                        <p:tgtEl>
                                          <p:sndTgt r:embed="rId5" name="gu_segundo.wav"/>
                                        </p:tgtEl>
                                      </p:cMediaNode>
                                    </p:audio>
                                  </p:subTnLst>
                                </p:cTn>
                              </p:par>
                              <p:par>
                                <p:cTn id="29" presetID="10"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subTnLst>
                                    <p:audio>
                                      <p:cMediaNode>
                                        <p:cTn display="0" masterRel="sameClick">
                                          <p:stCondLst>
                                            <p:cond evt="begin" delay="0">
                                              <p:tn val="34"/>
                                            </p:cond>
                                          </p:stCondLst>
                                          <p:endCondLst>
                                            <p:cond evt="onStopAudio" delay="0">
                                              <p:tgtEl>
                                                <p:sldTgt/>
                                              </p:tgtEl>
                                            </p:cond>
                                          </p:endCondLst>
                                        </p:cTn>
                                        <p:tgtEl>
                                          <p:sndTgt r:embed="rId6" name="gu_%C2%A1mucho gusto!.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8436"/>
                                        </p:tgtEl>
                                        <p:attrNameLst>
                                          <p:attrName>style.visibility</p:attrName>
                                        </p:attrNameLst>
                                      </p:cBhvr>
                                      <p:to>
                                        <p:strVal val="visible"/>
                                      </p:to>
                                    </p:set>
                                    <p:animEffect transition="in" filter="fade">
                                      <p:cBhvr>
                                        <p:cTn id="41" dur="500"/>
                                        <p:tgtEl>
                                          <p:spTgt spid="18436"/>
                                        </p:tgtEl>
                                      </p:cBhvr>
                                    </p:animEffect>
                                  </p:childTnLst>
                                  <p:subTnLst>
                                    <p:audio>
                                      <p:cMediaNode>
                                        <p:cTn display="0" masterRel="sameClick">
                                          <p:stCondLst>
                                            <p:cond evt="begin" delay="0">
                                              <p:tn val="39"/>
                                            </p:cond>
                                          </p:stCondLst>
                                          <p:endCondLst>
                                            <p:cond evt="onStopAudio" delay="0">
                                              <p:tgtEl>
                                                <p:sldTgt/>
                                              </p:tgtEl>
                                            </p:cond>
                                          </p:endCondLst>
                                        </p:cTn>
                                        <p:tgtEl>
                                          <p:sndTgt r:embed="rId6" name="gu_%C2%A1mucho gust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5307" y="264787"/>
            <a:ext cx="10515600" cy="1325563"/>
          </a:xfrm>
        </p:spPr>
        <p:txBody>
          <a:bodyPr>
            <a:normAutofit fontScale="90000"/>
          </a:bodyPr>
          <a:lstStyle/>
          <a:p>
            <a:pPr algn="ctr"/>
            <a:r>
              <a:rPr lang="en-GB" sz="12000" b="0" dirty="0" err="1">
                <a:solidFill>
                  <a:srgbClr val="115076"/>
                </a:solidFill>
                <a:latin typeface="Century Gothic" panose="020B0502020202020204" pitchFamily="34" charset="0"/>
                <a:cs typeface="Calibri" panose="020F0502020204030204" pitchFamily="34" charset="0"/>
              </a:rPr>
              <a:t>gu</a:t>
            </a:r>
            <a:endParaRPr lang="en-GB" sz="12000" b="0" dirty="0"/>
          </a:p>
        </p:txBody>
      </p:sp>
      <p:sp>
        <p:nvSpPr>
          <p:cNvPr id="4" name="Rounded Rectangle 3" descr="rectangle"/>
          <p:cNvSpPr/>
          <p:nvPr/>
        </p:nvSpPr>
        <p:spPr>
          <a:xfrm>
            <a:off x="3810001" y="1696954"/>
            <a:ext cx="4639733" cy="4168303"/>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TextBox 4"/>
          <p:cNvSpPr txBox="1"/>
          <p:nvPr/>
        </p:nvSpPr>
        <p:spPr>
          <a:xfrm>
            <a:off x="3981238" y="4556657"/>
            <a:ext cx="4229523"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pre</a:t>
            </a:r>
            <a:r>
              <a:rPr lang="es-CO" sz="6000" dirty="0">
                <a:solidFill>
                  <a:srgbClr val="E87D1E"/>
                </a:solidFill>
                <a:latin typeface="Century Gothic" panose="020B0502020202020204" pitchFamily="34" charset="0"/>
                <a:cs typeface="Calibri" panose="020F0502020204030204" pitchFamily="34" charset="0"/>
              </a:rPr>
              <a:t>gu</a:t>
            </a:r>
            <a:r>
              <a:rPr lang="es-CO" sz="6000" dirty="0">
                <a:solidFill>
                  <a:srgbClr val="115076"/>
                </a:solidFill>
                <a:latin typeface="Century Gothic" panose="020B0502020202020204" pitchFamily="34" charset="0"/>
                <a:cs typeface="Calibri" panose="020F0502020204030204" pitchFamily="34" charset="0"/>
              </a:rPr>
              <a:t>ntar</a:t>
            </a:r>
          </a:p>
        </p:txBody>
      </p:sp>
      <p:sp>
        <p:nvSpPr>
          <p:cNvPr id="7" name="TextBox 6"/>
          <p:cNvSpPr txBox="1"/>
          <p:nvPr/>
        </p:nvSpPr>
        <p:spPr>
          <a:xfrm>
            <a:off x="0" y="1903820"/>
            <a:ext cx="3810001"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se</a:t>
            </a:r>
            <a:r>
              <a:rPr lang="es-CO" sz="6000" dirty="0">
                <a:solidFill>
                  <a:srgbClr val="E87D1E"/>
                </a:solidFill>
                <a:latin typeface="Century Gothic" panose="020B0502020202020204" pitchFamily="34" charset="0"/>
                <a:cs typeface="Calibri" panose="020F0502020204030204" pitchFamily="34" charset="0"/>
              </a:rPr>
              <a:t>gu</a:t>
            </a:r>
            <a:r>
              <a:rPr lang="es-CO" sz="6000" dirty="0">
                <a:solidFill>
                  <a:srgbClr val="115076"/>
                </a:solidFill>
                <a:latin typeface="Century Gothic" panose="020B0502020202020204" pitchFamily="34" charset="0"/>
                <a:cs typeface="Calibri" panose="020F0502020204030204" pitchFamily="34" charset="0"/>
              </a:rPr>
              <a:t>ndo</a:t>
            </a:r>
          </a:p>
        </p:txBody>
      </p:sp>
      <p:sp>
        <p:nvSpPr>
          <p:cNvPr id="8" name="TextBox 7"/>
          <p:cNvSpPr txBox="1"/>
          <p:nvPr/>
        </p:nvSpPr>
        <p:spPr>
          <a:xfrm>
            <a:off x="8625662" y="1696954"/>
            <a:ext cx="3310829" cy="1938992"/>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¡mucho </a:t>
            </a:r>
            <a:r>
              <a:rPr lang="es-CO" sz="6000" dirty="0">
                <a:solidFill>
                  <a:srgbClr val="E87D1E"/>
                </a:solidFill>
                <a:latin typeface="Century Gothic" panose="020B0502020202020204" pitchFamily="34" charset="0"/>
                <a:cs typeface="Calibri" panose="020F0502020204030204" pitchFamily="34" charset="0"/>
              </a:rPr>
              <a:t>gu</a:t>
            </a:r>
            <a:r>
              <a:rPr lang="es-CO" sz="6000" dirty="0">
                <a:solidFill>
                  <a:srgbClr val="115076"/>
                </a:solidFill>
                <a:latin typeface="Century Gothic" panose="020B0502020202020204" pitchFamily="34" charset="0"/>
                <a:cs typeface="Calibri" panose="020F0502020204030204" pitchFamily="34" charset="0"/>
              </a:rPr>
              <a:t>sto!</a:t>
            </a:r>
          </a:p>
        </p:txBody>
      </p:sp>
    </p:spTree>
    <p:extLst>
      <p:ext uri="{BB962C8B-B14F-4D97-AF65-F5344CB8AC3E}">
        <p14:creationId xmlns:p14="http://schemas.microsoft.com/office/powerpoint/2010/main" val="2898140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gu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gu_preguntar.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subTnLst>
                                    <p:audio>
                                      <p:cMediaNode>
                                        <p:cTn display="0" masterRel="sameClick">
                                          <p:stCondLst>
                                            <p:cond evt="begin" delay="0">
                                              <p:tn val="18"/>
                                            </p:cond>
                                          </p:stCondLst>
                                          <p:endCondLst>
                                            <p:cond evt="onStopAudio" delay="0">
                                              <p:tgtEl>
                                                <p:sldTgt/>
                                              </p:tgtEl>
                                            </p:cond>
                                          </p:endCondLst>
                                        </p:cTn>
                                        <p:tgtEl>
                                          <p:sndTgt r:embed="rId5" name="gu_segundo.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subTnLst>
                                    <p:audio>
                                      <p:cMediaNode>
                                        <p:cTn display="0" masterRel="sameClick">
                                          <p:stCondLst>
                                            <p:cond evt="begin" delay="0">
                                              <p:tn val="23"/>
                                            </p:cond>
                                          </p:stCondLst>
                                          <p:endCondLst>
                                            <p:cond evt="onStopAudio" delay="0">
                                              <p:tgtEl>
                                                <p:sldTgt/>
                                              </p:tgtEl>
                                            </p:cond>
                                          </p:endCondLst>
                                        </p:cTn>
                                        <p:tgtEl>
                                          <p:sndTgt r:embed="rId6" name="gu_%C2%A1mucho gust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7" grpId="0"/>
      <p:bldP spid="8" grpId="0"/>
    </p:bldLst>
  </p:timing>
</p:sld>
</file>

<file path=ppt/theme/theme1.xml><?xml version="1.0" encoding="utf-8"?>
<a:theme xmlns:a="http://schemas.openxmlformats.org/drawingml/2006/main" name="NCELP_German_2022">
  <a:themeElements>
    <a:clrScheme name="NCELP_Spanish">
      <a:dk1>
        <a:srgbClr val="3A3838"/>
      </a:dk1>
      <a:lt1>
        <a:srgbClr val="FFFFFF"/>
      </a:lt1>
      <a:dk2>
        <a:srgbClr val="AD1519"/>
      </a:dk2>
      <a:lt2>
        <a:srgbClr val="FFFFFF"/>
      </a:lt2>
      <a:accent1>
        <a:srgbClr val="AD1519"/>
      </a:accent1>
      <a:accent2>
        <a:srgbClr val="FABD00"/>
      </a:accent2>
      <a:accent3>
        <a:srgbClr val="3A5EAB"/>
      </a:accent3>
      <a:accent4>
        <a:srgbClr val="FFE597"/>
      </a:accent4>
      <a:accent5>
        <a:srgbClr val="F8C6C7"/>
      </a:accent5>
      <a:accent6>
        <a:srgbClr val="ABBCE2"/>
      </a:accent6>
      <a:hlink>
        <a:srgbClr val="48A1FA"/>
      </a:hlink>
      <a:folHlink>
        <a:srgbClr val="C490AA"/>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08476035-FE37-4A1E-9017-54745564295B}" vid="{CFD2779D-9734-472B-B15D-6BE8A98158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938</TotalTime>
  <Words>6904</Words>
  <Application>Microsoft Office PowerPoint</Application>
  <PresentationFormat>Widescreen</PresentationFormat>
  <Paragraphs>983</Paragraphs>
  <Slides>41</Slides>
  <Notes>41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Arial</vt:lpstr>
      <vt:lpstr>Calibri</vt:lpstr>
      <vt:lpstr>Century Gothic</vt:lpstr>
      <vt:lpstr>Tw Cen MT</vt:lpstr>
      <vt:lpstr>NCELP_German_2022</vt:lpstr>
      <vt:lpstr>PowerPoint Presentation</vt:lpstr>
      <vt:lpstr>ga</vt:lpstr>
      <vt:lpstr>ga</vt:lpstr>
      <vt:lpstr>ga</vt:lpstr>
      <vt:lpstr>go</vt:lpstr>
      <vt:lpstr>go</vt:lpstr>
      <vt:lpstr>go</vt:lpstr>
      <vt:lpstr>gu</vt:lpstr>
      <vt:lpstr>gu</vt:lpstr>
      <vt:lpstr>gu</vt:lpstr>
      <vt:lpstr>Fonética</vt:lpstr>
      <vt:lpstr>Vocabulario</vt:lpstr>
      <vt:lpstr>Palabra antónima</vt:lpstr>
      <vt:lpstr>Describing what there is around you: Using ‘es’ and ‘son’</vt:lpstr>
      <vt:lpstr>Lucía describe tres ciudades</vt:lpstr>
      <vt:lpstr>Daniel describe también</vt:lpstr>
      <vt:lpstr>¿Cómo se dice en inglés?</vt:lpstr>
      <vt:lpstr>¿Cómo es España?</vt:lpstr>
      <vt:lpstr>¿Cómo es Inglaterra? </vt:lpstr>
      <vt:lpstr>PowerPoint Presentation</vt:lpstr>
      <vt:lpstr>Vocabulario</vt:lpstr>
      <vt:lpstr>cheap</vt:lpstr>
      <vt:lpstr>old, ancient</vt:lpstr>
      <vt:lpstr>famous</vt:lpstr>
      <vt:lpstr>ugly</vt:lpstr>
      <vt:lpstr>rich</vt:lpstr>
      <vt:lpstr>What is s/he like? What is it like?</vt:lpstr>
      <vt:lpstr>they are (trait)</vt:lpstr>
      <vt:lpstr>bad</vt:lpstr>
      <vt:lpstr>good</vt:lpstr>
      <vt:lpstr>pretty</vt:lpstr>
      <vt:lpstr>Describing what there is around you: Using ‘es’ and ‘son’</vt:lpstr>
      <vt:lpstr>¿Cómo es? ¿Cómo son? </vt:lpstr>
      <vt:lpstr>¿Cómo es? ¿Cómo son? </vt:lpstr>
      <vt:lpstr>Día del profesor*</vt:lpstr>
      <vt:lpstr>¿Cómo es? ¿Cómo son? </vt:lpstr>
      <vt:lpstr>¿Cómo es? ¿Cómo son? </vt:lpstr>
      <vt:lpstr>¿Cómo es? ¿Cómo son? </vt:lpstr>
      <vt:lpstr>¿Cómo es? ¿Cómo son? </vt:lpstr>
      <vt:lpstr>Vocabulario</vt:lpstr>
      <vt:lpstr>Deberes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75</cp:revision>
  <dcterms:created xsi:type="dcterms:W3CDTF">2023-08-02T13:04:54Z</dcterms:created>
  <dcterms:modified xsi:type="dcterms:W3CDTF">2023-09-06T13:01:57Z</dcterms:modified>
</cp:coreProperties>
</file>