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66" r:id="rId2"/>
    <p:sldId id="839" r:id="rId3"/>
    <p:sldId id="269" r:id="rId4"/>
    <p:sldId id="392" r:id="rId5"/>
    <p:sldId id="379" r:id="rId6"/>
    <p:sldId id="393" r:id="rId7"/>
    <p:sldId id="301" r:id="rId8"/>
    <p:sldId id="336" r:id="rId9"/>
    <p:sldId id="326" r:id="rId10"/>
    <p:sldId id="315" r:id="rId11"/>
    <p:sldId id="328" r:id="rId12"/>
    <p:sldId id="331" r:id="rId13"/>
    <p:sldId id="841" r:id="rId14"/>
    <p:sldId id="843" r:id="rId15"/>
    <p:sldId id="842" r:id="rId16"/>
    <p:sldId id="840" r:id="rId17"/>
    <p:sldId id="337" r:id="rId18"/>
    <p:sldId id="339" r:id="rId19"/>
    <p:sldId id="340" r:id="rId20"/>
    <p:sldId id="341" r:id="rId21"/>
    <p:sldId id="342" r:id="rId22"/>
    <p:sldId id="343" r:id="rId23"/>
    <p:sldId id="344" r:id="rId24"/>
    <p:sldId id="345" r:id="rId25"/>
    <p:sldId id="346" r:id="rId26"/>
    <p:sldId id="347" r:id="rId27"/>
    <p:sldId id="348" r:id="rId28"/>
    <p:sldId id="349" r:id="rId29"/>
    <p:sldId id="350" r:id="rId30"/>
    <p:sldId id="351" r:id="rId31"/>
    <p:sldId id="352" r:id="rId32"/>
    <p:sldId id="353" r:id="rId33"/>
    <p:sldId id="267" r:id="rId34"/>
    <p:sldId id="325" r:id="rId35"/>
    <p:sldId id="332" r:id="rId36"/>
    <p:sldId id="334" r:id="rId37"/>
    <p:sldId id="33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3399"/>
    <a:srgbClr val="FEF8F8"/>
    <a:srgbClr val="3A5E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27262" autoAdjust="0"/>
  </p:normalViewPr>
  <p:slideViewPr>
    <p:cSldViewPr snapToGrid="0">
      <p:cViewPr varScale="1">
        <p:scale>
          <a:sx n="27" d="100"/>
          <a:sy n="27" d="100"/>
        </p:scale>
        <p:origin x="3696" y="54"/>
      </p:cViewPr>
      <p:guideLst/>
    </p:cSldViewPr>
  </p:slideViewPr>
  <p:notesTextViewPr>
    <p:cViewPr>
      <p:scale>
        <a:sx n="3" d="2"/>
        <a:sy n="3" d="2"/>
      </p:scale>
      <p:origin x="0" y="0"/>
    </p:cViewPr>
  </p:notesTextViewPr>
  <p:sorterViewPr>
    <p:cViewPr varScale="1">
      <p:scale>
        <a:sx n="100" d="100"/>
        <a:sy n="100" d="100"/>
      </p:scale>
      <p:origin x="0" y="-1019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BF75FF-01CB-4DD5-BDC0-070D2A699270}"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BA9D11-A1D5-48E5-A2C2-6AA9CC8A0ED6}" type="slidenum">
              <a:rPr lang="en-GB" smtClean="0"/>
              <a:t>‹#›</a:t>
            </a:fld>
            <a:endParaRPr lang="en-GB"/>
          </a:p>
        </p:txBody>
      </p:sp>
    </p:spTree>
    <p:extLst>
      <p:ext uri="{BB962C8B-B14F-4D97-AF65-F5344CB8AC3E}">
        <p14:creationId xmlns:p14="http://schemas.microsoft.com/office/powerpoint/2010/main" val="1953906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unsplash.com/@shubph?utm_source=unsplash&amp;utm_medium=referral&amp;utm_content=creditCopyText"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unsplash.com/s/photos/bouquet?utm_source=unsplash&amp;utm_medium=referral&amp;utm_content=creditCopyText" TargetMode="External"/><Relationship Id="rId4" Type="http://schemas.openxmlformats.org/officeDocument/2006/relationships/hyperlink" Target="https://unsplash.com/@anajlu?utm_source=unsplash&amp;utm_medium=referral&amp;utm_content=creditCopyText"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  AQA list does not have </a:t>
            </a:r>
            <a:r>
              <a:rPr lang="en-GB" b="1" u="sng" dirty="0" err="1">
                <a:solidFill>
                  <a:srgbClr val="FF0000"/>
                </a:solidFill>
              </a:rPr>
              <a:t>Inglaterra</a:t>
            </a:r>
            <a:r>
              <a:rPr lang="en-GB" b="1" dirty="0">
                <a:solidFill>
                  <a:srgbClr val="FF0000"/>
                </a:solidFill>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ii) Edexcel list does not have </a:t>
            </a:r>
            <a:r>
              <a:rPr lang="en-GB" b="1" u="sng" dirty="0" err="1">
                <a:solidFill>
                  <a:srgbClr val="FF0000"/>
                </a:solidFill>
              </a:rPr>
              <a:t>autor</a:t>
            </a:r>
            <a:r>
              <a:rPr lang="en-GB" b="1" dirty="0">
                <a:solidFill>
                  <a:srgbClr val="FF0000"/>
                </a:solidFill>
              </a:rPr>
              <a:t>. (This is a cognate that could be used in reading assessments).</a:t>
            </a:r>
            <a:br>
              <a:rPr lang="en-GB" b="1" dirty="0">
                <a:solidFill>
                  <a:srgbClr val="FF0000"/>
                </a:solidFill>
              </a:rPr>
            </a:br>
            <a:r>
              <a:rPr lang="en-GB" b="1" dirty="0">
                <a:solidFill>
                  <a:srgbClr val="FF0000"/>
                </a:solidFill>
              </a:rPr>
              <a:t>iii) </a:t>
            </a:r>
            <a:r>
              <a:rPr lang="en-GB" b="1" dirty="0" err="1">
                <a:solidFill>
                  <a:srgbClr val="FF0000"/>
                </a:solidFill>
              </a:rPr>
              <a:t>Eduqas</a:t>
            </a:r>
            <a:r>
              <a:rPr lang="en-GB" b="1" dirty="0">
                <a:solidFill>
                  <a:srgbClr val="FF0000"/>
                </a:solidFill>
              </a:rPr>
              <a:t> list does not have </a:t>
            </a:r>
            <a:r>
              <a:rPr lang="en-GB" b="1" u="sng" dirty="0" err="1">
                <a:solidFill>
                  <a:srgbClr val="FF0000"/>
                </a:solidFill>
              </a:rPr>
              <a:t>flor</a:t>
            </a:r>
            <a:r>
              <a:rPr lang="en-GB" b="1" u="sng">
                <a:solidFill>
                  <a:srgbClr val="FF0000"/>
                </a:solidFill>
              </a:rPr>
              <a:t>.</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[que]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p</a:t>
            </a:r>
            <a:r>
              <a:rPr lang="en-GB" sz="1200" b="0" dirty="0">
                <a:solidFill>
                  <a:prstClr val="white"/>
                </a:solidFill>
              </a:rPr>
              <a:t>lural nouns with -es</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a:t>
            </a:r>
            <a:r>
              <a:rPr lang="en-GB" sz="1200" b="0" i="0" dirty="0">
                <a:solidFill>
                  <a:prstClr val="white"/>
                </a:solidFill>
                <a:latin typeface="+mn-lt"/>
                <a:cs typeface="+mn-cs"/>
              </a:rPr>
              <a:t>p</a:t>
            </a:r>
            <a:r>
              <a:rPr lang="en-GB" sz="1200" b="0" dirty="0">
                <a:solidFill>
                  <a:prstClr val="white"/>
                </a:solidFill>
              </a:rPr>
              <a:t>lural nouns with –s</a:t>
            </a:r>
            <a:endParaRPr lang="en-GB" sz="1200" b="0" i="0" dirty="0">
              <a:solidFill>
                <a:prstClr val="white"/>
              </a:solidFill>
              <a:latin typeface="Calibri" panose="020F0502020204030204" pitchFamily="34" charset="0"/>
              <a:cs typeface="Calibri" panose="020F0502020204030204" pitchFamily="34" charset="0"/>
            </a:endParaRPr>
          </a:p>
          <a:p>
            <a:pPr algn="l"/>
            <a:r>
              <a:rPr lang="en-GB" sz="1200" b="0" i="0" dirty="0">
                <a:solidFill>
                  <a:prstClr val="white"/>
                </a:solidFill>
                <a:latin typeface="Calibri" panose="020F0502020204030204" pitchFamily="34" charset="0"/>
                <a:cs typeface="Calibri" panose="020F0502020204030204" pitchFamily="34" charset="0"/>
              </a:rPr>
              <a:t>Consolidation of TENER</a:t>
            </a:r>
            <a:endParaRPr lang="en-GB" sz="1200" b="0" i="0" dirty="0">
              <a:solidFill>
                <a:prstClr val="white"/>
              </a:solidFill>
              <a:latin typeface="+mn-lt"/>
              <a:cs typeface="+mn-cs"/>
            </a:endParaRPr>
          </a:p>
          <a:p>
            <a:pPr algn="l"/>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7.1.2.2 (introduce) </a:t>
            </a:r>
            <a:r>
              <a:rPr lang="es-ES" b="0" dirty="0"/>
              <a:t>uno [425]; dos [64]; tres [134]; cuatro [241]; cinco [284]; seis [438]; siete [603]; ocho [641]; nueve [991]; diez [449]; once [1700]; doce [1138]; color [358]; plan [625]; flor [739]; autor/a [513]; profesor/a [501]; director/a [592]; número [324]</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7.1.1.6 (revisit) </a:t>
            </a:r>
            <a:r>
              <a:rPr lang="es-ES" b="0" dirty="0"/>
              <a:t>¿quién? [289]; hablar [90]; comprar [361]; bailar [1323]; llegar [75]; escuchar [281]; amiga [1172]; música [340]; tarde¹ [392]; temprano [1578]; importante [171]; bien [78]; con [14]; otra vez [59-vez]; pareja¹ [892]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7.1.1.1 (revisit) </a:t>
            </a:r>
            <a:r>
              <a:rPr lang="es-ES" b="0" dirty="0"/>
              <a:t>estar [21]; estoy; estás; está; norte [624]; sur [661]; Inglaterra [N/A]; España [N/A]; ¿dónde? [161] en [5]; hola [1245]; hasta luego [luego-150]</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2 minutes</a:t>
            </a:r>
          </a:p>
          <a:p>
            <a:br>
              <a:rPr lang="en-GB" b="1" dirty="0"/>
            </a:br>
            <a:r>
              <a:rPr lang="en-GB" b="1" dirty="0"/>
              <a:t>Aim</a:t>
            </a:r>
            <a:r>
              <a:rPr lang="en-GB" dirty="0"/>
              <a:t>: to introduce the 2</a:t>
            </a:r>
            <a:r>
              <a:rPr lang="en-GB" baseline="30000" dirty="0"/>
              <a:t>nd</a:t>
            </a:r>
            <a:r>
              <a:rPr lang="en-GB" dirty="0"/>
              <a:t> plural rule for Spanish nouns.</a:t>
            </a:r>
            <a:br>
              <a:rPr lang="en-GB" dirty="0"/>
            </a:br>
            <a:endParaRPr lang="en-GB" dirty="0"/>
          </a:p>
          <a:p>
            <a:r>
              <a:rPr lang="en-GB" b="1" dirty="0"/>
              <a:t>Procedure:</a:t>
            </a:r>
            <a:br>
              <a:rPr lang="en-GB" b="1" dirty="0"/>
            </a:br>
            <a:r>
              <a:rPr lang="en-GB" b="0" dirty="0"/>
              <a:t>1. Click to present the information.</a:t>
            </a:r>
          </a:p>
          <a:p>
            <a:r>
              <a:rPr lang="en-GB" b="0" dirty="0"/>
              <a:t>2. Elicit the English meanings for the Spanish examples.</a:t>
            </a:r>
            <a:br>
              <a:rPr lang="en-GB" b="0" dirty="0"/>
            </a:br>
            <a:endParaRPr lang="en-GB" b="1" dirty="0"/>
          </a:p>
          <a:p>
            <a:r>
              <a:rPr lang="en-GB" b="1" dirty="0"/>
              <a:t>Note: </a:t>
            </a:r>
          </a:p>
          <a:p>
            <a:r>
              <a:rPr lang="en-GB" b="0" dirty="0"/>
              <a:t>1. </a:t>
            </a:r>
            <a:r>
              <a:rPr lang="en-GB" dirty="0"/>
              <a:t>Students following the SoW should be familiar with the first</a:t>
            </a:r>
            <a:r>
              <a:rPr lang="en-GB" baseline="0" dirty="0"/>
              <a:t> </a:t>
            </a:r>
            <a:r>
              <a:rPr lang="en-GB" dirty="0"/>
              <a:t>half of the explanation. After ‘</a:t>
            </a:r>
            <a:r>
              <a:rPr lang="en-GB" dirty="0" err="1"/>
              <a:t>tengo</a:t>
            </a:r>
            <a:r>
              <a:rPr lang="en-GB" dirty="0"/>
              <a:t> plantas’, the teacher can elicit more examples of nouns that pluralise by adding</a:t>
            </a:r>
            <a:r>
              <a:rPr lang="en-GB" baseline="0" dirty="0"/>
              <a:t> –s to the singular form (e.g. </a:t>
            </a:r>
            <a:r>
              <a:rPr lang="en-GB" baseline="0" dirty="0" err="1"/>
              <a:t>bicicleta</a:t>
            </a:r>
            <a:r>
              <a:rPr lang="en-GB" baseline="0" dirty="0"/>
              <a:t>, </a:t>
            </a:r>
            <a:r>
              <a:rPr lang="en-GB" baseline="0" dirty="0" err="1"/>
              <a:t>teléfono</a:t>
            </a:r>
            <a:r>
              <a:rPr lang="en-GB" baseline="0" dirty="0"/>
              <a:t>, </a:t>
            </a:r>
            <a:r>
              <a:rPr lang="en-GB" baseline="0" dirty="0" err="1"/>
              <a:t>cámara</a:t>
            </a:r>
            <a:r>
              <a:rPr lang="en-GB" baseline="0" dirty="0"/>
              <a:t>, </a:t>
            </a:r>
            <a:r>
              <a:rPr lang="en-GB" baseline="0" dirty="0" err="1"/>
              <a:t>cama</a:t>
            </a:r>
            <a:r>
              <a:rPr lang="en-GB" baseline="0" dirty="0"/>
              <a:t>, casa, </a:t>
            </a:r>
            <a:r>
              <a:rPr lang="en-GB" baseline="0" dirty="0" err="1"/>
              <a:t>pregunta</a:t>
            </a:r>
            <a:r>
              <a:rPr lang="en-GB" baseline="0" dirty="0"/>
              <a:t>).</a:t>
            </a:r>
          </a:p>
          <a:p>
            <a:r>
              <a:rPr lang="en-GB" baseline="0" dirty="0"/>
              <a:t>2. For now, we simply treat ‘</a:t>
            </a:r>
            <a:r>
              <a:rPr lang="en-GB" baseline="0" dirty="0" err="1"/>
              <a:t>autores</a:t>
            </a:r>
            <a:r>
              <a:rPr lang="en-GB" baseline="0" dirty="0"/>
              <a:t>’ and ‘</a:t>
            </a:r>
            <a:r>
              <a:rPr lang="en-GB" baseline="0" dirty="0" err="1"/>
              <a:t>profesores</a:t>
            </a:r>
            <a:r>
              <a:rPr lang="en-GB" baseline="0" dirty="0"/>
              <a:t>’ in their plural form as masculine (i.e. male teachers, male authors). </a:t>
            </a:r>
            <a:r>
              <a:rPr lang="en-GB" b="0" baseline="0" dirty="0"/>
              <a:t>In </a:t>
            </a:r>
            <a:r>
              <a:rPr lang="en-GB" baseline="0" dirty="0"/>
              <a:t>lesson 2, we will introduce rules regarding the biological gender marking on plural nouns.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a:t>
            </a:r>
            <a:r>
              <a:rPr lang="en-US" b="0" baseline="0" dirty="0"/>
              <a:t> practise distinguishing between nouns that </a:t>
            </a:r>
            <a:r>
              <a:rPr lang="en-US" b="0" baseline="0" dirty="0" err="1"/>
              <a:t>pluralise</a:t>
            </a:r>
            <a:r>
              <a:rPr lang="en-US" b="0" baseline="0" dirty="0"/>
              <a:t> with –s and -</a:t>
            </a:r>
            <a:r>
              <a:rPr lang="en-US" b="0" baseline="0" dirty="0" err="1"/>
              <a:t>es</a:t>
            </a:r>
            <a:endParaRPr lang="en-US" b="1" dirty="0"/>
          </a:p>
          <a:p>
            <a:endParaRPr lang="en-US" b="1" dirty="0"/>
          </a:p>
          <a:p>
            <a:r>
              <a:rPr lang="en-US" b="1" dirty="0"/>
              <a:t>Procedure:</a:t>
            </a:r>
          </a:p>
          <a:p>
            <a:r>
              <a:rPr lang="en-US" b="0" dirty="0"/>
              <a:t>1. Students</a:t>
            </a:r>
            <a:r>
              <a:rPr lang="en-US" b="0" baseline="0" dirty="0"/>
              <a:t> write 1-6.</a:t>
            </a:r>
          </a:p>
          <a:p>
            <a:r>
              <a:rPr lang="en-US" b="0" dirty="0"/>
              <a:t>2. They read each sentence and decide what the missing</a:t>
            </a:r>
            <a:r>
              <a:rPr lang="en-US" b="0" baseline="0" dirty="0"/>
              <a:t> noun must be (see right hand side).</a:t>
            </a:r>
          </a:p>
          <a:p>
            <a:r>
              <a:rPr lang="en-US" b="0" baseline="0" dirty="0"/>
              <a:t>3. They write ‘A’ or ‘B’.</a:t>
            </a:r>
          </a:p>
          <a:p>
            <a:r>
              <a:rPr lang="en-US" b="0" baseline="0" dirty="0"/>
              <a:t>4. Teacher checks answers, eliciting the meanings of the sentences.</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br>
              <a:rPr lang="en-US" b="1" dirty="0"/>
            </a:br>
            <a:br>
              <a:rPr lang="en-US" b="1" dirty="0"/>
            </a:br>
            <a:r>
              <a:rPr lang="en-US" b="1" dirty="0"/>
              <a:t>Aim:</a:t>
            </a:r>
            <a:r>
              <a:rPr lang="en-US" b="1" baseline="0" dirty="0"/>
              <a:t> </a:t>
            </a:r>
            <a:r>
              <a:rPr lang="en-US" b="0" baseline="0" dirty="0"/>
              <a:t>to practise ‘listening out’ for noun endings and to practise writing the new words (transcription)</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GB" dirty="0"/>
              <a:t> Play the audio. </a:t>
            </a:r>
            <a:r>
              <a:rPr lang="en-GB" baseline="0" dirty="0"/>
              <a:t>Decide if the noun ends in –s or –es (this is a simple ‘listening out’ for the form).</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Students listen again</a:t>
            </a:r>
            <a:r>
              <a:rPr lang="en-US" b="0" baseline="0" dirty="0"/>
              <a:t> and </a:t>
            </a:r>
            <a:r>
              <a:rPr lang="en-GB" baseline="0" dirty="0"/>
              <a:t>write what they hear (transcribing both the number and plural noun).</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b="1" baseline="0" dirty="0"/>
              <a:t> </a:t>
            </a:r>
            <a:r>
              <a:rPr lang="en-GB" baseline="0" dirty="0"/>
              <a:t>Higher-achieving groups may be able to complete both parts as they listen.</a:t>
            </a:r>
            <a:endParaRPr lang="en-US" b="1"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2060"/>
                </a:solidFill>
                <a:effectLst/>
                <a:uLnTx/>
                <a:uFillTx/>
                <a:latin typeface="+mj-lt"/>
              </a:rPr>
              <a:t>1.tres </a:t>
            </a:r>
            <a:r>
              <a:rPr kumimoji="0" lang="en-GB" sz="1200" b="0" i="0" u="none" strike="noStrike" kern="0" cap="none" spc="0" normalizeH="0" baseline="0" noProof="0" dirty="0" err="1">
                <a:ln>
                  <a:noFill/>
                </a:ln>
                <a:solidFill>
                  <a:srgbClr val="002060"/>
                </a:solidFill>
                <a:effectLst/>
                <a:uLnTx/>
                <a:uFillTx/>
                <a:latin typeface="+mj-lt"/>
              </a:rPr>
              <a:t>tareas</a:t>
            </a:r>
            <a:r>
              <a:rPr kumimoji="0" lang="en-GB" sz="1200" b="0" i="0" u="none" strike="noStrike" kern="0" cap="none" spc="0" normalizeH="0" baseline="0" noProof="0" dirty="0">
                <a:ln>
                  <a:noFill/>
                </a:ln>
                <a:solidFill>
                  <a:srgbClr val="002060"/>
                </a:solidFill>
                <a:effectLst/>
                <a:uLnTx/>
                <a:uFillTx/>
                <a:latin typeface="+mj-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2060"/>
                </a:solidFill>
                <a:effectLst/>
                <a:uLnTx/>
                <a:uFillTx/>
                <a:latin typeface="+mj-lt"/>
              </a:rPr>
              <a:t>2. seis </a:t>
            </a:r>
            <a:r>
              <a:rPr kumimoji="0" lang="en-GB" sz="1200" b="0" i="0" u="none" strike="noStrike" kern="0" cap="none" spc="0" normalizeH="0" baseline="0" noProof="0" dirty="0" err="1">
                <a:ln>
                  <a:noFill/>
                </a:ln>
                <a:solidFill>
                  <a:srgbClr val="002060"/>
                </a:solidFill>
                <a:effectLst/>
                <a:uLnTx/>
                <a:uFillTx/>
                <a:latin typeface="+mj-lt"/>
              </a:rPr>
              <a:t>profesores</a:t>
            </a:r>
            <a:r>
              <a:rPr kumimoji="0" lang="en-GB" sz="1200" b="0" i="0" u="none" strike="noStrike" kern="0" cap="none" spc="0" normalizeH="0" baseline="0" noProof="0" dirty="0">
                <a:ln>
                  <a:noFill/>
                </a:ln>
                <a:solidFill>
                  <a:srgbClr val="002060"/>
                </a:solidFill>
                <a:effectLst/>
                <a:uLnTx/>
                <a:uFillTx/>
                <a:latin typeface="+mj-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2060"/>
                </a:solidFill>
                <a:effectLst/>
                <a:uLnTx/>
                <a:uFillTx/>
                <a:latin typeface="+mj-lt"/>
              </a:rPr>
              <a:t>3. </a:t>
            </a:r>
            <a:r>
              <a:rPr kumimoji="0" lang="en-GB" sz="1200" b="0" i="0" u="none" strike="noStrike" kern="0" cap="none" spc="0" normalizeH="0" baseline="0" noProof="0" dirty="0" err="1">
                <a:ln>
                  <a:noFill/>
                </a:ln>
                <a:solidFill>
                  <a:srgbClr val="002060"/>
                </a:solidFill>
                <a:effectLst/>
                <a:uLnTx/>
                <a:uFillTx/>
                <a:latin typeface="+mj-lt"/>
              </a:rPr>
              <a:t>cinco</a:t>
            </a:r>
            <a:r>
              <a:rPr kumimoji="0" lang="en-GB" sz="1200" b="0" i="0" u="none" strike="noStrike" kern="0" cap="none" spc="0" normalizeH="0" baseline="0" noProof="0" dirty="0">
                <a:ln>
                  <a:noFill/>
                </a:ln>
                <a:solidFill>
                  <a:srgbClr val="002060"/>
                </a:solidFill>
                <a:effectLst/>
                <a:uLnTx/>
                <a:uFillTx/>
                <a:latin typeface="+mj-lt"/>
              </a:rPr>
              <a:t> </a:t>
            </a:r>
            <a:r>
              <a:rPr kumimoji="0" lang="en-GB" sz="1200" b="0" i="0" u="none" strike="noStrike" kern="0" cap="none" spc="0" normalizeH="0" baseline="0" noProof="0" dirty="0" err="1">
                <a:ln>
                  <a:noFill/>
                </a:ln>
                <a:solidFill>
                  <a:srgbClr val="002060"/>
                </a:solidFill>
                <a:effectLst/>
                <a:uLnTx/>
                <a:uFillTx/>
                <a:latin typeface="+mj-lt"/>
              </a:rPr>
              <a:t>cosas</a:t>
            </a:r>
            <a:r>
              <a:rPr kumimoji="0" lang="en-GB" sz="1200" b="0" i="0" u="none" strike="noStrike" kern="0" cap="none" spc="0" normalizeH="0" baseline="0" noProof="0" dirty="0">
                <a:ln>
                  <a:noFill/>
                </a:ln>
                <a:solidFill>
                  <a:srgbClr val="002060"/>
                </a:solidFill>
                <a:effectLst/>
                <a:uLnTx/>
                <a:uFillTx/>
                <a:latin typeface="+mj-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2060"/>
                </a:solidFill>
                <a:effectLst/>
                <a:uLnTx/>
                <a:uFillTx/>
                <a:latin typeface="+mj-lt"/>
              </a:rPr>
              <a:t>4. dos </a:t>
            </a:r>
            <a:r>
              <a:rPr kumimoji="0" lang="en-GB" sz="1200" b="0" i="0" u="none" strike="noStrike" kern="0" cap="none" spc="0" normalizeH="0" baseline="0" noProof="0" dirty="0" err="1">
                <a:ln>
                  <a:noFill/>
                </a:ln>
                <a:solidFill>
                  <a:srgbClr val="002060"/>
                </a:solidFill>
                <a:effectLst/>
                <a:uLnTx/>
                <a:uFillTx/>
                <a:latin typeface="+mj-lt"/>
              </a:rPr>
              <a:t>colores</a:t>
            </a:r>
            <a:r>
              <a:rPr kumimoji="0" lang="en-GB" sz="1200" b="0" i="0" u="none" strike="noStrike" kern="0" cap="none" spc="0" normalizeH="0" baseline="0" noProof="0" dirty="0">
                <a:ln>
                  <a:noFill/>
                </a:ln>
                <a:solidFill>
                  <a:srgbClr val="002060"/>
                </a:solidFill>
                <a:effectLst/>
                <a:uLnTx/>
                <a:uFillTx/>
                <a:latin typeface="+mj-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2060"/>
                </a:solidFill>
                <a:effectLst/>
                <a:uLnTx/>
                <a:uFillTx/>
                <a:latin typeface="+mj-lt"/>
              </a:rPr>
              <a:t>5. </a:t>
            </a:r>
            <a:r>
              <a:rPr kumimoji="0" lang="en-GB" sz="1200" b="0" i="0" u="none" strike="noStrike" kern="0" cap="none" spc="0" normalizeH="0" baseline="0" noProof="0" dirty="0" err="1">
                <a:ln>
                  <a:noFill/>
                </a:ln>
                <a:solidFill>
                  <a:srgbClr val="002060"/>
                </a:solidFill>
                <a:effectLst/>
                <a:uLnTx/>
                <a:uFillTx/>
                <a:latin typeface="+mj-lt"/>
              </a:rPr>
              <a:t>cuatro</a:t>
            </a:r>
            <a:r>
              <a:rPr kumimoji="0" lang="en-GB" sz="1200" b="0" i="0" u="none" strike="noStrike" kern="0" cap="none" spc="0" normalizeH="0" baseline="0" noProof="0" dirty="0">
                <a:ln>
                  <a:noFill/>
                </a:ln>
                <a:solidFill>
                  <a:srgbClr val="002060"/>
                </a:solidFill>
                <a:effectLst/>
                <a:uLnTx/>
                <a:uFillTx/>
                <a:latin typeface="+mj-lt"/>
              </a:rPr>
              <a:t> planes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2060"/>
                </a:solidFill>
                <a:effectLst/>
                <a:uLnTx/>
                <a:uFillTx/>
                <a:latin typeface="+mj-lt"/>
              </a:rPr>
              <a:t>6. </a:t>
            </a:r>
            <a:r>
              <a:rPr kumimoji="0" lang="en-GB" sz="1200" b="0" i="0" u="none" strike="noStrike" kern="0" cap="none" spc="0" normalizeH="0" baseline="0" noProof="0" dirty="0" err="1">
                <a:ln>
                  <a:noFill/>
                </a:ln>
                <a:solidFill>
                  <a:srgbClr val="002060"/>
                </a:solidFill>
                <a:effectLst/>
                <a:uLnTx/>
                <a:uFillTx/>
                <a:latin typeface="+mj-lt"/>
              </a:rPr>
              <a:t>unos</a:t>
            </a:r>
            <a:r>
              <a:rPr kumimoji="0" lang="en-GB" sz="1200" b="0" i="0" u="none" strike="noStrike" kern="0" cap="none" spc="0" normalizeH="0" baseline="0" noProof="0" dirty="0">
                <a:ln>
                  <a:noFill/>
                </a:ln>
                <a:solidFill>
                  <a:srgbClr val="002060"/>
                </a:solidFill>
                <a:effectLst/>
                <a:uLnTx/>
                <a:uFillTx/>
                <a:latin typeface="+mj-lt"/>
              </a:rPr>
              <a:t> </a:t>
            </a:r>
            <a:r>
              <a:rPr kumimoji="0" lang="en-GB" sz="1200" b="0" i="0" u="none" strike="noStrike" kern="0" cap="none" spc="0" normalizeH="0" baseline="0" noProof="0" dirty="0" err="1">
                <a:ln>
                  <a:noFill/>
                </a:ln>
                <a:solidFill>
                  <a:srgbClr val="002060"/>
                </a:solidFill>
                <a:effectLst/>
                <a:uLnTx/>
                <a:uFillTx/>
                <a:latin typeface="+mj-lt"/>
              </a:rPr>
              <a:t>periódicos</a:t>
            </a:r>
            <a:r>
              <a:rPr kumimoji="0" lang="en-GB" sz="1200" b="0" i="0" u="none" strike="noStrike" kern="0" cap="none" spc="0" normalizeH="0" baseline="0" noProof="0" dirty="0">
                <a:ln>
                  <a:noFill/>
                </a:ln>
                <a:solidFill>
                  <a:srgbClr val="002060"/>
                </a:solidFill>
                <a:effectLst/>
                <a:uLnTx/>
                <a:uFillTx/>
                <a:latin typeface="+mj-lt"/>
              </a:rPr>
              <a:t> </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10 minutes</a:t>
            </a:r>
            <a:br>
              <a:rPr lang="en-GB" dirty="0"/>
            </a:br>
            <a:br>
              <a:rPr lang="en-GB" dirty="0"/>
            </a:br>
            <a:r>
              <a:rPr lang="en-GB" b="1" dirty="0"/>
              <a:t>Aim</a:t>
            </a:r>
            <a:r>
              <a:rPr lang="en-GB" dirty="0"/>
              <a:t>: to practise producing and understanding numbers 2-6 and a variety of plural nouns.</a:t>
            </a:r>
            <a:br>
              <a:rPr lang="en-GB" dirty="0"/>
            </a:br>
            <a:br>
              <a:rPr lang="en-GB" dirty="0"/>
            </a:br>
            <a:r>
              <a:rPr lang="en-GB" b="1" dirty="0"/>
              <a:t>Procedure:</a:t>
            </a:r>
            <a:br>
              <a:rPr lang="en-GB" b="1" dirty="0"/>
            </a:br>
            <a:r>
              <a:rPr lang="en-GB" b="0" dirty="0"/>
              <a:t>1. Model the task using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Click to model A’s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to model B’s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Model how A would fill in a table with the item in English and who has more. (B would also do this, but would tick ‘my partner’ for this item.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Move to the next slide for the first round of 5 x items.  A following slide has a 2</a:t>
            </a:r>
            <a:r>
              <a:rPr lang="en-GB" b="0" baseline="30000" dirty="0"/>
              <a:t>nd</a:t>
            </a:r>
            <a:r>
              <a:rPr lang="en-GB" b="0" dirty="0"/>
              <a:t> round.</a:t>
            </a:r>
            <a:br>
              <a:rPr lang="en-GB" b="0" dirty="0"/>
            </a:br>
            <a:br>
              <a:rPr lang="en-GB" b="0" dirty="0"/>
            </a:br>
            <a:r>
              <a:rPr lang="en-GB" b="1" dirty="0"/>
              <a:t>Note: </a:t>
            </a:r>
            <a:r>
              <a:rPr lang="en-GB" b="0" dirty="0"/>
              <a:t>in response to teacher feedback we have tried to make all the speaking activities possible without handouts.  In this case, we have had to compromise. Students will be able to see their partner’s items as well as their own, if they choose to look.  If they do, it takes away the need to listen to understand.  We suggest students sit back to back and just glance right (As) or left (Bs) at the board and just look for their item in response to what their partner says, meaning they will listen to understand.  </a:t>
            </a:r>
            <a:br>
              <a:rPr lang="en-GB" b="0" dirty="0"/>
            </a:br>
            <a:r>
              <a:rPr lang="en-GB" b="0" dirty="0"/>
              <a:t>If this is not going to work well for your class, there is a version of the task, with handouts, on slides at the end of this slide deck.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71860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ROUND 1: DISPLAY DURING THE SPEAKING ACTIVITY</a:t>
            </a:r>
            <a:br>
              <a:rPr lang="en-GB" b="1" dirty="0"/>
            </a:br>
            <a:br>
              <a:rPr lang="en-GB" b="1" dirty="0"/>
            </a:br>
            <a:r>
              <a:rPr lang="en-GB" b="1" dirty="0"/>
              <a:t>Procedure:</a:t>
            </a:r>
            <a:br>
              <a:rPr lang="en-GB" b="1" dirty="0"/>
            </a:br>
            <a:r>
              <a:rPr lang="en-GB" b="0" dirty="0"/>
              <a:t>1. Ensure students sit back to back but so that each can glance at the board.</a:t>
            </a:r>
            <a:br>
              <a:rPr lang="en-GB" b="0" dirty="0"/>
            </a:br>
            <a:r>
              <a:rPr lang="en-GB" b="0" dirty="0"/>
              <a:t>2. Give students 4 minutes to complete Round 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69361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ROUND 2: DISPLAY DURING THE SPEAKING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70058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br>
              <a:rPr lang="en-GB" b="0" dirty="0"/>
            </a:br>
            <a:r>
              <a:rPr lang="en-GB" b="0" dirty="0"/>
              <a:t>Consolidation</a:t>
            </a:r>
            <a:r>
              <a:rPr lang="en-GB" b="0" baseline="0" dirty="0"/>
              <a:t> of</a:t>
            </a:r>
            <a:r>
              <a:rPr lang="en-GB" b="0" dirty="0"/>
              <a:t> p</a:t>
            </a:r>
            <a:r>
              <a:rPr lang="en-GB" sz="1200" b="0" dirty="0">
                <a:solidFill>
                  <a:prstClr val="white"/>
                </a:solidFill>
              </a:rPr>
              <a:t>lural nouns with –s and</a:t>
            </a:r>
            <a:r>
              <a:rPr lang="en-GB" sz="1200" b="0" baseline="0" dirty="0">
                <a:solidFill>
                  <a:prstClr val="white"/>
                </a:solidFill>
              </a:rPr>
              <a:t> </a:t>
            </a:r>
            <a:r>
              <a:rPr lang="en-GB" sz="1200" b="0" dirty="0">
                <a:solidFill>
                  <a:prstClr val="white"/>
                </a:solidFill>
              </a:rPr>
              <a:t>-es</a:t>
            </a:r>
            <a:endParaRPr lang="en-GB" sz="1200" b="0" i="0" dirty="0">
              <a:solidFill>
                <a:prstClr val="white"/>
              </a:solidFill>
              <a:latin typeface="Calibri" panose="020F0502020204030204" pitchFamily="34" charset="0"/>
              <a:cs typeface="Calibri" panose="020F0502020204030204" pitchFamily="34" charset="0"/>
            </a:endParaRPr>
          </a:p>
          <a:p>
            <a:pPr algn="l"/>
            <a:r>
              <a:rPr lang="en-GB" sz="1200" b="0" i="0" dirty="0">
                <a:solidFill>
                  <a:prstClr val="white"/>
                </a:solidFill>
                <a:latin typeface="Calibri" panose="020F0502020204030204" pitchFamily="34" charset="0"/>
                <a:cs typeface="Calibri" panose="020F0502020204030204" pitchFamily="34" charset="0"/>
              </a:rPr>
              <a:t>Consolidation of TENER</a:t>
            </a:r>
            <a:endParaRPr lang="en-GB" sz="1200" b="0"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7.1.2.2 (introduce) uno [425]; dos [64]; tres [134]; cuatro [241]; cinco [284]; seis [438]; siete [603]; ocho [641]; nueve [991]; diez [449]; once [1700]; doce [1138]; color [358]; plan [625]; flor [739]; autor/a [513]; profesor/a [501]; director/a [592]; número [324]</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7.1.1.6 (revisit) ¿quién? [289]; hablar [90]; comprar [361]; bailar [1323]; llegar [75]; escuchar [281]; amiga [1172]; música [340]; tarde¹ [392]; temprano [1578]; importante [171]; bien [78]; con [14]; otra vez [59-vez]; pareja¹ [892]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7.1.1.1 (revisit) estar [21]; estoy; estás; está; norte [624]; sur [661]; Inglaterra [N/A]; España [N/A]; ¿dónde? [161] en [5]; hola [1245]; hasta luego [luego-150]</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992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 (10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identify the Spanish word with the same meaning as the English in the centre; to practise accurate read aloud of this week’s new vocabulary.</a:t>
            </a:r>
            <a:br>
              <a:rPr lang="en-GB" b="0" baseline="0" dirty="0"/>
            </a:br>
            <a:br>
              <a:rPr lang="en-GB" b="0" baseline="0" dirty="0"/>
            </a:br>
            <a:r>
              <a:rPr lang="en-GB" b="1" baseline="0" dirty="0"/>
              <a:t>Procedure:</a:t>
            </a:r>
            <a:br>
              <a:rPr lang="en-GB" b="1" baseline="0" dirty="0"/>
            </a:br>
            <a:r>
              <a:rPr lang="en-GB" b="0" baseline="0" dirty="0"/>
              <a:t>1. Click to bring up the English prompt.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the Spanish word chorally from the class.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Click to confirm.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Repeat for items 2-10 on the next slides.</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16284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38320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a:t>
            </a:r>
            <a:r>
              <a:rPr lang="en-US" b="0" dirty="0" err="1"/>
              <a:t>practise</a:t>
            </a:r>
            <a:r>
              <a:rPr lang="en-US" b="0" dirty="0"/>
              <a:t> oral recall of these key verbs in questions and verbs and vocabulary in the responses.</a:t>
            </a:r>
          </a:p>
          <a:p>
            <a:endParaRPr lang="en-US" b="1" dirty="0"/>
          </a:p>
          <a:p>
            <a:r>
              <a:rPr lang="en-US" b="1" dirty="0"/>
              <a:t>Procedure:</a:t>
            </a:r>
          </a:p>
          <a:p>
            <a:pPr marL="0" indent="0">
              <a:buNone/>
            </a:pPr>
            <a:r>
              <a:rPr lang="en-US" b="0" dirty="0"/>
              <a:t>Students </a:t>
            </a:r>
            <a:r>
              <a:rPr lang="en-US" b="0" dirty="0" err="1"/>
              <a:t>practise</a:t>
            </a:r>
            <a:r>
              <a:rPr lang="en-US" b="0" dirty="0"/>
              <a:t> the dialogue in pairs, supplying the verb forms and vocabulary from memory.</a:t>
            </a:r>
            <a:br>
              <a:rPr lang="en-US" b="0" dirty="0"/>
            </a:br>
            <a:r>
              <a:rPr lang="en-US" b="0" dirty="0"/>
              <a:t>They then swap roles so each has a turn asking the questions.</a:t>
            </a:r>
          </a:p>
          <a:p>
            <a:pPr marL="0" indent="0">
              <a:buNone/>
            </a:pPr>
            <a:endParaRPr lang="en-US" b="0" dirty="0"/>
          </a:p>
          <a:p>
            <a:pPr marL="0" indent="0">
              <a:buNone/>
            </a:pPr>
            <a:r>
              <a:rPr lang="en-US" b="1" dirty="0"/>
              <a:t>Note</a:t>
            </a:r>
            <a:r>
              <a:rPr lang="en-US" b="0" dirty="0"/>
              <a:t>: this dialogue revisits 8 of the words from this week’s revisited vocabulary, including ‘</a:t>
            </a:r>
            <a:r>
              <a:rPr lang="en-US" b="0" dirty="0" err="1"/>
              <a:t>otra</a:t>
            </a:r>
            <a:r>
              <a:rPr lang="en-US" b="0" dirty="0"/>
              <a:t> </a:t>
            </a:r>
            <a:r>
              <a:rPr lang="en-US" b="0" dirty="0" err="1"/>
              <a:t>vez</a:t>
            </a:r>
            <a:r>
              <a:rPr lang="en-US" b="0" dirty="0"/>
              <a:t>’ ‘con’ and ‘pareja’.  Ensure students engage with the meaning of all these words.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45785-2378-424C-B98F-5A55545C10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81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03273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42578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9049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1963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2757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74530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4644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1-4 minutes</a:t>
            </a:r>
            <a:br>
              <a:rPr lang="en-GB" b="1" dirty="0"/>
            </a:br>
            <a:br>
              <a:rPr lang="en-GB" b="1" dirty="0"/>
            </a:br>
            <a:r>
              <a:rPr lang="en-GB" b="1" dirty="0"/>
              <a:t>Aim: </a:t>
            </a:r>
            <a:r>
              <a:rPr lang="en-GB" b="0" dirty="0"/>
              <a:t>To reactivate and strengthen vocabulary knowledge.  </a:t>
            </a:r>
            <a:br>
              <a:rPr lang="en-GB" b="0" dirty="0"/>
            </a:br>
            <a:endParaRPr lang="en-GB" b="0" dirty="0"/>
          </a:p>
          <a:p>
            <a:r>
              <a:rPr lang="en-GB" b="1" dirty="0"/>
              <a:t>Procedure:</a:t>
            </a:r>
            <a:br>
              <a:rPr lang="en-GB" b="1" dirty="0"/>
            </a:br>
            <a:r>
              <a:rPr lang="en-GB" b="1" dirty="0"/>
              <a:t>Round 1: </a:t>
            </a:r>
            <a:r>
              <a:rPr lang="en-GB" b="0" dirty="0"/>
              <a:t>Look at the Spanish, recall the English meanings, saying them aloud. [1 minute]</a:t>
            </a:r>
            <a:br>
              <a:rPr lang="en-GB" b="0" dirty="0"/>
            </a:br>
            <a:r>
              <a:rPr lang="en-GB" b="1" dirty="0"/>
              <a:t>Round 2: </a:t>
            </a:r>
            <a:r>
              <a:rPr lang="en-GB" b="0" dirty="0"/>
              <a:t>Look at the English, recall the Spanish meanings, saying them aloud. [1 minute]</a:t>
            </a:r>
            <a:br>
              <a:rPr lang="en-GB" b="0" dirty="0"/>
            </a:br>
            <a:r>
              <a:rPr lang="en-GB" b="0" dirty="0"/>
              <a:t>Repeat for two further minutes, to speed up recall.</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the introduction of new vocabulary this week is staggered over the two lessons.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siete</a:t>
            </a:r>
            <a:r>
              <a:rPr lang="en-GB" baseline="0" dirty="0"/>
              <a:t> [603]; </a:t>
            </a:r>
            <a:r>
              <a:rPr lang="en-GB" baseline="0" dirty="0" err="1"/>
              <a:t>ocho</a:t>
            </a:r>
            <a:r>
              <a:rPr lang="en-GB" baseline="0" dirty="0"/>
              <a:t> [641]; </a:t>
            </a:r>
            <a:r>
              <a:rPr lang="en-GB" baseline="0" dirty="0" err="1"/>
              <a:t>nueve</a:t>
            </a:r>
            <a:r>
              <a:rPr lang="en-GB" baseline="0" dirty="0"/>
              <a:t> [991]; </a:t>
            </a:r>
            <a:r>
              <a:rPr lang="en-GB" baseline="0" dirty="0" err="1"/>
              <a:t>diez</a:t>
            </a:r>
            <a:r>
              <a:rPr lang="en-GB" baseline="0" dirty="0"/>
              <a:t> [449]; once [1700]; </a:t>
            </a:r>
            <a:r>
              <a:rPr lang="en-GB" baseline="0" dirty="0" err="1"/>
              <a:t>doce</a:t>
            </a:r>
            <a:r>
              <a:rPr lang="en-GB" baseline="0" dirty="0"/>
              <a:t> [1138]; la </a:t>
            </a:r>
            <a:r>
              <a:rPr lang="en-GB" baseline="0" dirty="0" err="1"/>
              <a:t>autora</a:t>
            </a:r>
            <a:r>
              <a:rPr lang="en-GB" baseline="0" dirty="0"/>
              <a:t> [513]; la </a:t>
            </a:r>
            <a:r>
              <a:rPr lang="en-GB" baseline="0" dirty="0" err="1"/>
              <a:t>profesora</a:t>
            </a:r>
            <a:r>
              <a:rPr lang="en-GB" baseline="0" dirty="0"/>
              <a:t> [501]; el director [592]; la </a:t>
            </a:r>
            <a:r>
              <a:rPr lang="en-GB" baseline="0" dirty="0" err="1"/>
              <a:t>directora</a:t>
            </a:r>
            <a:r>
              <a:rPr lang="en-GB" baseline="0" dirty="0"/>
              <a:t> [592]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2 minutes</a:t>
            </a:r>
          </a:p>
          <a:p>
            <a:endParaRPr lang="en-GB" b="1" baseline="0" dirty="0"/>
          </a:p>
          <a:p>
            <a:r>
              <a:rPr lang="en-GB" b="1" baseline="0" dirty="0"/>
              <a:t>Aim: </a:t>
            </a:r>
            <a:r>
              <a:rPr lang="en-GB" b="0" baseline="0" dirty="0"/>
              <a:t>to explain to students how to refer to mixed gender groups in Spanish.</a:t>
            </a:r>
          </a:p>
          <a:p>
            <a:br>
              <a:rPr lang="en-GB" b="0" baseline="0" dirty="0"/>
            </a:br>
            <a:r>
              <a:rPr lang="en-GB" b="1" baseline="0" dirty="0"/>
              <a:t>Procedure: </a:t>
            </a:r>
            <a:br>
              <a:rPr lang="en-GB" b="0" baseline="0" dirty="0"/>
            </a:br>
            <a:r>
              <a:rPr lang="en-GB" b="0" baseline="0" dirty="0"/>
              <a:t>Click to present the new information.</a:t>
            </a:r>
          </a:p>
          <a:p>
            <a:endParaRPr lang="en-GB" baseline="0" dirty="0"/>
          </a:p>
          <a:p>
            <a:r>
              <a:rPr lang="en-GB" b="1" baseline="0" dirty="0"/>
              <a:t>Note: </a:t>
            </a:r>
            <a:r>
              <a:rPr lang="en-GB" baseline="0" dirty="0"/>
              <a:t>Students will later also learn that</a:t>
            </a:r>
          </a:p>
          <a:p>
            <a:pPr marL="228600" indent="-228600">
              <a:buAutoNum type="alphaLcParenR"/>
            </a:pPr>
            <a:r>
              <a:rPr lang="en-GB" baseline="0" dirty="0"/>
              <a:t>some nouns don’t pluralise in the two ways they have learnt so far (e.g. </a:t>
            </a:r>
            <a:r>
              <a:rPr lang="en-GB" baseline="0" dirty="0" err="1"/>
              <a:t>actriz</a:t>
            </a:r>
            <a:r>
              <a:rPr lang="en-GB" baseline="0" dirty="0"/>
              <a:t> -&gt; </a:t>
            </a:r>
            <a:r>
              <a:rPr lang="en-GB" baseline="0" dirty="0" err="1"/>
              <a:t>actrices</a:t>
            </a:r>
            <a:r>
              <a:rPr lang="en-GB" baseline="0" dirty="0"/>
              <a:t>)</a:t>
            </a:r>
          </a:p>
          <a:p>
            <a:pPr marL="228600" indent="-228600">
              <a:buAutoNum type="alphaLcParenR"/>
            </a:pPr>
            <a:r>
              <a:rPr lang="en-GB" baseline="0" dirty="0"/>
              <a:t>some nouns don’t have different forms for masculine and feminine (</a:t>
            </a:r>
            <a:r>
              <a:rPr lang="en-GB" baseline="0" dirty="0" err="1"/>
              <a:t>asistente</a:t>
            </a:r>
            <a:r>
              <a:rPr lang="en-GB" baseline="0" dirty="0"/>
              <a:t>, </a:t>
            </a:r>
            <a:r>
              <a:rPr lang="en-GB" baseline="0" dirty="0" err="1"/>
              <a:t>estudiante</a:t>
            </a:r>
            <a:r>
              <a:rPr lang="en-GB" baseline="0" dirty="0"/>
              <a:t>, </a:t>
            </a:r>
            <a:r>
              <a:rPr lang="en-GB" baseline="0" dirty="0" err="1"/>
              <a:t>ayudante</a:t>
            </a:r>
            <a:r>
              <a:rPr lang="en-GB" baseline="0" dirty="0"/>
              <a:t>, cantante etc.)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46001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b="0" dirty="0"/>
              <a:t>to</a:t>
            </a:r>
            <a:r>
              <a:rPr lang="en-US" b="0" baseline="0" dirty="0"/>
              <a:t> begin to read Spanish beyond the sentence level; to practise working out the biological gender of plural nouns</a:t>
            </a:r>
            <a:endParaRPr lang="en-US" b="1" dirty="0"/>
          </a:p>
          <a:p>
            <a:endParaRPr lang="en-US" b="1" dirty="0"/>
          </a:p>
          <a:p>
            <a:r>
              <a:rPr lang="en-US" b="1" dirty="0"/>
              <a:t>Procedure:</a:t>
            </a:r>
          </a:p>
          <a:p>
            <a:r>
              <a:rPr lang="en-US" b="0" dirty="0"/>
              <a:t>1. Students write 1-5.</a:t>
            </a:r>
          </a:p>
          <a:p>
            <a:r>
              <a:rPr lang="en-US" b="0" dirty="0"/>
              <a:t>2. Students read the text and decide on the biological</a:t>
            </a:r>
            <a:r>
              <a:rPr lang="en-US" b="0" baseline="0" dirty="0"/>
              <a:t> gender of the nouns.</a:t>
            </a:r>
            <a:endParaRPr lang="en-US" b="0" dirty="0"/>
          </a:p>
          <a:p>
            <a:r>
              <a:rPr lang="en-US" b="0" dirty="0"/>
              <a:t>3. They look again and decide how</a:t>
            </a:r>
            <a:r>
              <a:rPr lang="en-US" b="0" baseline="0" dirty="0"/>
              <a:t> many of each noun there are.</a:t>
            </a:r>
          </a:p>
          <a:p>
            <a:r>
              <a:rPr lang="en-US" b="0" baseline="0" dirty="0"/>
              <a:t>4. Teachers check answers.</a:t>
            </a:r>
            <a:br>
              <a:rPr lang="en-US" b="0" baseline="0" dirty="0"/>
            </a:br>
            <a:r>
              <a:rPr lang="en-US" b="0" baseline="0" dirty="0"/>
              <a:t>5. Teacher then asks students to identify cognates in the text (words they have not yet been taught formally, but </a:t>
            </a:r>
            <a:r>
              <a:rPr lang="en-US" b="0" baseline="0" dirty="0" err="1"/>
              <a:t>recognise</a:t>
            </a:r>
            <a:r>
              <a:rPr lang="en-US" b="0" baseline="0" dirty="0"/>
              <a:t> because of their similarity to English words with the same meaning) – click to highlight these after eliciting suggestions from students.</a:t>
            </a:r>
          </a:p>
          <a:p>
            <a:r>
              <a:rPr lang="en-US" b="0" baseline="0" dirty="0"/>
              <a:t>6. Finally click to highlight </a:t>
            </a:r>
            <a:r>
              <a:rPr lang="en-US" b="0" baseline="0" dirty="0" err="1"/>
              <a:t>porque</a:t>
            </a:r>
            <a:r>
              <a:rPr lang="en-US" b="0" baseline="0" dirty="0"/>
              <a:t> – it was introduced last lesson as a phonics source word.  Ensure students recognize the meaning.  And </a:t>
            </a:r>
            <a:r>
              <a:rPr lang="en-US" b="0" baseline="0" dirty="0" err="1"/>
              <a:t>pequeño</a:t>
            </a:r>
            <a:r>
              <a:rPr lang="en-US" b="0" baseline="0" dirty="0"/>
              <a:t> – also a phonics word this week – it is glossed on the slide, but worth highlighting it with students as it is such a high frequency word and will be taught in two weeks’ time.</a:t>
            </a:r>
            <a:endParaRPr lang="en-US" b="0" dirty="0"/>
          </a:p>
          <a:p>
            <a:endParaRPr lang="en-US" b="1" dirty="0"/>
          </a:p>
          <a:p>
            <a:r>
              <a:rPr lang="en-US" b="1" dirty="0"/>
              <a:t>Notes:</a:t>
            </a:r>
          </a:p>
          <a:p>
            <a:r>
              <a:rPr lang="en-US" b="0" dirty="0"/>
              <a:t>This text, or part of it, could also be used for dictation.</a:t>
            </a:r>
          </a:p>
          <a:p>
            <a:endParaRPr lang="en-US" b="1" dirty="0"/>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Frequency of unknown words and cognates </a:t>
            </a:r>
            <a:r>
              <a:rPr lang="en-GB" sz="1800" b="1" baseline="0" dirty="0"/>
              <a:t>(1 is the most frequent word in Spanish): </a:t>
            </a:r>
          </a:p>
          <a:p>
            <a:pPr>
              <a:lnSpc>
                <a:spcPct val="107000"/>
              </a:lnSpc>
              <a:spcAft>
                <a:spcPts val="800"/>
              </a:spcAft>
            </a:pP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clase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[320]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enorme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[631]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escuela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[424]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historia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[186]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pequeño</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[202]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porque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(five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que</a:t>
            </a:r>
            <a:r>
              <a:rPr lang="en-GB" b="0" baseline="0" dirty="0"/>
              <a:t>] and source word ‘</a:t>
            </a:r>
            <a:r>
              <a:rPr lang="en-GB" b="1" baseline="0" dirty="0" err="1"/>
              <a:t>porque</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r>
              <a:rPr lang="en-GB" dirty="0"/>
              <a:t>Introduce</a:t>
            </a:r>
            <a:r>
              <a:rPr lang="en-GB" baseline="0" dirty="0"/>
              <a:t> and elicit the pronunciation </a:t>
            </a:r>
            <a:r>
              <a:rPr lang="en-GB" b="0" baseline="0" dirty="0"/>
              <a:t>of the individual SSC and then the source word (with gesture, if using). </a:t>
            </a:r>
            <a:br>
              <a:rPr lang="en-GB" b="0" baseline="0" dirty="0"/>
            </a:br>
            <a:endParaRPr lang="en-GB" b="0" baseline="0" dirty="0"/>
          </a:p>
          <a:p>
            <a:r>
              <a:rPr lang="en-GB" b="1" baseline="0" dirty="0"/>
              <a:t>Note: </a:t>
            </a:r>
            <a:r>
              <a:rPr lang="en-GB" dirty="0"/>
              <a:t>A possible gesture for this source word would be to rotate your index fingers in a clockwise direction,</a:t>
            </a:r>
            <a:r>
              <a:rPr lang="en-GB" baseline="0" dirty="0"/>
              <a:t> akin to miming a wheel in forward motion.  </a:t>
            </a:r>
          </a:p>
          <a:p>
            <a:r>
              <a:rPr lang="en-GB" baseline="0" dirty="0"/>
              <a:t>Whilst abstract, this is a gesture often used in the classroom to encourage learners to justify their opinions with reasons.</a:t>
            </a:r>
            <a:br>
              <a:rPr lang="en-GB" baseline="0" dirty="0"/>
            </a:br>
            <a:r>
              <a:rPr lang="en-GB" baseline="0" dirty="0"/>
              <a:t>NB: The English meaning ‘because’ should be clearly given to ensure secure word-meaning mapping.</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frequency (1 is the most frequent word in Spanish): </a:t>
            </a:r>
            <a:br>
              <a:rPr lang="en-GB" baseline="0" dirty="0"/>
            </a:br>
            <a:r>
              <a:rPr lang="en-GB" baseline="0" dirty="0"/>
              <a:t>zona [359]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502327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a:t>
            </a:r>
            <a:r>
              <a:rPr lang="en-US" b="0" baseline="0" dirty="0"/>
              <a:t> practise understanding biological gender of plural nouns; to practise understanding numbers in the oral modality</a:t>
            </a:r>
            <a:endParaRPr lang="en-US" b="1" dirty="0"/>
          </a:p>
          <a:p>
            <a:endParaRPr lang="en-US" b="1" dirty="0"/>
          </a:p>
          <a:p>
            <a:r>
              <a:rPr lang="en-US" b="1" dirty="0"/>
              <a:t>Procedure:</a:t>
            </a:r>
          </a:p>
          <a:p>
            <a:r>
              <a:rPr lang="en-US" b="0" dirty="0"/>
              <a:t>1. Students write 1-8</a:t>
            </a:r>
            <a:r>
              <a:rPr lang="en-US" b="0" baseline="0" dirty="0"/>
              <a:t>.</a:t>
            </a:r>
            <a:endParaRPr lang="en-US" b="0" dirty="0"/>
          </a:p>
          <a:p>
            <a:r>
              <a:rPr lang="en-US" b="0" dirty="0"/>
              <a:t>2. Students</a:t>
            </a:r>
            <a:r>
              <a:rPr lang="en-US" b="0" baseline="0" dirty="0"/>
              <a:t> listen. </a:t>
            </a:r>
            <a:r>
              <a:rPr lang="en-US" b="0" dirty="0"/>
              <a:t>For each item,</a:t>
            </a:r>
            <a:r>
              <a:rPr lang="en-US" b="0" baseline="0" dirty="0"/>
              <a:t> they note if it’s ‘female only’ or ‘male only / male &amp; female’</a:t>
            </a:r>
            <a:endParaRPr lang="en-US" b="0" dirty="0"/>
          </a:p>
          <a:p>
            <a:r>
              <a:rPr lang="en-US" b="0" dirty="0"/>
              <a:t>3. Students listen again. This time, they note</a:t>
            </a:r>
            <a:r>
              <a:rPr lang="en-US" b="0" baseline="0" dirty="0"/>
              <a:t> the number.</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GB" baseline="0" dirty="0"/>
              <a:t>Remove the box with the number options if your class does not need this additional support.</a:t>
            </a:r>
            <a:endParaRPr lang="en-US" b="0" dirty="0"/>
          </a:p>
          <a:p>
            <a:endParaRPr lang="en-US" b="0" dirty="0"/>
          </a:p>
          <a:p>
            <a:r>
              <a:rPr lang="en-US" b="1" dirty="0"/>
              <a:t>Transcript:</a:t>
            </a:r>
          </a:p>
          <a:p>
            <a:pPr marL="228600" indent="-228600">
              <a:buAutoNum type="arabicPeriod"/>
            </a:pPr>
            <a:r>
              <a:rPr lang="en-GB" dirty="0" err="1"/>
              <a:t>tres</a:t>
            </a:r>
            <a:r>
              <a:rPr lang="en-GB" baseline="0" dirty="0"/>
              <a:t> </a:t>
            </a:r>
            <a:r>
              <a:rPr lang="en-GB" baseline="0" dirty="0" err="1"/>
              <a:t>profesoras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once </a:t>
            </a:r>
            <a:r>
              <a:rPr lang="en-GB" baseline="0" dirty="0" err="1"/>
              <a:t>autores</a:t>
            </a:r>
            <a:endParaRPr lang="en-US" b="1" dirty="0"/>
          </a:p>
          <a:p>
            <a:pPr marL="228600" indent="-228600">
              <a:buAutoNum type="arabicPeriod"/>
            </a:pPr>
            <a:r>
              <a:rPr lang="en-GB" baseline="0" dirty="0" err="1"/>
              <a:t>ocho</a:t>
            </a:r>
            <a:r>
              <a:rPr lang="en-GB" baseline="0" dirty="0"/>
              <a:t> </a:t>
            </a:r>
            <a:r>
              <a:rPr lang="en-GB" baseline="0" dirty="0" err="1"/>
              <a:t>directores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siete</a:t>
            </a:r>
            <a:r>
              <a:rPr lang="en-GB" baseline="0" dirty="0"/>
              <a:t> amigas</a:t>
            </a:r>
          </a:p>
          <a:p>
            <a:pPr marL="228600" indent="-228600">
              <a:buAutoNum type="arabicPeriod"/>
            </a:pPr>
            <a:r>
              <a:rPr lang="en-GB" baseline="0" dirty="0"/>
              <a:t>dos amigos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nueve</a:t>
            </a:r>
            <a:r>
              <a:rPr lang="en-GB" baseline="0" dirty="0"/>
              <a:t> </a:t>
            </a:r>
            <a:r>
              <a:rPr lang="en-GB" baseline="0" dirty="0" err="1"/>
              <a:t>directoras</a:t>
            </a:r>
            <a:endParaRPr lang="en-GB" baseline="0" dirty="0"/>
          </a:p>
          <a:p>
            <a:pPr marL="228600" indent="-228600">
              <a:buAutoNum type="arabicPeriod"/>
            </a:pPr>
            <a:r>
              <a:rPr lang="en-GB" baseline="0" dirty="0" err="1"/>
              <a:t>doce</a:t>
            </a:r>
            <a:r>
              <a:rPr lang="en-GB" baseline="0" dirty="0"/>
              <a:t> </a:t>
            </a:r>
            <a:r>
              <a:rPr lang="en-GB" baseline="0" dirty="0" err="1"/>
              <a:t>autoras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diez</a:t>
            </a:r>
            <a:r>
              <a:rPr lang="en-GB" baseline="0" dirty="0"/>
              <a:t> </a:t>
            </a:r>
            <a:r>
              <a:rPr lang="en-GB" baseline="0" dirty="0" err="1"/>
              <a:t>profesores</a:t>
            </a:r>
            <a:endParaRPr lang="en-GB" baseline="0" dirty="0"/>
          </a:p>
          <a:p>
            <a:pPr marL="228600" indent="-228600">
              <a:buAutoNum type="arabicPeriod"/>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Timing: </a:t>
            </a:r>
            <a:r>
              <a:rPr lang="en-GB" sz="1200" b="0" i="0" kern="1200" dirty="0">
                <a:solidFill>
                  <a:schemeClr val="tx1"/>
                </a:solidFill>
                <a:effectLst/>
                <a:latin typeface="+mn-lt"/>
                <a:ea typeface="+mn-ea"/>
                <a:cs typeface="+mn-cs"/>
              </a:rPr>
              <a:t>8 minutes</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Aim: </a:t>
            </a:r>
            <a:r>
              <a:rPr lang="en-GB" sz="1200" b="0" i="0" kern="1200" dirty="0">
                <a:solidFill>
                  <a:schemeClr val="tx1"/>
                </a:solidFill>
                <a:effectLst/>
                <a:latin typeface="+mn-lt"/>
                <a:ea typeface="+mn-ea"/>
                <a:cs typeface="+mn-cs"/>
              </a:rPr>
              <a:t>to identify the line of the poem heard in the audio; to</a:t>
            </a:r>
            <a:r>
              <a:rPr lang="en-GB" sz="1200" b="0" i="0" kern="1200" baseline="0" dirty="0">
                <a:solidFill>
                  <a:schemeClr val="tx1"/>
                </a:solidFill>
                <a:effectLst/>
                <a:latin typeface="+mn-lt"/>
                <a:ea typeface="+mn-ea"/>
                <a:cs typeface="+mn-cs"/>
              </a:rPr>
              <a:t> understand the meaning of each line</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Procedure:</a:t>
            </a:r>
          </a:p>
          <a:p>
            <a:r>
              <a:rPr lang="en-GB" sz="1200" b="0" i="0" kern="1200" dirty="0">
                <a:solidFill>
                  <a:schemeClr val="tx1"/>
                </a:solidFill>
                <a:effectLst/>
                <a:latin typeface="+mn-lt"/>
                <a:ea typeface="+mn-ea"/>
                <a:cs typeface="+mn-cs"/>
              </a:rPr>
              <a:t>1. </a:t>
            </a:r>
            <a:r>
              <a:rPr lang="en-GB" b="0" dirty="0"/>
              <a:t>Students first listen and decide which sentence of the poem they hear</a:t>
            </a:r>
            <a:r>
              <a:rPr lang="en-GB" b="0" baseline="0" dirty="0"/>
              <a:t> (these are in jumbled order).</a:t>
            </a:r>
          </a:p>
          <a:p>
            <a:r>
              <a:rPr lang="en-GB" b="0" baseline="0" dirty="0"/>
              <a:t>2. The teacher then clicks on ‘full poem’ to hear it in order (answers can be checked).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Then, line by line, ask students for a translation of the poem. </a:t>
            </a:r>
            <a:r>
              <a:rPr lang="en-GB" baseline="0" dirty="0"/>
              <a:t>Draw students’ attention to  the word ‘de’ in sentences B, E, F.  They will learn this very high frequency word in 7.1.2.6 in a few weeks’ time. In sentence B we would translate ‘de’ as ‘by’, in E and F we could say ‘of’.</a:t>
            </a:r>
            <a:endParaRPr lang="en-GB" b="0" baseline="0" dirty="0"/>
          </a:p>
          <a:p>
            <a:endParaRPr lang="en-GB" b="0" dirty="0"/>
          </a:p>
          <a:p>
            <a:r>
              <a:rPr lang="en-GB" b="1" dirty="0"/>
              <a:t>Note</a:t>
            </a:r>
            <a:r>
              <a:rPr lang="en-GB" dirty="0"/>
              <a:t>. </a:t>
            </a:r>
          </a:p>
          <a:p>
            <a:r>
              <a:rPr lang="en-GB" dirty="0"/>
              <a:t>1. The vocabulary ha</a:t>
            </a:r>
            <a:r>
              <a:rPr lang="en-GB" baseline="0" dirty="0"/>
              <a:t>s been previously been taught, except for ‘</a:t>
            </a:r>
            <a:r>
              <a:rPr lang="en-GB" baseline="0" dirty="0" err="1"/>
              <a:t>todo</a:t>
            </a:r>
            <a:r>
              <a:rPr lang="en-GB" baseline="0" dirty="0"/>
              <a:t>’. This will be introduced in Y7 Term 3.2. Students won’t be expected to produce it on their own here (see next slide).</a:t>
            </a:r>
          </a:p>
          <a:p>
            <a:r>
              <a:rPr lang="en-GB" baseline="0" dirty="0"/>
              <a:t>2. The noun ‘actor’ wasn’t used for preceding grammar-focused activities, but was chosen here as it is frequent [1533] and also a cognate. </a:t>
            </a:r>
            <a:r>
              <a:rPr lang="en-GB" dirty="0"/>
              <a:t>Bouquet is </a:t>
            </a:r>
            <a:r>
              <a:rPr lang="en-GB" baseline="0" dirty="0"/>
              <a:t>also a cognate / loan word that is common in English.   </a:t>
            </a:r>
            <a:br>
              <a:rPr lang="en-GB" baseline="0" dirty="0"/>
            </a:br>
            <a:endParaRPr lang="en-GB" baseline="0" dirty="0"/>
          </a:p>
          <a:p>
            <a:endParaRPr lang="en-GB" baseline="0" dirty="0"/>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Frequency of unknown words and cognates </a:t>
            </a:r>
            <a:r>
              <a:rPr lang="en-GB" sz="1200" b="1" baseline="0" dirty="0"/>
              <a:t>(1 is the most frequent word in Spanish): </a:t>
            </a:r>
          </a:p>
          <a:p>
            <a:pPr>
              <a:lnSpc>
                <a:spcPct val="107000"/>
              </a:lnSpc>
              <a:spcAft>
                <a:spcPts val="800"/>
              </a:spcAft>
            </a:pPr>
            <a:r>
              <a:rPr lang="en-GB" sz="1200" b="0" dirty="0">
                <a:effectLst/>
                <a:latin typeface="Calibri" panose="020F0502020204030204" pitchFamily="34" charset="0"/>
                <a:ea typeface="Calibri" panose="020F0502020204030204" pitchFamily="34" charset="0"/>
                <a:cs typeface="Times New Roman" panose="02020603050405020304" pitchFamily="18" charset="0"/>
              </a:rPr>
              <a:t>actor [320] bouquet [&gt;5000] </a:t>
            </a:r>
          </a:p>
          <a:p>
            <a:pPr>
              <a:lnSpc>
                <a:spcPct val="107000"/>
              </a:lnSpc>
              <a:spcAft>
                <a:spcPts val="800"/>
              </a:spcAft>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000" b="1" dirty="0"/>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Photos by </a:t>
            </a:r>
            <a:r>
              <a:rPr lang="en-GB" sz="1200" b="0" i="0" kern="1200" dirty="0" err="1">
                <a:solidFill>
                  <a:schemeClr val="tx1"/>
                </a:solidFill>
                <a:effectLst/>
                <a:latin typeface="+mn-lt"/>
                <a:ea typeface="+mn-ea"/>
                <a:cs typeface="+mn-cs"/>
                <a:hlinkClick r:id="rId3"/>
              </a:rPr>
              <a:t>Shubham</a:t>
            </a:r>
            <a:r>
              <a:rPr lang="en-GB" sz="1200" b="0" i="0" kern="1200" dirty="0">
                <a:solidFill>
                  <a:schemeClr val="tx1"/>
                </a:solidFill>
                <a:effectLst/>
                <a:latin typeface="+mn-lt"/>
                <a:ea typeface="+mn-ea"/>
                <a:cs typeface="+mn-cs"/>
                <a:hlinkClick r:id="rId3"/>
              </a:rPr>
              <a:t> </a:t>
            </a:r>
            <a:r>
              <a:rPr lang="en-GB" sz="1200" b="0" i="0" kern="1200" dirty="0" err="1">
                <a:solidFill>
                  <a:schemeClr val="tx1"/>
                </a:solidFill>
                <a:effectLst/>
                <a:latin typeface="+mn-lt"/>
                <a:ea typeface="+mn-ea"/>
                <a:cs typeface="+mn-cs"/>
                <a:hlinkClick r:id="rId3"/>
              </a:rPr>
              <a:t>Bochiwal</a:t>
            </a:r>
            <a:r>
              <a:rPr lang="en-GB" sz="1200" b="0" i="0" kern="1200" dirty="0">
                <a:solidFill>
                  <a:schemeClr val="tx1"/>
                </a:solidFill>
                <a:effectLst/>
                <a:latin typeface="+mn-lt"/>
                <a:ea typeface="+mn-ea"/>
                <a:cs typeface="+mn-cs"/>
              </a:rPr>
              <a:t> &amp; </a:t>
            </a:r>
            <a:r>
              <a:rPr lang="fi-FI" sz="1200" b="0" i="0" kern="1200" dirty="0">
                <a:solidFill>
                  <a:schemeClr val="tx1"/>
                </a:solidFill>
                <a:effectLst/>
                <a:latin typeface="+mn-lt"/>
                <a:ea typeface="+mn-ea"/>
                <a:cs typeface="+mn-cs"/>
              </a:rPr>
              <a:t> </a:t>
            </a:r>
            <a:r>
              <a:rPr lang="fi-FI" sz="1200" b="0" i="0" kern="1200" dirty="0">
                <a:solidFill>
                  <a:schemeClr val="tx1"/>
                </a:solidFill>
                <a:effectLst/>
                <a:latin typeface="+mn-lt"/>
                <a:ea typeface="+mn-ea"/>
                <a:cs typeface="+mn-cs"/>
                <a:hlinkClick r:id="rId4"/>
              </a:rPr>
              <a:t>Uljana Maljutina</a:t>
            </a:r>
            <a:r>
              <a:rPr lang="fi-FI" sz="1200" b="0" i="0" kern="1200" dirty="0">
                <a:solidFill>
                  <a:schemeClr val="tx1"/>
                </a:solidFill>
                <a:effectLst/>
                <a:latin typeface="+mn-lt"/>
                <a:ea typeface="+mn-ea"/>
                <a:cs typeface="+mn-cs"/>
              </a:rPr>
              <a:t> on </a:t>
            </a:r>
            <a:r>
              <a:rPr lang="fi-FI" sz="1200" b="0" i="0" kern="1200" dirty="0">
                <a:solidFill>
                  <a:schemeClr val="tx1"/>
                </a:solidFill>
                <a:effectLst/>
                <a:latin typeface="+mn-lt"/>
                <a:ea typeface="+mn-ea"/>
                <a:cs typeface="+mn-cs"/>
                <a:hlinkClick r:id="rId5"/>
              </a:rPr>
              <a:t>Unsplash</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10 minutes</a:t>
            </a:r>
            <a:br>
              <a:rPr lang="en-GB" b="1" dirty="0"/>
            </a:br>
            <a:endParaRPr lang="en-GB" b="1" dirty="0"/>
          </a:p>
          <a:p>
            <a:r>
              <a:rPr lang="en-GB" b="1" dirty="0"/>
              <a:t>Aim: </a:t>
            </a:r>
            <a:r>
              <a:rPr lang="en-GB" b="0" dirty="0"/>
              <a:t>to practise written production of this week’s language and previously taught verbs.; to allow scope for personalisation in a more open-ended written task.</a:t>
            </a:r>
            <a:br>
              <a:rPr lang="en-GB" b="0" dirty="0"/>
            </a:br>
            <a:br>
              <a:rPr lang="en-GB" b="0" dirty="0"/>
            </a:br>
            <a:r>
              <a:rPr lang="en-GB" b="1" dirty="0"/>
              <a:t>Procedure:</a:t>
            </a:r>
            <a:br>
              <a:rPr lang="en-GB" b="1" dirty="0"/>
            </a:br>
            <a:r>
              <a:rPr lang="en-GB" b="0" dirty="0"/>
              <a:t>1. Explain the task.</a:t>
            </a:r>
          </a:p>
          <a:p>
            <a:r>
              <a:rPr lang="en-GB" b="0" dirty="0"/>
              <a:t>2. Students create their poem.  </a:t>
            </a:r>
            <a:br>
              <a:rPr lang="en-GB" b="0" dirty="0"/>
            </a:br>
            <a:br>
              <a:rPr lang="en-GB" b="0" dirty="0"/>
            </a:br>
            <a:r>
              <a:rPr lang="en-GB" b="0" dirty="0"/>
              <a:t>Make reference resources materials available to students who are keen to personalise their writing.</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a:t>
            </a: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ADDITIONAL OPTIONAL VOCABULARY SLIDE FOR LESSON 1</a:t>
            </a:r>
          </a:p>
          <a:p>
            <a:r>
              <a:rPr lang="en-GB" b="1" dirty="0"/>
              <a:t>Timing: </a:t>
            </a:r>
            <a:r>
              <a:rPr lang="en-GB" b="0" dirty="0"/>
              <a:t>1-4 minutes</a:t>
            </a:r>
            <a:br>
              <a:rPr lang="en-GB" b="1" dirty="0"/>
            </a:br>
            <a:br>
              <a:rPr lang="en-GB" b="1" dirty="0"/>
            </a:br>
            <a:r>
              <a:rPr lang="en-GB" b="1" dirty="0"/>
              <a:t>Aim: </a:t>
            </a:r>
            <a:r>
              <a:rPr lang="en-GB" b="0" dirty="0"/>
              <a:t>To reactivate and strengthen vocabulary knowledge.  </a:t>
            </a:r>
            <a:br>
              <a:rPr lang="en-GB" b="0" dirty="0"/>
            </a:br>
            <a:br>
              <a:rPr lang="en-GB" b="0" dirty="0"/>
            </a:br>
            <a:r>
              <a:rPr lang="en-GB" b="1" dirty="0"/>
              <a:t>Procedure:</a:t>
            </a:r>
            <a:br>
              <a:rPr lang="en-GB" b="1" dirty="0"/>
            </a:br>
            <a:r>
              <a:rPr lang="en-GB" b="1" dirty="0"/>
              <a:t>Round 1: </a:t>
            </a:r>
            <a:r>
              <a:rPr lang="en-GB" b="0" dirty="0"/>
              <a:t>Look at the Spanish, recall the English meanings, saying them aloud. [1 minute]</a:t>
            </a:r>
            <a:br>
              <a:rPr lang="en-GB" b="0" dirty="0"/>
            </a:br>
            <a:r>
              <a:rPr lang="en-GB" b="1" dirty="0"/>
              <a:t>Round 2: </a:t>
            </a:r>
            <a:r>
              <a:rPr lang="en-GB" b="0" dirty="0"/>
              <a:t>Look at the English, recall the Spanish meanings, saying them aloud. [1 minute]</a:t>
            </a:r>
            <a:br>
              <a:rPr lang="en-GB" b="0" dirty="0"/>
            </a:br>
            <a:r>
              <a:rPr lang="en-GB" b="0" dirty="0"/>
              <a:t>Repeat for two further minutes, to speed up recall.</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the introduction of new vocabulary this week is staggered over the two lessons. This includes feminine forms of nouns (</a:t>
            </a:r>
            <a:r>
              <a:rPr lang="en-GB" b="0" baseline="0" dirty="0" err="1"/>
              <a:t>profesora</a:t>
            </a:r>
            <a:r>
              <a:rPr lang="en-GB" b="0" baseline="0" dirty="0"/>
              <a:t>, </a:t>
            </a:r>
            <a:r>
              <a:rPr lang="en-GB" b="0" baseline="0" dirty="0" err="1"/>
              <a:t>autora</a:t>
            </a:r>
            <a:r>
              <a:rPr lang="en-GB" b="0" baseline="0" dirty="0"/>
              <a:t>).</a:t>
            </a:r>
            <a:endParaRPr lang="en-US" b="0" dirty="0"/>
          </a:p>
          <a:p>
            <a:endParaRPr lang="en-US" b="1" dirty="0"/>
          </a:p>
          <a:p>
            <a:r>
              <a:rPr lang="en-GB" b="1" baseline="0" dirty="0"/>
              <a:t>Word frequency (1 is the most frequent word in Spanish): </a:t>
            </a:r>
            <a:br>
              <a:rPr lang="en-GB" baseline="0" dirty="0"/>
            </a:br>
            <a:r>
              <a:rPr lang="en-GB" baseline="0" dirty="0"/>
              <a:t>uno [425]; dos [64]; </a:t>
            </a:r>
            <a:r>
              <a:rPr lang="en-GB" baseline="0" dirty="0" err="1"/>
              <a:t>tres</a:t>
            </a:r>
            <a:r>
              <a:rPr lang="en-GB" baseline="0" dirty="0"/>
              <a:t> [134]; </a:t>
            </a:r>
            <a:r>
              <a:rPr lang="en-GB" baseline="0" dirty="0" err="1"/>
              <a:t>cuatro</a:t>
            </a:r>
            <a:r>
              <a:rPr lang="en-GB" baseline="0" dirty="0"/>
              <a:t> [241]; </a:t>
            </a:r>
            <a:r>
              <a:rPr lang="en-GB" baseline="0" dirty="0" err="1"/>
              <a:t>cinco</a:t>
            </a:r>
            <a:r>
              <a:rPr lang="en-GB" baseline="0" dirty="0"/>
              <a:t> [284]; seis [438]; </a:t>
            </a:r>
            <a:r>
              <a:rPr lang="en-GB" baseline="0" dirty="0" err="1"/>
              <a:t>color</a:t>
            </a:r>
            <a:r>
              <a:rPr lang="en-GB" baseline="0" dirty="0"/>
              <a:t> [358]; plan [625[; flor [739]; </a:t>
            </a:r>
            <a:r>
              <a:rPr lang="en-GB" baseline="0" dirty="0" err="1"/>
              <a:t>autor</a:t>
            </a:r>
            <a:r>
              <a:rPr lang="en-GB" baseline="0" dirty="0"/>
              <a:t> [513]; </a:t>
            </a:r>
            <a:r>
              <a:rPr lang="en-GB" baseline="0" dirty="0" err="1"/>
              <a:t>profesor</a:t>
            </a:r>
            <a:r>
              <a:rPr lang="en-GB" baseline="0" dirty="0"/>
              <a:t> [501]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ALTERNATIVE VERSION OF LESSON 1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Instruction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Teachers </a:t>
            </a:r>
            <a:r>
              <a:rPr lang="en-GB" dirty="0"/>
              <a:t>can use this to model the interaction in the activity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Note that the final two prompt cards </a:t>
            </a:r>
            <a:r>
              <a:rPr lang="en-GB" baseline="0" dirty="0"/>
              <a:t>elicits ‘</a:t>
            </a:r>
            <a:r>
              <a:rPr lang="en-GB" baseline="0" dirty="0" err="1"/>
              <a:t>tiene</a:t>
            </a:r>
            <a:r>
              <a:rPr lang="en-GB" baseline="0" dirty="0"/>
              <a:t>’ (e.g. </a:t>
            </a:r>
            <a:r>
              <a:rPr lang="en-GB" baseline="0" dirty="0" err="1"/>
              <a:t>Tengo</a:t>
            </a:r>
            <a:r>
              <a:rPr lang="en-GB" baseline="0" dirty="0"/>
              <a:t> un </a:t>
            </a:r>
            <a:r>
              <a:rPr lang="en-GB" baseline="0" dirty="0" err="1"/>
              <a:t>libro</a:t>
            </a:r>
            <a:r>
              <a:rPr lang="en-GB" baseline="0" dirty="0"/>
              <a:t>. Tiene </a:t>
            </a:r>
            <a:r>
              <a:rPr lang="en-GB" baseline="0" dirty="0" err="1"/>
              <a:t>cuatro</a:t>
            </a:r>
            <a:r>
              <a:rPr lang="en-GB" baseline="0" dirty="0"/>
              <a:t> </a:t>
            </a:r>
            <a:r>
              <a:rPr lang="en-GB" baseline="0" dirty="0" err="1"/>
              <a:t>autores</a:t>
            </a:r>
            <a:r>
              <a:rPr lang="en-GB" baseline="0" dirty="0"/>
              <a:t>). It may be useful to tell students that they will use this previously taught verb in the task, in addition to ‘</a:t>
            </a:r>
            <a:r>
              <a:rPr lang="en-GB" baseline="0" dirty="0" err="1"/>
              <a:t>tengo</a:t>
            </a:r>
            <a:r>
              <a:rPr lang="en-GB" baseline="0" dirty="0"/>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a:t>
            </a:r>
            <a:r>
              <a:rPr lang="en-GB" b="1" baseline="0" dirty="0"/>
              <a:t> NOT DISPLAY THIS SLIDE</a:t>
            </a:r>
            <a:br>
              <a:rPr lang="en-GB" baseline="0" dirty="0"/>
            </a:br>
            <a:r>
              <a:rPr lang="en-GB" dirty="0"/>
              <a:t>A printer-friendly</a:t>
            </a:r>
            <a:r>
              <a:rPr lang="en-GB" baseline="0" dirty="0"/>
              <a:t> version of these prompt cards is available in Word format.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644126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ANSWERS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3797257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‘que’ </a:t>
            </a:r>
            <a:r>
              <a:rPr lang="en-GB" baseline="0" dirty="0"/>
              <a:t>and then the </a:t>
            </a:r>
            <a:r>
              <a:rPr lang="en-GB" b="1" baseline="0" dirty="0"/>
              <a:t>source</a:t>
            </a:r>
            <a:r>
              <a:rPr lang="en-GB" baseline="0" dirty="0"/>
              <a:t> word again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porque</a:t>
            </a:r>
            <a:r>
              <a:rPr lang="en-GB" baseline="0" dirty="0"/>
              <a:t> [40] </a:t>
            </a:r>
            <a:r>
              <a:rPr lang="en-GB" baseline="0" dirty="0" err="1"/>
              <a:t>parque</a:t>
            </a:r>
            <a:r>
              <a:rPr lang="en-GB" baseline="0" dirty="0"/>
              <a:t> [1354] </a:t>
            </a:r>
            <a:r>
              <a:rPr lang="es-CO" sz="1200" dirty="0">
                <a:solidFill>
                  <a:srgbClr val="115076"/>
                </a:solidFill>
                <a:latin typeface="Century Gothic" panose="020B0502020202020204" pitchFamily="34" charset="0"/>
                <a:cs typeface="Calibri" panose="020F0502020204030204" pitchFamily="34" charset="0"/>
              </a:rPr>
              <a:t>pe</a:t>
            </a:r>
            <a:r>
              <a:rPr lang="es-CO" sz="1200" dirty="0">
                <a:solidFill>
                  <a:srgbClr val="E87D1E"/>
                </a:solidFill>
                <a:latin typeface="Century Gothic" panose="020B0502020202020204" pitchFamily="34" charset="0"/>
                <a:cs typeface="Calibri" panose="020F0502020204030204" pitchFamily="34" charset="0"/>
              </a:rPr>
              <a:t>que</a:t>
            </a:r>
            <a:r>
              <a:rPr lang="es-CO" sz="1200" dirty="0">
                <a:solidFill>
                  <a:srgbClr val="115076"/>
                </a:solidFill>
                <a:latin typeface="Century Gothic" panose="020B0502020202020204" pitchFamily="34" charset="0"/>
                <a:cs typeface="Calibri" panose="020F0502020204030204" pitchFamily="34" charset="0"/>
              </a:rPr>
              <a:t>ño [202] </a:t>
            </a:r>
            <a:r>
              <a:rPr lang="es-CO" sz="1200" dirty="0">
                <a:solidFill>
                  <a:srgbClr val="E87D1E"/>
                </a:solidFill>
                <a:latin typeface="Century Gothic" panose="020B0502020202020204" pitchFamily="34" charset="0"/>
                <a:cs typeface="Calibri" panose="020F0502020204030204" pitchFamily="34" charset="0"/>
              </a:rPr>
              <a:t>qué [50] quedar [100] </a:t>
            </a:r>
            <a:r>
              <a:rPr lang="es-CO" sz="1200" dirty="0">
                <a:solidFill>
                  <a:srgbClr val="115076"/>
                </a:solidFill>
                <a:latin typeface="Century Gothic" panose="020B0502020202020204" pitchFamily="34" charset="0"/>
                <a:cs typeface="Calibri" panose="020F0502020204030204" pitchFamily="34" charset="0"/>
              </a:rPr>
              <a:t>querer [58]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1328377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1082594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a:t>
            </a:fld>
            <a:endParaRPr lang="en-GB" dirty="0"/>
          </a:p>
        </p:txBody>
      </p:sp>
    </p:spTree>
    <p:extLst>
      <p:ext uri="{BB962C8B-B14F-4D97-AF65-F5344CB8AC3E}">
        <p14:creationId xmlns:p14="http://schemas.microsoft.com/office/powerpoint/2010/main" val="1226224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aseline="0" dirty="0"/>
              <a:t>5 minutes</a:t>
            </a:r>
          </a:p>
          <a:p>
            <a:endParaRPr lang="en-GB" baseline="0" dirty="0"/>
          </a:p>
          <a:p>
            <a:r>
              <a:rPr lang="en-GB" b="1" baseline="0" dirty="0"/>
              <a:t>Aim: </a:t>
            </a:r>
            <a:r>
              <a:rPr lang="en-GB" baseline="0" dirty="0"/>
              <a:t>to recall the missing the SSCs (and to successfully map their sound to spelling)</a:t>
            </a:r>
          </a:p>
          <a:p>
            <a:endParaRPr lang="en-GB" baseline="0" dirty="0"/>
          </a:p>
          <a:p>
            <a:r>
              <a:rPr lang="en-GB" b="1" baseline="0" dirty="0"/>
              <a:t>Procedure:</a:t>
            </a:r>
          </a:p>
          <a:p>
            <a:r>
              <a:rPr lang="en-GB" baseline="0" dirty="0"/>
              <a:t>1. Teachers ask students to write A-I the missing SSC (obscured by scribble) for each word.</a:t>
            </a:r>
          </a:p>
          <a:p>
            <a:r>
              <a:rPr lang="en-GB" baseline="0" dirty="0"/>
              <a:t>2. </a:t>
            </a:r>
            <a:r>
              <a:rPr lang="en-GB" sz="1200" strike="noStrike" kern="1200" dirty="0">
                <a:solidFill>
                  <a:schemeClr val="tx1"/>
                </a:solidFill>
                <a:effectLst/>
                <a:latin typeface="+mn-lt"/>
                <a:ea typeface="+mn-ea"/>
                <a:cs typeface="+mn-cs"/>
              </a:rPr>
              <a:t>Teachers</a:t>
            </a:r>
            <a:r>
              <a:rPr lang="en-GB" sz="1200" strike="noStrike" kern="1200" baseline="0" dirty="0">
                <a:solidFill>
                  <a:schemeClr val="tx1"/>
                </a:solidFill>
                <a:effectLst/>
                <a:latin typeface="+mn-lt"/>
                <a:ea typeface="+mn-ea"/>
                <a:cs typeface="+mn-cs"/>
              </a:rPr>
              <a:t> click</a:t>
            </a:r>
            <a:r>
              <a:rPr lang="en-GB" sz="1200" strike="noStrike" kern="1200" dirty="0">
                <a:solidFill>
                  <a:schemeClr val="tx1"/>
                </a:solidFill>
                <a:effectLst/>
                <a:latin typeface="+mn-lt"/>
                <a:ea typeface="+mn-ea"/>
                <a:cs typeface="+mn-cs"/>
              </a:rPr>
              <a:t> on the pictures to play the word.</a:t>
            </a:r>
          </a:p>
          <a:p>
            <a:r>
              <a:rPr lang="en-GB" sz="1200" strike="noStrike" kern="1200" baseline="0" dirty="0">
                <a:solidFill>
                  <a:schemeClr val="tx1"/>
                </a:solidFill>
                <a:effectLst/>
                <a:latin typeface="+mn-lt"/>
                <a:ea typeface="+mn-ea"/>
                <a:cs typeface="+mn-cs"/>
              </a:rPr>
              <a:t>3. </a:t>
            </a:r>
            <a:r>
              <a:rPr lang="en-GB" baseline="0" dirty="0"/>
              <a:t>Click to reveal the answers in order.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r>
              <a:rPr lang="en-US" b="1" dirty="0"/>
              <a:t>Aim: </a:t>
            </a:r>
            <a:r>
              <a:rPr lang="en-US" b="0" dirty="0"/>
              <a:t>to </a:t>
            </a:r>
            <a:r>
              <a:rPr lang="en-US" b="0" dirty="0" err="1"/>
              <a:t>practise</a:t>
            </a:r>
            <a:r>
              <a:rPr lang="en-US" b="0" dirty="0"/>
              <a:t> recognising the meanings of the new Spanish words.</a:t>
            </a:r>
          </a:p>
          <a:p>
            <a:endParaRPr lang="en-US" b="1" dirty="0"/>
          </a:p>
          <a:p>
            <a:r>
              <a:rPr lang="en-US" b="1" dirty="0"/>
              <a:t>Procedure:</a:t>
            </a:r>
          </a:p>
          <a:p>
            <a:r>
              <a:rPr lang="en-US" b="0" dirty="0"/>
              <a:t>1. Click</a:t>
            </a:r>
            <a:r>
              <a:rPr lang="en-US" b="0" baseline="0" dirty="0"/>
              <a:t> to bring up the English word.</a:t>
            </a:r>
            <a:endParaRPr lang="en-US" b="0" dirty="0"/>
          </a:p>
          <a:p>
            <a:r>
              <a:rPr lang="en-US" b="0" dirty="0"/>
              <a:t>2. Students choose the correct</a:t>
            </a:r>
            <a:r>
              <a:rPr lang="en-US" b="0" baseline="0" dirty="0"/>
              <a:t> Spanish word from those in the grid.</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baseline="0" dirty="0"/>
              <a:t> Teachers may wish to remove the option grid to challenge a higher-achieving group, on a repeat of the activity.</a:t>
            </a:r>
            <a:endParaRPr lang="en-US" b="1" dirty="0"/>
          </a:p>
          <a:p>
            <a:endParaRPr lang="en-US" b="0" dirty="0"/>
          </a:p>
          <a:p>
            <a:r>
              <a:rPr lang="en-GB" b="1" dirty="0"/>
              <a:t>Note: </a:t>
            </a:r>
            <a:r>
              <a:rPr lang="en-GB" b="0" dirty="0"/>
              <a:t>we anticipate that students will have done pre-learning, and that this week’s words are short, several are cognates, and students may already know numbers from primary.  However, if students need more vocabulary practice at this stage, teachers could you the additional slide from the end of this slide deck.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460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3229757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91122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193841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3338679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5151792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942470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63034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D05A1-90AD-DC08-8C9F-823A88D11E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D40799C-8F31-B37C-12BD-4DF92F6A47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51AD2EA-0989-24F4-4CF6-311C6648B58A}"/>
              </a:ext>
            </a:extLst>
          </p:cNvPr>
          <p:cNvSpPr>
            <a:spLocks noGrp="1"/>
          </p:cNvSpPr>
          <p:nvPr>
            <p:ph type="dt" sz="half" idx="10"/>
          </p:nvPr>
        </p:nvSpPr>
        <p:spPr/>
        <p:txBody>
          <a:bodyPr/>
          <a:lstStyle/>
          <a:p>
            <a:fld id="{E898B9E3-A0B6-456C-9CF0-5A24FE84EE39}" type="datetimeFigureOut">
              <a:rPr lang="en-GB" smtClean="0"/>
              <a:t>06/09/2023</a:t>
            </a:fld>
            <a:endParaRPr lang="en-GB"/>
          </a:p>
        </p:txBody>
      </p:sp>
      <p:sp>
        <p:nvSpPr>
          <p:cNvPr id="5" name="Footer Placeholder 4">
            <a:extLst>
              <a:ext uri="{FF2B5EF4-FFF2-40B4-BE49-F238E27FC236}">
                <a16:creationId xmlns:a16="http://schemas.microsoft.com/office/drawing/2014/main" id="{118EC625-3C8F-F9BA-B27D-36527ED9E9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F10824-6DB2-18CC-C13F-55972BDFACBA}"/>
              </a:ext>
            </a:extLst>
          </p:cNvPr>
          <p:cNvSpPr>
            <a:spLocks noGrp="1"/>
          </p:cNvSpPr>
          <p:nvPr>
            <p:ph type="sldNum" sz="quarter" idx="12"/>
          </p:nvPr>
        </p:nvSpPr>
        <p:spPr/>
        <p:txBody>
          <a:bodyPr/>
          <a:lstStyle/>
          <a:p>
            <a:fld id="{C3E94C24-D103-45D9-A0DE-5E8E9B615835}" type="slidenum">
              <a:rPr lang="en-GB" smtClean="0"/>
              <a:t>‹#›</a:t>
            </a:fld>
            <a:endParaRPr lang="en-GB"/>
          </a:p>
        </p:txBody>
      </p:sp>
    </p:spTree>
    <p:extLst>
      <p:ext uri="{BB962C8B-B14F-4D97-AF65-F5344CB8AC3E}">
        <p14:creationId xmlns:p14="http://schemas.microsoft.com/office/powerpoint/2010/main" val="966875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8914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107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04571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18467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51579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827866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141371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97293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3808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895320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11.png"/><Relationship Id="rId3" Type="http://schemas.openxmlformats.org/officeDocument/2006/relationships/audio" Target="../media/audio16.wav"/><Relationship Id="rId7" Type="http://schemas.openxmlformats.org/officeDocument/2006/relationships/audio" Target="../media/audio20.wav"/><Relationship Id="rId12" Type="http://schemas.openxmlformats.org/officeDocument/2006/relationships/image" Target="../media/image13.sv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audio" Target="../media/audio19.wav"/><Relationship Id="rId11" Type="http://schemas.openxmlformats.org/officeDocument/2006/relationships/image" Target="../media/image12.png"/><Relationship Id="rId5" Type="http://schemas.openxmlformats.org/officeDocument/2006/relationships/audio" Target="../media/audio18.wav"/><Relationship Id="rId10" Type="http://schemas.openxmlformats.org/officeDocument/2006/relationships/image" Target="../media/image30.png"/><Relationship Id="rId4" Type="http://schemas.openxmlformats.org/officeDocument/2006/relationships/audio" Target="../media/audio17.wav"/><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20.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13.svg"/><Relationship Id="rId3" Type="http://schemas.openxmlformats.org/officeDocument/2006/relationships/audio" Target="../media/audio22.wav"/><Relationship Id="rId7" Type="http://schemas.openxmlformats.org/officeDocument/2006/relationships/audio" Target="../media/audio26.wav"/><Relationship Id="rId12"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audio" Target="../media/audio25.wav"/><Relationship Id="rId11" Type="http://schemas.openxmlformats.org/officeDocument/2006/relationships/image" Target="../media/image31.png"/><Relationship Id="rId5" Type="http://schemas.openxmlformats.org/officeDocument/2006/relationships/audio" Target="../media/audio24.wav"/><Relationship Id="rId10" Type="http://schemas.openxmlformats.org/officeDocument/2006/relationships/audio" Target="../media/audio29.wav"/><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image" Target="../media/image70.png"/></Relationships>
</file>

<file path=ppt/slides/_rels/slide31.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13.svg"/><Relationship Id="rId3" Type="http://schemas.openxmlformats.org/officeDocument/2006/relationships/audio" Target="../media/audio30.wav"/><Relationship Id="rId7" Type="http://schemas.openxmlformats.org/officeDocument/2006/relationships/audio" Target="../media/audio34.wav"/><Relationship Id="rId12"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audio" Target="../media/audio33.wav"/><Relationship Id="rId11" Type="http://schemas.openxmlformats.org/officeDocument/2006/relationships/audio" Target="../media/audio37.wav"/><Relationship Id="rId5" Type="http://schemas.openxmlformats.org/officeDocument/2006/relationships/audio" Target="../media/audio32.wav"/><Relationship Id="rId10" Type="http://schemas.openxmlformats.org/officeDocument/2006/relationships/image" Target="../media/image71.jpeg"/><Relationship Id="rId4" Type="http://schemas.openxmlformats.org/officeDocument/2006/relationships/audio" Target="../media/audio31.wav"/><Relationship Id="rId9" Type="http://schemas.openxmlformats.org/officeDocument/2006/relationships/audio" Target="../media/audio36.wav"/></Relationships>
</file>

<file path=ppt/slides/_rels/slide32.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2.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78.png"/><Relationship Id="rId5" Type="http://schemas.openxmlformats.org/officeDocument/2006/relationships/image" Target="../media/image48.png"/><Relationship Id="rId10" Type="http://schemas.openxmlformats.org/officeDocument/2006/relationships/image" Target="../media/image77.png"/><Relationship Id="rId4" Type="http://schemas.openxmlformats.org/officeDocument/2006/relationships/image" Target="../media/image73.png"/><Relationship Id="rId9"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hyperlink" Target="https://www.rachelhawkes.com/LDPresources/Yr7Spanish/Spanish_Y7_Term1ii_Wk3_audio.html"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hyperlink" Target="https://www.rachelhawkes.com/LDPresources/Yr7Spanish/Spanish_Y7_Term1ii_Wk3_audio_HW_sheet.docx"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22.gif"/><Relationship Id="rId5" Type="http://schemas.openxmlformats.org/officeDocument/2006/relationships/audio" Target="../media/audio3.wav"/><Relationship Id="rId10" Type="http://schemas.openxmlformats.org/officeDocument/2006/relationships/image" Target="../media/image21.png"/><Relationship Id="rId4" Type="http://schemas.openxmlformats.org/officeDocument/2006/relationships/audio" Target="../media/audio2.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audio" Target="../media/audio13.wav"/><Relationship Id="rId18" Type="http://schemas.openxmlformats.org/officeDocument/2006/relationships/image" Target="../media/image29.png"/><Relationship Id="rId3" Type="http://schemas.openxmlformats.org/officeDocument/2006/relationships/audio" Target="../media/audio8.wav"/><Relationship Id="rId7" Type="http://schemas.openxmlformats.org/officeDocument/2006/relationships/audio" Target="../media/audio10.wav"/><Relationship Id="rId12" Type="http://schemas.openxmlformats.org/officeDocument/2006/relationships/image" Target="../media/image27.jpeg"/><Relationship Id="rId17" Type="http://schemas.openxmlformats.org/officeDocument/2006/relationships/image" Target="../media/image28.png"/><Relationship Id="rId2" Type="http://schemas.openxmlformats.org/officeDocument/2006/relationships/notesSlide" Target="../notesSlides/notesSlide8.xml"/><Relationship Id="rId16" Type="http://schemas.openxmlformats.org/officeDocument/2006/relationships/audio" Target="../media/audio15.wav"/><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audio" Target="../media/audio12.wav"/><Relationship Id="rId5" Type="http://schemas.openxmlformats.org/officeDocument/2006/relationships/audio" Target="../media/audio9.wav"/><Relationship Id="rId1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3.png"/><Relationship Id="rId9" Type="http://schemas.openxmlformats.org/officeDocument/2006/relationships/audio" Target="../media/audio11.wav"/><Relationship Id="rId14" Type="http://schemas.openxmlformats.org/officeDocument/2006/relationships/audio" Target="../media/audio14.wav"/></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Y7 Spanish</a:t>
            </a:r>
            <a:br>
              <a:rPr lang="en-GB" dirty="0"/>
            </a:br>
            <a:r>
              <a:rPr lang="en-GB" sz="1600" dirty="0"/>
              <a:t>Term 1.2 – Week 2 – Lesson 17</a:t>
            </a:r>
            <a:br>
              <a:rPr lang="en-GB" sz="1600" dirty="0"/>
            </a:br>
            <a:r>
              <a:rPr lang="en-GB" sz="1400" dirty="0"/>
              <a:t>Nick Avery / Rachel Hawkes</a:t>
            </a:r>
            <a:br>
              <a:rPr lang="en-GB" sz="1400" dirty="0"/>
            </a:br>
            <a:r>
              <a:rPr lang="en-GB" sz="1400" dirty="0"/>
              <a:t>Artwork: Mark Davies</a:t>
            </a:r>
            <a:br>
              <a:rPr lang="en-GB" sz="1400" dirty="0"/>
            </a:br>
            <a:br>
              <a:rPr lang="en-GB" sz="1400" dirty="0"/>
            </a:br>
            <a:r>
              <a:rPr lang="en-GB" sz="1400" dirty="0"/>
              <a:t>Date updated: 31.07.23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7" y="2576575"/>
            <a:ext cx="6141765" cy="1484251"/>
          </a:xfrm>
        </p:spPr>
        <p:txBody>
          <a:bodyPr>
            <a:normAutofit lnSpcReduction="10000"/>
          </a:bodyPr>
          <a:lstStyle/>
          <a:p>
            <a:pPr algn="l"/>
            <a:r>
              <a:rPr lang="en-GB" sz="2400" dirty="0">
                <a:solidFill>
                  <a:prstClr val="white"/>
                </a:solidFill>
              </a:rPr>
              <a:t>Plural nouns with –es</a:t>
            </a:r>
            <a:br>
              <a:rPr lang="en-GB" sz="2400" dirty="0">
                <a:solidFill>
                  <a:prstClr val="white"/>
                </a:solidFill>
              </a:rPr>
            </a:br>
            <a:r>
              <a:rPr lang="en-GB" sz="2400" dirty="0">
                <a:solidFill>
                  <a:prstClr val="white"/>
                </a:solidFill>
              </a:rPr>
              <a:t>Plural nouns with –s (revisited)</a:t>
            </a:r>
            <a:endParaRPr lang="en-US" dirty="0"/>
          </a:p>
          <a:p>
            <a:br>
              <a:rPr lang="en-GB" dirty="0"/>
            </a:br>
            <a:r>
              <a:rPr lang="en-GB" dirty="0"/>
              <a:t>SSC [que]</a:t>
            </a: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63537" y="1952625"/>
            <a:ext cx="7752851" cy="844550"/>
          </a:xfrm>
        </p:spPr>
        <p:txBody>
          <a:bodyPr>
            <a:normAutofit fontScale="62500" lnSpcReduction="20000"/>
          </a:bodyPr>
          <a:lstStyle/>
          <a:p>
            <a:r>
              <a:rPr lang="en-GB" sz="5400" b="1" dirty="0">
                <a:solidFill>
                  <a:prstClr val="white"/>
                </a:solidFill>
              </a:rPr>
              <a:t>Talking about more than one thing</a:t>
            </a:r>
            <a:endParaRPr lang="en-GB" dirty="0"/>
          </a:p>
        </p:txBody>
      </p:sp>
      <p:pic>
        <p:nvPicPr>
          <p:cNvPr id="9" name="Picture 8" descr="A yellow square with a number four&#10;&#10;Description automatically generated">
            <a:extLst>
              <a:ext uri="{FF2B5EF4-FFF2-40B4-BE49-F238E27FC236}">
                <a16:creationId xmlns:a16="http://schemas.microsoft.com/office/drawing/2014/main" id="{DCF6C011-540E-409A-9985-CDA1B0EB0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4060" y="4556795"/>
            <a:ext cx="1555553" cy="1612233"/>
          </a:xfrm>
          <a:prstGeom prst="rect">
            <a:avLst/>
          </a:prstGeom>
        </p:spPr>
      </p:pic>
      <p:pic>
        <p:nvPicPr>
          <p:cNvPr id="11" name="Picture 10" descr="A yellow square with a number one&#10;&#10;Description automatically generated">
            <a:extLst>
              <a:ext uri="{FF2B5EF4-FFF2-40B4-BE49-F238E27FC236}">
                <a16:creationId xmlns:a16="http://schemas.microsoft.com/office/drawing/2014/main" id="{2E650DD2-6758-4F29-BA66-2A6266330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0116" y="2448594"/>
            <a:ext cx="1555552" cy="1612232"/>
          </a:xfrm>
          <a:prstGeom prst="rect">
            <a:avLst/>
          </a:prstGeom>
        </p:spPr>
      </p:pic>
      <p:pic>
        <p:nvPicPr>
          <p:cNvPr id="13" name="Picture 12" descr="A yellow square with a number two&#10;&#10;Description automatically generated">
            <a:extLst>
              <a:ext uri="{FF2B5EF4-FFF2-40B4-BE49-F238E27FC236}">
                <a16:creationId xmlns:a16="http://schemas.microsoft.com/office/drawing/2014/main" id="{8D7AB7E3-0372-4BFD-8B16-F29AE0E2D1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0367">
            <a:off x="8438306" y="2576575"/>
            <a:ext cx="1555552" cy="1612232"/>
          </a:xfrm>
          <a:prstGeom prst="rect">
            <a:avLst/>
          </a:prstGeom>
        </p:spPr>
      </p:pic>
      <p:pic>
        <p:nvPicPr>
          <p:cNvPr id="15" name="Picture 14" descr="A yellow square with a number three&#10;&#10;Description automatically generated">
            <a:extLst>
              <a:ext uri="{FF2B5EF4-FFF2-40B4-BE49-F238E27FC236}">
                <a16:creationId xmlns:a16="http://schemas.microsoft.com/office/drawing/2014/main" id="{FC0354C5-05EF-426A-8642-366C0A525E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32321">
            <a:off x="10322708" y="2448593"/>
            <a:ext cx="1555552" cy="1612232"/>
          </a:xfrm>
          <a:prstGeom prst="rect">
            <a:avLst/>
          </a:prstGeom>
        </p:spPr>
      </p:pic>
      <p:pic>
        <p:nvPicPr>
          <p:cNvPr id="21" name="Picture 20" descr="A yellow square with a number on it&#10;&#10;Description automatically generated">
            <a:extLst>
              <a:ext uri="{FF2B5EF4-FFF2-40B4-BE49-F238E27FC236}">
                <a16:creationId xmlns:a16="http://schemas.microsoft.com/office/drawing/2014/main" id="{BC19DBC5-F1F8-49EA-A4D4-DF6F39EAB8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54417" y="4704345"/>
            <a:ext cx="1555553" cy="1612233"/>
          </a:xfrm>
          <a:prstGeom prst="rect">
            <a:avLst/>
          </a:prstGeom>
        </p:spPr>
      </p:pic>
      <p:pic>
        <p:nvPicPr>
          <p:cNvPr id="27" name="Picture 26" descr="A yellow square with a number six&#10;&#10;Description automatically generated">
            <a:extLst>
              <a:ext uri="{FF2B5EF4-FFF2-40B4-BE49-F238E27FC236}">
                <a16:creationId xmlns:a16="http://schemas.microsoft.com/office/drawing/2014/main" id="{C5A69615-C868-44FE-83F8-110E7A8AA2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1527" y="4225085"/>
            <a:ext cx="1555554" cy="1612234"/>
          </a:xfrm>
          <a:prstGeom prst="rect">
            <a:avLst/>
          </a:prstGeom>
        </p:spPr>
      </p:pic>
      <p:pic>
        <p:nvPicPr>
          <p:cNvPr id="28" name="Picture 27" descr="A school building with a sidewalk and a bench&#10;&#10;Description automatically generated">
            <a:extLst>
              <a:ext uri="{FF2B5EF4-FFF2-40B4-BE49-F238E27FC236}">
                <a16:creationId xmlns:a16="http://schemas.microsoft.com/office/drawing/2014/main" id="{C3CAD372-35AF-4A53-ADF0-7813E5CFC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39710" y="-52519"/>
            <a:ext cx="3352290" cy="1958042"/>
          </a:xfrm>
          <a:prstGeom prst="rect">
            <a:avLst/>
          </a:prstGeom>
        </p:spPr>
      </p:pic>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1B5651B2-73BB-4848-A4AA-0AF84CF16309}"/>
              </a:ext>
            </a:extLst>
          </p:cNvPr>
          <p:cNvSpPr>
            <a:spLocks noGrp="1"/>
          </p:cNvSpPr>
          <p:nvPr>
            <p:ph type="title"/>
          </p:nvPr>
        </p:nvSpPr>
        <p:spPr>
          <a:xfrm>
            <a:off x="0" y="213557"/>
            <a:ext cx="6328272" cy="850396"/>
          </a:xfrm>
        </p:spPr>
        <p:txBody>
          <a:bodyPr>
            <a:normAutofit/>
          </a:bodyPr>
          <a:lstStyle/>
          <a:p>
            <a:r>
              <a:rPr lang="en-GB" sz="2600" b="1" dirty="0">
                <a:solidFill>
                  <a:schemeClr val="bg1"/>
                </a:solidFill>
                <a:latin typeface="Century Gothic" panose="020B0502020202020204" pitchFamily="34" charset="0"/>
              </a:rPr>
              <a:t>Talking about more than one thing: </a:t>
            </a:r>
            <a:br>
              <a:rPr lang="en-GB" sz="2600" b="1" dirty="0">
                <a:solidFill>
                  <a:schemeClr val="bg1"/>
                </a:solidFill>
                <a:latin typeface="Century Gothic" panose="020B0502020202020204" pitchFamily="34" charset="0"/>
              </a:rPr>
            </a:br>
            <a:r>
              <a:rPr lang="en-GB" sz="2200" b="1" dirty="0">
                <a:solidFill>
                  <a:schemeClr val="bg1"/>
                </a:solidFill>
                <a:latin typeface="Century Gothic" panose="020B0502020202020204" pitchFamily="34" charset="0"/>
              </a:rPr>
              <a:t>Plural nouns with -es</a:t>
            </a:r>
          </a:p>
        </p:txBody>
      </p:sp>
      <p:sp>
        <p:nvSpPr>
          <p:cNvPr id="21" name="TextBox 20">
            <a:extLst>
              <a:ext uri="{FF2B5EF4-FFF2-40B4-BE49-F238E27FC236}">
                <a16:creationId xmlns:a16="http://schemas.microsoft.com/office/drawing/2014/main" id="{535B31BB-19EF-4F22-AC58-CE2333121BA0}"/>
              </a:ext>
            </a:extLst>
          </p:cNvPr>
          <p:cNvSpPr txBox="1"/>
          <p:nvPr/>
        </p:nvSpPr>
        <p:spPr>
          <a:xfrm>
            <a:off x="273292" y="1063953"/>
            <a:ext cx="11417105" cy="523220"/>
          </a:xfrm>
          <a:prstGeom prst="rect">
            <a:avLst/>
          </a:prstGeom>
          <a:noFill/>
        </p:spPr>
        <p:txBody>
          <a:bodyPr wrap="square" rtlCol="0">
            <a:spAutoFit/>
          </a:bodyPr>
          <a:lstStyle/>
          <a:p>
            <a:r>
              <a:rPr lang="en-GB" sz="2800" dirty="0">
                <a:latin typeface="Century Gothic" panose="020B0502020202020204" pitchFamily="34" charset="0"/>
              </a:rPr>
              <a:t>Many Spanish nouns end in a vowel (like ‘o’ and ‘a’) </a:t>
            </a:r>
            <a:endParaRPr lang="en-GB" sz="2800" i="1" dirty="0">
              <a:latin typeface="Century Gothic" panose="020B0502020202020204" pitchFamily="34" charset="0"/>
            </a:endParaRPr>
          </a:p>
        </p:txBody>
      </p:sp>
      <p:sp>
        <p:nvSpPr>
          <p:cNvPr id="22" name="TextBox 21">
            <a:extLst>
              <a:ext uri="{FF2B5EF4-FFF2-40B4-BE49-F238E27FC236}">
                <a16:creationId xmlns:a16="http://schemas.microsoft.com/office/drawing/2014/main" id="{506E0B35-0E74-4B46-90D0-94ED3C7165A3}"/>
              </a:ext>
            </a:extLst>
          </p:cNvPr>
          <p:cNvSpPr txBox="1"/>
          <p:nvPr/>
        </p:nvSpPr>
        <p:spPr>
          <a:xfrm>
            <a:off x="273292" y="2743482"/>
            <a:ext cx="3981796" cy="559512"/>
          </a:xfrm>
          <a:prstGeom prst="rect">
            <a:avLst/>
          </a:prstGeom>
          <a:noFill/>
        </p:spPr>
        <p:txBody>
          <a:bodyPr wrap="square" rtlCol="0">
            <a:spAutoFit/>
          </a:bodyPr>
          <a:lstStyle/>
          <a:p>
            <a:pPr>
              <a:lnSpc>
                <a:spcPct val="120000"/>
              </a:lnSpc>
            </a:pPr>
            <a:r>
              <a:rPr lang="en-GB" sz="2800" dirty="0">
                <a:latin typeface="Century Gothic" panose="020B0502020202020204" pitchFamily="34" charset="0"/>
              </a:rPr>
              <a:t>Tengo planta</a:t>
            </a:r>
            <a:r>
              <a:rPr lang="en-GB" sz="2800" b="1" dirty="0">
                <a:latin typeface="Century Gothic" panose="020B0502020202020204" pitchFamily="34" charset="0"/>
              </a:rPr>
              <a:t>s</a:t>
            </a:r>
            <a:r>
              <a:rPr lang="en-GB" sz="2800" dirty="0">
                <a:latin typeface="Century Gothic" panose="020B0502020202020204" pitchFamily="34" charset="0"/>
              </a:rPr>
              <a:t>.</a:t>
            </a:r>
          </a:p>
        </p:txBody>
      </p:sp>
      <p:sp>
        <p:nvSpPr>
          <p:cNvPr id="23" name="TextBox 22">
            <a:extLst>
              <a:ext uri="{FF2B5EF4-FFF2-40B4-BE49-F238E27FC236}">
                <a16:creationId xmlns:a16="http://schemas.microsoft.com/office/drawing/2014/main" id="{3B60996B-32A9-44E1-B9D2-2F2FBC6281CB}"/>
              </a:ext>
            </a:extLst>
          </p:cNvPr>
          <p:cNvSpPr txBox="1"/>
          <p:nvPr/>
        </p:nvSpPr>
        <p:spPr>
          <a:xfrm>
            <a:off x="273292" y="3551269"/>
            <a:ext cx="11793202" cy="523220"/>
          </a:xfrm>
          <a:prstGeom prst="rect">
            <a:avLst/>
          </a:prstGeom>
          <a:noFill/>
        </p:spPr>
        <p:txBody>
          <a:bodyPr wrap="square" rtlCol="0">
            <a:spAutoFit/>
          </a:bodyPr>
          <a:lstStyle/>
          <a:p>
            <a:r>
              <a:rPr lang="en-GB" sz="2800" dirty="0">
                <a:latin typeface="Century Gothic" panose="020B0502020202020204" pitchFamily="34" charset="0"/>
              </a:rPr>
              <a:t>If</a:t>
            </a:r>
            <a:r>
              <a:rPr lang="en-GB" sz="2800" b="1" dirty="0">
                <a:latin typeface="Century Gothic" panose="020B0502020202020204" pitchFamily="34" charset="0"/>
              </a:rPr>
              <a:t> </a:t>
            </a:r>
            <a:r>
              <a:rPr lang="en-GB" sz="2800" dirty="0">
                <a:latin typeface="Century Gothic" panose="020B0502020202020204" pitchFamily="34" charset="0"/>
              </a:rPr>
              <a:t>the noun ends in a consonant (like ‘n’ or ‘r’), add </a:t>
            </a:r>
            <a:r>
              <a:rPr lang="en-GB" sz="2800" b="1" dirty="0">
                <a:latin typeface="Century Gothic" panose="020B0502020202020204" pitchFamily="34" charset="0"/>
              </a:rPr>
              <a:t>–es </a:t>
            </a:r>
            <a:r>
              <a:rPr lang="en-GB" sz="2800" dirty="0">
                <a:latin typeface="Century Gothic" panose="020B0502020202020204" pitchFamily="34" charset="0"/>
              </a:rPr>
              <a:t>to the end.</a:t>
            </a:r>
            <a:r>
              <a:rPr lang="en-GB" sz="2800" b="1" dirty="0">
                <a:latin typeface="Century Gothic" panose="020B0502020202020204" pitchFamily="34" charset="0"/>
              </a:rPr>
              <a:t> </a:t>
            </a:r>
          </a:p>
        </p:txBody>
      </p:sp>
      <p:sp>
        <p:nvSpPr>
          <p:cNvPr id="24" name="TextBox 23">
            <a:extLst>
              <a:ext uri="{FF2B5EF4-FFF2-40B4-BE49-F238E27FC236}">
                <a16:creationId xmlns:a16="http://schemas.microsoft.com/office/drawing/2014/main" id="{05280E44-A0B9-4608-8944-5B5948E9112A}"/>
              </a:ext>
            </a:extLst>
          </p:cNvPr>
          <p:cNvSpPr txBox="1"/>
          <p:nvPr/>
        </p:nvSpPr>
        <p:spPr>
          <a:xfrm>
            <a:off x="4120189" y="2732003"/>
            <a:ext cx="5681752" cy="561308"/>
          </a:xfrm>
          <a:prstGeom prst="rect">
            <a:avLst/>
          </a:prstGeom>
          <a:noFill/>
        </p:spPr>
        <p:txBody>
          <a:bodyPr wrap="square" rtlCol="0">
            <a:spAutoFit/>
          </a:bodyPr>
          <a:lstStyle/>
          <a:p>
            <a:pPr>
              <a:lnSpc>
                <a:spcPct val="120000"/>
              </a:lnSpc>
              <a:spcBef>
                <a:spcPts val="600"/>
              </a:spcBef>
            </a:pPr>
            <a:r>
              <a:rPr lang="en-GB" sz="2800" kern="0" dirty="0">
                <a:latin typeface="Century Gothic" panose="020B0502020202020204" pitchFamily="34" charset="0"/>
                <a:cs typeface="Arial"/>
                <a:sym typeface="Wingdings" panose="05000000000000000000" pitchFamily="2" charset="2"/>
              </a:rPr>
              <a:t></a:t>
            </a:r>
            <a:r>
              <a:rPr lang="en-GB" sz="2800" dirty="0">
                <a:latin typeface="Century Gothic" panose="020B0502020202020204" pitchFamily="34" charset="0"/>
              </a:rPr>
              <a:t> I have plant</a:t>
            </a:r>
            <a:r>
              <a:rPr lang="en-GB" sz="2800" b="1" dirty="0">
                <a:latin typeface="Century Gothic" panose="020B0502020202020204" pitchFamily="34" charset="0"/>
              </a:rPr>
              <a:t>s</a:t>
            </a:r>
            <a:r>
              <a:rPr lang="en-GB" sz="2800" dirty="0">
                <a:latin typeface="Century Gothic" panose="020B0502020202020204" pitchFamily="34" charset="0"/>
              </a:rPr>
              <a:t>.</a:t>
            </a:r>
          </a:p>
        </p:txBody>
      </p:sp>
      <p:sp>
        <p:nvSpPr>
          <p:cNvPr id="25" name="TextBox 24">
            <a:extLst>
              <a:ext uri="{FF2B5EF4-FFF2-40B4-BE49-F238E27FC236}">
                <a16:creationId xmlns:a16="http://schemas.microsoft.com/office/drawing/2014/main" id="{BAF22DC6-E52F-4F16-A9C6-04EC7273DA14}"/>
              </a:ext>
            </a:extLst>
          </p:cNvPr>
          <p:cNvSpPr txBox="1"/>
          <p:nvPr/>
        </p:nvSpPr>
        <p:spPr>
          <a:xfrm>
            <a:off x="302145" y="4861831"/>
            <a:ext cx="2725548" cy="559512"/>
          </a:xfrm>
          <a:prstGeom prst="rect">
            <a:avLst/>
          </a:prstGeom>
          <a:noFill/>
        </p:spPr>
        <p:txBody>
          <a:bodyPr wrap="square" rtlCol="0">
            <a:spAutoFit/>
          </a:bodyPr>
          <a:lstStyle/>
          <a:p>
            <a:pPr>
              <a:lnSpc>
                <a:spcPct val="120000"/>
              </a:lnSpc>
            </a:pPr>
            <a:r>
              <a:rPr lang="en-GB" sz="2800" dirty="0">
                <a:latin typeface="Century Gothic" panose="020B0502020202020204" pitchFamily="34" charset="0"/>
              </a:rPr>
              <a:t>Tengo plan</a:t>
            </a:r>
            <a:r>
              <a:rPr lang="en-GB" sz="2800" b="1" dirty="0">
                <a:latin typeface="Century Gothic" panose="020B0502020202020204" pitchFamily="34" charset="0"/>
              </a:rPr>
              <a:t>es</a:t>
            </a:r>
            <a:r>
              <a:rPr lang="en-GB" sz="2800" dirty="0">
                <a:latin typeface="Century Gothic" panose="020B0502020202020204" pitchFamily="34" charset="0"/>
              </a:rPr>
              <a:t>.</a:t>
            </a:r>
          </a:p>
        </p:txBody>
      </p:sp>
      <p:sp>
        <p:nvSpPr>
          <p:cNvPr id="26" name="TextBox 25">
            <a:extLst>
              <a:ext uri="{FF2B5EF4-FFF2-40B4-BE49-F238E27FC236}">
                <a16:creationId xmlns:a16="http://schemas.microsoft.com/office/drawing/2014/main" id="{F2B9B8DA-AF74-432B-B906-F2625C54D21C}"/>
              </a:ext>
            </a:extLst>
          </p:cNvPr>
          <p:cNvSpPr txBox="1"/>
          <p:nvPr/>
        </p:nvSpPr>
        <p:spPr>
          <a:xfrm>
            <a:off x="3917996" y="4934727"/>
            <a:ext cx="3043069" cy="561308"/>
          </a:xfrm>
          <a:prstGeom prst="rect">
            <a:avLst/>
          </a:prstGeom>
          <a:noFill/>
        </p:spPr>
        <p:txBody>
          <a:bodyPr wrap="square" rtlCol="0">
            <a:spAutoFit/>
          </a:bodyPr>
          <a:lstStyle/>
          <a:p>
            <a:pPr>
              <a:lnSpc>
                <a:spcPct val="120000"/>
              </a:lnSpc>
              <a:spcBef>
                <a:spcPts val="600"/>
              </a:spcBef>
            </a:pPr>
            <a:r>
              <a:rPr lang="en-GB" sz="2800" kern="0" dirty="0">
                <a:latin typeface="Century Gothic" panose="020B0502020202020204" pitchFamily="34" charset="0"/>
                <a:cs typeface="Arial"/>
                <a:sym typeface="Wingdings" panose="05000000000000000000" pitchFamily="2" charset="2"/>
              </a:rPr>
              <a:t> I have plan</a:t>
            </a:r>
            <a:r>
              <a:rPr lang="en-GB" sz="2800" b="1" kern="0" dirty="0">
                <a:latin typeface="Century Gothic" panose="020B0502020202020204" pitchFamily="34" charset="0"/>
                <a:cs typeface="Arial"/>
                <a:sym typeface="Wingdings" panose="05000000000000000000" pitchFamily="2" charset="2"/>
              </a:rPr>
              <a:t>s</a:t>
            </a:r>
            <a:r>
              <a:rPr lang="en-GB" sz="2800" dirty="0">
                <a:latin typeface="Century Gothic" panose="020B0502020202020204" pitchFamily="34" charset="0"/>
              </a:rPr>
              <a:t>.</a:t>
            </a:r>
          </a:p>
        </p:txBody>
      </p:sp>
      <p:sp>
        <p:nvSpPr>
          <p:cNvPr id="27" name="TextBox 26">
            <a:extLst>
              <a:ext uri="{FF2B5EF4-FFF2-40B4-BE49-F238E27FC236}">
                <a16:creationId xmlns:a16="http://schemas.microsoft.com/office/drawing/2014/main" id="{F8B0D083-750F-4B1F-9641-211D093732F7}"/>
              </a:ext>
            </a:extLst>
          </p:cNvPr>
          <p:cNvSpPr txBox="1"/>
          <p:nvPr/>
        </p:nvSpPr>
        <p:spPr>
          <a:xfrm>
            <a:off x="302145" y="5472335"/>
            <a:ext cx="2478805" cy="559512"/>
          </a:xfrm>
          <a:prstGeom prst="rect">
            <a:avLst/>
          </a:prstGeom>
          <a:noFill/>
        </p:spPr>
        <p:txBody>
          <a:bodyPr wrap="square" rtlCol="0">
            <a:spAutoFit/>
          </a:bodyPr>
          <a:lstStyle/>
          <a:p>
            <a:pPr>
              <a:lnSpc>
                <a:spcPct val="120000"/>
              </a:lnSpc>
            </a:pPr>
            <a:r>
              <a:rPr lang="en-GB" sz="2800" dirty="0">
                <a:latin typeface="Century Gothic" panose="020B0502020202020204" pitchFamily="34" charset="0"/>
              </a:rPr>
              <a:t>Tengo </a:t>
            </a:r>
            <a:r>
              <a:rPr lang="en-GB" sz="2800" dirty="0" err="1">
                <a:latin typeface="Century Gothic" panose="020B0502020202020204" pitchFamily="34" charset="0"/>
              </a:rPr>
              <a:t>flor</a:t>
            </a:r>
            <a:r>
              <a:rPr lang="en-GB" sz="2800" b="1" dirty="0" err="1">
                <a:latin typeface="Century Gothic" panose="020B0502020202020204" pitchFamily="34" charset="0"/>
              </a:rPr>
              <a:t>es</a:t>
            </a:r>
            <a:r>
              <a:rPr lang="en-GB" sz="2800" dirty="0">
                <a:latin typeface="Century Gothic" panose="020B0502020202020204" pitchFamily="34" charset="0"/>
              </a:rPr>
              <a:t>.</a:t>
            </a:r>
          </a:p>
        </p:txBody>
      </p:sp>
      <p:sp>
        <p:nvSpPr>
          <p:cNvPr id="28" name="TextBox 27">
            <a:extLst>
              <a:ext uri="{FF2B5EF4-FFF2-40B4-BE49-F238E27FC236}">
                <a16:creationId xmlns:a16="http://schemas.microsoft.com/office/drawing/2014/main" id="{D76518CB-4C79-4A58-8856-2F6A69BA87AF}"/>
              </a:ext>
            </a:extLst>
          </p:cNvPr>
          <p:cNvSpPr txBox="1"/>
          <p:nvPr/>
        </p:nvSpPr>
        <p:spPr>
          <a:xfrm>
            <a:off x="3917996" y="5521531"/>
            <a:ext cx="3289812" cy="561308"/>
          </a:xfrm>
          <a:prstGeom prst="rect">
            <a:avLst/>
          </a:prstGeom>
          <a:noFill/>
        </p:spPr>
        <p:txBody>
          <a:bodyPr wrap="square" rtlCol="0">
            <a:spAutoFit/>
          </a:bodyPr>
          <a:lstStyle/>
          <a:p>
            <a:pPr>
              <a:lnSpc>
                <a:spcPct val="120000"/>
              </a:lnSpc>
              <a:spcBef>
                <a:spcPts val="600"/>
              </a:spcBef>
            </a:pPr>
            <a:r>
              <a:rPr lang="en-GB" sz="2800" kern="0" dirty="0">
                <a:latin typeface="Century Gothic" panose="020B0502020202020204" pitchFamily="34" charset="0"/>
                <a:cs typeface="Arial"/>
                <a:sym typeface="Wingdings" panose="05000000000000000000" pitchFamily="2" charset="2"/>
              </a:rPr>
              <a:t> I have flower</a:t>
            </a:r>
            <a:r>
              <a:rPr lang="en-GB" sz="2800" b="1" kern="0" dirty="0">
                <a:latin typeface="Century Gothic" panose="020B0502020202020204" pitchFamily="34" charset="0"/>
                <a:cs typeface="Arial"/>
                <a:sym typeface="Wingdings" panose="05000000000000000000" pitchFamily="2" charset="2"/>
              </a:rPr>
              <a:t>s</a:t>
            </a:r>
            <a:r>
              <a:rPr lang="en-GB" sz="2800" dirty="0">
                <a:latin typeface="Century Gothic" panose="020B0502020202020204" pitchFamily="34" charset="0"/>
              </a:rPr>
              <a:t>.</a:t>
            </a:r>
          </a:p>
        </p:txBody>
      </p:sp>
      <p:sp>
        <p:nvSpPr>
          <p:cNvPr id="29" name="TextBox 28">
            <a:extLst>
              <a:ext uri="{FF2B5EF4-FFF2-40B4-BE49-F238E27FC236}">
                <a16:creationId xmlns:a16="http://schemas.microsoft.com/office/drawing/2014/main" id="{264D912D-8AE4-463D-8E12-AD6733F50709}"/>
              </a:ext>
            </a:extLst>
          </p:cNvPr>
          <p:cNvSpPr txBox="1"/>
          <p:nvPr/>
        </p:nvSpPr>
        <p:spPr>
          <a:xfrm>
            <a:off x="320883" y="4157594"/>
            <a:ext cx="6007389" cy="559769"/>
          </a:xfrm>
          <a:prstGeom prst="rect">
            <a:avLst/>
          </a:prstGeom>
          <a:noFill/>
        </p:spPr>
        <p:txBody>
          <a:bodyPr wrap="square" rtlCol="0">
            <a:spAutoFit/>
          </a:bodyPr>
          <a:lstStyle/>
          <a:p>
            <a:pPr>
              <a:lnSpc>
                <a:spcPct val="120000"/>
              </a:lnSpc>
            </a:pPr>
            <a:r>
              <a:rPr lang="en-GB" sz="2800" dirty="0">
                <a:latin typeface="Century Gothic" panose="020B0502020202020204" pitchFamily="34" charset="0"/>
              </a:rPr>
              <a:t>For example:</a:t>
            </a:r>
            <a:endParaRPr lang="en-GB" sz="2800" i="1" u="sng" dirty="0">
              <a:latin typeface="Century Gothic" panose="020B0502020202020204" pitchFamily="34" charset="0"/>
            </a:endParaRPr>
          </a:p>
        </p:txBody>
      </p:sp>
      <p:sp>
        <p:nvSpPr>
          <p:cNvPr id="30" name="TextBox 29">
            <a:extLst>
              <a:ext uri="{FF2B5EF4-FFF2-40B4-BE49-F238E27FC236}">
                <a16:creationId xmlns:a16="http://schemas.microsoft.com/office/drawing/2014/main" id="{BEFE8779-3EC5-46D3-A275-85B7C06D65EE}"/>
              </a:ext>
            </a:extLst>
          </p:cNvPr>
          <p:cNvSpPr txBox="1"/>
          <p:nvPr/>
        </p:nvSpPr>
        <p:spPr>
          <a:xfrm>
            <a:off x="273292" y="1635060"/>
            <a:ext cx="11793202" cy="954107"/>
          </a:xfrm>
          <a:prstGeom prst="rect">
            <a:avLst/>
          </a:prstGeom>
          <a:noFill/>
        </p:spPr>
        <p:txBody>
          <a:bodyPr wrap="square" rtlCol="0">
            <a:spAutoFit/>
          </a:bodyPr>
          <a:lstStyle/>
          <a:p>
            <a:r>
              <a:rPr lang="en-GB" sz="2800" dirty="0">
                <a:latin typeface="Century Gothic" panose="020B0502020202020204" pitchFamily="34" charset="0"/>
              </a:rPr>
              <a:t>To talk about these in the plural (more than one), add –s to the end of the noun. </a:t>
            </a:r>
            <a:endParaRPr lang="en-GB" sz="2800" b="1" dirty="0">
              <a:latin typeface="Century Gothic" panose="020B0502020202020204" pitchFamily="34" charset="0"/>
            </a:endParaRPr>
          </a:p>
        </p:txBody>
      </p:sp>
    </p:spTree>
    <p:extLst>
      <p:ext uri="{BB962C8B-B14F-4D97-AF65-F5344CB8AC3E}">
        <p14:creationId xmlns:p14="http://schemas.microsoft.com/office/powerpoint/2010/main" val="259935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2" name="TextBox 91">
            <a:extLst>
              <a:ext uri="{FF2B5EF4-FFF2-40B4-BE49-F238E27FC236}">
                <a16:creationId xmlns:a16="http://schemas.microsoft.com/office/drawing/2014/main" id="{E2D38747-0EA7-493D-A4BC-D090666C33E0}"/>
              </a:ext>
            </a:extLst>
          </p:cNvPr>
          <p:cNvSpPr txBox="1"/>
          <p:nvPr/>
        </p:nvSpPr>
        <p:spPr>
          <a:xfrm>
            <a:off x="5599585" y="1705577"/>
            <a:ext cx="645118"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s.</a:t>
            </a:r>
          </a:p>
        </p:txBody>
      </p:sp>
      <p:sp>
        <p:nvSpPr>
          <p:cNvPr id="93" name="TextBox 92">
            <a:extLst>
              <a:ext uri="{FF2B5EF4-FFF2-40B4-BE49-F238E27FC236}">
                <a16:creationId xmlns:a16="http://schemas.microsoft.com/office/drawing/2014/main" id="{0BE777E0-9085-4249-A113-8D26F23635AC}"/>
              </a:ext>
            </a:extLst>
          </p:cNvPr>
          <p:cNvSpPr txBox="1"/>
          <p:nvPr/>
        </p:nvSpPr>
        <p:spPr>
          <a:xfrm>
            <a:off x="143735" y="1653492"/>
            <a:ext cx="4245807"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1. Hugo </a:t>
            </a:r>
            <a:r>
              <a:rPr kumimoji="0" lang="en-GB" sz="2600" b="0" i="0" u="none" strike="noStrike" kern="0" cap="none" spc="0" normalizeH="0" baseline="0" noProof="0" dirty="0" err="1">
                <a:ln>
                  <a:noFill/>
                </a:ln>
                <a:solidFill>
                  <a:srgbClr val="002060"/>
                </a:solidFill>
                <a:effectLst/>
                <a:uLnTx/>
                <a:uFillTx/>
              </a:rPr>
              <a:t>estudia</a:t>
            </a:r>
            <a:r>
              <a:rPr kumimoji="0" lang="en-GB" sz="2600" b="0" i="0" u="none" strike="noStrike" kern="0" cap="none" spc="0" normalizeH="0" baseline="0" noProof="0" dirty="0">
                <a:ln>
                  <a:noFill/>
                </a:ln>
                <a:solidFill>
                  <a:srgbClr val="002060"/>
                </a:solidFill>
                <a:effectLst/>
                <a:uLnTx/>
                <a:uFillTx/>
              </a:rPr>
              <a:t> con seis</a:t>
            </a:r>
          </a:p>
        </p:txBody>
      </p:sp>
      <p:sp>
        <p:nvSpPr>
          <p:cNvPr id="94" name="Explosion 1 29">
            <a:extLst>
              <a:ext uri="{FF2B5EF4-FFF2-40B4-BE49-F238E27FC236}">
                <a16:creationId xmlns:a16="http://schemas.microsoft.com/office/drawing/2014/main" id="{7B0BFB26-2532-4FAE-904A-1FF00FFB9DC7}"/>
              </a:ext>
            </a:extLst>
          </p:cNvPr>
          <p:cNvSpPr/>
          <p:nvPr/>
        </p:nvSpPr>
        <p:spPr>
          <a:xfrm>
            <a:off x="4066088" y="1468947"/>
            <a:ext cx="1736170" cy="1043943"/>
          </a:xfrm>
          <a:prstGeom prst="irregularSeal1">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graphicFrame>
        <p:nvGraphicFramePr>
          <p:cNvPr id="96" name="Table 95">
            <a:extLst>
              <a:ext uri="{FF2B5EF4-FFF2-40B4-BE49-F238E27FC236}">
                <a16:creationId xmlns:a16="http://schemas.microsoft.com/office/drawing/2014/main" id="{9686742C-86B3-4B5C-9D54-97352A57200D}"/>
              </a:ext>
            </a:extLst>
          </p:cNvPr>
          <p:cNvGraphicFramePr>
            <a:graphicFrameLocks noGrp="1"/>
          </p:cNvGraphicFramePr>
          <p:nvPr>
            <p:extLst>
              <p:ext uri="{D42A27DB-BD31-4B8C-83A1-F6EECF244321}">
                <p14:modId xmlns:p14="http://schemas.microsoft.com/office/powerpoint/2010/main" val="2437979955"/>
              </p:ext>
            </p:extLst>
          </p:nvPr>
        </p:nvGraphicFramePr>
        <p:xfrm>
          <a:off x="7862746" y="706000"/>
          <a:ext cx="3909268" cy="5607882"/>
        </p:xfrm>
        <a:graphic>
          <a:graphicData uri="http://schemas.openxmlformats.org/drawingml/2006/table">
            <a:tbl>
              <a:tblPr firstRow="1" bandRow="1">
                <a:tableStyleId>{FABFCF23-3B69-468F-B69F-88F6DE6A72F2}</a:tableStyleId>
              </a:tblPr>
              <a:tblGrid>
                <a:gridCol w="1954634">
                  <a:extLst>
                    <a:ext uri="{9D8B030D-6E8A-4147-A177-3AD203B41FA5}">
                      <a16:colId xmlns:a16="http://schemas.microsoft.com/office/drawing/2014/main" val="373318935"/>
                    </a:ext>
                  </a:extLst>
                </a:gridCol>
                <a:gridCol w="1954634">
                  <a:extLst>
                    <a:ext uri="{9D8B030D-6E8A-4147-A177-3AD203B41FA5}">
                      <a16:colId xmlns:a16="http://schemas.microsoft.com/office/drawing/2014/main" val="289225306"/>
                    </a:ext>
                  </a:extLst>
                </a:gridCol>
              </a:tblGrid>
              <a:tr h="268628">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800" dirty="0">
                          <a:solidFill>
                            <a:schemeClr val="tx1"/>
                          </a:solidFill>
                        </a:rPr>
                        <a:t>A</a:t>
                      </a:r>
                      <a:endParaRPr lang="en-GB" sz="2800" dirty="0">
                        <a:solidFill>
                          <a:schemeClr val="tx1"/>
                        </a:solidFill>
                        <a:latin typeface="Century Gothic" panose="020B0502020202020204" pitchFamily="34" charset="0"/>
                      </a:endParaRPr>
                    </a:p>
                  </a:txBody>
                  <a:tcPr anchor="ct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800" dirty="0">
                          <a:solidFill>
                            <a:schemeClr val="tx1"/>
                          </a:solidFill>
                        </a:rPr>
                        <a:t>B</a:t>
                      </a:r>
                      <a:endParaRPr lang="en-GB" sz="28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238090091"/>
                  </a:ext>
                </a:extLst>
              </a:tr>
              <a:tr h="84828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800" dirty="0">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tc>
                <a:extLst>
                  <a:ext uri="{0D108BD9-81ED-4DB2-BD59-A6C34878D82A}">
                    <a16:rowId xmlns:a16="http://schemas.microsoft.com/office/drawing/2014/main" val="2303103699"/>
                  </a:ext>
                </a:extLst>
              </a:tr>
              <a:tr h="84828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tc>
                <a:extLst>
                  <a:ext uri="{0D108BD9-81ED-4DB2-BD59-A6C34878D82A}">
                    <a16:rowId xmlns:a16="http://schemas.microsoft.com/office/drawing/2014/main" val="3710992671"/>
                  </a:ext>
                </a:extLst>
              </a:tr>
              <a:tr h="84828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tc>
                <a:extLst>
                  <a:ext uri="{0D108BD9-81ED-4DB2-BD59-A6C34878D82A}">
                    <a16:rowId xmlns:a16="http://schemas.microsoft.com/office/drawing/2014/main" val="3698570078"/>
                  </a:ext>
                </a:extLst>
              </a:tr>
              <a:tr h="84828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extLst>
                  <a:ext uri="{0D108BD9-81ED-4DB2-BD59-A6C34878D82A}">
                    <a16:rowId xmlns:a16="http://schemas.microsoft.com/office/drawing/2014/main" val="1582717296"/>
                  </a:ext>
                </a:extLst>
              </a:tr>
              <a:tr h="848287">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924796866"/>
                  </a:ext>
                </a:extLst>
              </a:tr>
              <a:tr h="84828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tc>
                <a:extLst>
                  <a:ext uri="{0D108BD9-81ED-4DB2-BD59-A6C34878D82A}">
                    <a16:rowId xmlns:a16="http://schemas.microsoft.com/office/drawing/2014/main" val="1982760823"/>
                  </a:ext>
                </a:extLst>
              </a:tr>
            </a:tbl>
          </a:graphicData>
        </a:graphic>
      </p:graphicFrame>
      <p:sp>
        <p:nvSpPr>
          <p:cNvPr id="98" name="TextBox 97">
            <a:extLst>
              <a:ext uri="{FF2B5EF4-FFF2-40B4-BE49-F238E27FC236}">
                <a16:creationId xmlns:a16="http://schemas.microsoft.com/office/drawing/2014/main" id="{B028AB2C-FFF2-4098-9FE3-8299B08797F9}"/>
              </a:ext>
            </a:extLst>
          </p:cNvPr>
          <p:cNvSpPr txBox="1"/>
          <p:nvPr/>
        </p:nvSpPr>
        <p:spPr>
          <a:xfrm>
            <a:off x="5626767" y="2379285"/>
            <a:ext cx="729533"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es.</a:t>
            </a:r>
          </a:p>
        </p:txBody>
      </p:sp>
      <p:sp>
        <p:nvSpPr>
          <p:cNvPr id="99" name="TextBox 98">
            <a:extLst>
              <a:ext uri="{FF2B5EF4-FFF2-40B4-BE49-F238E27FC236}">
                <a16:creationId xmlns:a16="http://schemas.microsoft.com/office/drawing/2014/main" id="{D6D131E4-C07B-4C0A-8CD0-D74406C3DB0E}"/>
              </a:ext>
            </a:extLst>
          </p:cNvPr>
          <p:cNvSpPr txBox="1"/>
          <p:nvPr/>
        </p:nvSpPr>
        <p:spPr>
          <a:xfrm>
            <a:off x="176224" y="2381548"/>
            <a:ext cx="4223345"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2. Habla con </a:t>
            </a:r>
            <a:r>
              <a:rPr kumimoji="0" lang="en-GB" sz="2600" b="0" i="0" u="none" strike="noStrike" kern="0" cap="none" spc="0" normalizeH="0" baseline="0" noProof="0" dirty="0" err="1">
                <a:ln>
                  <a:noFill/>
                </a:ln>
                <a:solidFill>
                  <a:srgbClr val="002060"/>
                </a:solidFill>
                <a:effectLst/>
                <a:uLnTx/>
                <a:uFillTx/>
              </a:rPr>
              <a:t>con</a:t>
            </a:r>
            <a:r>
              <a:rPr kumimoji="0" lang="en-GB" sz="2600" b="0" i="0" u="none" strike="noStrike" kern="0" cap="none" spc="0" normalizeH="0" baseline="0" noProof="0" dirty="0">
                <a:ln>
                  <a:noFill/>
                </a:ln>
                <a:solidFill>
                  <a:srgbClr val="002060"/>
                </a:solidFill>
                <a:effectLst/>
                <a:uLnTx/>
                <a:uFillTx/>
              </a:rPr>
              <a:t> </a:t>
            </a:r>
            <a:r>
              <a:rPr kumimoji="0" lang="en-GB" sz="2600" b="0" i="0" u="none" strike="noStrike" kern="0" cap="none" spc="0" normalizeH="0" baseline="0" noProof="0" dirty="0" err="1">
                <a:ln>
                  <a:noFill/>
                </a:ln>
                <a:solidFill>
                  <a:srgbClr val="002060"/>
                </a:solidFill>
                <a:effectLst/>
                <a:uLnTx/>
                <a:uFillTx/>
              </a:rPr>
              <a:t>cinco</a:t>
            </a:r>
            <a:endParaRPr kumimoji="0" lang="en-GB" sz="2600" b="0" i="0" u="none" strike="noStrike" kern="0" cap="none" spc="0" normalizeH="0" baseline="0" noProof="0" dirty="0">
              <a:ln>
                <a:noFill/>
              </a:ln>
              <a:solidFill>
                <a:srgbClr val="002060"/>
              </a:solidFill>
              <a:effectLst/>
              <a:uLnTx/>
              <a:uFillTx/>
            </a:endParaRPr>
          </a:p>
        </p:txBody>
      </p:sp>
      <p:sp>
        <p:nvSpPr>
          <p:cNvPr id="100" name="Explosion 1 37">
            <a:extLst>
              <a:ext uri="{FF2B5EF4-FFF2-40B4-BE49-F238E27FC236}">
                <a16:creationId xmlns:a16="http://schemas.microsoft.com/office/drawing/2014/main" id="{8F6ED3B2-3752-424C-9595-445D8BD2EEAF}"/>
              </a:ext>
            </a:extLst>
          </p:cNvPr>
          <p:cNvSpPr/>
          <p:nvPr/>
        </p:nvSpPr>
        <p:spPr>
          <a:xfrm>
            <a:off x="4108074" y="2158045"/>
            <a:ext cx="1661912" cy="1043943"/>
          </a:xfrm>
          <a:prstGeom prst="irregularSeal1">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01" name="TextBox 100">
            <a:extLst>
              <a:ext uri="{FF2B5EF4-FFF2-40B4-BE49-F238E27FC236}">
                <a16:creationId xmlns:a16="http://schemas.microsoft.com/office/drawing/2014/main" id="{465A9248-BCB8-4D93-9CE0-A52E968ED4DD}"/>
              </a:ext>
            </a:extLst>
          </p:cNvPr>
          <p:cNvSpPr txBox="1"/>
          <p:nvPr/>
        </p:nvSpPr>
        <p:spPr>
          <a:xfrm>
            <a:off x="6142958" y="3273379"/>
            <a:ext cx="729533"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es.</a:t>
            </a:r>
          </a:p>
        </p:txBody>
      </p:sp>
      <p:sp>
        <p:nvSpPr>
          <p:cNvPr id="102" name="TextBox 101">
            <a:extLst>
              <a:ext uri="{FF2B5EF4-FFF2-40B4-BE49-F238E27FC236}">
                <a16:creationId xmlns:a16="http://schemas.microsoft.com/office/drawing/2014/main" id="{63C567D9-F409-4849-99FC-045713DD13B0}"/>
              </a:ext>
            </a:extLst>
          </p:cNvPr>
          <p:cNvSpPr txBox="1"/>
          <p:nvPr/>
        </p:nvSpPr>
        <p:spPr>
          <a:xfrm>
            <a:off x="176226" y="3242876"/>
            <a:ext cx="5127575"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3. </a:t>
            </a:r>
            <a:r>
              <a:rPr kumimoji="0" lang="en-GB" sz="2600" b="0" i="0" u="none" strike="noStrike" kern="0" cap="none" spc="0" normalizeH="0" baseline="0" noProof="0" dirty="0" err="1">
                <a:ln>
                  <a:noFill/>
                </a:ln>
                <a:solidFill>
                  <a:srgbClr val="002060"/>
                </a:solidFill>
                <a:effectLst/>
                <a:uLnTx/>
                <a:uFillTx/>
              </a:rPr>
              <a:t>Compra</a:t>
            </a:r>
            <a:r>
              <a:rPr kumimoji="0" lang="en-GB" sz="2600" b="0" i="0" u="none" strike="noStrike" kern="0" cap="none" spc="0" normalizeH="0" baseline="0" noProof="0" dirty="0">
                <a:ln>
                  <a:noFill/>
                </a:ln>
                <a:solidFill>
                  <a:srgbClr val="002060"/>
                </a:solidFill>
                <a:effectLst/>
                <a:uLnTx/>
                <a:uFillTx/>
              </a:rPr>
              <a:t> un </a:t>
            </a:r>
            <a:r>
              <a:rPr kumimoji="0" lang="en-GB" sz="2600" b="0" i="0" u="none" strike="noStrike" kern="0" cap="none" spc="0" normalizeH="0" baseline="0" noProof="0" dirty="0" err="1">
                <a:ln>
                  <a:noFill/>
                </a:ln>
                <a:solidFill>
                  <a:srgbClr val="002060"/>
                </a:solidFill>
                <a:effectLst/>
                <a:uLnTx/>
                <a:uFillTx/>
              </a:rPr>
              <a:t>barco</a:t>
            </a:r>
            <a:r>
              <a:rPr kumimoji="0" lang="en-GB" sz="2600" b="0" i="0" u="none" strike="noStrike" kern="0" cap="none" spc="0" normalizeH="0" baseline="0" noProof="0" dirty="0">
                <a:ln>
                  <a:noFill/>
                </a:ln>
                <a:solidFill>
                  <a:srgbClr val="002060"/>
                </a:solidFill>
                <a:effectLst/>
                <a:uLnTx/>
                <a:uFillTx/>
              </a:rPr>
              <a:t> de </a:t>
            </a:r>
            <a:r>
              <a:rPr kumimoji="0" lang="en-GB" sz="2600" b="0" i="0" u="none" strike="noStrike" kern="0" cap="none" spc="0" normalizeH="0" baseline="0" noProof="0" dirty="0" err="1">
                <a:ln>
                  <a:noFill/>
                </a:ln>
                <a:solidFill>
                  <a:srgbClr val="002060"/>
                </a:solidFill>
                <a:effectLst/>
                <a:uLnTx/>
                <a:uFillTx/>
              </a:rPr>
              <a:t>tres</a:t>
            </a:r>
            <a:endParaRPr kumimoji="0" lang="en-GB" sz="2600" b="0" i="0" u="none" strike="noStrike" kern="0" cap="none" spc="0" normalizeH="0" baseline="0" noProof="0" dirty="0">
              <a:ln>
                <a:noFill/>
              </a:ln>
              <a:solidFill>
                <a:srgbClr val="002060"/>
              </a:solidFill>
              <a:effectLst/>
              <a:uLnTx/>
              <a:uFillTx/>
            </a:endParaRPr>
          </a:p>
        </p:txBody>
      </p:sp>
      <p:sp>
        <p:nvSpPr>
          <p:cNvPr id="103" name="Explosion 1 40">
            <a:extLst>
              <a:ext uri="{FF2B5EF4-FFF2-40B4-BE49-F238E27FC236}">
                <a16:creationId xmlns:a16="http://schemas.microsoft.com/office/drawing/2014/main" id="{0CE6F655-BCE7-45D0-A8DF-9C1F88E3B621}"/>
              </a:ext>
            </a:extLst>
          </p:cNvPr>
          <p:cNvSpPr/>
          <p:nvPr/>
        </p:nvSpPr>
        <p:spPr>
          <a:xfrm>
            <a:off x="4671258" y="3025068"/>
            <a:ext cx="1661912" cy="1043943"/>
          </a:xfrm>
          <a:prstGeom prst="irregularSeal1">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04" name="TextBox 103">
            <a:extLst>
              <a:ext uri="{FF2B5EF4-FFF2-40B4-BE49-F238E27FC236}">
                <a16:creationId xmlns:a16="http://schemas.microsoft.com/office/drawing/2014/main" id="{4CC2BD07-4F7B-4293-8E62-90D505FE535E}"/>
              </a:ext>
            </a:extLst>
          </p:cNvPr>
          <p:cNvSpPr txBox="1"/>
          <p:nvPr/>
        </p:nvSpPr>
        <p:spPr>
          <a:xfrm>
            <a:off x="5069334" y="5811335"/>
            <a:ext cx="729533"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s.</a:t>
            </a:r>
          </a:p>
        </p:txBody>
      </p:sp>
      <p:sp>
        <p:nvSpPr>
          <p:cNvPr id="105" name="TextBox 104">
            <a:extLst>
              <a:ext uri="{FF2B5EF4-FFF2-40B4-BE49-F238E27FC236}">
                <a16:creationId xmlns:a16="http://schemas.microsoft.com/office/drawing/2014/main" id="{C94D300E-C50A-4252-B72E-76006C066C6F}"/>
              </a:ext>
            </a:extLst>
          </p:cNvPr>
          <p:cNvSpPr txBox="1"/>
          <p:nvPr/>
        </p:nvSpPr>
        <p:spPr>
          <a:xfrm>
            <a:off x="198873" y="5847581"/>
            <a:ext cx="5220841"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6. </a:t>
            </a:r>
            <a:r>
              <a:rPr kumimoji="0" lang="en-GB" sz="2600" b="0" i="0" u="none" strike="noStrike" kern="0" cap="none" spc="0" normalizeH="0" baseline="0" noProof="0" dirty="0" err="1">
                <a:ln>
                  <a:noFill/>
                </a:ln>
                <a:solidFill>
                  <a:srgbClr val="002060"/>
                </a:solidFill>
                <a:effectLst/>
                <a:uLnTx/>
                <a:uFillTx/>
              </a:rPr>
              <a:t>Llega</a:t>
            </a:r>
            <a:r>
              <a:rPr kumimoji="0" lang="en-GB" sz="2600" b="0" i="0" u="none" strike="noStrike" kern="0" cap="none" spc="0" normalizeH="0" baseline="0" noProof="0" dirty="0">
                <a:ln>
                  <a:noFill/>
                </a:ln>
                <a:solidFill>
                  <a:srgbClr val="002060"/>
                </a:solidFill>
                <a:effectLst/>
                <a:uLnTx/>
                <a:uFillTx/>
              </a:rPr>
              <a:t> con cuatro</a:t>
            </a:r>
          </a:p>
        </p:txBody>
      </p:sp>
      <p:sp>
        <p:nvSpPr>
          <p:cNvPr id="106" name="Explosion 1 43">
            <a:extLst>
              <a:ext uri="{FF2B5EF4-FFF2-40B4-BE49-F238E27FC236}">
                <a16:creationId xmlns:a16="http://schemas.microsoft.com/office/drawing/2014/main" id="{AC340692-5747-4BB0-A478-3711FB8BFF01}"/>
              </a:ext>
            </a:extLst>
          </p:cNvPr>
          <p:cNvSpPr/>
          <p:nvPr/>
        </p:nvSpPr>
        <p:spPr>
          <a:xfrm>
            <a:off x="3526211" y="5587648"/>
            <a:ext cx="1661912" cy="1043943"/>
          </a:xfrm>
          <a:prstGeom prst="irregularSeal1">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07" name="TextBox 106">
            <a:extLst>
              <a:ext uri="{FF2B5EF4-FFF2-40B4-BE49-F238E27FC236}">
                <a16:creationId xmlns:a16="http://schemas.microsoft.com/office/drawing/2014/main" id="{F9D4DB1E-A9C8-4F96-A70B-5D68B7D1C772}"/>
              </a:ext>
            </a:extLst>
          </p:cNvPr>
          <p:cNvSpPr txBox="1"/>
          <p:nvPr/>
        </p:nvSpPr>
        <p:spPr>
          <a:xfrm>
            <a:off x="3567456" y="4076385"/>
            <a:ext cx="729533"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es.</a:t>
            </a:r>
          </a:p>
        </p:txBody>
      </p:sp>
      <p:sp>
        <p:nvSpPr>
          <p:cNvPr id="108" name="TextBox 107">
            <a:extLst>
              <a:ext uri="{FF2B5EF4-FFF2-40B4-BE49-F238E27FC236}">
                <a16:creationId xmlns:a16="http://schemas.microsoft.com/office/drawing/2014/main" id="{E99D5C86-7C9A-44B7-A199-88FFA741FCC5}"/>
              </a:ext>
            </a:extLst>
          </p:cNvPr>
          <p:cNvSpPr txBox="1"/>
          <p:nvPr/>
        </p:nvSpPr>
        <p:spPr>
          <a:xfrm>
            <a:off x="188364" y="4111639"/>
            <a:ext cx="230977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4. No </a:t>
            </a:r>
            <a:r>
              <a:rPr kumimoji="0" lang="en-GB" sz="2600" b="0" i="0" u="none" strike="noStrike" kern="0" cap="none" spc="0" normalizeH="0" baseline="0" noProof="0" dirty="0" err="1">
                <a:ln>
                  <a:noFill/>
                </a:ln>
                <a:solidFill>
                  <a:srgbClr val="002060"/>
                </a:solidFill>
                <a:effectLst/>
                <a:uLnTx/>
                <a:uFillTx/>
              </a:rPr>
              <a:t>lleva</a:t>
            </a:r>
            <a:endParaRPr kumimoji="0" lang="en-GB" sz="2600" b="0" i="0" u="none" strike="noStrike" kern="0" cap="none" spc="0" normalizeH="0" baseline="0" noProof="0" dirty="0">
              <a:ln>
                <a:noFill/>
              </a:ln>
              <a:solidFill>
                <a:srgbClr val="002060"/>
              </a:solidFill>
              <a:effectLst/>
              <a:uLnTx/>
              <a:uFillTx/>
            </a:endParaRPr>
          </a:p>
        </p:txBody>
      </p:sp>
      <p:sp>
        <p:nvSpPr>
          <p:cNvPr id="109" name="Explosion 1 46">
            <a:extLst>
              <a:ext uri="{FF2B5EF4-FFF2-40B4-BE49-F238E27FC236}">
                <a16:creationId xmlns:a16="http://schemas.microsoft.com/office/drawing/2014/main" id="{4E24ED89-6349-4A1D-A9A8-ACC2611EA414}"/>
              </a:ext>
            </a:extLst>
          </p:cNvPr>
          <p:cNvSpPr/>
          <p:nvPr/>
        </p:nvSpPr>
        <p:spPr>
          <a:xfrm>
            <a:off x="2003860" y="3950752"/>
            <a:ext cx="1661912" cy="1043943"/>
          </a:xfrm>
          <a:prstGeom prst="irregularSeal1">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0" name="TextBox 109">
            <a:extLst>
              <a:ext uri="{FF2B5EF4-FFF2-40B4-BE49-F238E27FC236}">
                <a16:creationId xmlns:a16="http://schemas.microsoft.com/office/drawing/2014/main" id="{7A5F4F97-5DB0-4563-90F9-B13EC111E2B1}"/>
              </a:ext>
            </a:extLst>
          </p:cNvPr>
          <p:cNvSpPr txBox="1"/>
          <p:nvPr/>
        </p:nvSpPr>
        <p:spPr>
          <a:xfrm>
            <a:off x="8151202" y="1408284"/>
            <a:ext cx="153581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rPr>
              <a:t>amigo</a:t>
            </a:r>
          </a:p>
        </p:txBody>
      </p:sp>
      <p:sp>
        <p:nvSpPr>
          <p:cNvPr id="111" name="TextBox 110">
            <a:extLst>
              <a:ext uri="{FF2B5EF4-FFF2-40B4-BE49-F238E27FC236}">
                <a16:creationId xmlns:a16="http://schemas.microsoft.com/office/drawing/2014/main" id="{AFE3AA09-C211-4920-9D12-C7868F082750}"/>
              </a:ext>
            </a:extLst>
          </p:cNvPr>
          <p:cNvSpPr txBox="1"/>
          <p:nvPr/>
        </p:nvSpPr>
        <p:spPr>
          <a:xfrm>
            <a:off x="10303343" y="1417157"/>
            <a:ext cx="153581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rPr>
              <a:t>autor</a:t>
            </a:r>
          </a:p>
        </p:txBody>
      </p:sp>
      <p:sp>
        <p:nvSpPr>
          <p:cNvPr id="112" name="TextBox 111">
            <a:extLst>
              <a:ext uri="{FF2B5EF4-FFF2-40B4-BE49-F238E27FC236}">
                <a16:creationId xmlns:a16="http://schemas.microsoft.com/office/drawing/2014/main" id="{1D1B9E3C-70D4-4C0A-9F2A-9FD287D44DCE}"/>
              </a:ext>
            </a:extLst>
          </p:cNvPr>
          <p:cNvSpPr txBox="1"/>
          <p:nvPr/>
        </p:nvSpPr>
        <p:spPr>
          <a:xfrm>
            <a:off x="8055645" y="2201585"/>
            <a:ext cx="185090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rPr>
              <a:t>profesor</a:t>
            </a:r>
          </a:p>
        </p:txBody>
      </p:sp>
      <p:sp>
        <p:nvSpPr>
          <p:cNvPr id="113" name="TextBox 112">
            <a:extLst>
              <a:ext uri="{FF2B5EF4-FFF2-40B4-BE49-F238E27FC236}">
                <a16:creationId xmlns:a16="http://schemas.microsoft.com/office/drawing/2014/main" id="{DD770680-96BE-4BAC-A64E-70B363286437}"/>
              </a:ext>
            </a:extLst>
          </p:cNvPr>
          <p:cNvSpPr txBox="1"/>
          <p:nvPr/>
        </p:nvSpPr>
        <p:spPr>
          <a:xfrm>
            <a:off x="10174782" y="2215752"/>
            <a:ext cx="148096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rPr>
              <a:t>amiga</a:t>
            </a:r>
          </a:p>
        </p:txBody>
      </p:sp>
      <p:sp>
        <p:nvSpPr>
          <p:cNvPr id="114" name="TextBox 113">
            <a:extLst>
              <a:ext uri="{FF2B5EF4-FFF2-40B4-BE49-F238E27FC236}">
                <a16:creationId xmlns:a16="http://schemas.microsoft.com/office/drawing/2014/main" id="{DD2FAB7F-F8D9-414D-93E7-10793FD2579C}"/>
              </a:ext>
            </a:extLst>
          </p:cNvPr>
          <p:cNvSpPr txBox="1"/>
          <p:nvPr/>
        </p:nvSpPr>
        <p:spPr>
          <a:xfrm>
            <a:off x="8127855" y="2998452"/>
            <a:ext cx="150783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rPr>
              <a:t>cama</a:t>
            </a:r>
            <a:endParaRPr kumimoji="0" lang="en-GB" sz="3200" b="0" i="0" u="none" strike="noStrike" kern="0" cap="none" spc="0" normalizeH="0" baseline="0" noProof="0" dirty="0">
              <a:ln>
                <a:noFill/>
              </a:ln>
              <a:solidFill>
                <a:srgbClr val="4472C4">
                  <a:lumMod val="50000"/>
                </a:srgbClr>
              </a:solidFill>
              <a:effectLst/>
              <a:uLnTx/>
              <a:uFillTx/>
            </a:endParaRPr>
          </a:p>
        </p:txBody>
      </p:sp>
      <p:sp>
        <p:nvSpPr>
          <p:cNvPr id="115" name="TextBox 114">
            <a:extLst>
              <a:ext uri="{FF2B5EF4-FFF2-40B4-BE49-F238E27FC236}">
                <a16:creationId xmlns:a16="http://schemas.microsoft.com/office/drawing/2014/main" id="{C99D32B2-AF84-4CEB-8CB7-C29187935773}"/>
              </a:ext>
            </a:extLst>
          </p:cNvPr>
          <p:cNvSpPr txBox="1"/>
          <p:nvPr/>
        </p:nvSpPr>
        <p:spPr>
          <a:xfrm>
            <a:off x="10275766" y="3055170"/>
            <a:ext cx="127899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rPr>
              <a:t>color</a:t>
            </a:r>
            <a:endParaRPr kumimoji="0" lang="en-GB" sz="3200" b="0" i="0" u="none" strike="noStrike" kern="0" cap="none" spc="0" normalizeH="0" baseline="0" noProof="0" dirty="0">
              <a:ln>
                <a:noFill/>
              </a:ln>
              <a:solidFill>
                <a:srgbClr val="4472C4">
                  <a:lumMod val="50000"/>
                </a:srgbClr>
              </a:solidFill>
              <a:effectLst/>
              <a:uLnTx/>
              <a:uFillTx/>
            </a:endParaRPr>
          </a:p>
        </p:txBody>
      </p:sp>
      <p:sp>
        <p:nvSpPr>
          <p:cNvPr id="116" name="TextBox 115">
            <a:extLst>
              <a:ext uri="{FF2B5EF4-FFF2-40B4-BE49-F238E27FC236}">
                <a16:creationId xmlns:a16="http://schemas.microsoft.com/office/drawing/2014/main" id="{9F55945A-51D3-47EF-AB18-4EF8632F4D11}"/>
              </a:ext>
            </a:extLst>
          </p:cNvPr>
          <p:cNvSpPr txBox="1"/>
          <p:nvPr/>
        </p:nvSpPr>
        <p:spPr>
          <a:xfrm>
            <a:off x="10231282" y="5604624"/>
            <a:ext cx="150783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rPr>
              <a:t>gatos</a:t>
            </a:r>
            <a:endParaRPr kumimoji="0" lang="en-GB" sz="3200" b="0" i="0" u="none" strike="noStrike" kern="0" cap="none" spc="0" normalizeH="0" baseline="0" noProof="0" dirty="0">
              <a:ln>
                <a:noFill/>
              </a:ln>
              <a:solidFill>
                <a:srgbClr val="4472C4">
                  <a:lumMod val="50000"/>
                </a:srgbClr>
              </a:solidFill>
              <a:effectLst/>
              <a:uLnTx/>
              <a:uFillTx/>
            </a:endParaRPr>
          </a:p>
        </p:txBody>
      </p:sp>
      <p:sp>
        <p:nvSpPr>
          <p:cNvPr id="117" name="TextBox 116">
            <a:extLst>
              <a:ext uri="{FF2B5EF4-FFF2-40B4-BE49-F238E27FC236}">
                <a16:creationId xmlns:a16="http://schemas.microsoft.com/office/drawing/2014/main" id="{9F67F40F-B432-41EF-8821-5A014F5ED201}"/>
              </a:ext>
            </a:extLst>
          </p:cNvPr>
          <p:cNvSpPr txBox="1"/>
          <p:nvPr/>
        </p:nvSpPr>
        <p:spPr>
          <a:xfrm>
            <a:off x="8188372" y="5655836"/>
            <a:ext cx="1349979"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rPr>
              <a:t>señor</a:t>
            </a:r>
            <a:endParaRPr kumimoji="0" lang="en-GB" sz="3200" b="0" i="0" u="none" strike="noStrike" kern="0" cap="none" spc="0" normalizeH="0" baseline="0" noProof="0" dirty="0">
              <a:ln>
                <a:noFill/>
              </a:ln>
              <a:solidFill>
                <a:srgbClr val="4472C4">
                  <a:lumMod val="50000"/>
                </a:srgbClr>
              </a:solidFill>
              <a:effectLst/>
              <a:uLnTx/>
              <a:uFillTx/>
            </a:endParaRPr>
          </a:p>
        </p:txBody>
      </p:sp>
      <p:sp>
        <p:nvSpPr>
          <p:cNvPr id="118" name="TextBox 117">
            <a:extLst>
              <a:ext uri="{FF2B5EF4-FFF2-40B4-BE49-F238E27FC236}">
                <a16:creationId xmlns:a16="http://schemas.microsoft.com/office/drawing/2014/main" id="{8E1C4C3E-5A88-4D2B-A736-800409F2DBC5}"/>
              </a:ext>
            </a:extLst>
          </p:cNvPr>
          <p:cNvSpPr txBox="1"/>
          <p:nvPr/>
        </p:nvSpPr>
        <p:spPr>
          <a:xfrm>
            <a:off x="10448912" y="3913438"/>
            <a:ext cx="92534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rPr>
              <a:t>flor</a:t>
            </a:r>
          </a:p>
        </p:txBody>
      </p:sp>
      <p:sp>
        <p:nvSpPr>
          <p:cNvPr id="119" name="TextBox 118">
            <a:extLst>
              <a:ext uri="{FF2B5EF4-FFF2-40B4-BE49-F238E27FC236}">
                <a16:creationId xmlns:a16="http://schemas.microsoft.com/office/drawing/2014/main" id="{C619E1AD-3A36-4203-9F4F-5694BDDAA478}"/>
              </a:ext>
            </a:extLst>
          </p:cNvPr>
          <p:cNvSpPr txBox="1"/>
          <p:nvPr/>
        </p:nvSpPr>
        <p:spPr>
          <a:xfrm>
            <a:off x="8123971" y="3920018"/>
            <a:ext cx="2676136"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rPr>
              <a:t>camisa</a:t>
            </a:r>
            <a:endParaRPr kumimoji="0" lang="en-GB" sz="3200" b="0" i="0" u="none" strike="noStrike" kern="0" cap="none" spc="0" normalizeH="0" baseline="0" noProof="0" dirty="0">
              <a:ln>
                <a:noFill/>
              </a:ln>
              <a:solidFill>
                <a:srgbClr val="4472C4">
                  <a:lumMod val="50000"/>
                </a:srgbClr>
              </a:solidFill>
              <a:effectLst/>
              <a:uLnTx/>
              <a:uFillTx/>
            </a:endParaRPr>
          </a:p>
        </p:txBody>
      </p:sp>
      <p:sp>
        <p:nvSpPr>
          <p:cNvPr id="120" name="TextBox 119">
            <a:extLst>
              <a:ext uri="{FF2B5EF4-FFF2-40B4-BE49-F238E27FC236}">
                <a16:creationId xmlns:a16="http://schemas.microsoft.com/office/drawing/2014/main" id="{0BE96EB2-07DB-4130-919D-19E044D4D9F3}"/>
              </a:ext>
            </a:extLst>
          </p:cNvPr>
          <p:cNvSpPr txBox="1"/>
          <p:nvPr/>
        </p:nvSpPr>
        <p:spPr>
          <a:xfrm>
            <a:off x="7450126" y="1382029"/>
            <a:ext cx="36476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rPr>
              <a:t>1</a:t>
            </a:r>
          </a:p>
        </p:txBody>
      </p:sp>
      <p:sp>
        <p:nvSpPr>
          <p:cNvPr id="121" name="TextBox 120">
            <a:extLst>
              <a:ext uri="{FF2B5EF4-FFF2-40B4-BE49-F238E27FC236}">
                <a16:creationId xmlns:a16="http://schemas.microsoft.com/office/drawing/2014/main" id="{B43E2215-8C22-4E24-8BFF-647E43A13ACF}"/>
              </a:ext>
            </a:extLst>
          </p:cNvPr>
          <p:cNvSpPr txBox="1"/>
          <p:nvPr/>
        </p:nvSpPr>
        <p:spPr>
          <a:xfrm flipH="1">
            <a:off x="7450126" y="2226587"/>
            <a:ext cx="36476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rPr>
              <a:t>2</a:t>
            </a:r>
          </a:p>
        </p:txBody>
      </p:sp>
      <p:sp>
        <p:nvSpPr>
          <p:cNvPr id="122" name="TextBox 121">
            <a:extLst>
              <a:ext uri="{FF2B5EF4-FFF2-40B4-BE49-F238E27FC236}">
                <a16:creationId xmlns:a16="http://schemas.microsoft.com/office/drawing/2014/main" id="{887512D4-9BC3-48FE-B2C1-9EBD7A4F1EC3}"/>
              </a:ext>
            </a:extLst>
          </p:cNvPr>
          <p:cNvSpPr txBox="1"/>
          <p:nvPr/>
        </p:nvSpPr>
        <p:spPr>
          <a:xfrm flipH="1">
            <a:off x="7450126" y="3111486"/>
            <a:ext cx="36476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rPr>
              <a:t>3</a:t>
            </a:r>
          </a:p>
        </p:txBody>
      </p:sp>
      <p:sp>
        <p:nvSpPr>
          <p:cNvPr id="123" name="TextBox 122">
            <a:extLst>
              <a:ext uri="{FF2B5EF4-FFF2-40B4-BE49-F238E27FC236}">
                <a16:creationId xmlns:a16="http://schemas.microsoft.com/office/drawing/2014/main" id="{A0A065AB-FDC6-426D-8C21-81AFDD856E3F}"/>
              </a:ext>
            </a:extLst>
          </p:cNvPr>
          <p:cNvSpPr txBox="1"/>
          <p:nvPr/>
        </p:nvSpPr>
        <p:spPr>
          <a:xfrm flipH="1">
            <a:off x="7454047" y="4015891"/>
            <a:ext cx="36476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rPr>
              <a:t>4</a:t>
            </a:r>
          </a:p>
        </p:txBody>
      </p:sp>
      <p:sp>
        <p:nvSpPr>
          <p:cNvPr id="124" name="TextBox 123">
            <a:extLst>
              <a:ext uri="{FF2B5EF4-FFF2-40B4-BE49-F238E27FC236}">
                <a16:creationId xmlns:a16="http://schemas.microsoft.com/office/drawing/2014/main" id="{E6ED7A9B-D417-48BF-97AC-12495DFF898A}"/>
              </a:ext>
            </a:extLst>
          </p:cNvPr>
          <p:cNvSpPr txBox="1"/>
          <p:nvPr/>
        </p:nvSpPr>
        <p:spPr>
          <a:xfrm flipH="1">
            <a:off x="7435594" y="4763227"/>
            <a:ext cx="36476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rPr>
              <a:t>5</a:t>
            </a:r>
          </a:p>
        </p:txBody>
      </p:sp>
      <p:sp>
        <p:nvSpPr>
          <p:cNvPr id="125" name="Oval 124">
            <a:extLst>
              <a:ext uri="{FF2B5EF4-FFF2-40B4-BE49-F238E27FC236}">
                <a16:creationId xmlns:a16="http://schemas.microsoft.com/office/drawing/2014/main" id="{CC8C80F7-C775-491A-BD92-F465E62D7FF2}"/>
              </a:ext>
            </a:extLst>
          </p:cNvPr>
          <p:cNvSpPr/>
          <p:nvPr/>
        </p:nvSpPr>
        <p:spPr>
          <a:xfrm>
            <a:off x="7929885" y="1253785"/>
            <a:ext cx="1850904" cy="843559"/>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6" name="Oval 125">
            <a:extLst>
              <a:ext uri="{FF2B5EF4-FFF2-40B4-BE49-F238E27FC236}">
                <a16:creationId xmlns:a16="http://schemas.microsoft.com/office/drawing/2014/main" id="{687E29D6-509E-4791-97F1-E6DD762667B3}"/>
              </a:ext>
            </a:extLst>
          </p:cNvPr>
          <p:cNvSpPr/>
          <p:nvPr/>
        </p:nvSpPr>
        <p:spPr>
          <a:xfrm>
            <a:off x="7913901" y="2095563"/>
            <a:ext cx="1935746" cy="835889"/>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7" name="Oval 126">
            <a:extLst>
              <a:ext uri="{FF2B5EF4-FFF2-40B4-BE49-F238E27FC236}">
                <a16:creationId xmlns:a16="http://schemas.microsoft.com/office/drawing/2014/main" id="{BFA61B38-07A7-4EDD-8A6B-1B0B10B8B8E4}"/>
              </a:ext>
            </a:extLst>
          </p:cNvPr>
          <p:cNvSpPr/>
          <p:nvPr/>
        </p:nvSpPr>
        <p:spPr>
          <a:xfrm>
            <a:off x="9966960" y="2939122"/>
            <a:ext cx="1755899" cy="842656"/>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8" name="Oval 127">
            <a:extLst>
              <a:ext uri="{FF2B5EF4-FFF2-40B4-BE49-F238E27FC236}">
                <a16:creationId xmlns:a16="http://schemas.microsoft.com/office/drawing/2014/main" id="{0CCC1287-980C-4E55-BBB1-DEE84CD99489}"/>
              </a:ext>
            </a:extLst>
          </p:cNvPr>
          <p:cNvSpPr/>
          <p:nvPr/>
        </p:nvSpPr>
        <p:spPr>
          <a:xfrm>
            <a:off x="10021824" y="4660827"/>
            <a:ext cx="1750190" cy="807556"/>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9" name="Oval 128">
            <a:extLst>
              <a:ext uri="{FF2B5EF4-FFF2-40B4-BE49-F238E27FC236}">
                <a16:creationId xmlns:a16="http://schemas.microsoft.com/office/drawing/2014/main" id="{B9F2D7D8-55CA-4E25-A0B5-44C13A2236BD}"/>
              </a:ext>
            </a:extLst>
          </p:cNvPr>
          <p:cNvSpPr/>
          <p:nvPr/>
        </p:nvSpPr>
        <p:spPr>
          <a:xfrm>
            <a:off x="10037395" y="5476619"/>
            <a:ext cx="1713541" cy="840786"/>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31" name="Title 130">
            <a:extLst>
              <a:ext uri="{FF2B5EF4-FFF2-40B4-BE49-F238E27FC236}">
                <a16:creationId xmlns:a16="http://schemas.microsoft.com/office/drawing/2014/main" id="{95320645-9A96-412E-9553-85B57D0F30A4}"/>
              </a:ext>
            </a:extLst>
          </p:cNvPr>
          <p:cNvSpPr>
            <a:spLocks noGrp="1"/>
          </p:cNvSpPr>
          <p:nvPr>
            <p:ph type="title"/>
          </p:nvPr>
        </p:nvSpPr>
        <p:spPr>
          <a:xfrm>
            <a:off x="0" y="213557"/>
            <a:ext cx="4192335" cy="492443"/>
          </a:xfrm>
        </p:spPr>
        <p:txBody>
          <a:bodyPr>
            <a:normAutofit/>
          </a:bodyPr>
          <a:lstStyle/>
          <a:p>
            <a:r>
              <a:rPr lang="en-GB" sz="2400" b="1" i="0" kern="1200" spc="0" baseline="0" dirty="0">
                <a:ln>
                  <a:noFill/>
                </a:ln>
                <a:solidFill>
                  <a:srgbClr val="FFFFFF"/>
                </a:solidFill>
                <a:effectLst/>
                <a:latin typeface="Century Gothic" panose="020B0502020202020204" pitchFamily="34" charset="0"/>
                <a:ea typeface="+mn-ea"/>
                <a:cs typeface="+mn-cs"/>
              </a:rPr>
              <a:t>Daniel describe a Hugo</a:t>
            </a:r>
            <a:endParaRPr lang="en-GB" sz="2400" dirty="0"/>
          </a:p>
        </p:txBody>
      </p:sp>
      <p:sp>
        <p:nvSpPr>
          <p:cNvPr id="49" name="TextBox 48">
            <a:extLst>
              <a:ext uri="{FF2B5EF4-FFF2-40B4-BE49-F238E27FC236}">
                <a16:creationId xmlns:a16="http://schemas.microsoft.com/office/drawing/2014/main" id="{A262C458-8A61-4618-9EC0-A5A2BCBD30BD}"/>
              </a:ext>
            </a:extLst>
          </p:cNvPr>
          <p:cNvSpPr txBox="1"/>
          <p:nvPr/>
        </p:nvSpPr>
        <p:spPr>
          <a:xfrm>
            <a:off x="11238626" y="258975"/>
            <a:ext cx="689517"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leer</a:t>
            </a:r>
            <a:endParaRPr lang="en-GB" dirty="0"/>
          </a:p>
        </p:txBody>
      </p:sp>
      <p:pic>
        <p:nvPicPr>
          <p:cNvPr id="50" name="Graphic 49" descr="Teacher">
            <a:extLst>
              <a:ext uri="{FF2B5EF4-FFF2-40B4-BE49-F238E27FC236}">
                <a16:creationId xmlns:a16="http://schemas.microsoft.com/office/drawing/2014/main" id="{57609BEC-F963-4B46-8B79-E0DAC1D783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50904" y="50595"/>
            <a:ext cx="914400" cy="914400"/>
          </a:xfrm>
          <a:prstGeom prst="rect">
            <a:avLst/>
          </a:prstGeom>
        </p:spPr>
      </p:pic>
      <p:sp>
        <p:nvSpPr>
          <p:cNvPr id="51" name="Speech Bubble: Rectangle with Corners Rounded 50">
            <a:extLst>
              <a:ext uri="{FF2B5EF4-FFF2-40B4-BE49-F238E27FC236}">
                <a16:creationId xmlns:a16="http://schemas.microsoft.com/office/drawing/2014/main" id="{C0C416EE-A60A-4DCF-85CA-E66411C7AD0D}"/>
              </a:ext>
            </a:extLst>
          </p:cNvPr>
          <p:cNvSpPr/>
          <p:nvPr/>
        </p:nvSpPr>
        <p:spPr>
          <a:xfrm>
            <a:off x="5046767" y="83172"/>
            <a:ext cx="5320915" cy="480626"/>
          </a:xfrm>
          <a:prstGeom prst="wedgeRoundRectCallout">
            <a:avLst>
              <a:gd name="adj1" fmla="val -55028"/>
              <a:gd name="adj2" fmla="val 18329"/>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Lee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a:t>
            </a:r>
            <a:r>
              <a:rPr kumimoji="0" lang="en-GB" sz="2400" b="1" i="0" u="none" strike="noStrike" kern="1200" cap="none" spc="0" normalizeH="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FFFFFF"/>
                </a:solidFill>
                <a:effectLst/>
                <a:uLnTx/>
                <a:uFillTx/>
                <a:latin typeface="Century Gothic" panose="020B0502020202020204" pitchFamily="34" charset="0"/>
                <a:ea typeface="+mn-ea"/>
                <a:cs typeface="+mn-cs"/>
              </a:rPr>
              <a:t>español</a:t>
            </a:r>
            <a:r>
              <a:rPr kumimoji="0" lang="en-GB" sz="2400" b="1" i="0" u="none" strike="noStrike" kern="1200" cap="none" spc="0" normalizeH="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FFFFFF"/>
                </a:solidFill>
                <a:effectLst/>
                <a:uLnTx/>
                <a:uFillTx/>
                <a:latin typeface="Century Gothic" panose="020B0502020202020204" pitchFamily="34" charset="0"/>
                <a:ea typeface="+mn-ea"/>
                <a:cs typeface="+mn-cs"/>
              </a:rPr>
              <a:t>Qué</a:t>
            </a:r>
            <a:r>
              <a:rPr kumimoji="0" lang="en-GB" sz="2400" b="1" i="0" u="none" strike="noStrike" kern="1200" cap="none" spc="0" normalizeH="0" noProof="0" dirty="0">
                <a:ln>
                  <a:noFill/>
                </a:ln>
                <a:solidFill>
                  <a:srgbClr val="FFFFFF"/>
                </a:solidFill>
                <a:effectLst/>
                <a:uLnTx/>
                <a:uFillTx/>
                <a:latin typeface="Century Gothic" panose="020B0502020202020204" pitchFamily="34" charset="0"/>
                <a:ea typeface="+mn-ea"/>
                <a:cs typeface="+mn-cs"/>
              </a:rPr>
              <a:t> palabra es?</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52" name="Speech Bubble: Rectangle with Corners Rounded 51">
            <a:extLst>
              <a:ext uri="{FF2B5EF4-FFF2-40B4-BE49-F238E27FC236}">
                <a16:creationId xmlns:a16="http://schemas.microsoft.com/office/drawing/2014/main" id="{31D039F1-28C6-482A-9562-DA9ADD1C8F3F}"/>
              </a:ext>
            </a:extLst>
          </p:cNvPr>
          <p:cNvSpPr/>
          <p:nvPr/>
        </p:nvSpPr>
        <p:spPr>
          <a:xfrm>
            <a:off x="1333620" y="773378"/>
            <a:ext cx="5041395" cy="480626"/>
          </a:xfrm>
          <a:prstGeom prst="wedgeRoundRectCallout">
            <a:avLst>
              <a:gd name="adj1" fmla="val 7365"/>
              <a:gd name="adj2" fmla="val -73999"/>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Marca la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letra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correcta</a:t>
            </a:r>
            <a:r>
              <a:rPr kumimoji="0" lang="en-GB" sz="2400" b="1" i="0" u="none" strike="noStrike" kern="1200" cap="none" spc="0" normalizeH="0" noProof="0" dirty="0">
                <a:ln>
                  <a:noFill/>
                </a:ln>
                <a:solidFill>
                  <a:srgbClr val="FFFFFF"/>
                </a:solidFill>
                <a:effectLst/>
                <a:uLnTx/>
                <a:uFillTx/>
                <a:latin typeface="Century Gothic" panose="020B0502020202020204" pitchFamily="34" charset="0"/>
                <a:ea typeface="+mn-ea"/>
                <a:cs typeface="+mn-cs"/>
              </a:rPr>
              <a:t> (A o B).</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E4BA9009-F724-4EDC-9EAC-63B3E9B4D580}"/>
              </a:ext>
            </a:extLst>
          </p:cNvPr>
          <p:cNvSpPr txBox="1"/>
          <p:nvPr/>
        </p:nvSpPr>
        <p:spPr>
          <a:xfrm flipH="1">
            <a:off x="7435594" y="5644119"/>
            <a:ext cx="36476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rPr>
              <a:t>6</a:t>
            </a:r>
          </a:p>
        </p:txBody>
      </p:sp>
      <p:sp>
        <p:nvSpPr>
          <p:cNvPr id="54" name="TextBox 53">
            <a:extLst>
              <a:ext uri="{FF2B5EF4-FFF2-40B4-BE49-F238E27FC236}">
                <a16:creationId xmlns:a16="http://schemas.microsoft.com/office/drawing/2014/main" id="{43A74A75-BF3E-43E5-8ADB-C37827F86733}"/>
              </a:ext>
            </a:extLst>
          </p:cNvPr>
          <p:cNvSpPr txBox="1"/>
          <p:nvPr/>
        </p:nvSpPr>
        <p:spPr>
          <a:xfrm>
            <a:off x="176224" y="4964525"/>
            <a:ext cx="6593915"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600" b="0" i="0" u="none" strike="noStrike" kern="0" cap="none" spc="0" normalizeH="0" baseline="0" noProof="0" dirty="0">
                <a:ln>
                  <a:noFill/>
                </a:ln>
                <a:solidFill>
                  <a:srgbClr val="002060"/>
                </a:solidFill>
                <a:effectLst/>
                <a:uLnTx/>
                <a:uFillTx/>
              </a:rPr>
              <a:t>5. La </a:t>
            </a:r>
            <a:r>
              <a:rPr kumimoji="0" lang="en-GB" sz="2600" b="0" i="0" u="none" strike="noStrike" kern="0" cap="none" spc="0" normalizeH="0" baseline="0" noProof="0" dirty="0" err="1">
                <a:ln>
                  <a:noFill/>
                </a:ln>
                <a:solidFill>
                  <a:srgbClr val="002060"/>
                </a:solidFill>
                <a:effectLst/>
                <a:uLnTx/>
                <a:uFillTx/>
              </a:rPr>
              <a:t>clase</a:t>
            </a:r>
            <a:r>
              <a:rPr kumimoji="0" lang="en-GB" sz="2600" b="0" i="0" u="none" strike="noStrike" kern="0" cap="none" spc="0" normalizeH="0" baseline="0" noProof="0" dirty="0">
                <a:ln>
                  <a:noFill/>
                </a:ln>
                <a:solidFill>
                  <a:srgbClr val="002060"/>
                </a:solidFill>
                <a:effectLst/>
                <a:uLnTx/>
                <a:uFillTx/>
              </a:rPr>
              <a:t> </a:t>
            </a:r>
            <a:r>
              <a:rPr kumimoji="0" lang="en-GB" sz="2600" b="0" i="0" u="none" strike="noStrike" kern="0" cap="none" spc="0" normalizeH="0" baseline="0" noProof="0" dirty="0" err="1">
                <a:ln>
                  <a:noFill/>
                </a:ln>
                <a:solidFill>
                  <a:srgbClr val="002060"/>
                </a:solidFill>
                <a:effectLst/>
                <a:uLnTx/>
                <a:uFillTx/>
              </a:rPr>
              <a:t>necesita</a:t>
            </a:r>
            <a:r>
              <a:rPr kumimoji="0" lang="en-GB" sz="2600" b="0" i="0" u="none" strike="noStrike" kern="0" cap="none" spc="0" normalizeH="0" baseline="0" noProof="0" dirty="0">
                <a:ln>
                  <a:noFill/>
                </a:ln>
                <a:solidFill>
                  <a:srgbClr val="002060"/>
                </a:solidFill>
                <a:effectLst/>
                <a:uLnTx/>
                <a:uFillTx/>
              </a:rPr>
              <a:t> dos                 s.</a:t>
            </a:r>
          </a:p>
        </p:txBody>
      </p:sp>
      <p:sp>
        <p:nvSpPr>
          <p:cNvPr id="55" name="TextBox 54">
            <a:extLst>
              <a:ext uri="{FF2B5EF4-FFF2-40B4-BE49-F238E27FC236}">
                <a16:creationId xmlns:a16="http://schemas.microsoft.com/office/drawing/2014/main" id="{C5EE3C10-1CCA-4901-86A0-548112807093}"/>
              </a:ext>
            </a:extLst>
          </p:cNvPr>
          <p:cNvSpPr txBox="1"/>
          <p:nvPr/>
        </p:nvSpPr>
        <p:spPr>
          <a:xfrm>
            <a:off x="10132839" y="4706878"/>
            <a:ext cx="1679396"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rPr>
              <a:t>parejas</a:t>
            </a:r>
          </a:p>
        </p:txBody>
      </p:sp>
      <p:sp>
        <p:nvSpPr>
          <p:cNvPr id="56" name="TextBox 55">
            <a:extLst>
              <a:ext uri="{FF2B5EF4-FFF2-40B4-BE49-F238E27FC236}">
                <a16:creationId xmlns:a16="http://schemas.microsoft.com/office/drawing/2014/main" id="{E90AD5F5-16AC-41DC-86EE-87EB1997FBB8}"/>
              </a:ext>
            </a:extLst>
          </p:cNvPr>
          <p:cNvSpPr txBox="1"/>
          <p:nvPr/>
        </p:nvSpPr>
        <p:spPr>
          <a:xfrm>
            <a:off x="7915545" y="4706878"/>
            <a:ext cx="2292579"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rPr>
              <a:t>directores</a:t>
            </a:r>
            <a:endParaRPr kumimoji="0" lang="en-GB" sz="3200" b="0" i="0" u="none" strike="noStrike" kern="0" cap="none" spc="0" normalizeH="0" baseline="0" noProof="0" dirty="0">
              <a:ln>
                <a:noFill/>
              </a:ln>
              <a:solidFill>
                <a:srgbClr val="4472C4">
                  <a:lumMod val="50000"/>
                </a:srgbClr>
              </a:solidFill>
              <a:effectLst/>
              <a:uLnTx/>
              <a:uFillTx/>
            </a:endParaRPr>
          </a:p>
        </p:txBody>
      </p:sp>
      <p:sp>
        <p:nvSpPr>
          <p:cNvPr id="57" name="Explosion 1 46">
            <a:extLst>
              <a:ext uri="{FF2B5EF4-FFF2-40B4-BE49-F238E27FC236}">
                <a16:creationId xmlns:a16="http://schemas.microsoft.com/office/drawing/2014/main" id="{AD623763-A00F-41A9-BA0D-7FDB402281DC}"/>
              </a:ext>
            </a:extLst>
          </p:cNvPr>
          <p:cNvSpPr/>
          <p:nvPr/>
        </p:nvSpPr>
        <p:spPr>
          <a:xfrm rot="326738">
            <a:off x="4067881" y="4656088"/>
            <a:ext cx="1661912" cy="1043943"/>
          </a:xfrm>
          <a:prstGeom prst="irregularSeal1">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58" name="Oval 57">
            <a:extLst>
              <a:ext uri="{FF2B5EF4-FFF2-40B4-BE49-F238E27FC236}">
                <a16:creationId xmlns:a16="http://schemas.microsoft.com/office/drawing/2014/main" id="{A9BFB2F8-1577-47EE-A342-27E9FF103697}"/>
              </a:ext>
            </a:extLst>
          </p:cNvPr>
          <p:cNvSpPr/>
          <p:nvPr/>
        </p:nvSpPr>
        <p:spPr>
          <a:xfrm>
            <a:off x="9936752" y="3802559"/>
            <a:ext cx="1793849" cy="807556"/>
          </a:xfrm>
          <a:prstGeom prst="ellipse">
            <a:avLst/>
          </a:prstGeom>
          <a:noFill/>
          <a:ln w="762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 name="Rounded Rectangular Callout 1"/>
          <p:cNvSpPr/>
          <p:nvPr/>
        </p:nvSpPr>
        <p:spPr>
          <a:xfrm>
            <a:off x="4502467" y="5590265"/>
            <a:ext cx="2917834" cy="1054708"/>
          </a:xfrm>
          <a:prstGeom prst="wedgeRoundRectCallout">
            <a:avLst>
              <a:gd name="adj1" fmla="val 69167"/>
              <a:gd name="adj2" fmla="val 7455"/>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‘Señor’ means ‘Mr.’. </a:t>
            </a:r>
          </a:p>
          <a:p>
            <a:pPr algn="ctr"/>
            <a:r>
              <a:rPr lang="en-GB" sz="2000" dirty="0">
                <a:solidFill>
                  <a:schemeClr val="bg1"/>
                </a:solidFill>
              </a:rPr>
              <a:t>It can also mean ‘Sir’ and ‘man’. </a:t>
            </a:r>
          </a:p>
        </p:txBody>
      </p:sp>
      <p:pic>
        <p:nvPicPr>
          <p:cNvPr id="7" name="Picture 6" descr="A cartoon of a child with his arms crossed&#10;&#10;Description automatically generated">
            <a:extLst>
              <a:ext uri="{FF2B5EF4-FFF2-40B4-BE49-F238E27FC236}">
                <a16:creationId xmlns:a16="http://schemas.microsoft.com/office/drawing/2014/main" id="{1CA0B78D-4BED-4FF0-A519-8B1508D10E76}"/>
              </a:ext>
            </a:extLst>
          </p:cNvPr>
          <p:cNvPicPr>
            <a:picLocks noChangeAspect="1"/>
          </p:cNvPicPr>
          <p:nvPr/>
        </p:nvPicPr>
        <p:blipFill rotWithShape="1">
          <a:blip r:embed="rId5">
            <a:extLst>
              <a:ext uri="{28A0092B-C50C-407E-A947-70E740481C1C}">
                <a14:useLocalDpi xmlns:a14="http://schemas.microsoft.com/office/drawing/2010/main" val="0"/>
              </a:ext>
            </a:extLst>
          </a:blip>
          <a:srcRect b="42310"/>
          <a:stretch/>
        </p:blipFill>
        <p:spPr>
          <a:xfrm>
            <a:off x="-1189302" y="331788"/>
            <a:ext cx="4067663" cy="1358891"/>
          </a:xfrm>
          <a:prstGeom prst="rect">
            <a:avLst/>
          </a:prstGeom>
        </p:spPr>
      </p:pic>
    </p:spTree>
    <p:extLst>
      <p:ext uri="{BB962C8B-B14F-4D97-AF65-F5344CB8AC3E}">
        <p14:creationId xmlns:p14="http://schemas.microsoft.com/office/powerpoint/2010/main" val="70713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6" grpId="0" animBg="1"/>
      <p:bldP spid="127" grpId="0" animBg="1"/>
      <p:bldP spid="128" grpId="0" animBg="1"/>
      <p:bldP spid="129" grpId="0" animBg="1"/>
      <p:bldP spid="58"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332686" y="258166"/>
            <a:ext cx="2595458"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8" name="Title 87">
            <a:extLst>
              <a:ext uri="{FF2B5EF4-FFF2-40B4-BE49-F238E27FC236}">
                <a16:creationId xmlns:a16="http://schemas.microsoft.com/office/drawing/2014/main" id="{EE6FDF80-6AA2-4D29-9E1D-127B62BD5D9B}"/>
              </a:ext>
            </a:extLst>
          </p:cNvPr>
          <p:cNvSpPr>
            <a:spLocks noGrp="1"/>
          </p:cNvSpPr>
          <p:nvPr>
            <p:ph type="title"/>
          </p:nvPr>
        </p:nvSpPr>
        <p:spPr>
          <a:xfrm>
            <a:off x="0" y="213557"/>
            <a:ext cx="3630706" cy="521829"/>
          </a:xfrm>
        </p:spPr>
        <p:txBody>
          <a:bodyPr>
            <a:normAutofit/>
          </a:bodyPr>
          <a:lstStyle/>
          <a:p>
            <a:r>
              <a:rPr lang="en-GB" sz="2400" dirty="0" err="1">
                <a:solidFill>
                  <a:srgbClr val="FFFFFF"/>
                </a:solidFill>
                <a:ea typeface="+mn-ea"/>
                <a:cs typeface="+mn-cs"/>
              </a:rPr>
              <a:t>Cosas</a:t>
            </a:r>
            <a:r>
              <a:rPr lang="en-GB" sz="2400" dirty="0">
                <a:solidFill>
                  <a:srgbClr val="FFFFFF"/>
                </a:solidFill>
                <a:ea typeface="+mn-ea"/>
                <a:cs typeface="+mn-cs"/>
              </a:rPr>
              <a:t> </a:t>
            </a:r>
            <a:r>
              <a:rPr lang="en-GB" sz="2400" dirty="0" err="1">
                <a:solidFill>
                  <a:srgbClr val="FFFFFF"/>
                </a:solidFill>
                <a:ea typeface="+mn-ea"/>
                <a:cs typeface="+mn-cs"/>
              </a:rPr>
              <a:t>en</a:t>
            </a:r>
            <a:r>
              <a:rPr lang="en-GB" sz="2400" dirty="0">
                <a:solidFill>
                  <a:srgbClr val="FFFFFF"/>
                </a:solidFill>
                <a:ea typeface="+mn-ea"/>
                <a:cs typeface="+mn-cs"/>
              </a:rPr>
              <a:t> la </a:t>
            </a:r>
            <a:r>
              <a:rPr lang="en-GB" sz="2400" dirty="0" err="1">
                <a:solidFill>
                  <a:srgbClr val="FFFFFF"/>
                </a:solidFill>
                <a:ea typeface="+mn-ea"/>
                <a:cs typeface="+mn-cs"/>
              </a:rPr>
              <a:t>escuela</a:t>
            </a:r>
            <a:endParaRPr lang="en-GB" sz="2400" dirty="0"/>
          </a:p>
        </p:txBody>
      </p:sp>
      <p:graphicFrame>
        <p:nvGraphicFramePr>
          <p:cNvPr id="43" name="Table 42">
            <a:extLst>
              <a:ext uri="{FF2B5EF4-FFF2-40B4-BE49-F238E27FC236}">
                <a16:creationId xmlns:a16="http://schemas.microsoft.com/office/drawing/2014/main" id="{C8D31DE6-CBC7-414F-BE52-BAC526DECEFB}"/>
              </a:ext>
            </a:extLst>
          </p:cNvPr>
          <p:cNvGraphicFramePr>
            <a:graphicFrameLocks noGrp="1"/>
          </p:cNvGraphicFramePr>
          <p:nvPr>
            <p:extLst>
              <p:ext uri="{D42A27DB-BD31-4B8C-83A1-F6EECF244321}">
                <p14:modId xmlns:p14="http://schemas.microsoft.com/office/powerpoint/2010/main" val="1897930968"/>
              </p:ext>
            </p:extLst>
          </p:nvPr>
        </p:nvGraphicFramePr>
        <p:xfrm>
          <a:off x="535053" y="1397054"/>
          <a:ext cx="5312232" cy="3744067"/>
        </p:xfrm>
        <a:graphic>
          <a:graphicData uri="http://schemas.openxmlformats.org/drawingml/2006/table">
            <a:tbl>
              <a:tblPr firstRow="1" bandRow="1">
                <a:tableStyleId>{BDBED569-4797-4DF1-A0F4-6AAB3CD982D8}</a:tableStyleId>
              </a:tblPr>
              <a:tblGrid>
                <a:gridCol w="2656116">
                  <a:extLst>
                    <a:ext uri="{9D8B030D-6E8A-4147-A177-3AD203B41FA5}">
                      <a16:colId xmlns:a16="http://schemas.microsoft.com/office/drawing/2014/main" val="761861335"/>
                    </a:ext>
                  </a:extLst>
                </a:gridCol>
                <a:gridCol w="2656116">
                  <a:extLst>
                    <a:ext uri="{9D8B030D-6E8A-4147-A177-3AD203B41FA5}">
                      <a16:colId xmlns:a16="http://schemas.microsoft.com/office/drawing/2014/main" val="2902310944"/>
                    </a:ext>
                  </a:extLst>
                </a:gridCol>
              </a:tblGrid>
              <a:tr h="535717">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0" dirty="0">
                          <a:solidFill>
                            <a:schemeClr val="tx1"/>
                          </a:solidFill>
                          <a:latin typeface="+mn-lt"/>
                        </a:rPr>
                        <a:t>noun ends in </a:t>
                      </a:r>
                      <a:r>
                        <a:rPr lang="en-GB" sz="2400" b="1" dirty="0">
                          <a:solidFill>
                            <a:schemeClr val="tx1"/>
                          </a:solidFill>
                          <a:latin typeface="+mn-lt"/>
                        </a:rPr>
                        <a:t>-s</a:t>
                      </a:r>
                    </a:p>
                  </a:txBody>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mn-lt"/>
                        </a:rPr>
                        <a:t>noun ends in </a:t>
                      </a:r>
                      <a:r>
                        <a:rPr lang="en-GB" sz="2400" b="1" dirty="0">
                          <a:solidFill>
                            <a:schemeClr val="tx1"/>
                          </a:solidFill>
                          <a:latin typeface="+mn-lt"/>
                        </a:rPr>
                        <a:t>-es</a:t>
                      </a:r>
                    </a:p>
                  </a:txBody>
                  <a:tcPr/>
                </a:tc>
                <a:extLst>
                  <a:ext uri="{0D108BD9-81ED-4DB2-BD59-A6C34878D82A}">
                    <a16:rowId xmlns:a16="http://schemas.microsoft.com/office/drawing/2014/main" val="3422529713"/>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txBody>
                  <a:tcPr/>
                </a:tc>
                <a:extLst>
                  <a:ext uri="{0D108BD9-81ED-4DB2-BD59-A6C34878D82A}">
                    <a16:rowId xmlns:a16="http://schemas.microsoft.com/office/drawing/2014/main" val="2829924060"/>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chemeClr val="tx1"/>
                        </a:solidFill>
                      </a:endParaRPr>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txBody>
                  <a:tcPr/>
                </a:tc>
                <a:extLst>
                  <a:ext uri="{0D108BD9-81ED-4DB2-BD59-A6C34878D82A}">
                    <a16:rowId xmlns:a16="http://schemas.microsoft.com/office/drawing/2014/main" val="3625549479"/>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chemeClr val="tx1"/>
                        </a:solidFill>
                      </a:endParaRPr>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txBody>
                  <a:tcPr/>
                </a:tc>
                <a:extLst>
                  <a:ext uri="{0D108BD9-81ED-4DB2-BD59-A6C34878D82A}">
                    <a16:rowId xmlns:a16="http://schemas.microsoft.com/office/drawing/2014/main" val="99727151"/>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chemeClr val="tx1"/>
                        </a:solidFill>
                      </a:endParaRPr>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chemeClr val="tx1"/>
                        </a:solidFill>
                      </a:endParaRPr>
                    </a:p>
                  </a:txBody>
                  <a:tcPr/>
                </a:tc>
                <a:extLst>
                  <a:ext uri="{0D108BD9-81ED-4DB2-BD59-A6C34878D82A}">
                    <a16:rowId xmlns:a16="http://schemas.microsoft.com/office/drawing/2014/main" val="1545825056"/>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chemeClr val="tx1"/>
                        </a:solidFill>
                      </a:endParaRPr>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txBody>
                  <a:tcPr/>
                </a:tc>
                <a:extLst>
                  <a:ext uri="{0D108BD9-81ED-4DB2-BD59-A6C34878D82A}">
                    <a16:rowId xmlns:a16="http://schemas.microsoft.com/office/drawing/2014/main" val="2362567987"/>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chemeClr val="tx1"/>
                        </a:solidFill>
                      </a:endParaRPr>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txBody>
                  <a:tcPr/>
                </a:tc>
                <a:extLst>
                  <a:ext uri="{0D108BD9-81ED-4DB2-BD59-A6C34878D82A}">
                    <a16:rowId xmlns:a16="http://schemas.microsoft.com/office/drawing/2014/main" val="2799835353"/>
                  </a:ext>
                </a:extLst>
              </a:tr>
            </a:tbl>
          </a:graphicData>
        </a:graphic>
      </p:graphicFrame>
      <p:sp>
        <p:nvSpPr>
          <p:cNvPr id="44" name="Action Button: Custom 2">
            <a:hlinkClick r:id="" action="ppaction://noaction" highlightClick="1">
              <a:snd r:embed="rId3" name="tres tareas.wav"/>
            </a:hlinkClick>
            <a:extLst>
              <a:ext uri="{FF2B5EF4-FFF2-40B4-BE49-F238E27FC236}">
                <a16:creationId xmlns:a16="http://schemas.microsoft.com/office/drawing/2014/main" id="{14E97E1B-EC1A-4A2D-A1F5-06A9D095D3EE}"/>
              </a:ext>
            </a:extLst>
          </p:cNvPr>
          <p:cNvSpPr/>
          <p:nvPr/>
        </p:nvSpPr>
        <p:spPr>
          <a:xfrm>
            <a:off x="180050" y="2014314"/>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45" name="Action Button: Custom 3">
            <a:hlinkClick r:id="" action="ppaction://noaction" highlightClick="1">
              <a:snd r:embed="rId4" name="seis profesores.wav"/>
            </a:hlinkClick>
            <a:extLst>
              <a:ext uri="{FF2B5EF4-FFF2-40B4-BE49-F238E27FC236}">
                <a16:creationId xmlns:a16="http://schemas.microsoft.com/office/drawing/2014/main" id="{D0DA1D73-106C-4BB2-92F8-195A5D11C78E}"/>
              </a:ext>
            </a:extLst>
          </p:cNvPr>
          <p:cNvSpPr/>
          <p:nvPr/>
        </p:nvSpPr>
        <p:spPr>
          <a:xfrm>
            <a:off x="180049" y="2566663"/>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sp>
        <p:nvSpPr>
          <p:cNvPr id="46" name="Action Button: Custom 4">
            <a:hlinkClick r:id="" action="ppaction://noaction" highlightClick="1">
              <a:snd r:embed="rId5" name="cinco cosas.wav"/>
            </a:hlinkClick>
            <a:extLst>
              <a:ext uri="{FF2B5EF4-FFF2-40B4-BE49-F238E27FC236}">
                <a16:creationId xmlns:a16="http://schemas.microsoft.com/office/drawing/2014/main" id="{7CDE78F6-3C8C-4972-AC56-DAF6162B7116}"/>
              </a:ext>
            </a:extLst>
          </p:cNvPr>
          <p:cNvSpPr/>
          <p:nvPr/>
        </p:nvSpPr>
        <p:spPr>
          <a:xfrm>
            <a:off x="164684" y="3071328"/>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47" name="Action Button: Custom 5">
            <a:hlinkClick r:id="" action="ppaction://noaction" highlightClick="1">
              <a:snd r:embed="rId6" name="dos colores.wav"/>
            </a:hlinkClick>
            <a:extLst>
              <a:ext uri="{FF2B5EF4-FFF2-40B4-BE49-F238E27FC236}">
                <a16:creationId xmlns:a16="http://schemas.microsoft.com/office/drawing/2014/main" id="{CE036707-4D58-4998-9450-C13987EA60FA}"/>
              </a:ext>
            </a:extLst>
          </p:cNvPr>
          <p:cNvSpPr/>
          <p:nvPr/>
        </p:nvSpPr>
        <p:spPr>
          <a:xfrm>
            <a:off x="164684" y="3623533"/>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48" name="Action Button: Custom 6">
            <a:hlinkClick r:id="" action="ppaction://noaction" highlightClick="1">
              <a:snd r:embed="rId7" name="cuatro planes.wav"/>
            </a:hlinkClick>
            <a:extLst>
              <a:ext uri="{FF2B5EF4-FFF2-40B4-BE49-F238E27FC236}">
                <a16:creationId xmlns:a16="http://schemas.microsoft.com/office/drawing/2014/main" id="{CE3F76A3-22F2-4C22-98C1-A2772BE30899}"/>
              </a:ext>
            </a:extLst>
          </p:cNvPr>
          <p:cNvSpPr/>
          <p:nvPr/>
        </p:nvSpPr>
        <p:spPr>
          <a:xfrm>
            <a:off x="151523" y="4141568"/>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5</a:t>
            </a:r>
          </a:p>
        </p:txBody>
      </p:sp>
      <p:sp>
        <p:nvSpPr>
          <p:cNvPr id="49" name="Action Button: Custom 7">
            <a:hlinkClick r:id="" action="ppaction://noaction" highlightClick="1">
              <a:snd r:embed="rId8" name="unos periódicos.wav"/>
            </a:hlinkClick>
            <a:extLst>
              <a:ext uri="{FF2B5EF4-FFF2-40B4-BE49-F238E27FC236}">
                <a16:creationId xmlns:a16="http://schemas.microsoft.com/office/drawing/2014/main" id="{9DB0AA63-2F58-4DB5-A43E-893FFAB71F2C}"/>
              </a:ext>
            </a:extLst>
          </p:cNvPr>
          <p:cNvSpPr/>
          <p:nvPr/>
        </p:nvSpPr>
        <p:spPr>
          <a:xfrm>
            <a:off x="151523" y="4672367"/>
            <a:ext cx="355485"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pic>
        <p:nvPicPr>
          <p:cNvPr id="54" name="Picture 53">
            <a:extLst>
              <a:ext uri="{FF2B5EF4-FFF2-40B4-BE49-F238E27FC236}">
                <a16:creationId xmlns:a16="http://schemas.microsoft.com/office/drawing/2014/main" id="{F4F59CCF-6155-426E-A8D4-48FEA0553B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6397" y="1902110"/>
            <a:ext cx="522871" cy="544657"/>
          </a:xfrm>
          <a:prstGeom prst="rect">
            <a:avLst/>
          </a:prstGeom>
        </p:spPr>
      </p:pic>
      <p:pic>
        <p:nvPicPr>
          <p:cNvPr id="55" name="Picture 54">
            <a:extLst>
              <a:ext uri="{FF2B5EF4-FFF2-40B4-BE49-F238E27FC236}">
                <a16:creationId xmlns:a16="http://schemas.microsoft.com/office/drawing/2014/main" id="{BCB824A1-493F-4F27-AB45-B857B656490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3140" y="2454459"/>
            <a:ext cx="522871" cy="544657"/>
          </a:xfrm>
          <a:prstGeom prst="rect">
            <a:avLst/>
          </a:prstGeom>
        </p:spPr>
      </p:pic>
      <p:pic>
        <p:nvPicPr>
          <p:cNvPr id="56" name="Picture 55">
            <a:extLst>
              <a:ext uri="{FF2B5EF4-FFF2-40B4-BE49-F238E27FC236}">
                <a16:creationId xmlns:a16="http://schemas.microsoft.com/office/drawing/2014/main" id="{73BC2F95-242A-4829-ABD9-A3377E5500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6396" y="3008387"/>
            <a:ext cx="522871" cy="544657"/>
          </a:xfrm>
          <a:prstGeom prst="rect">
            <a:avLst/>
          </a:prstGeom>
        </p:spPr>
      </p:pic>
      <p:pic>
        <p:nvPicPr>
          <p:cNvPr id="57" name="Picture 56">
            <a:extLst>
              <a:ext uri="{FF2B5EF4-FFF2-40B4-BE49-F238E27FC236}">
                <a16:creationId xmlns:a16="http://schemas.microsoft.com/office/drawing/2014/main" id="{49CBB2B9-7FA8-4D78-AAC3-7C25911E0F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3140" y="3530276"/>
            <a:ext cx="522871" cy="544657"/>
          </a:xfrm>
          <a:prstGeom prst="rect">
            <a:avLst/>
          </a:prstGeom>
        </p:spPr>
      </p:pic>
      <p:pic>
        <p:nvPicPr>
          <p:cNvPr id="58" name="Picture 57">
            <a:extLst>
              <a:ext uri="{FF2B5EF4-FFF2-40B4-BE49-F238E27FC236}">
                <a16:creationId xmlns:a16="http://schemas.microsoft.com/office/drawing/2014/main" id="{122502CA-B7B1-4277-BE6C-E3101EE37A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3139" y="4090109"/>
            <a:ext cx="522871" cy="544657"/>
          </a:xfrm>
          <a:prstGeom prst="rect">
            <a:avLst/>
          </a:prstGeom>
        </p:spPr>
      </p:pic>
      <p:pic>
        <p:nvPicPr>
          <p:cNvPr id="59" name="Picture 58">
            <a:extLst>
              <a:ext uri="{FF2B5EF4-FFF2-40B4-BE49-F238E27FC236}">
                <a16:creationId xmlns:a16="http://schemas.microsoft.com/office/drawing/2014/main" id="{4F8D0CBB-CF29-4FFA-BDFD-398768FBCE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6396" y="4601914"/>
            <a:ext cx="522871" cy="544657"/>
          </a:xfrm>
          <a:prstGeom prst="rect">
            <a:avLst/>
          </a:prstGeom>
        </p:spPr>
      </p:pic>
      <p:sp>
        <p:nvSpPr>
          <p:cNvPr id="67" name="TextBox 66">
            <a:extLst>
              <a:ext uri="{FF2B5EF4-FFF2-40B4-BE49-F238E27FC236}">
                <a16:creationId xmlns:a16="http://schemas.microsoft.com/office/drawing/2014/main" id="{5CE29237-A2B2-4E7C-BFC1-EE5534AC7B75}"/>
              </a:ext>
            </a:extLst>
          </p:cNvPr>
          <p:cNvSpPr txBox="1"/>
          <p:nvPr/>
        </p:nvSpPr>
        <p:spPr>
          <a:xfrm>
            <a:off x="6004605" y="2009435"/>
            <a:ext cx="265730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1.tres </a:t>
            </a:r>
            <a:r>
              <a:rPr kumimoji="0" lang="en-GB" sz="2400" b="0" i="0" u="none" strike="noStrike" kern="0" cap="none" spc="0" normalizeH="0" baseline="0" noProof="0" dirty="0" err="1">
                <a:ln>
                  <a:noFill/>
                </a:ln>
                <a:effectLst/>
                <a:uLnTx/>
                <a:uFillTx/>
                <a:latin typeface="+mj-lt"/>
              </a:rPr>
              <a:t>tareas</a:t>
            </a:r>
            <a:r>
              <a:rPr kumimoji="0" lang="en-GB" sz="2400" b="0" i="0" u="none" strike="noStrike" kern="0" cap="none" spc="0" normalizeH="0" baseline="0" noProof="0" dirty="0">
                <a:ln>
                  <a:noFill/>
                </a:ln>
                <a:effectLst/>
                <a:uLnTx/>
                <a:uFillTx/>
                <a:latin typeface="+mj-lt"/>
              </a:rPr>
              <a:t> </a:t>
            </a:r>
          </a:p>
        </p:txBody>
      </p:sp>
      <p:sp>
        <p:nvSpPr>
          <p:cNvPr id="68" name="TextBox 67">
            <a:extLst>
              <a:ext uri="{FF2B5EF4-FFF2-40B4-BE49-F238E27FC236}">
                <a16:creationId xmlns:a16="http://schemas.microsoft.com/office/drawing/2014/main" id="{05563D17-37BB-4534-A05C-F7C33957D57E}"/>
              </a:ext>
            </a:extLst>
          </p:cNvPr>
          <p:cNvSpPr txBox="1"/>
          <p:nvPr/>
        </p:nvSpPr>
        <p:spPr>
          <a:xfrm>
            <a:off x="6036177" y="2566107"/>
            <a:ext cx="296877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2. </a:t>
            </a:r>
            <a:r>
              <a:rPr kumimoji="0" lang="en-GB" sz="2400" b="0" i="0" u="none" strike="noStrike" kern="0" cap="none" spc="0" normalizeH="0" baseline="0" noProof="0" dirty="0" err="1">
                <a:ln>
                  <a:noFill/>
                </a:ln>
                <a:effectLst/>
                <a:uLnTx/>
                <a:uFillTx/>
                <a:latin typeface="+mj-lt"/>
              </a:rPr>
              <a:t>seis</a:t>
            </a:r>
            <a:r>
              <a:rPr kumimoji="0" lang="en-GB" sz="2400" b="0" i="0" u="none" strike="noStrike" kern="0" cap="none" spc="0" normalizeH="0" baseline="0" noProof="0" dirty="0">
                <a:ln>
                  <a:noFill/>
                </a:ln>
                <a:effectLst/>
                <a:uLnTx/>
                <a:uFillTx/>
                <a:latin typeface="+mj-lt"/>
              </a:rPr>
              <a:t> profesores </a:t>
            </a:r>
          </a:p>
        </p:txBody>
      </p:sp>
      <p:sp>
        <p:nvSpPr>
          <p:cNvPr id="69" name="TextBox 68">
            <a:extLst>
              <a:ext uri="{FF2B5EF4-FFF2-40B4-BE49-F238E27FC236}">
                <a16:creationId xmlns:a16="http://schemas.microsoft.com/office/drawing/2014/main" id="{52D449C3-1712-43C0-8526-54D1F390B9D4}"/>
              </a:ext>
            </a:extLst>
          </p:cNvPr>
          <p:cNvSpPr txBox="1"/>
          <p:nvPr/>
        </p:nvSpPr>
        <p:spPr>
          <a:xfrm>
            <a:off x="6036177" y="3104939"/>
            <a:ext cx="265731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3. </a:t>
            </a:r>
            <a:r>
              <a:rPr kumimoji="0" lang="en-GB" sz="2400" b="0" i="0" u="none" strike="noStrike" kern="0" cap="none" spc="0" normalizeH="0" baseline="0" noProof="0" dirty="0" err="1">
                <a:ln>
                  <a:noFill/>
                </a:ln>
                <a:effectLst/>
                <a:uLnTx/>
                <a:uFillTx/>
                <a:latin typeface="+mj-lt"/>
              </a:rPr>
              <a:t>cinco</a:t>
            </a:r>
            <a:r>
              <a:rPr kumimoji="0" lang="en-GB" sz="2400" b="0" i="0" u="none" strike="noStrike" kern="0" cap="none" spc="0" normalizeH="0" baseline="0" noProof="0" dirty="0">
                <a:ln>
                  <a:noFill/>
                </a:ln>
                <a:effectLst/>
                <a:uLnTx/>
                <a:uFillTx/>
                <a:latin typeface="+mj-lt"/>
              </a:rPr>
              <a:t> </a:t>
            </a:r>
            <a:r>
              <a:rPr kumimoji="0" lang="en-GB" sz="2400" b="0" i="0" u="none" strike="noStrike" kern="0" cap="none" spc="0" normalizeH="0" baseline="0" noProof="0" dirty="0" err="1">
                <a:ln>
                  <a:noFill/>
                </a:ln>
                <a:effectLst/>
                <a:uLnTx/>
                <a:uFillTx/>
                <a:latin typeface="+mj-lt"/>
              </a:rPr>
              <a:t>cosas</a:t>
            </a:r>
            <a:r>
              <a:rPr kumimoji="0" lang="en-GB" sz="2400" b="0" i="0" u="none" strike="noStrike" kern="0" cap="none" spc="0" normalizeH="0" baseline="0" noProof="0" dirty="0">
                <a:ln>
                  <a:noFill/>
                </a:ln>
                <a:effectLst/>
                <a:uLnTx/>
                <a:uFillTx/>
                <a:latin typeface="+mj-lt"/>
              </a:rPr>
              <a:t> </a:t>
            </a:r>
          </a:p>
        </p:txBody>
      </p:sp>
      <p:sp>
        <p:nvSpPr>
          <p:cNvPr id="70" name="TextBox 69">
            <a:extLst>
              <a:ext uri="{FF2B5EF4-FFF2-40B4-BE49-F238E27FC236}">
                <a16:creationId xmlns:a16="http://schemas.microsoft.com/office/drawing/2014/main" id="{87653752-2ED7-4800-A438-C785D765B68F}"/>
              </a:ext>
            </a:extLst>
          </p:cNvPr>
          <p:cNvSpPr txBox="1"/>
          <p:nvPr/>
        </p:nvSpPr>
        <p:spPr>
          <a:xfrm>
            <a:off x="6036177" y="3613762"/>
            <a:ext cx="233014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4. dos </a:t>
            </a:r>
            <a:r>
              <a:rPr kumimoji="0" lang="en-GB" sz="2400" b="0" i="0" u="none" strike="noStrike" kern="0" cap="none" spc="0" normalizeH="0" baseline="0" noProof="0" dirty="0" err="1">
                <a:ln>
                  <a:noFill/>
                </a:ln>
                <a:effectLst/>
                <a:uLnTx/>
                <a:uFillTx/>
                <a:latin typeface="+mj-lt"/>
              </a:rPr>
              <a:t>colores</a:t>
            </a:r>
            <a:r>
              <a:rPr kumimoji="0" lang="en-GB" sz="2400" b="0" i="0" u="none" strike="noStrike" kern="0" cap="none" spc="0" normalizeH="0" baseline="0" noProof="0" dirty="0">
                <a:ln>
                  <a:noFill/>
                </a:ln>
                <a:effectLst/>
                <a:uLnTx/>
                <a:uFillTx/>
                <a:latin typeface="+mj-lt"/>
              </a:rPr>
              <a:t> </a:t>
            </a:r>
          </a:p>
        </p:txBody>
      </p:sp>
      <p:sp>
        <p:nvSpPr>
          <p:cNvPr id="71" name="TextBox 70">
            <a:extLst>
              <a:ext uri="{FF2B5EF4-FFF2-40B4-BE49-F238E27FC236}">
                <a16:creationId xmlns:a16="http://schemas.microsoft.com/office/drawing/2014/main" id="{F68F0D00-241E-4AEA-B778-3A3CF7249091}"/>
              </a:ext>
            </a:extLst>
          </p:cNvPr>
          <p:cNvSpPr txBox="1"/>
          <p:nvPr/>
        </p:nvSpPr>
        <p:spPr>
          <a:xfrm>
            <a:off x="6036177" y="4173101"/>
            <a:ext cx="327357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5. cuatro planes </a:t>
            </a:r>
          </a:p>
        </p:txBody>
      </p:sp>
      <p:sp>
        <p:nvSpPr>
          <p:cNvPr id="72" name="TextBox 71">
            <a:extLst>
              <a:ext uri="{FF2B5EF4-FFF2-40B4-BE49-F238E27FC236}">
                <a16:creationId xmlns:a16="http://schemas.microsoft.com/office/drawing/2014/main" id="{3EA82327-676E-4045-811D-F211530A3E48}"/>
              </a:ext>
            </a:extLst>
          </p:cNvPr>
          <p:cNvSpPr txBox="1"/>
          <p:nvPr/>
        </p:nvSpPr>
        <p:spPr>
          <a:xfrm>
            <a:off x="6004605" y="4701413"/>
            <a:ext cx="296877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6. </a:t>
            </a:r>
            <a:r>
              <a:rPr kumimoji="0" lang="en-GB" sz="2400" b="0" i="0" u="none" strike="noStrike" kern="0" cap="none" spc="0" normalizeH="0" baseline="0" noProof="0" dirty="0" err="1">
                <a:ln>
                  <a:noFill/>
                </a:ln>
                <a:effectLst/>
                <a:uLnTx/>
                <a:uFillTx/>
                <a:latin typeface="+mj-lt"/>
              </a:rPr>
              <a:t>unos</a:t>
            </a:r>
            <a:r>
              <a:rPr kumimoji="0" lang="en-GB" sz="2400" b="0" i="0" u="none" strike="noStrike" kern="0" cap="none" spc="0" normalizeH="0" baseline="0" noProof="0" dirty="0">
                <a:ln>
                  <a:noFill/>
                </a:ln>
                <a:effectLst/>
                <a:uLnTx/>
                <a:uFillTx/>
                <a:latin typeface="+mj-lt"/>
              </a:rPr>
              <a:t> </a:t>
            </a:r>
            <a:r>
              <a:rPr kumimoji="0" lang="en-GB" sz="2400" b="0" i="0" u="none" strike="noStrike" kern="0" cap="none" spc="0" normalizeH="0" baseline="0" noProof="0" dirty="0" err="1">
                <a:ln>
                  <a:noFill/>
                </a:ln>
                <a:effectLst/>
                <a:uLnTx/>
                <a:uFillTx/>
                <a:latin typeface="+mj-lt"/>
              </a:rPr>
              <a:t>periódicos</a:t>
            </a:r>
            <a:r>
              <a:rPr kumimoji="0" lang="en-GB" sz="2400" b="0" i="0" u="none" strike="noStrike" kern="0" cap="none" spc="0" normalizeH="0" baseline="0" noProof="0" dirty="0">
                <a:ln>
                  <a:noFill/>
                </a:ln>
                <a:effectLst/>
                <a:uLnTx/>
                <a:uFillTx/>
                <a:latin typeface="+mj-lt"/>
              </a:rPr>
              <a:t> </a:t>
            </a:r>
          </a:p>
        </p:txBody>
      </p:sp>
      <p:pic>
        <p:nvPicPr>
          <p:cNvPr id="39" name="Picture 38" descr="A cartoon of a child with his arms crossed&#10;&#10;Description automatically generated">
            <a:extLst>
              <a:ext uri="{FF2B5EF4-FFF2-40B4-BE49-F238E27FC236}">
                <a16:creationId xmlns:a16="http://schemas.microsoft.com/office/drawing/2014/main" id="{F14B12A3-0E41-4EFE-A76D-0962FE70F017}"/>
              </a:ext>
            </a:extLst>
          </p:cNvPr>
          <p:cNvPicPr>
            <a:picLocks noChangeAspect="1"/>
          </p:cNvPicPr>
          <p:nvPr/>
        </p:nvPicPr>
        <p:blipFill rotWithShape="1">
          <a:blip r:embed="rId10">
            <a:extLst>
              <a:ext uri="{28A0092B-C50C-407E-A947-70E740481C1C}">
                <a14:useLocalDpi xmlns:a14="http://schemas.microsoft.com/office/drawing/2010/main" val="0"/>
              </a:ext>
            </a:extLst>
          </a:blip>
          <a:srcRect b="42310"/>
          <a:stretch/>
        </p:blipFill>
        <p:spPr>
          <a:xfrm>
            <a:off x="-1138224" y="577039"/>
            <a:ext cx="4067663" cy="1358891"/>
          </a:xfrm>
          <a:prstGeom prst="rect">
            <a:avLst/>
          </a:prstGeom>
        </p:spPr>
      </p:pic>
      <p:sp>
        <p:nvSpPr>
          <p:cNvPr id="42" name="TextBox 41">
            <a:extLst>
              <a:ext uri="{FF2B5EF4-FFF2-40B4-BE49-F238E27FC236}">
                <a16:creationId xmlns:a16="http://schemas.microsoft.com/office/drawing/2014/main" id="{7CA7C87E-800A-4763-A042-0856526CB3FF}"/>
              </a:ext>
            </a:extLst>
          </p:cNvPr>
          <p:cNvSpPr txBox="1"/>
          <p:nvPr/>
        </p:nvSpPr>
        <p:spPr>
          <a:xfrm>
            <a:off x="9376229" y="243520"/>
            <a:ext cx="2985247"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escuchar</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 </a:t>
            </a: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escribir</a:t>
            </a:r>
            <a:endParaRPr lang="en-GB" dirty="0"/>
          </a:p>
        </p:txBody>
      </p:sp>
      <p:pic>
        <p:nvPicPr>
          <p:cNvPr id="78" name="Graphic 77" descr="Teacher">
            <a:extLst>
              <a:ext uri="{FF2B5EF4-FFF2-40B4-BE49-F238E27FC236}">
                <a16:creationId xmlns:a16="http://schemas.microsoft.com/office/drawing/2014/main" id="{905D7EB8-9F90-43B9-B829-F5AEC11880B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452448" y="33826"/>
            <a:ext cx="914400" cy="914400"/>
          </a:xfrm>
          <a:prstGeom prst="rect">
            <a:avLst/>
          </a:prstGeom>
        </p:spPr>
      </p:pic>
      <p:sp>
        <p:nvSpPr>
          <p:cNvPr id="79" name="Speech Bubble: Rectangle with Corners Rounded 78">
            <a:extLst>
              <a:ext uri="{FF2B5EF4-FFF2-40B4-BE49-F238E27FC236}">
                <a16:creationId xmlns:a16="http://schemas.microsoft.com/office/drawing/2014/main" id="{B2251CAC-B1BE-4938-B586-2D583AC77407}"/>
              </a:ext>
            </a:extLst>
          </p:cNvPr>
          <p:cNvSpPr/>
          <p:nvPr/>
        </p:nvSpPr>
        <p:spPr>
          <a:xfrm>
            <a:off x="4548311" y="66402"/>
            <a:ext cx="4189289" cy="768217"/>
          </a:xfrm>
          <a:prstGeom prst="wedgeRoundRectCallout">
            <a:avLst>
              <a:gd name="adj1" fmla="val -62445"/>
              <a:gd name="adj2" fmla="val 782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b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Marca la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opción</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correcta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pic>
        <p:nvPicPr>
          <p:cNvPr id="6" name="Picture 5" descr="A school building with a sidewalk and a bench&#10;&#10;Description automatically generated">
            <a:extLst>
              <a:ext uri="{FF2B5EF4-FFF2-40B4-BE49-F238E27FC236}">
                <a16:creationId xmlns:a16="http://schemas.microsoft.com/office/drawing/2014/main" id="{7CF87B9E-2971-4ADE-B628-B5126FC167B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46128" y="2317271"/>
            <a:ext cx="3352290" cy="1958042"/>
          </a:xfrm>
          <a:prstGeom prst="rect">
            <a:avLst/>
          </a:prstGeom>
        </p:spPr>
      </p:pic>
      <p:pic>
        <p:nvPicPr>
          <p:cNvPr id="80" name="Graphic 79" descr="Teacher">
            <a:extLst>
              <a:ext uri="{FF2B5EF4-FFF2-40B4-BE49-F238E27FC236}">
                <a16:creationId xmlns:a16="http://schemas.microsoft.com/office/drawing/2014/main" id="{4B1AFE36-AAE5-47C8-A55B-8F754E2F668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74098" y="1110968"/>
            <a:ext cx="914400" cy="914400"/>
          </a:xfrm>
          <a:prstGeom prst="rect">
            <a:avLst/>
          </a:prstGeom>
        </p:spPr>
      </p:pic>
      <p:sp>
        <p:nvSpPr>
          <p:cNvPr id="81" name="Speech Bubble: Rectangle with Corners Rounded 80">
            <a:extLst>
              <a:ext uri="{FF2B5EF4-FFF2-40B4-BE49-F238E27FC236}">
                <a16:creationId xmlns:a16="http://schemas.microsoft.com/office/drawing/2014/main" id="{54B0A771-BE1C-46B2-A17C-2718D193D5CD}"/>
              </a:ext>
            </a:extLst>
          </p:cNvPr>
          <p:cNvSpPr/>
          <p:nvPr/>
        </p:nvSpPr>
        <p:spPr>
          <a:xfrm>
            <a:off x="7169961" y="1143544"/>
            <a:ext cx="3352291" cy="768217"/>
          </a:xfrm>
          <a:prstGeom prst="wedgeRoundRectCallout">
            <a:avLst>
              <a:gd name="adj1" fmla="val -62445"/>
              <a:gd name="adj2" fmla="val 782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otra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vez</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b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Escribe las palabras.</a:t>
            </a:r>
          </a:p>
        </p:txBody>
      </p:sp>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P spid="70" grpId="0"/>
      <p:bldP spid="71" grpId="0"/>
      <p:bldP spid="72" grpId="0"/>
      <p:bldP spid="8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0B43B-6966-4460-9B07-A5AADEFB5C85}"/>
              </a:ext>
            </a:extLst>
          </p:cNvPr>
          <p:cNvSpPr txBox="1"/>
          <p:nvPr/>
        </p:nvSpPr>
        <p:spPr>
          <a:xfrm>
            <a:off x="6409653" y="76172"/>
            <a:ext cx="3173653" cy="461665"/>
          </a:xfrm>
          <a:prstGeom prst="rect">
            <a:avLst/>
          </a:prstGeom>
          <a:noFill/>
        </p:spPr>
        <p:txBody>
          <a:bodyPr wrap="square" rtlCol="0">
            <a:spAutoFit/>
          </a:bodyPr>
          <a:lstStyle/>
          <a:p>
            <a:r>
              <a:rPr lang="en-GB" sz="2400" b="1" dirty="0">
                <a:latin typeface="Century Gothic" panose="020B0502020202020204" pitchFamily="34" charset="0"/>
              </a:rPr>
              <a:t>Student B – I have…</a:t>
            </a:r>
          </a:p>
        </p:txBody>
      </p:sp>
      <p:sp>
        <p:nvSpPr>
          <p:cNvPr id="6" name="Title 5">
            <a:extLst>
              <a:ext uri="{FF2B5EF4-FFF2-40B4-BE49-F238E27FC236}">
                <a16:creationId xmlns:a16="http://schemas.microsoft.com/office/drawing/2014/main" id="{52443355-BF40-457C-B093-91F17DF6DC6C}"/>
              </a:ext>
            </a:extLst>
          </p:cNvPr>
          <p:cNvSpPr>
            <a:spLocks noGrp="1"/>
          </p:cNvSpPr>
          <p:nvPr>
            <p:ph type="title"/>
          </p:nvPr>
        </p:nvSpPr>
        <p:spPr>
          <a:xfrm>
            <a:off x="91034" y="-263470"/>
            <a:ext cx="3173654" cy="1229368"/>
          </a:xfrm>
        </p:spPr>
        <p:txBody>
          <a:bodyPr/>
          <a:lstStyle/>
          <a:p>
            <a:pPr rtl="0" eaLnBrk="1" latinLnBrk="0" hangingPunct="1"/>
            <a:r>
              <a:rPr lang="en-GB" sz="2400" b="1" kern="1200" dirty="0">
                <a:solidFill>
                  <a:schemeClr val="tx1"/>
                </a:solidFill>
                <a:effectLst/>
                <a:latin typeface="Century Gothic" panose="020B0502020202020204" pitchFamily="34" charset="0"/>
                <a:ea typeface="+mn-ea"/>
                <a:cs typeface="+mn-cs"/>
              </a:rPr>
              <a:t>Student A – I have… </a:t>
            </a:r>
            <a:endParaRPr lang="en-GB" dirty="0">
              <a:solidFill>
                <a:schemeClr val="tx1"/>
              </a:solidFill>
              <a:effectLst/>
            </a:endParaRPr>
          </a:p>
        </p:txBody>
      </p:sp>
      <p:sp>
        <p:nvSpPr>
          <p:cNvPr id="3" name="Rectangle: Rounded Corners 2">
            <a:extLst>
              <a:ext uri="{FF2B5EF4-FFF2-40B4-BE49-F238E27FC236}">
                <a16:creationId xmlns:a16="http://schemas.microsoft.com/office/drawing/2014/main" id="{3E328527-C636-4138-9362-4E2AE2FFA8E9}"/>
              </a:ext>
            </a:extLst>
          </p:cNvPr>
          <p:cNvSpPr/>
          <p:nvPr/>
        </p:nvSpPr>
        <p:spPr>
          <a:xfrm>
            <a:off x="192982" y="552393"/>
            <a:ext cx="5733821" cy="236225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Rounded Corners 93">
            <a:extLst>
              <a:ext uri="{FF2B5EF4-FFF2-40B4-BE49-F238E27FC236}">
                <a16:creationId xmlns:a16="http://schemas.microsoft.com/office/drawing/2014/main" id="{383115C1-5EFE-4F78-B598-BB278AB1DE99}"/>
              </a:ext>
            </a:extLst>
          </p:cNvPr>
          <p:cNvSpPr/>
          <p:nvPr/>
        </p:nvSpPr>
        <p:spPr>
          <a:xfrm>
            <a:off x="6192579" y="552393"/>
            <a:ext cx="5733821" cy="236225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blue and white person with a letter&#10;&#10;Description automatically generated">
            <a:extLst>
              <a:ext uri="{FF2B5EF4-FFF2-40B4-BE49-F238E27FC236}">
                <a16:creationId xmlns:a16="http://schemas.microsoft.com/office/drawing/2014/main" id="{87C11D08-EF6A-4925-AE3B-8BF8C8292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24" y="911704"/>
            <a:ext cx="914479" cy="987638"/>
          </a:xfrm>
          <a:prstGeom prst="rect">
            <a:avLst/>
          </a:prstGeom>
        </p:spPr>
      </p:pic>
      <p:pic>
        <p:nvPicPr>
          <p:cNvPr id="27" name="Picture 26" descr="A blue and white person with a white b on a black background&#10;&#10;Description automatically generated">
            <a:extLst>
              <a:ext uri="{FF2B5EF4-FFF2-40B4-BE49-F238E27FC236}">
                <a16:creationId xmlns:a16="http://schemas.microsoft.com/office/drawing/2014/main" id="{808ECA67-A3E5-4E60-A6CF-E695F4B553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0901" y="864769"/>
            <a:ext cx="914479" cy="1018120"/>
          </a:xfrm>
          <a:prstGeom prst="rect">
            <a:avLst/>
          </a:prstGeom>
        </p:spPr>
      </p:pic>
      <p:sp>
        <p:nvSpPr>
          <p:cNvPr id="49" name="Speech Bubble: Rectangle with Corners Rounded 48">
            <a:extLst>
              <a:ext uri="{FF2B5EF4-FFF2-40B4-BE49-F238E27FC236}">
                <a16:creationId xmlns:a16="http://schemas.microsoft.com/office/drawing/2014/main" id="{0D8C2EEF-8423-4A8B-9F23-A83B8234F9C4}"/>
              </a:ext>
            </a:extLst>
          </p:cNvPr>
          <p:cNvSpPr/>
          <p:nvPr/>
        </p:nvSpPr>
        <p:spPr>
          <a:xfrm>
            <a:off x="1466850" y="965898"/>
            <a:ext cx="3924300" cy="815863"/>
          </a:xfrm>
          <a:prstGeom prst="wedgeRoundRectCallout">
            <a:avLst>
              <a:gd name="adj1" fmla="val -61124"/>
              <a:gd name="adj2" fmla="val -897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Tengo seis </a:t>
            </a:r>
            <a:r>
              <a:rPr lang="en-GB" sz="2800" dirty="0" err="1"/>
              <a:t>revistas</a:t>
            </a:r>
            <a:r>
              <a:rPr lang="en-GB" sz="2800" dirty="0"/>
              <a:t>.</a:t>
            </a:r>
          </a:p>
        </p:txBody>
      </p:sp>
      <p:sp>
        <p:nvSpPr>
          <p:cNvPr id="103" name="Speech Bubble: Rectangle with Corners Rounded 102">
            <a:extLst>
              <a:ext uri="{FF2B5EF4-FFF2-40B4-BE49-F238E27FC236}">
                <a16:creationId xmlns:a16="http://schemas.microsoft.com/office/drawing/2014/main" id="{1C3651BF-6F0F-4AD6-B390-8606AD91E44D}"/>
              </a:ext>
            </a:extLst>
          </p:cNvPr>
          <p:cNvSpPr/>
          <p:nvPr/>
        </p:nvSpPr>
        <p:spPr>
          <a:xfrm>
            <a:off x="7621156" y="911704"/>
            <a:ext cx="3924300" cy="815863"/>
          </a:xfrm>
          <a:prstGeom prst="wedgeRoundRectCallout">
            <a:avLst>
              <a:gd name="adj1" fmla="val -61124"/>
              <a:gd name="adj2" fmla="val -897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Tengo </a:t>
            </a:r>
            <a:r>
              <a:rPr lang="en-GB" sz="2800" dirty="0" err="1"/>
              <a:t>cinco</a:t>
            </a:r>
            <a:r>
              <a:rPr lang="en-GB" sz="2800" dirty="0"/>
              <a:t> </a:t>
            </a:r>
            <a:r>
              <a:rPr lang="en-GB" sz="2800" dirty="0" err="1"/>
              <a:t>revistas</a:t>
            </a:r>
            <a:r>
              <a:rPr lang="en-GB" sz="2800" dirty="0"/>
              <a:t>.</a:t>
            </a:r>
          </a:p>
        </p:txBody>
      </p:sp>
      <p:graphicFrame>
        <p:nvGraphicFramePr>
          <p:cNvPr id="78" name="Table 78">
            <a:extLst>
              <a:ext uri="{FF2B5EF4-FFF2-40B4-BE49-F238E27FC236}">
                <a16:creationId xmlns:a16="http://schemas.microsoft.com/office/drawing/2014/main" id="{F6D0EC47-EE4A-47F9-A89D-6ADDFB17848C}"/>
              </a:ext>
            </a:extLst>
          </p:cNvPr>
          <p:cNvGraphicFramePr>
            <a:graphicFrameLocks noGrp="1"/>
          </p:cNvGraphicFramePr>
          <p:nvPr>
            <p:extLst>
              <p:ext uri="{D42A27DB-BD31-4B8C-83A1-F6EECF244321}">
                <p14:modId xmlns:p14="http://schemas.microsoft.com/office/powerpoint/2010/main" val="841248737"/>
              </p:ext>
            </p:extLst>
          </p:nvPr>
        </p:nvGraphicFramePr>
        <p:xfrm>
          <a:off x="2056938" y="3223558"/>
          <a:ext cx="8127999" cy="2910540"/>
        </p:xfrm>
        <a:graphic>
          <a:graphicData uri="http://schemas.openxmlformats.org/drawingml/2006/table">
            <a:tbl>
              <a:tblPr firstRow="1" bandRow="1">
                <a:tableStyleId>{5C22544A-7EE6-4342-B048-85BDC9FD1C3A}</a:tableStyleId>
              </a:tblPr>
              <a:tblGrid>
                <a:gridCol w="4975993">
                  <a:extLst>
                    <a:ext uri="{9D8B030D-6E8A-4147-A177-3AD203B41FA5}">
                      <a16:colId xmlns:a16="http://schemas.microsoft.com/office/drawing/2014/main" val="984675080"/>
                    </a:ext>
                  </a:extLst>
                </a:gridCol>
                <a:gridCol w="1409700">
                  <a:extLst>
                    <a:ext uri="{9D8B030D-6E8A-4147-A177-3AD203B41FA5}">
                      <a16:colId xmlns:a16="http://schemas.microsoft.com/office/drawing/2014/main" val="1285475339"/>
                    </a:ext>
                  </a:extLst>
                </a:gridCol>
                <a:gridCol w="1742306">
                  <a:extLst>
                    <a:ext uri="{9D8B030D-6E8A-4147-A177-3AD203B41FA5}">
                      <a16:colId xmlns:a16="http://schemas.microsoft.com/office/drawing/2014/main" val="3326865457"/>
                    </a:ext>
                  </a:extLst>
                </a:gridCol>
              </a:tblGrid>
              <a:tr h="485090">
                <a:tc>
                  <a:txBody>
                    <a:bodyPr/>
                    <a:lstStyle/>
                    <a:p>
                      <a:r>
                        <a:rPr lang="en-GB" sz="2000" dirty="0"/>
                        <a:t>more…</a:t>
                      </a:r>
                    </a:p>
                  </a:txBody>
                  <a:tcPr/>
                </a:tc>
                <a:tc>
                  <a:txBody>
                    <a:bodyPr/>
                    <a:lstStyle/>
                    <a:p>
                      <a:pPr algn="ctr"/>
                      <a:r>
                        <a:rPr lang="en-GB" sz="2000" dirty="0"/>
                        <a:t>me</a:t>
                      </a:r>
                    </a:p>
                  </a:txBody>
                  <a:tcPr/>
                </a:tc>
                <a:tc>
                  <a:txBody>
                    <a:bodyPr/>
                    <a:lstStyle/>
                    <a:p>
                      <a:pPr algn="ctr"/>
                      <a:r>
                        <a:rPr lang="en-GB" sz="2000" dirty="0"/>
                        <a:t>my partner</a:t>
                      </a:r>
                    </a:p>
                  </a:txBody>
                  <a:tcPr/>
                </a:tc>
                <a:extLst>
                  <a:ext uri="{0D108BD9-81ED-4DB2-BD59-A6C34878D82A}">
                    <a16:rowId xmlns:a16="http://schemas.microsoft.com/office/drawing/2014/main" val="1320085413"/>
                  </a:ext>
                </a:extLst>
              </a:tr>
              <a:tr h="485090">
                <a:tc>
                  <a:txBody>
                    <a:bodyPr/>
                    <a:lstStyle/>
                    <a:p>
                      <a:endParaRPr lang="en-GB" sz="2000" dirty="0"/>
                    </a:p>
                  </a:txBody>
                  <a:tcPr anchor="ctr"/>
                </a:tc>
                <a:tc>
                  <a:txBody>
                    <a:bodyPr/>
                    <a:lstStyle/>
                    <a:p>
                      <a:endParaRPr lang="en-GB" sz="2000"/>
                    </a:p>
                  </a:txBody>
                  <a:tcPr anchor="ctr"/>
                </a:tc>
                <a:tc>
                  <a:txBody>
                    <a:bodyPr/>
                    <a:lstStyle/>
                    <a:p>
                      <a:endParaRPr lang="en-GB" sz="2000" dirty="0"/>
                    </a:p>
                  </a:txBody>
                  <a:tcPr anchor="ctr"/>
                </a:tc>
                <a:extLst>
                  <a:ext uri="{0D108BD9-81ED-4DB2-BD59-A6C34878D82A}">
                    <a16:rowId xmlns:a16="http://schemas.microsoft.com/office/drawing/2014/main" val="372752793"/>
                  </a:ext>
                </a:extLst>
              </a:tr>
              <a:tr h="485090">
                <a:tc>
                  <a:txBody>
                    <a:bodyPr/>
                    <a:lstStyle/>
                    <a:p>
                      <a:endParaRPr lang="en-GB" sz="2000"/>
                    </a:p>
                  </a:txBody>
                  <a:tcPr anchor="ctr"/>
                </a:tc>
                <a:tc>
                  <a:txBody>
                    <a:bodyPr/>
                    <a:lstStyle/>
                    <a:p>
                      <a:endParaRPr lang="en-GB" sz="2000" dirty="0"/>
                    </a:p>
                  </a:txBody>
                  <a:tcPr anchor="ctr"/>
                </a:tc>
                <a:tc>
                  <a:txBody>
                    <a:bodyPr/>
                    <a:lstStyle/>
                    <a:p>
                      <a:endParaRPr lang="en-GB" sz="2000"/>
                    </a:p>
                  </a:txBody>
                  <a:tcPr anchor="ctr"/>
                </a:tc>
                <a:extLst>
                  <a:ext uri="{0D108BD9-81ED-4DB2-BD59-A6C34878D82A}">
                    <a16:rowId xmlns:a16="http://schemas.microsoft.com/office/drawing/2014/main" val="3712048449"/>
                  </a:ext>
                </a:extLst>
              </a:tr>
              <a:tr h="485090">
                <a:tc>
                  <a:txBody>
                    <a:bodyPr/>
                    <a:lstStyle/>
                    <a:p>
                      <a:endParaRPr lang="en-GB" sz="2000"/>
                    </a:p>
                  </a:txBody>
                  <a:tcPr anchor="ctr"/>
                </a:tc>
                <a:tc>
                  <a:txBody>
                    <a:bodyPr/>
                    <a:lstStyle/>
                    <a:p>
                      <a:endParaRPr lang="en-GB" sz="2000"/>
                    </a:p>
                  </a:txBody>
                  <a:tcPr anchor="ctr"/>
                </a:tc>
                <a:tc>
                  <a:txBody>
                    <a:bodyPr/>
                    <a:lstStyle/>
                    <a:p>
                      <a:endParaRPr lang="en-GB" sz="2000" dirty="0"/>
                    </a:p>
                  </a:txBody>
                  <a:tcPr anchor="ctr"/>
                </a:tc>
                <a:extLst>
                  <a:ext uri="{0D108BD9-81ED-4DB2-BD59-A6C34878D82A}">
                    <a16:rowId xmlns:a16="http://schemas.microsoft.com/office/drawing/2014/main" val="3345775259"/>
                  </a:ext>
                </a:extLst>
              </a:tr>
              <a:tr h="485090">
                <a:tc>
                  <a:txBody>
                    <a:bodyPr/>
                    <a:lstStyle/>
                    <a:p>
                      <a:endParaRPr lang="en-GB" sz="2000"/>
                    </a:p>
                  </a:txBody>
                  <a:tcPr anchor="ctr"/>
                </a:tc>
                <a:tc>
                  <a:txBody>
                    <a:bodyPr/>
                    <a:lstStyle/>
                    <a:p>
                      <a:endParaRPr lang="en-GB" sz="2000"/>
                    </a:p>
                  </a:txBody>
                  <a:tcPr anchor="ctr"/>
                </a:tc>
                <a:tc>
                  <a:txBody>
                    <a:bodyPr/>
                    <a:lstStyle/>
                    <a:p>
                      <a:endParaRPr lang="en-GB" sz="2000" dirty="0"/>
                    </a:p>
                  </a:txBody>
                  <a:tcPr anchor="ctr"/>
                </a:tc>
                <a:extLst>
                  <a:ext uri="{0D108BD9-81ED-4DB2-BD59-A6C34878D82A}">
                    <a16:rowId xmlns:a16="http://schemas.microsoft.com/office/drawing/2014/main" val="9508623"/>
                  </a:ext>
                </a:extLst>
              </a:tr>
              <a:tr h="485090">
                <a:tc>
                  <a:txBody>
                    <a:bodyPr/>
                    <a:lstStyle/>
                    <a:p>
                      <a:endParaRPr lang="en-GB" sz="2000"/>
                    </a:p>
                  </a:txBody>
                  <a:tcPr anchor="ctr"/>
                </a:tc>
                <a:tc>
                  <a:txBody>
                    <a:bodyPr/>
                    <a:lstStyle/>
                    <a:p>
                      <a:endParaRPr lang="en-GB" sz="2000"/>
                    </a:p>
                  </a:txBody>
                  <a:tcPr anchor="ctr"/>
                </a:tc>
                <a:tc>
                  <a:txBody>
                    <a:bodyPr/>
                    <a:lstStyle/>
                    <a:p>
                      <a:endParaRPr lang="en-GB" sz="2000" dirty="0"/>
                    </a:p>
                  </a:txBody>
                  <a:tcPr anchor="ctr"/>
                </a:tc>
                <a:extLst>
                  <a:ext uri="{0D108BD9-81ED-4DB2-BD59-A6C34878D82A}">
                    <a16:rowId xmlns:a16="http://schemas.microsoft.com/office/drawing/2014/main" val="292337868"/>
                  </a:ext>
                </a:extLst>
              </a:tr>
            </a:tbl>
          </a:graphicData>
        </a:graphic>
      </p:graphicFrame>
      <p:sp>
        <p:nvSpPr>
          <p:cNvPr id="79" name="TextBox 78">
            <a:extLst>
              <a:ext uri="{FF2B5EF4-FFF2-40B4-BE49-F238E27FC236}">
                <a16:creationId xmlns:a16="http://schemas.microsoft.com/office/drawing/2014/main" id="{71A4DA9A-A3E2-41A6-B64E-9DE8C376D1F3}"/>
              </a:ext>
            </a:extLst>
          </p:cNvPr>
          <p:cNvSpPr txBox="1"/>
          <p:nvPr/>
        </p:nvSpPr>
        <p:spPr>
          <a:xfrm>
            <a:off x="2056938" y="3730513"/>
            <a:ext cx="4667712" cy="523220"/>
          </a:xfrm>
          <a:prstGeom prst="rect">
            <a:avLst/>
          </a:prstGeom>
          <a:noFill/>
        </p:spPr>
        <p:txBody>
          <a:bodyPr wrap="square" rtlCol="0">
            <a:spAutoFit/>
          </a:bodyPr>
          <a:lstStyle/>
          <a:p>
            <a:r>
              <a:rPr lang="en-GB" sz="2800" dirty="0">
                <a:latin typeface="Cavolini" panose="03000502040302020204" pitchFamily="66" charset="0"/>
                <a:cs typeface="Cavolini" panose="03000502040302020204" pitchFamily="66" charset="0"/>
              </a:rPr>
              <a:t>magazines</a:t>
            </a:r>
          </a:p>
        </p:txBody>
      </p:sp>
      <p:pic>
        <p:nvPicPr>
          <p:cNvPr id="121" name="Picture 120">
            <a:extLst>
              <a:ext uri="{FF2B5EF4-FFF2-40B4-BE49-F238E27FC236}">
                <a16:creationId xmlns:a16="http://schemas.microsoft.com/office/drawing/2014/main" id="{25D2B6FB-3550-4E0B-A5BB-6364567364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6885" y="3584426"/>
            <a:ext cx="522871" cy="544657"/>
          </a:xfrm>
          <a:prstGeom prst="rect">
            <a:avLst/>
          </a:prstGeom>
        </p:spPr>
      </p:pic>
      <p:pic>
        <p:nvPicPr>
          <p:cNvPr id="122" name="Picture 121" descr="A blue and white person with a letter&#10;&#10;Description automatically generated">
            <a:extLst>
              <a:ext uri="{FF2B5EF4-FFF2-40B4-BE49-F238E27FC236}">
                <a16:creationId xmlns:a16="http://schemas.microsoft.com/office/drawing/2014/main" id="{0B00A510-7032-4949-BEBC-98F04F1CCB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23" y="3362935"/>
            <a:ext cx="914479" cy="987638"/>
          </a:xfrm>
          <a:prstGeom prst="rect">
            <a:avLst/>
          </a:prstGeom>
        </p:spPr>
      </p:pic>
      <p:pic>
        <p:nvPicPr>
          <p:cNvPr id="123" name="Picture 6" descr="http://www.clker.com/cliparts/x/k/6/f/T/0/magazine-without-shadow-or-barcode-md.png">
            <a:extLst>
              <a:ext uri="{FF2B5EF4-FFF2-40B4-BE49-F238E27FC236}">
                <a16:creationId xmlns:a16="http://schemas.microsoft.com/office/drawing/2014/main" id="{CEBD6868-1D1F-4554-8F78-8CC353ED4B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0369" y="2090669"/>
            <a:ext cx="634984" cy="673264"/>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6" descr="http://www.clker.com/cliparts/x/k/6/f/T/0/magazine-without-shadow-or-barcode-md.png">
            <a:extLst>
              <a:ext uri="{FF2B5EF4-FFF2-40B4-BE49-F238E27FC236}">
                <a16:creationId xmlns:a16="http://schemas.microsoft.com/office/drawing/2014/main" id="{F7F9FF3D-C091-4720-BAE5-22ACADF40A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19837" y="2073272"/>
            <a:ext cx="634984" cy="673264"/>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6" descr="http://www.clker.com/cliparts/x/k/6/f/T/0/magazine-without-shadow-or-barcode-md.png">
            <a:extLst>
              <a:ext uri="{FF2B5EF4-FFF2-40B4-BE49-F238E27FC236}">
                <a16:creationId xmlns:a16="http://schemas.microsoft.com/office/drawing/2014/main" id="{B81B1FC3-686F-4057-9512-7FA0BC885A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79305" y="2109343"/>
            <a:ext cx="634984" cy="673264"/>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6" descr="http://www.clker.com/cliparts/x/k/6/f/T/0/magazine-without-shadow-or-barcode-md.png">
            <a:extLst>
              <a:ext uri="{FF2B5EF4-FFF2-40B4-BE49-F238E27FC236}">
                <a16:creationId xmlns:a16="http://schemas.microsoft.com/office/drawing/2014/main" id="{AAC970EE-0C36-4F9D-98F3-B86AA90F90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6237" y="2050510"/>
            <a:ext cx="634984" cy="673264"/>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6" descr="http://www.clker.com/cliparts/x/k/6/f/T/0/magazine-without-shadow-or-barcode-md.png">
            <a:extLst>
              <a:ext uri="{FF2B5EF4-FFF2-40B4-BE49-F238E27FC236}">
                <a16:creationId xmlns:a16="http://schemas.microsoft.com/office/drawing/2014/main" id="{09680E42-13EA-45C0-82E5-A54C16D9ED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04158" y="2073272"/>
            <a:ext cx="634984" cy="673264"/>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6" descr="http://www.clker.com/cliparts/x/k/6/f/T/0/magazine-without-shadow-or-barcode-md.png">
            <a:extLst>
              <a:ext uri="{FF2B5EF4-FFF2-40B4-BE49-F238E27FC236}">
                <a16:creationId xmlns:a16="http://schemas.microsoft.com/office/drawing/2014/main" id="{7DAC928F-F480-498C-9D19-C38AC0D48D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3501" y="2034204"/>
            <a:ext cx="634984" cy="673264"/>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6" descr="http://www.clker.com/cliparts/x/k/6/f/T/0/magazine-without-shadow-or-barcode-md.png">
            <a:extLst>
              <a:ext uri="{FF2B5EF4-FFF2-40B4-BE49-F238E27FC236}">
                <a16:creationId xmlns:a16="http://schemas.microsoft.com/office/drawing/2014/main" id="{D7F415AE-C2E8-4FB1-A1CA-315FD20C93D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9386" y="2014670"/>
            <a:ext cx="634984" cy="673264"/>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6" descr="http://www.clker.com/cliparts/x/k/6/f/T/0/magazine-without-shadow-or-barcode-md.png">
            <a:extLst>
              <a:ext uri="{FF2B5EF4-FFF2-40B4-BE49-F238E27FC236}">
                <a16:creationId xmlns:a16="http://schemas.microsoft.com/office/drawing/2014/main" id="{FABA1484-B2BB-4F5E-9031-7A934A119C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88854" y="1997273"/>
            <a:ext cx="634984" cy="673264"/>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6" descr="http://www.clker.com/cliparts/x/k/6/f/T/0/magazine-without-shadow-or-barcode-md.png">
            <a:extLst>
              <a:ext uri="{FF2B5EF4-FFF2-40B4-BE49-F238E27FC236}">
                <a16:creationId xmlns:a16="http://schemas.microsoft.com/office/drawing/2014/main" id="{D39F6AA2-D4FC-4639-A9FC-99C8C8CE15B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48322" y="2033344"/>
            <a:ext cx="634984" cy="673264"/>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6" descr="http://www.clker.com/cliparts/x/k/6/f/T/0/magazine-without-shadow-or-barcode-md.png">
            <a:extLst>
              <a:ext uri="{FF2B5EF4-FFF2-40B4-BE49-F238E27FC236}">
                <a16:creationId xmlns:a16="http://schemas.microsoft.com/office/drawing/2014/main" id="{E10F6267-5226-4E02-B3F9-3EEA946FE0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85254" y="1974511"/>
            <a:ext cx="634984" cy="673264"/>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6" descr="http://www.clker.com/cliparts/x/k/6/f/T/0/magazine-without-shadow-or-barcode-md.png">
            <a:extLst>
              <a:ext uri="{FF2B5EF4-FFF2-40B4-BE49-F238E27FC236}">
                <a16:creationId xmlns:a16="http://schemas.microsoft.com/office/drawing/2014/main" id="{A00E24ED-63B8-4DA3-88A6-E90241E650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73175" y="1997273"/>
            <a:ext cx="634984" cy="673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13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wipe(left)">
                                      <p:cBhvr>
                                        <p:cTn id="15" dur="500"/>
                                        <p:tgtEl>
                                          <p:spTgt spid="7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03" grpId="0" animBg="1"/>
      <p:bldP spid="7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0B43B-6966-4460-9B07-A5AADEFB5C85}"/>
              </a:ext>
            </a:extLst>
          </p:cNvPr>
          <p:cNvSpPr txBox="1"/>
          <p:nvPr/>
        </p:nvSpPr>
        <p:spPr>
          <a:xfrm>
            <a:off x="6409653" y="76172"/>
            <a:ext cx="3173653" cy="461665"/>
          </a:xfrm>
          <a:prstGeom prst="rect">
            <a:avLst/>
          </a:prstGeom>
          <a:noFill/>
        </p:spPr>
        <p:txBody>
          <a:bodyPr wrap="square" rtlCol="0">
            <a:spAutoFit/>
          </a:bodyPr>
          <a:lstStyle/>
          <a:p>
            <a:r>
              <a:rPr lang="en-GB" sz="2400" b="1" dirty="0">
                <a:latin typeface="Century Gothic" panose="020B0502020202020204" pitchFamily="34" charset="0"/>
              </a:rPr>
              <a:t>Student B – I have…</a:t>
            </a:r>
          </a:p>
        </p:txBody>
      </p:sp>
      <p:sp>
        <p:nvSpPr>
          <p:cNvPr id="6" name="Title 5">
            <a:extLst>
              <a:ext uri="{FF2B5EF4-FFF2-40B4-BE49-F238E27FC236}">
                <a16:creationId xmlns:a16="http://schemas.microsoft.com/office/drawing/2014/main" id="{52443355-BF40-457C-B093-91F17DF6DC6C}"/>
              </a:ext>
            </a:extLst>
          </p:cNvPr>
          <p:cNvSpPr>
            <a:spLocks noGrp="1"/>
          </p:cNvSpPr>
          <p:nvPr>
            <p:ph type="title"/>
          </p:nvPr>
        </p:nvSpPr>
        <p:spPr>
          <a:xfrm>
            <a:off x="91034" y="-263470"/>
            <a:ext cx="3173654" cy="1229368"/>
          </a:xfrm>
        </p:spPr>
        <p:txBody>
          <a:bodyPr/>
          <a:lstStyle/>
          <a:p>
            <a:pPr rtl="0" eaLnBrk="1" latinLnBrk="0" hangingPunct="1"/>
            <a:r>
              <a:rPr lang="en-GB" sz="2400" b="1" kern="1200" dirty="0">
                <a:solidFill>
                  <a:schemeClr val="tx1"/>
                </a:solidFill>
                <a:effectLst/>
                <a:latin typeface="Century Gothic" panose="020B0502020202020204" pitchFamily="34" charset="0"/>
                <a:ea typeface="+mn-ea"/>
                <a:cs typeface="+mn-cs"/>
              </a:rPr>
              <a:t>Student A – I have… </a:t>
            </a:r>
            <a:endParaRPr lang="en-GB" dirty="0">
              <a:solidFill>
                <a:schemeClr val="tx1"/>
              </a:solidFill>
              <a:effectLst/>
            </a:endParaRPr>
          </a:p>
        </p:txBody>
      </p:sp>
      <p:pic>
        <p:nvPicPr>
          <p:cNvPr id="54" name="Picture 53">
            <a:extLst>
              <a:ext uri="{FF2B5EF4-FFF2-40B4-BE49-F238E27FC236}">
                <a16:creationId xmlns:a16="http://schemas.microsoft.com/office/drawing/2014/main" id="{2E113644-B92A-4D9E-B9EB-051BCF808185}"/>
              </a:ext>
            </a:extLst>
          </p:cNvPr>
          <p:cNvPicPr>
            <a:picLocks noChangeAspect="1"/>
          </p:cNvPicPr>
          <p:nvPr/>
        </p:nvPicPr>
        <p:blipFill>
          <a:blip r:embed="rId3"/>
          <a:stretch>
            <a:fillRect/>
          </a:stretch>
        </p:blipFill>
        <p:spPr>
          <a:xfrm>
            <a:off x="7491569" y="2583158"/>
            <a:ext cx="1999661" cy="1243692"/>
          </a:xfrm>
          <a:prstGeom prst="rect">
            <a:avLst/>
          </a:prstGeom>
        </p:spPr>
      </p:pic>
      <p:pic>
        <p:nvPicPr>
          <p:cNvPr id="55" name="Picture 54">
            <a:extLst>
              <a:ext uri="{FF2B5EF4-FFF2-40B4-BE49-F238E27FC236}">
                <a16:creationId xmlns:a16="http://schemas.microsoft.com/office/drawing/2014/main" id="{DECB22E4-1265-4CD3-842A-DC152C1C18DF}"/>
              </a:ext>
            </a:extLst>
          </p:cNvPr>
          <p:cNvPicPr>
            <a:picLocks noChangeAspect="1"/>
          </p:cNvPicPr>
          <p:nvPr/>
        </p:nvPicPr>
        <p:blipFill>
          <a:blip r:embed="rId4"/>
          <a:stretch>
            <a:fillRect/>
          </a:stretch>
        </p:blipFill>
        <p:spPr>
          <a:xfrm>
            <a:off x="633653" y="907412"/>
            <a:ext cx="1999661" cy="1249788"/>
          </a:xfrm>
          <a:prstGeom prst="rect">
            <a:avLst/>
          </a:prstGeom>
        </p:spPr>
      </p:pic>
      <p:pic>
        <p:nvPicPr>
          <p:cNvPr id="60" name="Picture 59">
            <a:extLst>
              <a:ext uri="{FF2B5EF4-FFF2-40B4-BE49-F238E27FC236}">
                <a16:creationId xmlns:a16="http://schemas.microsoft.com/office/drawing/2014/main" id="{ABF49924-75ED-4F3A-A26C-146442A571A7}"/>
              </a:ext>
            </a:extLst>
          </p:cNvPr>
          <p:cNvPicPr>
            <a:picLocks noChangeAspect="1"/>
          </p:cNvPicPr>
          <p:nvPr/>
        </p:nvPicPr>
        <p:blipFill>
          <a:blip r:embed="rId5"/>
          <a:stretch>
            <a:fillRect/>
          </a:stretch>
        </p:blipFill>
        <p:spPr>
          <a:xfrm>
            <a:off x="6795337" y="4497792"/>
            <a:ext cx="1450974" cy="1402202"/>
          </a:xfrm>
          <a:prstGeom prst="rect">
            <a:avLst/>
          </a:prstGeom>
        </p:spPr>
      </p:pic>
      <p:pic>
        <p:nvPicPr>
          <p:cNvPr id="61" name="Picture 60">
            <a:extLst>
              <a:ext uri="{FF2B5EF4-FFF2-40B4-BE49-F238E27FC236}">
                <a16:creationId xmlns:a16="http://schemas.microsoft.com/office/drawing/2014/main" id="{F8EE5DBB-3DD5-4514-BE20-194AEA85E07C}"/>
              </a:ext>
            </a:extLst>
          </p:cNvPr>
          <p:cNvPicPr>
            <a:picLocks noChangeAspect="1"/>
          </p:cNvPicPr>
          <p:nvPr/>
        </p:nvPicPr>
        <p:blipFill>
          <a:blip r:embed="rId6"/>
          <a:stretch>
            <a:fillRect/>
          </a:stretch>
        </p:blipFill>
        <p:spPr>
          <a:xfrm>
            <a:off x="3735330" y="882559"/>
            <a:ext cx="1450974" cy="1140051"/>
          </a:xfrm>
          <a:prstGeom prst="rect">
            <a:avLst/>
          </a:prstGeom>
        </p:spPr>
      </p:pic>
      <p:pic>
        <p:nvPicPr>
          <p:cNvPr id="77" name="Picture 76">
            <a:extLst>
              <a:ext uri="{FF2B5EF4-FFF2-40B4-BE49-F238E27FC236}">
                <a16:creationId xmlns:a16="http://schemas.microsoft.com/office/drawing/2014/main" id="{F52CE067-CB6E-4DD9-AF5D-90ABB896ACAE}"/>
              </a:ext>
            </a:extLst>
          </p:cNvPr>
          <p:cNvPicPr>
            <a:picLocks noChangeAspect="1"/>
          </p:cNvPicPr>
          <p:nvPr/>
        </p:nvPicPr>
        <p:blipFill>
          <a:blip r:embed="rId7"/>
          <a:stretch>
            <a:fillRect/>
          </a:stretch>
        </p:blipFill>
        <p:spPr>
          <a:xfrm>
            <a:off x="9583306" y="4061777"/>
            <a:ext cx="2030144" cy="1755800"/>
          </a:xfrm>
          <a:prstGeom prst="rect">
            <a:avLst/>
          </a:prstGeom>
        </p:spPr>
      </p:pic>
      <p:pic>
        <p:nvPicPr>
          <p:cNvPr id="81" name="Picture 80">
            <a:extLst>
              <a:ext uri="{FF2B5EF4-FFF2-40B4-BE49-F238E27FC236}">
                <a16:creationId xmlns:a16="http://schemas.microsoft.com/office/drawing/2014/main" id="{885FFEA6-2789-4533-9A01-7A2AC526FC50}"/>
              </a:ext>
            </a:extLst>
          </p:cNvPr>
          <p:cNvPicPr>
            <a:picLocks noChangeAspect="1"/>
          </p:cNvPicPr>
          <p:nvPr/>
        </p:nvPicPr>
        <p:blipFill>
          <a:blip r:embed="rId8"/>
          <a:stretch>
            <a:fillRect/>
          </a:stretch>
        </p:blipFill>
        <p:spPr>
          <a:xfrm>
            <a:off x="1038450" y="2720877"/>
            <a:ext cx="1591194" cy="1755800"/>
          </a:xfrm>
          <a:prstGeom prst="rect">
            <a:avLst/>
          </a:prstGeom>
        </p:spPr>
      </p:pic>
      <p:pic>
        <p:nvPicPr>
          <p:cNvPr id="86" name="Picture 85">
            <a:extLst>
              <a:ext uri="{FF2B5EF4-FFF2-40B4-BE49-F238E27FC236}">
                <a16:creationId xmlns:a16="http://schemas.microsoft.com/office/drawing/2014/main" id="{A1C8A6AC-5F35-4C76-A37F-F3294FDBB2BA}"/>
              </a:ext>
            </a:extLst>
          </p:cNvPr>
          <p:cNvPicPr>
            <a:picLocks noChangeAspect="1"/>
          </p:cNvPicPr>
          <p:nvPr/>
        </p:nvPicPr>
        <p:blipFill>
          <a:blip r:embed="rId9"/>
          <a:stretch>
            <a:fillRect/>
          </a:stretch>
        </p:blipFill>
        <p:spPr>
          <a:xfrm>
            <a:off x="6367474" y="882559"/>
            <a:ext cx="2060627" cy="938865"/>
          </a:xfrm>
          <a:prstGeom prst="rect">
            <a:avLst/>
          </a:prstGeom>
        </p:spPr>
      </p:pic>
      <p:pic>
        <p:nvPicPr>
          <p:cNvPr id="90" name="Picture 89">
            <a:extLst>
              <a:ext uri="{FF2B5EF4-FFF2-40B4-BE49-F238E27FC236}">
                <a16:creationId xmlns:a16="http://schemas.microsoft.com/office/drawing/2014/main" id="{60EA2050-1E17-4C51-B2CE-E79C27B83ACA}"/>
              </a:ext>
            </a:extLst>
          </p:cNvPr>
          <p:cNvPicPr>
            <a:picLocks noChangeAspect="1"/>
          </p:cNvPicPr>
          <p:nvPr/>
        </p:nvPicPr>
        <p:blipFill>
          <a:blip r:embed="rId10"/>
          <a:stretch>
            <a:fillRect/>
          </a:stretch>
        </p:blipFill>
        <p:spPr>
          <a:xfrm>
            <a:off x="2532480" y="4350253"/>
            <a:ext cx="2091109" cy="1761897"/>
          </a:xfrm>
          <a:prstGeom prst="rect">
            <a:avLst/>
          </a:prstGeom>
        </p:spPr>
      </p:pic>
      <p:sp>
        <p:nvSpPr>
          <p:cNvPr id="3" name="Rectangle: Rounded Corners 2">
            <a:extLst>
              <a:ext uri="{FF2B5EF4-FFF2-40B4-BE49-F238E27FC236}">
                <a16:creationId xmlns:a16="http://schemas.microsoft.com/office/drawing/2014/main" id="{3E328527-C636-4138-9362-4E2AE2FFA8E9}"/>
              </a:ext>
            </a:extLst>
          </p:cNvPr>
          <p:cNvSpPr/>
          <p:nvPr/>
        </p:nvSpPr>
        <p:spPr>
          <a:xfrm>
            <a:off x="192982" y="552393"/>
            <a:ext cx="5733821" cy="57007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016077BE-01C4-473F-A131-FC5600296532}"/>
              </a:ext>
            </a:extLst>
          </p:cNvPr>
          <p:cNvPicPr>
            <a:picLocks noChangeAspect="1"/>
          </p:cNvPicPr>
          <p:nvPr/>
        </p:nvPicPr>
        <p:blipFill>
          <a:blip r:embed="rId11"/>
          <a:stretch>
            <a:fillRect/>
          </a:stretch>
        </p:blipFill>
        <p:spPr>
          <a:xfrm>
            <a:off x="3413960" y="2745446"/>
            <a:ext cx="1835055" cy="1383912"/>
          </a:xfrm>
          <a:prstGeom prst="rect">
            <a:avLst/>
          </a:prstGeom>
        </p:spPr>
      </p:pic>
      <p:sp>
        <p:nvSpPr>
          <p:cNvPr id="94" name="Rectangle: Rounded Corners 93">
            <a:extLst>
              <a:ext uri="{FF2B5EF4-FFF2-40B4-BE49-F238E27FC236}">
                <a16:creationId xmlns:a16="http://schemas.microsoft.com/office/drawing/2014/main" id="{383115C1-5EFE-4F78-B598-BB278AB1DE99}"/>
              </a:ext>
            </a:extLst>
          </p:cNvPr>
          <p:cNvSpPr/>
          <p:nvPr/>
        </p:nvSpPr>
        <p:spPr>
          <a:xfrm>
            <a:off x="6192579" y="552393"/>
            <a:ext cx="5733821" cy="57007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9E9938D7-2751-49F5-AA0F-0ED2AF5E2563}"/>
              </a:ext>
            </a:extLst>
          </p:cNvPr>
          <p:cNvPicPr>
            <a:picLocks noChangeAspect="1"/>
          </p:cNvPicPr>
          <p:nvPr/>
        </p:nvPicPr>
        <p:blipFill>
          <a:blip r:embed="rId12"/>
          <a:stretch>
            <a:fillRect/>
          </a:stretch>
        </p:blipFill>
        <p:spPr>
          <a:xfrm>
            <a:off x="9726044" y="726040"/>
            <a:ext cx="1853345" cy="1377815"/>
          </a:xfrm>
          <a:prstGeom prst="rect">
            <a:avLst/>
          </a:prstGeom>
        </p:spPr>
      </p:pic>
      <p:sp>
        <p:nvSpPr>
          <p:cNvPr id="19" name="TextBox 18">
            <a:extLst>
              <a:ext uri="{FF2B5EF4-FFF2-40B4-BE49-F238E27FC236}">
                <a16:creationId xmlns:a16="http://schemas.microsoft.com/office/drawing/2014/main" id="{311B9FFC-6DF3-49BB-9E28-49FBEB7618A2}"/>
              </a:ext>
            </a:extLst>
          </p:cNvPr>
          <p:cNvSpPr txBox="1"/>
          <p:nvPr/>
        </p:nvSpPr>
        <p:spPr>
          <a:xfrm>
            <a:off x="3735330" y="1790504"/>
            <a:ext cx="1513685" cy="400110"/>
          </a:xfrm>
          <a:prstGeom prst="rect">
            <a:avLst/>
          </a:prstGeom>
          <a:noFill/>
        </p:spPr>
        <p:txBody>
          <a:bodyPr wrap="square" rtlCol="0">
            <a:spAutoFit/>
          </a:bodyPr>
          <a:lstStyle/>
          <a:p>
            <a:pPr algn="ctr"/>
            <a:r>
              <a:rPr lang="en-GB" sz="2000" dirty="0"/>
              <a:t>teachers</a:t>
            </a:r>
          </a:p>
        </p:txBody>
      </p:sp>
      <p:sp>
        <p:nvSpPr>
          <p:cNvPr id="97" name="TextBox 96">
            <a:extLst>
              <a:ext uri="{FF2B5EF4-FFF2-40B4-BE49-F238E27FC236}">
                <a16:creationId xmlns:a16="http://schemas.microsoft.com/office/drawing/2014/main" id="{8E5A79B7-C963-435C-BEC5-4B308B9589EB}"/>
              </a:ext>
            </a:extLst>
          </p:cNvPr>
          <p:cNvSpPr txBox="1"/>
          <p:nvPr/>
        </p:nvSpPr>
        <p:spPr>
          <a:xfrm>
            <a:off x="6838141" y="5775386"/>
            <a:ext cx="1513685" cy="400110"/>
          </a:xfrm>
          <a:prstGeom prst="rect">
            <a:avLst/>
          </a:prstGeom>
          <a:noFill/>
        </p:spPr>
        <p:txBody>
          <a:bodyPr wrap="square" rtlCol="0">
            <a:spAutoFit/>
          </a:bodyPr>
          <a:lstStyle/>
          <a:p>
            <a:pPr algn="ctr"/>
            <a:r>
              <a:rPr lang="en-GB" sz="2000" dirty="0"/>
              <a:t>teachers</a:t>
            </a:r>
          </a:p>
        </p:txBody>
      </p:sp>
    </p:spTree>
    <p:extLst>
      <p:ext uri="{BB962C8B-B14F-4D97-AF65-F5344CB8AC3E}">
        <p14:creationId xmlns:p14="http://schemas.microsoft.com/office/powerpoint/2010/main" val="3996867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60B43B-6966-4460-9B07-A5AADEFB5C85}"/>
              </a:ext>
            </a:extLst>
          </p:cNvPr>
          <p:cNvSpPr txBox="1"/>
          <p:nvPr/>
        </p:nvSpPr>
        <p:spPr>
          <a:xfrm>
            <a:off x="6118025" y="111219"/>
            <a:ext cx="3173653" cy="461665"/>
          </a:xfrm>
          <a:prstGeom prst="rect">
            <a:avLst/>
          </a:prstGeom>
          <a:noFill/>
        </p:spPr>
        <p:txBody>
          <a:bodyPr wrap="square" rtlCol="0">
            <a:spAutoFit/>
          </a:bodyPr>
          <a:lstStyle/>
          <a:p>
            <a:r>
              <a:rPr lang="en-GB" sz="2400" b="1" dirty="0">
                <a:latin typeface="Century Gothic" panose="020B0502020202020204" pitchFamily="34" charset="0"/>
              </a:rPr>
              <a:t>Student B – I have…</a:t>
            </a:r>
          </a:p>
        </p:txBody>
      </p:sp>
      <p:sp>
        <p:nvSpPr>
          <p:cNvPr id="6" name="Title 5">
            <a:extLst>
              <a:ext uri="{FF2B5EF4-FFF2-40B4-BE49-F238E27FC236}">
                <a16:creationId xmlns:a16="http://schemas.microsoft.com/office/drawing/2014/main" id="{52443355-BF40-457C-B093-91F17DF6DC6C}"/>
              </a:ext>
            </a:extLst>
          </p:cNvPr>
          <p:cNvSpPr>
            <a:spLocks noGrp="1"/>
          </p:cNvSpPr>
          <p:nvPr>
            <p:ph type="title"/>
          </p:nvPr>
        </p:nvSpPr>
        <p:spPr>
          <a:xfrm>
            <a:off x="71400" y="-341172"/>
            <a:ext cx="3173654" cy="1229368"/>
          </a:xfrm>
        </p:spPr>
        <p:txBody>
          <a:bodyPr/>
          <a:lstStyle/>
          <a:p>
            <a:pPr rtl="0" eaLnBrk="1" latinLnBrk="0" hangingPunct="1"/>
            <a:r>
              <a:rPr lang="en-GB" sz="2400" b="1" kern="1200" dirty="0">
                <a:solidFill>
                  <a:schemeClr val="tx1"/>
                </a:solidFill>
                <a:effectLst/>
                <a:latin typeface="Century Gothic" panose="020B0502020202020204" pitchFamily="34" charset="0"/>
                <a:ea typeface="+mn-ea"/>
                <a:cs typeface="+mn-cs"/>
              </a:rPr>
              <a:t>Student A – I have… </a:t>
            </a:r>
            <a:endParaRPr lang="en-GB" dirty="0">
              <a:solidFill>
                <a:schemeClr val="tx1"/>
              </a:solidFill>
              <a:effectLst/>
            </a:endParaRPr>
          </a:p>
        </p:txBody>
      </p:sp>
      <p:pic>
        <p:nvPicPr>
          <p:cNvPr id="65" name="Picture 64">
            <a:extLst>
              <a:ext uri="{FF2B5EF4-FFF2-40B4-BE49-F238E27FC236}">
                <a16:creationId xmlns:a16="http://schemas.microsoft.com/office/drawing/2014/main" id="{DA6D0CE0-5E95-4F0F-B99A-37D4D5945EDD}"/>
              </a:ext>
            </a:extLst>
          </p:cNvPr>
          <p:cNvPicPr>
            <a:picLocks noChangeAspect="1"/>
          </p:cNvPicPr>
          <p:nvPr/>
        </p:nvPicPr>
        <p:blipFill>
          <a:blip r:embed="rId3"/>
          <a:stretch>
            <a:fillRect/>
          </a:stretch>
        </p:blipFill>
        <p:spPr>
          <a:xfrm>
            <a:off x="6626257" y="987489"/>
            <a:ext cx="1505843" cy="1426588"/>
          </a:xfrm>
          <a:prstGeom prst="rect">
            <a:avLst/>
          </a:prstGeom>
        </p:spPr>
      </p:pic>
      <p:pic>
        <p:nvPicPr>
          <p:cNvPr id="67" name="Picture 66">
            <a:extLst>
              <a:ext uri="{FF2B5EF4-FFF2-40B4-BE49-F238E27FC236}">
                <a16:creationId xmlns:a16="http://schemas.microsoft.com/office/drawing/2014/main" id="{30728FF2-1EF9-4032-A550-4CF2023CC5D7}"/>
              </a:ext>
            </a:extLst>
          </p:cNvPr>
          <p:cNvPicPr>
            <a:picLocks noChangeAspect="1"/>
          </p:cNvPicPr>
          <p:nvPr/>
        </p:nvPicPr>
        <p:blipFill>
          <a:blip r:embed="rId4"/>
          <a:stretch>
            <a:fillRect/>
          </a:stretch>
        </p:blipFill>
        <p:spPr>
          <a:xfrm>
            <a:off x="3873215" y="4166707"/>
            <a:ext cx="1713124" cy="1609483"/>
          </a:xfrm>
          <a:prstGeom prst="rect">
            <a:avLst/>
          </a:prstGeom>
        </p:spPr>
      </p:pic>
      <p:pic>
        <p:nvPicPr>
          <p:cNvPr id="95" name="Picture 94">
            <a:extLst>
              <a:ext uri="{FF2B5EF4-FFF2-40B4-BE49-F238E27FC236}">
                <a16:creationId xmlns:a16="http://schemas.microsoft.com/office/drawing/2014/main" id="{D7FFC98E-BDB3-4BF8-BDE0-4B4BA7662162}"/>
              </a:ext>
            </a:extLst>
          </p:cNvPr>
          <p:cNvPicPr>
            <a:picLocks noChangeAspect="1"/>
          </p:cNvPicPr>
          <p:nvPr/>
        </p:nvPicPr>
        <p:blipFill>
          <a:blip r:embed="rId5"/>
          <a:stretch>
            <a:fillRect/>
          </a:stretch>
        </p:blipFill>
        <p:spPr>
          <a:xfrm>
            <a:off x="8030594" y="2940895"/>
            <a:ext cx="1805611" cy="1070621"/>
          </a:xfrm>
          <a:prstGeom prst="rect">
            <a:avLst/>
          </a:prstGeom>
        </p:spPr>
      </p:pic>
      <p:pic>
        <p:nvPicPr>
          <p:cNvPr id="96" name="Picture 95">
            <a:extLst>
              <a:ext uri="{FF2B5EF4-FFF2-40B4-BE49-F238E27FC236}">
                <a16:creationId xmlns:a16="http://schemas.microsoft.com/office/drawing/2014/main" id="{5928AD0A-FDC4-42F5-8FA0-B8924ACB0D83}"/>
              </a:ext>
            </a:extLst>
          </p:cNvPr>
          <p:cNvPicPr>
            <a:picLocks noChangeAspect="1"/>
          </p:cNvPicPr>
          <p:nvPr/>
        </p:nvPicPr>
        <p:blipFill>
          <a:blip r:embed="rId6"/>
          <a:stretch>
            <a:fillRect/>
          </a:stretch>
        </p:blipFill>
        <p:spPr>
          <a:xfrm>
            <a:off x="2203308" y="2623046"/>
            <a:ext cx="1329806" cy="1138533"/>
          </a:xfrm>
          <a:prstGeom prst="rect">
            <a:avLst/>
          </a:prstGeom>
        </p:spPr>
      </p:pic>
      <p:pic>
        <p:nvPicPr>
          <p:cNvPr id="100" name="Picture 99">
            <a:extLst>
              <a:ext uri="{FF2B5EF4-FFF2-40B4-BE49-F238E27FC236}">
                <a16:creationId xmlns:a16="http://schemas.microsoft.com/office/drawing/2014/main" id="{DCCAAF5D-F2F9-4006-8201-DB8461138BBC}"/>
              </a:ext>
            </a:extLst>
          </p:cNvPr>
          <p:cNvPicPr>
            <a:picLocks noChangeAspect="1"/>
          </p:cNvPicPr>
          <p:nvPr/>
        </p:nvPicPr>
        <p:blipFill>
          <a:blip r:embed="rId7"/>
          <a:stretch>
            <a:fillRect/>
          </a:stretch>
        </p:blipFill>
        <p:spPr>
          <a:xfrm>
            <a:off x="9878139" y="4489772"/>
            <a:ext cx="1713124" cy="1176630"/>
          </a:xfrm>
          <a:prstGeom prst="rect">
            <a:avLst/>
          </a:prstGeom>
        </p:spPr>
      </p:pic>
      <p:pic>
        <p:nvPicPr>
          <p:cNvPr id="102" name="Picture 101">
            <a:extLst>
              <a:ext uri="{FF2B5EF4-FFF2-40B4-BE49-F238E27FC236}">
                <a16:creationId xmlns:a16="http://schemas.microsoft.com/office/drawing/2014/main" id="{99F596AB-9B7B-4A8F-B3F4-D9AAB81A0E48}"/>
              </a:ext>
            </a:extLst>
          </p:cNvPr>
          <p:cNvPicPr>
            <a:picLocks noChangeAspect="1"/>
          </p:cNvPicPr>
          <p:nvPr/>
        </p:nvPicPr>
        <p:blipFill>
          <a:blip r:embed="rId8"/>
          <a:stretch>
            <a:fillRect/>
          </a:stretch>
        </p:blipFill>
        <p:spPr>
          <a:xfrm>
            <a:off x="3111148" y="919526"/>
            <a:ext cx="2475191" cy="1176630"/>
          </a:xfrm>
          <a:prstGeom prst="rect">
            <a:avLst/>
          </a:prstGeom>
        </p:spPr>
      </p:pic>
      <p:pic>
        <p:nvPicPr>
          <p:cNvPr id="107" name="Picture 106">
            <a:extLst>
              <a:ext uri="{FF2B5EF4-FFF2-40B4-BE49-F238E27FC236}">
                <a16:creationId xmlns:a16="http://schemas.microsoft.com/office/drawing/2014/main" id="{97B1B056-17B9-482B-99F0-35F76BC1A383}"/>
              </a:ext>
            </a:extLst>
          </p:cNvPr>
          <p:cNvPicPr>
            <a:picLocks noChangeAspect="1"/>
          </p:cNvPicPr>
          <p:nvPr/>
        </p:nvPicPr>
        <p:blipFill>
          <a:blip r:embed="rId9"/>
          <a:stretch>
            <a:fillRect/>
          </a:stretch>
        </p:blipFill>
        <p:spPr>
          <a:xfrm>
            <a:off x="312100" y="1187237"/>
            <a:ext cx="2170364" cy="951058"/>
          </a:xfrm>
          <a:prstGeom prst="rect">
            <a:avLst/>
          </a:prstGeom>
        </p:spPr>
      </p:pic>
      <p:pic>
        <p:nvPicPr>
          <p:cNvPr id="109" name="Picture 108">
            <a:extLst>
              <a:ext uri="{FF2B5EF4-FFF2-40B4-BE49-F238E27FC236}">
                <a16:creationId xmlns:a16="http://schemas.microsoft.com/office/drawing/2014/main" id="{54EC3D2A-4347-4A72-A427-411387ACB24E}"/>
              </a:ext>
            </a:extLst>
          </p:cNvPr>
          <p:cNvPicPr>
            <a:picLocks noChangeAspect="1"/>
          </p:cNvPicPr>
          <p:nvPr/>
        </p:nvPicPr>
        <p:blipFill>
          <a:blip r:embed="rId10"/>
          <a:stretch>
            <a:fillRect/>
          </a:stretch>
        </p:blipFill>
        <p:spPr>
          <a:xfrm>
            <a:off x="6626257" y="4874959"/>
            <a:ext cx="2859272" cy="987638"/>
          </a:xfrm>
          <a:prstGeom prst="rect">
            <a:avLst/>
          </a:prstGeom>
        </p:spPr>
      </p:pic>
      <p:sp>
        <p:nvSpPr>
          <p:cNvPr id="3" name="Rectangle: Rounded Corners 2">
            <a:extLst>
              <a:ext uri="{FF2B5EF4-FFF2-40B4-BE49-F238E27FC236}">
                <a16:creationId xmlns:a16="http://schemas.microsoft.com/office/drawing/2014/main" id="{3E328527-C636-4138-9362-4E2AE2FFA8E9}"/>
              </a:ext>
            </a:extLst>
          </p:cNvPr>
          <p:cNvSpPr/>
          <p:nvPr/>
        </p:nvSpPr>
        <p:spPr>
          <a:xfrm>
            <a:off x="192982" y="552393"/>
            <a:ext cx="5733821" cy="57007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5C8294F1-1AF1-47D5-9373-1FC2EF5A6AD2}"/>
              </a:ext>
            </a:extLst>
          </p:cNvPr>
          <p:cNvPicPr>
            <a:picLocks noChangeAspect="1"/>
          </p:cNvPicPr>
          <p:nvPr/>
        </p:nvPicPr>
        <p:blipFill>
          <a:blip r:embed="rId11"/>
          <a:stretch>
            <a:fillRect/>
          </a:stretch>
        </p:blipFill>
        <p:spPr>
          <a:xfrm>
            <a:off x="76174" y="4343102"/>
            <a:ext cx="2895851" cy="1292464"/>
          </a:xfrm>
          <a:prstGeom prst="rect">
            <a:avLst/>
          </a:prstGeom>
        </p:spPr>
      </p:pic>
      <p:sp>
        <p:nvSpPr>
          <p:cNvPr id="94" name="Rectangle: Rounded Corners 93">
            <a:extLst>
              <a:ext uri="{FF2B5EF4-FFF2-40B4-BE49-F238E27FC236}">
                <a16:creationId xmlns:a16="http://schemas.microsoft.com/office/drawing/2014/main" id="{5F0528C5-9EA7-4B6C-86E5-B011FF2084F2}"/>
              </a:ext>
            </a:extLst>
          </p:cNvPr>
          <p:cNvSpPr/>
          <p:nvPr/>
        </p:nvSpPr>
        <p:spPr>
          <a:xfrm>
            <a:off x="6250052" y="567301"/>
            <a:ext cx="5733821" cy="57007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8E6C3749-6A69-405B-8B8B-434431B45734}"/>
              </a:ext>
            </a:extLst>
          </p:cNvPr>
          <p:cNvPicPr>
            <a:picLocks noChangeAspect="1"/>
          </p:cNvPicPr>
          <p:nvPr/>
        </p:nvPicPr>
        <p:blipFill>
          <a:blip r:embed="rId12"/>
          <a:stretch>
            <a:fillRect/>
          </a:stretch>
        </p:blipFill>
        <p:spPr>
          <a:xfrm>
            <a:off x="8798880" y="1075765"/>
            <a:ext cx="2895851" cy="1292464"/>
          </a:xfrm>
          <a:prstGeom prst="rect">
            <a:avLst/>
          </a:prstGeom>
        </p:spPr>
      </p:pic>
      <p:sp>
        <p:nvSpPr>
          <p:cNvPr id="97" name="TextBox 96">
            <a:extLst>
              <a:ext uri="{FF2B5EF4-FFF2-40B4-BE49-F238E27FC236}">
                <a16:creationId xmlns:a16="http://schemas.microsoft.com/office/drawing/2014/main" id="{996CBDCC-E0FA-431A-A8D7-7BC868BB871A}"/>
              </a:ext>
            </a:extLst>
          </p:cNvPr>
          <p:cNvSpPr txBox="1"/>
          <p:nvPr/>
        </p:nvSpPr>
        <p:spPr>
          <a:xfrm>
            <a:off x="3082708" y="2023129"/>
            <a:ext cx="2396128" cy="400110"/>
          </a:xfrm>
          <a:prstGeom prst="rect">
            <a:avLst/>
          </a:prstGeom>
          <a:noFill/>
        </p:spPr>
        <p:txBody>
          <a:bodyPr wrap="square" rtlCol="0">
            <a:spAutoFit/>
          </a:bodyPr>
          <a:lstStyle/>
          <a:p>
            <a:pPr algn="ctr"/>
            <a:r>
              <a:rPr lang="en-GB" sz="2000" dirty="0"/>
              <a:t>head teachers</a:t>
            </a:r>
          </a:p>
        </p:txBody>
      </p:sp>
      <p:sp>
        <p:nvSpPr>
          <p:cNvPr id="103" name="TextBox 102">
            <a:extLst>
              <a:ext uri="{FF2B5EF4-FFF2-40B4-BE49-F238E27FC236}">
                <a16:creationId xmlns:a16="http://schemas.microsoft.com/office/drawing/2014/main" id="{DB1C9CA9-A91F-4D65-9E9F-49AA6CB740FD}"/>
              </a:ext>
            </a:extLst>
          </p:cNvPr>
          <p:cNvSpPr txBox="1"/>
          <p:nvPr/>
        </p:nvSpPr>
        <p:spPr>
          <a:xfrm>
            <a:off x="9509576" y="5576135"/>
            <a:ext cx="2396128" cy="400110"/>
          </a:xfrm>
          <a:prstGeom prst="rect">
            <a:avLst/>
          </a:prstGeom>
          <a:noFill/>
        </p:spPr>
        <p:txBody>
          <a:bodyPr wrap="square" rtlCol="0">
            <a:spAutoFit/>
          </a:bodyPr>
          <a:lstStyle/>
          <a:p>
            <a:pPr algn="ctr"/>
            <a:r>
              <a:rPr lang="en-GB" sz="2000" dirty="0"/>
              <a:t>head teachers</a:t>
            </a:r>
          </a:p>
        </p:txBody>
      </p:sp>
    </p:spTree>
    <p:extLst>
      <p:ext uri="{BB962C8B-B14F-4D97-AF65-F5344CB8AC3E}">
        <p14:creationId xmlns:p14="http://schemas.microsoft.com/office/powerpoint/2010/main" val="2985551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Y7 Spanish</a:t>
            </a:r>
            <a:br>
              <a:rPr lang="en-GB" dirty="0"/>
            </a:br>
            <a:r>
              <a:rPr lang="en-GB" sz="1600" dirty="0"/>
              <a:t>Term 1.2 – Week 2 – Lesson 18</a:t>
            </a:r>
            <a:br>
              <a:rPr lang="en-GB" sz="1600" dirty="0"/>
            </a:br>
            <a:r>
              <a:rPr lang="en-GB" sz="1400" dirty="0"/>
              <a:t>Nick Avery / Rachel Hawkes</a:t>
            </a:r>
            <a:br>
              <a:rPr lang="en-GB" sz="1400" dirty="0"/>
            </a:br>
            <a:r>
              <a:rPr lang="en-GB" sz="1400" dirty="0"/>
              <a:t>Artwork: Mark Davies</a:t>
            </a:r>
            <a:br>
              <a:rPr lang="en-GB" sz="1400" dirty="0"/>
            </a:br>
            <a:br>
              <a:rPr lang="en-GB" sz="1400" dirty="0"/>
            </a:br>
            <a:r>
              <a:rPr lang="en-GB" sz="1400" dirty="0"/>
              <a:t>Date updated: 31.07.23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7" y="2576575"/>
            <a:ext cx="6141765" cy="1484251"/>
          </a:xfrm>
        </p:spPr>
        <p:txBody>
          <a:bodyPr>
            <a:normAutofit/>
          </a:bodyPr>
          <a:lstStyle/>
          <a:p>
            <a:pPr algn="l"/>
            <a:r>
              <a:rPr lang="en-GB" sz="2400" dirty="0">
                <a:solidFill>
                  <a:prstClr val="white"/>
                </a:solidFill>
              </a:rPr>
              <a:t>Gender of plural nouns</a:t>
            </a:r>
            <a:br>
              <a:rPr lang="en-GB" sz="2400" dirty="0">
                <a:solidFill>
                  <a:prstClr val="white"/>
                </a:solidFill>
              </a:rPr>
            </a:br>
            <a:r>
              <a:rPr lang="en-GB" sz="2400" dirty="0">
                <a:solidFill>
                  <a:prstClr val="white"/>
                </a:solidFill>
              </a:rPr>
              <a:t>Plural nouns with –es (cont’d.)</a:t>
            </a:r>
            <a:endParaRPr lang="en-US" dirty="0"/>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63537" y="1952625"/>
            <a:ext cx="8130758" cy="844550"/>
          </a:xfrm>
        </p:spPr>
        <p:txBody>
          <a:bodyPr>
            <a:normAutofit fontScale="62500" lnSpcReduction="20000"/>
          </a:bodyPr>
          <a:lstStyle/>
          <a:p>
            <a:r>
              <a:rPr lang="en-GB" sz="5400" b="1" dirty="0">
                <a:solidFill>
                  <a:prstClr val="white"/>
                </a:solidFill>
              </a:rPr>
              <a:t>Talking about more than one thing [2]</a:t>
            </a:r>
            <a:endParaRPr lang="en-GB" dirty="0"/>
          </a:p>
        </p:txBody>
      </p:sp>
      <p:pic>
        <p:nvPicPr>
          <p:cNvPr id="17" name="Picture 16" descr="A yellow square with a number on it&#10;&#10;Description automatically generated">
            <a:extLst>
              <a:ext uri="{FF2B5EF4-FFF2-40B4-BE49-F238E27FC236}">
                <a16:creationId xmlns:a16="http://schemas.microsoft.com/office/drawing/2014/main" id="{19276CCE-AB32-448F-9AF2-80490A41D1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9662" y="2874857"/>
            <a:ext cx="1432071" cy="1484252"/>
          </a:xfrm>
          <a:prstGeom prst="rect">
            <a:avLst/>
          </a:prstGeom>
        </p:spPr>
      </p:pic>
      <p:pic>
        <p:nvPicPr>
          <p:cNvPr id="19" name="Picture 18" descr="A yellow square with a number&#10;&#10;Description automatically generated">
            <a:extLst>
              <a:ext uri="{FF2B5EF4-FFF2-40B4-BE49-F238E27FC236}">
                <a16:creationId xmlns:a16="http://schemas.microsoft.com/office/drawing/2014/main" id="{9E3D281D-16E3-4A51-B5FA-B6D25EDCDE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60164">
            <a:off x="8064071" y="2999786"/>
            <a:ext cx="1555555" cy="1612235"/>
          </a:xfrm>
          <a:prstGeom prst="rect">
            <a:avLst/>
          </a:prstGeom>
        </p:spPr>
      </p:pic>
      <p:pic>
        <p:nvPicPr>
          <p:cNvPr id="23" name="Picture 22" descr="A yellow square with a number on it&#10;&#10;Description automatically generated">
            <a:extLst>
              <a:ext uri="{FF2B5EF4-FFF2-40B4-BE49-F238E27FC236}">
                <a16:creationId xmlns:a16="http://schemas.microsoft.com/office/drawing/2014/main" id="{9464741F-79A1-46A0-8C18-17FA7C503D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5412" y="2876617"/>
            <a:ext cx="1555554" cy="1612235"/>
          </a:xfrm>
          <a:prstGeom prst="rect">
            <a:avLst/>
          </a:prstGeom>
        </p:spPr>
      </p:pic>
      <p:pic>
        <p:nvPicPr>
          <p:cNvPr id="5" name="Picture 4">
            <a:extLst>
              <a:ext uri="{FF2B5EF4-FFF2-40B4-BE49-F238E27FC236}">
                <a16:creationId xmlns:a16="http://schemas.microsoft.com/office/drawing/2014/main" id="{6B67F9F0-F5F2-426A-A2F5-340917776865}"/>
              </a:ext>
            </a:extLst>
          </p:cNvPr>
          <p:cNvPicPr>
            <a:picLocks noChangeAspect="1"/>
          </p:cNvPicPr>
          <p:nvPr/>
        </p:nvPicPr>
        <p:blipFill>
          <a:blip r:embed="rId6"/>
          <a:stretch>
            <a:fillRect/>
          </a:stretch>
        </p:blipFill>
        <p:spPr>
          <a:xfrm>
            <a:off x="4860369" y="4920731"/>
            <a:ext cx="2072820" cy="1670449"/>
          </a:xfrm>
          <a:prstGeom prst="rect">
            <a:avLst/>
          </a:prstGeom>
        </p:spPr>
      </p:pic>
      <p:pic>
        <p:nvPicPr>
          <p:cNvPr id="7" name="Picture 6">
            <a:extLst>
              <a:ext uri="{FF2B5EF4-FFF2-40B4-BE49-F238E27FC236}">
                <a16:creationId xmlns:a16="http://schemas.microsoft.com/office/drawing/2014/main" id="{3147D8E5-5720-4929-9DC0-CEB927F897A3}"/>
              </a:ext>
            </a:extLst>
          </p:cNvPr>
          <p:cNvPicPr>
            <a:picLocks noChangeAspect="1"/>
          </p:cNvPicPr>
          <p:nvPr/>
        </p:nvPicPr>
        <p:blipFill>
          <a:blip r:embed="rId7"/>
          <a:stretch>
            <a:fillRect/>
          </a:stretch>
        </p:blipFill>
        <p:spPr>
          <a:xfrm rot="21286483">
            <a:off x="7515802" y="4926827"/>
            <a:ext cx="1956986" cy="1658256"/>
          </a:xfrm>
          <a:prstGeom prst="rect">
            <a:avLst/>
          </a:prstGeom>
        </p:spPr>
      </p:pic>
      <p:pic>
        <p:nvPicPr>
          <p:cNvPr id="10" name="Picture 9">
            <a:extLst>
              <a:ext uri="{FF2B5EF4-FFF2-40B4-BE49-F238E27FC236}">
                <a16:creationId xmlns:a16="http://schemas.microsoft.com/office/drawing/2014/main" id="{AEE79E7A-2DD5-4BFD-9BA7-513AB9016DC1}"/>
              </a:ext>
            </a:extLst>
          </p:cNvPr>
          <p:cNvPicPr>
            <a:picLocks noChangeAspect="1"/>
          </p:cNvPicPr>
          <p:nvPr/>
        </p:nvPicPr>
        <p:blipFill>
          <a:blip r:embed="rId8"/>
          <a:stretch>
            <a:fillRect/>
          </a:stretch>
        </p:blipFill>
        <p:spPr>
          <a:xfrm rot="21249038">
            <a:off x="9808388" y="4594895"/>
            <a:ext cx="1987468" cy="1652159"/>
          </a:xfrm>
          <a:prstGeom prst="rect">
            <a:avLst/>
          </a:prstGeom>
        </p:spPr>
      </p:pic>
      <p:pic>
        <p:nvPicPr>
          <p:cNvPr id="22" name="Picture 21" descr="A school building with a sidewalk and a bench&#10;&#10;Description automatically generated">
            <a:extLst>
              <a:ext uri="{FF2B5EF4-FFF2-40B4-BE49-F238E27FC236}">
                <a16:creationId xmlns:a16="http://schemas.microsoft.com/office/drawing/2014/main" id="{33CB8A17-4036-454C-BE16-E5C56DCA38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41848" y="-8592"/>
            <a:ext cx="3352290" cy="1958042"/>
          </a:xfrm>
          <a:prstGeom prst="rect">
            <a:avLst/>
          </a:prstGeom>
        </p:spPr>
      </p:pic>
    </p:spTree>
    <p:extLst>
      <p:ext uri="{BB962C8B-B14F-4D97-AF65-F5344CB8AC3E}">
        <p14:creationId xmlns:p14="http://schemas.microsoft.com/office/powerpoint/2010/main" val="3965991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904FFC-8140-4D42-A3C0-6CD3694B61F3}"/>
              </a:ext>
            </a:extLst>
          </p:cNvPr>
          <p:cNvSpPr txBox="1"/>
          <p:nvPr/>
        </p:nvSpPr>
        <p:spPr>
          <a:xfrm rot="20949250">
            <a:off x="3454283" y="1132368"/>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cuatro</a:t>
            </a:r>
          </a:p>
        </p:txBody>
      </p:sp>
      <p:sp>
        <p:nvSpPr>
          <p:cNvPr id="7" name="TextBox 6">
            <a:extLst>
              <a:ext uri="{FF2B5EF4-FFF2-40B4-BE49-F238E27FC236}">
                <a16:creationId xmlns:a16="http://schemas.microsoft.com/office/drawing/2014/main" id="{066BF889-B9D7-4EF9-98ED-6135A4F83295}"/>
              </a:ext>
            </a:extLst>
          </p:cNvPr>
          <p:cNvSpPr txBox="1"/>
          <p:nvPr/>
        </p:nvSpPr>
        <p:spPr>
          <a:xfrm rot="399586">
            <a:off x="8688796" y="105692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plan</a:t>
            </a:r>
          </a:p>
        </p:txBody>
      </p:sp>
      <p:sp>
        <p:nvSpPr>
          <p:cNvPr id="8" name="TextBox 7">
            <a:extLst>
              <a:ext uri="{FF2B5EF4-FFF2-40B4-BE49-F238E27FC236}">
                <a16:creationId xmlns:a16="http://schemas.microsoft.com/office/drawing/2014/main" id="{B7E1598F-4FF0-4393-B74D-A3CA81A37DCC}"/>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dos</a:t>
            </a:r>
          </a:p>
        </p:txBody>
      </p:sp>
      <p:sp>
        <p:nvSpPr>
          <p:cNvPr id="9" name="TextBox 8">
            <a:extLst>
              <a:ext uri="{FF2B5EF4-FFF2-40B4-BE49-F238E27FC236}">
                <a16:creationId xmlns:a16="http://schemas.microsoft.com/office/drawing/2014/main" id="{4C6153B1-1510-4442-8DF5-9EBFF8E469CA}"/>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uno</a:t>
            </a:r>
          </a:p>
        </p:txBody>
      </p:sp>
      <p:sp>
        <p:nvSpPr>
          <p:cNvPr id="10" name="TextBox 9">
            <a:extLst>
              <a:ext uri="{FF2B5EF4-FFF2-40B4-BE49-F238E27FC236}">
                <a16:creationId xmlns:a16="http://schemas.microsoft.com/office/drawing/2014/main" id="{6B027ACA-7363-4CE6-AF06-C3944D91C086}"/>
              </a:ext>
            </a:extLst>
          </p:cNvPr>
          <p:cNvSpPr txBox="1"/>
          <p:nvPr/>
        </p:nvSpPr>
        <p:spPr>
          <a:xfrm rot="21173064">
            <a:off x="7450708" y="4957080"/>
            <a:ext cx="294310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color</a:t>
            </a:r>
          </a:p>
        </p:txBody>
      </p:sp>
      <p:sp>
        <p:nvSpPr>
          <p:cNvPr id="12" name="TextBox 11">
            <a:extLst>
              <a:ext uri="{FF2B5EF4-FFF2-40B4-BE49-F238E27FC236}">
                <a16:creationId xmlns:a16="http://schemas.microsoft.com/office/drawing/2014/main" id="{EE3BE798-AA6F-4F99-876E-0E3F91FDC03B}"/>
              </a:ext>
            </a:extLst>
          </p:cNvPr>
          <p:cNvSpPr txBox="1"/>
          <p:nvPr/>
        </p:nvSpPr>
        <p:spPr>
          <a:xfrm rot="21048927">
            <a:off x="8968849" y="3702233"/>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cinco</a:t>
            </a:r>
          </a:p>
        </p:txBody>
      </p:sp>
      <p:sp>
        <p:nvSpPr>
          <p:cNvPr id="13" name="TextBox 12">
            <a:extLst>
              <a:ext uri="{FF2B5EF4-FFF2-40B4-BE49-F238E27FC236}">
                <a16:creationId xmlns:a16="http://schemas.microsoft.com/office/drawing/2014/main" id="{A359044C-2208-4C63-A6D9-DD9EE11518AA}"/>
              </a:ext>
            </a:extLst>
          </p:cNvPr>
          <p:cNvSpPr txBox="1"/>
          <p:nvPr/>
        </p:nvSpPr>
        <p:spPr>
          <a:xfrm rot="190434">
            <a:off x="6341535" y="1056923"/>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la flor</a:t>
            </a:r>
          </a:p>
        </p:txBody>
      </p:sp>
      <p:sp>
        <p:nvSpPr>
          <p:cNvPr id="14" name="TextBox 13">
            <a:extLst>
              <a:ext uri="{FF2B5EF4-FFF2-40B4-BE49-F238E27FC236}">
                <a16:creationId xmlns:a16="http://schemas.microsoft.com/office/drawing/2014/main" id="{D28A591C-975B-4F00-8B11-27C9F5963021}"/>
              </a:ext>
            </a:extLst>
          </p:cNvPr>
          <p:cNvSpPr txBox="1"/>
          <p:nvPr/>
        </p:nvSpPr>
        <p:spPr>
          <a:xfrm rot="399586">
            <a:off x="1542697" y="5293909"/>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seis</a:t>
            </a:r>
          </a:p>
        </p:txBody>
      </p:sp>
      <p:sp>
        <p:nvSpPr>
          <p:cNvPr id="15" name="TextBox 14">
            <a:extLst>
              <a:ext uri="{FF2B5EF4-FFF2-40B4-BE49-F238E27FC236}">
                <a16:creationId xmlns:a16="http://schemas.microsoft.com/office/drawing/2014/main" id="{8D614015-3283-4A4A-9611-FC7CAA2171DC}"/>
              </a:ext>
            </a:extLst>
          </p:cNvPr>
          <p:cNvSpPr txBox="1"/>
          <p:nvPr/>
        </p:nvSpPr>
        <p:spPr>
          <a:xfrm rot="399586">
            <a:off x="1296731" y="3980986"/>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autor</a:t>
            </a:r>
          </a:p>
        </p:txBody>
      </p:sp>
      <p:sp>
        <p:nvSpPr>
          <p:cNvPr id="16" name="TextBox 15">
            <a:extLst>
              <a:ext uri="{FF2B5EF4-FFF2-40B4-BE49-F238E27FC236}">
                <a16:creationId xmlns:a16="http://schemas.microsoft.com/office/drawing/2014/main" id="{99A65B18-A1CD-43D7-80C4-40F3F4E9F772}"/>
              </a:ext>
            </a:extLst>
          </p:cNvPr>
          <p:cNvSpPr txBox="1"/>
          <p:nvPr/>
        </p:nvSpPr>
        <p:spPr>
          <a:xfrm rot="21027610">
            <a:off x="9280048" y="2333028"/>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tres</a:t>
            </a:r>
          </a:p>
        </p:txBody>
      </p:sp>
      <p:sp>
        <p:nvSpPr>
          <p:cNvPr id="17" name="TextBox 16">
            <a:extLst>
              <a:ext uri="{FF2B5EF4-FFF2-40B4-BE49-F238E27FC236}">
                <a16:creationId xmlns:a16="http://schemas.microsoft.com/office/drawing/2014/main" id="{834889B4-DC37-4838-B06D-70EB0FC91034}"/>
              </a:ext>
            </a:extLst>
          </p:cNvPr>
          <p:cNvSpPr txBox="1"/>
          <p:nvPr/>
        </p:nvSpPr>
        <p:spPr>
          <a:xfrm rot="399586">
            <a:off x="737721" y="2593444"/>
            <a:ext cx="319449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profesor</a:t>
            </a:r>
          </a:p>
        </p:txBody>
      </p:sp>
      <p:sp>
        <p:nvSpPr>
          <p:cNvPr id="18" name="Oval 17">
            <a:extLst>
              <a:ext uri="{FF2B5EF4-FFF2-40B4-BE49-F238E27FC236}">
                <a16:creationId xmlns:a16="http://schemas.microsoft.com/office/drawing/2014/main" id="{F24CEFBA-A77D-45F1-94ED-3E98345BA13B}"/>
              </a:ext>
            </a:extLst>
          </p:cNvPr>
          <p:cNvSpPr/>
          <p:nvPr/>
        </p:nvSpPr>
        <p:spPr>
          <a:xfrm>
            <a:off x="6524306" y="4754911"/>
            <a:ext cx="4091879"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4" name="Title 3">
            <a:extLst>
              <a:ext uri="{FF2B5EF4-FFF2-40B4-BE49-F238E27FC236}">
                <a16:creationId xmlns:a16="http://schemas.microsoft.com/office/drawing/2014/main" id="{B66ACDAF-BD68-44E7-BB1B-E446515D6530}"/>
              </a:ext>
            </a:extLst>
          </p:cNvPr>
          <p:cNvSpPr>
            <a:spLocks noGrp="1"/>
          </p:cNvSpPr>
          <p:nvPr>
            <p:ph type="title"/>
          </p:nvPr>
        </p:nvSpPr>
        <p:spPr>
          <a:xfrm>
            <a:off x="0" y="212481"/>
            <a:ext cx="4351380" cy="647577"/>
          </a:xfrm>
        </p:spPr>
        <p:txBody>
          <a:bodyPr/>
          <a:lstStyle/>
          <a:p>
            <a:r>
              <a:rPr lang="en-GB" dirty="0" err="1"/>
              <a:t>Vocabulario</a:t>
            </a:r>
            <a:r>
              <a:rPr lang="en-GB" dirty="0"/>
              <a:t> </a:t>
            </a:r>
            <a:r>
              <a:rPr lang="en-GB" b="0" dirty="0"/>
              <a:t>1/10 </a:t>
            </a:r>
          </a:p>
        </p:txBody>
      </p:sp>
      <p:pic>
        <p:nvPicPr>
          <p:cNvPr id="11" name="Picture 10">
            <a:extLst>
              <a:ext uri="{FF2B5EF4-FFF2-40B4-BE49-F238E27FC236}">
                <a16:creationId xmlns:a16="http://schemas.microsoft.com/office/drawing/2014/main" id="{E9F2C933-B292-4A90-9CDC-60AA609684A6}"/>
              </a:ext>
            </a:extLst>
          </p:cNvPr>
          <p:cNvPicPr>
            <a:picLocks noChangeAspect="1"/>
          </p:cNvPicPr>
          <p:nvPr/>
        </p:nvPicPr>
        <p:blipFill>
          <a:blip r:embed="rId3"/>
          <a:stretch>
            <a:fillRect/>
          </a:stretch>
        </p:blipFill>
        <p:spPr>
          <a:xfrm>
            <a:off x="4023486" y="1313865"/>
            <a:ext cx="4298053" cy="4176122"/>
          </a:xfrm>
          <a:prstGeom prst="rect">
            <a:avLst/>
          </a:prstGeom>
        </p:spPr>
      </p:pic>
    </p:spTree>
    <p:extLst>
      <p:ext uri="{BB962C8B-B14F-4D97-AF65-F5344CB8AC3E}">
        <p14:creationId xmlns:p14="http://schemas.microsoft.com/office/powerpoint/2010/main" val="354561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6FFA05-A4B3-413A-91E5-C8FDC6A24AFA}"/>
              </a:ext>
            </a:extLst>
          </p:cNvPr>
          <p:cNvSpPr txBox="1"/>
          <p:nvPr/>
        </p:nvSpPr>
        <p:spPr>
          <a:xfrm rot="20949250">
            <a:off x="3454283" y="1132368"/>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cuatro</a:t>
            </a:r>
          </a:p>
        </p:txBody>
      </p:sp>
      <p:sp>
        <p:nvSpPr>
          <p:cNvPr id="3" name="TextBox 2">
            <a:extLst>
              <a:ext uri="{FF2B5EF4-FFF2-40B4-BE49-F238E27FC236}">
                <a16:creationId xmlns:a16="http://schemas.microsoft.com/office/drawing/2014/main" id="{F41A96E8-6859-40E6-97C0-14E02C79D984}"/>
              </a:ext>
            </a:extLst>
          </p:cNvPr>
          <p:cNvSpPr txBox="1"/>
          <p:nvPr/>
        </p:nvSpPr>
        <p:spPr>
          <a:xfrm rot="399586">
            <a:off x="8688796" y="105692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plan</a:t>
            </a:r>
          </a:p>
        </p:txBody>
      </p:sp>
      <p:sp>
        <p:nvSpPr>
          <p:cNvPr id="4" name="TextBox 3">
            <a:extLst>
              <a:ext uri="{FF2B5EF4-FFF2-40B4-BE49-F238E27FC236}">
                <a16:creationId xmlns:a16="http://schemas.microsoft.com/office/drawing/2014/main" id="{7A0F495C-0A48-4CFA-81EB-C192B190C4A0}"/>
              </a:ext>
            </a:extLst>
          </p:cNvPr>
          <p:cNvSpPr txBox="1"/>
          <p:nvPr/>
        </p:nvSpPr>
        <p:spPr>
          <a:xfrm rot="399586">
            <a:off x="4757517" y="5510894"/>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dos</a:t>
            </a:r>
          </a:p>
        </p:txBody>
      </p:sp>
      <p:sp>
        <p:nvSpPr>
          <p:cNvPr id="5" name="TextBox 4">
            <a:extLst>
              <a:ext uri="{FF2B5EF4-FFF2-40B4-BE49-F238E27FC236}">
                <a16:creationId xmlns:a16="http://schemas.microsoft.com/office/drawing/2014/main" id="{29127A0C-E2CF-44FC-B492-D3590209DA1A}"/>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uno</a:t>
            </a:r>
          </a:p>
        </p:txBody>
      </p:sp>
      <p:sp>
        <p:nvSpPr>
          <p:cNvPr id="6" name="TextBox 5">
            <a:extLst>
              <a:ext uri="{FF2B5EF4-FFF2-40B4-BE49-F238E27FC236}">
                <a16:creationId xmlns:a16="http://schemas.microsoft.com/office/drawing/2014/main" id="{BFFD52E5-4C07-4D79-83EE-4AAA65CD9003}"/>
              </a:ext>
            </a:extLst>
          </p:cNvPr>
          <p:cNvSpPr txBox="1"/>
          <p:nvPr/>
        </p:nvSpPr>
        <p:spPr>
          <a:xfrm rot="21173064">
            <a:off x="7450708" y="4957080"/>
            <a:ext cx="294310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color</a:t>
            </a:r>
          </a:p>
        </p:txBody>
      </p:sp>
      <p:sp>
        <p:nvSpPr>
          <p:cNvPr id="7" name="TextBox 6">
            <a:extLst>
              <a:ext uri="{FF2B5EF4-FFF2-40B4-BE49-F238E27FC236}">
                <a16:creationId xmlns:a16="http://schemas.microsoft.com/office/drawing/2014/main" id="{C1E8F4D0-FBFA-4F14-984B-1A0E941E7A4C}"/>
              </a:ext>
            </a:extLst>
          </p:cNvPr>
          <p:cNvSpPr txBox="1"/>
          <p:nvPr/>
        </p:nvSpPr>
        <p:spPr>
          <a:xfrm rot="21048927">
            <a:off x="8968849" y="3702233"/>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cinco</a:t>
            </a:r>
          </a:p>
        </p:txBody>
      </p:sp>
      <p:sp>
        <p:nvSpPr>
          <p:cNvPr id="8" name="TextBox 7">
            <a:extLst>
              <a:ext uri="{FF2B5EF4-FFF2-40B4-BE49-F238E27FC236}">
                <a16:creationId xmlns:a16="http://schemas.microsoft.com/office/drawing/2014/main" id="{41937F8F-5195-4841-9D9D-46F24B1BD238}"/>
              </a:ext>
            </a:extLst>
          </p:cNvPr>
          <p:cNvSpPr txBox="1"/>
          <p:nvPr/>
        </p:nvSpPr>
        <p:spPr>
          <a:xfrm rot="190434">
            <a:off x="6341535" y="1056923"/>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la flor</a:t>
            </a:r>
          </a:p>
        </p:txBody>
      </p:sp>
      <p:sp>
        <p:nvSpPr>
          <p:cNvPr id="9" name="TextBox 8">
            <a:extLst>
              <a:ext uri="{FF2B5EF4-FFF2-40B4-BE49-F238E27FC236}">
                <a16:creationId xmlns:a16="http://schemas.microsoft.com/office/drawing/2014/main" id="{4AC2DF9F-0158-4792-99BC-CECDD4FEA8C9}"/>
              </a:ext>
            </a:extLst>
          </p:cNvPr>
          <p:cNvSpPr txBox="1"/>
          <p:nvPr/>
        </p:nvSpPr>
        <p:spPr>
          <a:xfrm rot="399586">
            <a:off x="1546499" y="5228557"/>
            <a:ext cx="148852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seis</a:t>
            </a:r>
          </a:p>
        </p:txBody>
      </p:sp>
      <p:sp>
        <p:nvSpPr>
          <p:cNvPr id="10" name="TextBox 9">
            <a:extLst>
              <a:ext uri="{FF2B5EF4-FFF2-40B4-BE49-F238E27FC236}">
                <a16:creationId xmlns:a16="http://schemas.microsoft.com/office/drawing/2014/main" id="{98F970AC-9640-489E-9480-90A3B917DA8B}"/>
              </a:ext>
            </a:extLst>
          </p:cNvPr>
          <p:cNvSpPr txBox="1"/>
          <p:nvPr/>
        </p:nvSpPr>
        <p:spPr>
          <a:xfrm rot="399586">
            <a:off x="1296731" y="3980986"/>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autor</a:t>
            </a:r>
          </a:p>
        </p:txBody>
      </p:sp>
      <p:sp>
        <p:nvSpPr>
          <p:cNvPr id="11" name="TextBox 10">
            <a:extLst>
              <a:ext uri="{FF2B5EF4-FFF2-40B4-BE49-F238E27FC236}">
                <a16:creationId xmlns:a16="http://schemas.microsoft.com/office/drawing/2014/main" id="{35FCED7C-57F0-4847-9BA4-45096E7EE81F}"/>
              </a:ext>
            </a:extLst>
          </p:cNvPr>
          <p:cNvSpPr txBox="1"/>
          <p:nvPr/>
        </p:nvSpPr>
        <p:spPr>
          <a:xfrm rot="21027610">
            <a:off x="9280048" y="2333028"/>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tres</a:t>
            </a:r>
          </a:p>
        </p:txBody>
      </p:sp>
      <p:sp>
        <p:nvSpPr>
          <p:cNvPr id="12" name="TextBox 11">
            <a:extLst>
              <a:ext uri="{FF2B5EF4-FFF2-40B4-BE49-F238E27FC236}">
                <a16:creationId xmlns:a16="http://schemas.microsoft.com/office/drawing/2014/main" id="{71E558B1-B04B-4211-8825-0AB0D393B068}"/>
              </a:ext>
            </a:extLst>
          </p:cNvPr>
          <p:cNvSpPr txBox="1"/>
          <p:nvPr/>
        </p:nvSpPr>
        <p:spPr>
          <a:xfrm rot="399586">
            <a:off x="737721" y="2593444"/>
            <a:ext cx="319449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profesor</a:t>
            </a:r>
          </a:p>
        </p:txBody>
      </p:sp>
      <p:sp>
        <p:nvSpPr>
          <p:cNvPr id="15" name="Oval 14">
            <a:extLst>
              <a:ext uri="{FF2B5EF4-FFF2-40B4-BE49-F238E27FC236}">
                <a16:creationId xmlns:a16="http://schemas.microsoft.com/office/drawing/2014/main" id="{98EB33B0-39D7-46EB-B9F7-AE9E03756A32}"/>
              </a:ext>
            </a:extLst>
          </p:cNvPr>
          <p:cNvSpPr/>
          <p:nvPr/>
        </p:nvSpPr>
        <p:spPr>
          <a:xfrm>
            <a:off x="1261730" y="4939351"/>
            <a:ext cx="1952003"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6" name="Title 15">
            <a:extLst>
              <a:ext uri="{FF2B5EF4-FFF2-40B4-BE49-F238E27FC236}">
                <a16:creationId xmlns:a16="http://schemas.microsoft.com/office/drawing/2014/main" id="{75614E4C-BEEB-4716-9FF5-6BF116DE56FF}"/>
              </a:ext>
            </a:extLst>
          </p:cNvPr>
          <p:cNvSpPr>
            <a:spLocks noGrp="1"/>
          </p:cNvSpPr>
          <p:nvPr>
            <p:ph type="title"/>
          </p:nvPr>
        </p:nvSpPr>
        <p:spPr/>
        <p:txBody>
          <a:bodyPr/>
          <a:lstStyle/>
          <a:p>
            <a:r>
              <a:rPr lang="en-GB" dirty="0" err="1"/>
              <a:t>Vocabulario</a:t>
            </a:r>
            <a:r>
              <a:rPr lang="en-GB" dirty="0"/>
              <a:t> </a:t>
            </a:r>
            <a:r>
              <a:rPr lang="en-GB" b="0" dirty="0"/>
              <a:t>2/10 </a:t>
            </a:r>
            <a:endParaRPr lang="en-GB" dirty="0"/>
          </a:p>
        </p:txBody>
      </p:sp>
      <p:pic>
        <p:nvPicPr>
          <p:cNvPr id="17" name="Picture 16">
            <a:extLst>
              <a:ext uri="{FF2B5EF4-FFF2-40B4-BE49-F238E27FC236}">
                <a16:creationId xmlns:a16="http://schemas.microsoft.com/office/drawing/2014/main" id="{3F8D24EB-25C6-49F0-A79D-021E02F22165}"/>
              </a:ext>
            </a:extLst>
          </p:cNvPr>
          <p:cNvPicPr>
            <a:picLocks noChangeAspect="1"/>
          </p:cNvPicPr>
          <p:nvPr/>
        </p:nvPicPr>
        <p:blipFill>
          <a:blip r:embed="rId3"/>
          <a:stretch>
            <a:fillRect/>
          </a:stretch>
        </p:blipFill>
        <p:spPr>
          <a:xfrm>
            <a:off x="4187110" y="1422243"/>
            <a:ext cx="4298053" cy="4176122"/>
          </a:xfrm>
          <a:prstGeom prst="rect">
            <a:avLst/>
          </a:prstGeom>
        </p:spPr>
      </p:pic>
    </p:spTree>
    <p:extLst>
      <p:ext uri="{BB962C8B-B14F-4D97-AF65-F5344CB8AC3E}">
        <p14:creationId xmlns:p14="http://schemas.microsoft.com/office/powerpoint/2010/main" val="325410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955EE1-B3EC-469A-B5B8-C26E7F0F7E8C}"/>
              </a:ext>
            </a:extLst>
          </p:cNvPr>
          <p:cNvSpPr txBox="1"/>
          <p:nvPr/>
        </p:nvSpPr>
        <p:spPr>
          <a:xfrm rot="20949250">
            <a:off x="3454283" y="1132368"/>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cuatro</a:t>
            </a:r>
          </a:p>
        </p:txBody>
      </p:sp>
      <p:sp>
        <p:nvSpPr>
          <p:cNvPr id="3" name="TextBox 2">
            <a:extLst>
              <a:ext uri="{FF2B5EF4-FFF2-40B4-BE49-F238E27FC236}">
                <a16:creationId xmlns:a16="http://schemas.microsoft.com/office/drawing/2014/main" id="{82F29BAF-D978-4D80-9BA4-D739E37875DE}"/>
              </a:ext>
            </a:extLst>
          </p:cNvPr>
          <p:cNvSpPr txBox="1"/>
          <p:nvPr/>
        </p:nvSpPr>
        <p:spPr>
          <a:xfrm rot="399586">
            <a:off x="8688796" y="105692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plan</a:t>
            </a:r>
          </a:p>
        </p:txBody>
      </p:sp>
      <p:sp>
        <p:nvSpPr>
          <p:cNvPr id="4" name="TextBox 3">
            <a:extLst>
              <a:ext uri="{FF2B5EF4-FFF2-40B4-BE49-F238E27FC236}">
                <a16:creationId xmlns:a16="http://schemas.microsoft.com/office/drawing/2014/main" id="{5A690EA1-3CB4-4A93-BCA0-38A92CBBC16A}"/>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dos</a:t>
            </a:r>
          </a:p>
        </p:txBody>
      </p:sp>
      <p:sp>
        <p:nvSpPr>
          <p:cNvPr id="5" name="TextBox 4">
            <a:extLst>
              <a:ext uri="{FF2B5EF4-FFF2-40B4-BE49-F238E27FC236}">
                <a16:creationId xmlns:a16="http://schemas.microsoft.com/office/drawing/2014/main" id="{CC9EDDFA-A43C-4670-925A-86C3EBFFA851}"/>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uno</a:t>
            </a:r>
          </a:p>
        </p:txBody>
      </p:sp>
      <p:sp>
        <p:nvSpPr>
          <p:cNvPr id="6" name="TextBox 5">
            <a:extLst>
              <a:ext uri="{FF2B5EF4-FFF2-40B4-BE49-F238E27FC236}">
                <a16:creationId xmlns:a16="http://schemas.microsoft.com/office/drawing/2014/main" id="{2ED5813A-9DCA-4D2E-82A6-E0EA2017FCF8}"/>
              </a:ext>
            </a:extLst>
          </p:cNvPr>
          <p:cNvSpPr txBox="1"/>
          <p:nvPr/>
        </p:nvSpPr>
        <p:spPr>
          <a:xfrm rot="21173064">
            <a:off x="7450708" y="4957080"/>
            <a:ext cx="294310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color</a:t>
            </a:r>
          </a:p>
        </p:txBody>
      </p:sp>
      <p:sp>
        <p:nvSpPr>
          <p:cNvPr id="7" name="TextBox 6">
            <a:extLst>
              <a:ext uri="{FF2B5EF4-FFF2-40B4-BE49-F238E27FC236}">
                <a16:creationId xmlns:a16="http://schemas.microsoft.com/office/drawing/2014/main" id="{80B40A79-1A82-4035-9C0C-71FDD32AE4FD}"/>
              </a:ext>
            </a:extLst>
          </p:cNvPr>
          <p:cNvSpPr txBox="1"/>
          <p:nvPr/>
        </p:nvSpPr>
        <p:spPr>
          <a:xfrm rot="21048927">
            <a:off x="8968849" y="3702233"/>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cinco</a:t>
            </a:r>
          </a:p>
        </p:txBody>
      </p:sp>
      <p:sp>
        <p:nvSpPr>
          <p:cNvPr id="8" name="TextBox 7">
            <a:extLst>
              <a:ext uri="{FF2B5EF4-FFF2-40B4-BE49-F238E27FC236}">
                <a16:creationId xmlns:a16="http://schemas.microsoft.com/office/drawing/2014/main" id="{89EDFCE6-9D4A-4AFB-865A-E0DD573A6FA4}"/>
              </a:ext>
            </a:extLst>
          </p:cNvPr>
          <p:cNvSpPr txBox="1"/>
          <p:nvPr/>
        </p:nvSpPr>
        <p:spPr>
          <a:xfrm rot="190434">
            <a:off x="6341535" y="1056923"/>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la flor</a:t>
            </a:r>
          </a:p>
        </p:txBody>
      </p:sp>
      <p:sp>
        <p:nvSpPr>
          <p:cNvPr id="9" name="TextBox 8">
            <a:extLst>
              <a:ext uri="{FF2B5EF4-FFF2-40B4-BE49-F238E27FC236}">
                <a16:creationId xmlns:a16="http://schemas.microsoft.com/office/drawing/2014/main" id="{AA03A390-ECD2-4882-9A2A-51E05F8207FF}"/>
              </a:ext>
            </a:extLst>
          </p:cNvPr>
          <p:cNvSpPr txBox="1"/>
          <p:nvPr/>
        </p:nvSpPr>
        <p:spPr>
          <a:xfrm rot="399586">
            <a:off x="1542697" y="5293909"/>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seis</a:t>
            </a:r>
          </a:p>
        </p:txBody>
      </p:sp>
      <p:sp>
        <p:nvSpPr>
          <p:cNvPr id="10" name="TextBox 9">
            <a:extLst>
              <a:ext uri="{FF2B5EF4-FFF2-40B4-BE49-F238E27FC236}">
                <a16:creationId xmlns:a16="http://schemas.microsoft.com/office/drawing/2014/main" id="{42E6A413-E6BB-4579-BA69-016827D728CD}"/>
              </a:ext>
            </a:extLst>
          </p:cNvPr>
          <p:cNvSpPr txBox="1"/>
          <p:nvPr/>
        </p:nvSpPr>
        <p:spPr>
          <a:xfrm rot="399586">
            <a:off x="1296731" y="3980986"/>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autor</a:t>
            </a:r>
          </a:p>
        </p:txBody>
      </p:sp>
      <p:sp>
        <p:nvSpPr>
          <p:cNvPr id="11" name="TextBox 10">
            <a:extLst>
              <a:ext uri="{FF2B5EF4-FFF2-40B4-BE49-F238E27FC236}">
                <a16:creationId xmlns:a16="http://schemas.microsoft.com/office/drawing/2014/main" id="{9015C8FE-1F7F-421B-8FD4-97074F4B69E6}"/>
              </a:ext>
            </a:extLst>
          </p:cNvPr>
          <p:cNvSpPr txBox="1"/>
          <p:nvPr/>
        </p:nvSpPr>
        <p:spPr>
          <a:xfrm rot="21027610">
            <a:off x="9280048" y="2333028"/>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tres</a:t>
            </a:r>
          </a:p>
        </p:txBody>
      </p:sp>
      <p:sp>
        <p:nvSpPr>
          <p:cNvPr id="12" name="TextBox 11">
            <a:extLst>
              <a:ext uri="{FF2B5EF4-FFF2-40B4-BE49-F238E27FC236}">
                <a16:creationId xmlns:a16="http://schemas.microsoft.com/office/drawing/2014/main" id="{6CAE83D1-C8F1-4A3A-A1AB-E0150DE5D3BE}"/>
              </a:ext>
            </a:extLst>
          </p:cNvPr>
          <p:cNvSpPr txBox="1"/>
          <p:nvPr/>
        </p:nvSpPr>
        <p:spPr>
          <a:xfrm rot="399586">
            <a:off x="737721" y="2593444"/>
            <a:ext cx="319449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profesor</a:t>
            </a:r>
          </a:p>
        </p:txBody>
      </p:sp>
      <p:sp>
        <p:nvSpPr>
          <p:cNvPr id="15" name="Oval 14">
            <a:extLst>
              <a:ext uri="{FF2B5EF4-FFF2-40B4-BE49-F238E27FC236}">
                <a16:creationId xmlns:a16="http://schemas.microsoft.com/office/drawing/2014/main" id="{2C0E0105-EF20-450C-9E7C-E8AAB839E28A}"/>
              </a:ext>
            </a:extLst>
          </p:cNvPr>
          <p:cNvSpPr/>
          <p:nvPr/>
        </p:nvSpPr>
        <p:spPr>
          <a:xfrm>
            <a:off x="134082" y="2386243"/>
            <a:ext cx="4068876"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6" name="Title 15">
            <a:extLst>
              <a:ext uri="{FF2B5EF4-FFF2-40B4-BE49-F238E27FC236}">
                <a16:creationId xmlns:a16="http://schemas.microsoft.com/office/drawing/2014/main" id="{063497D3-7021-4B4C-9A4D-1B8424C30F76}"/>
              </a:ext>
            </a:extLst>
          </p:cNvPr>
          <p:cNvSpPr>
            <a:spLocks noGrp="1"/>
          </p:cNvSpPr>
          <p:nvPr>
            <p:ph type="title"/>
          </p:nvPr>
        </p:nvSpPr>
        <p:spPr>
          <a:xfrm>
            <a:off x="0" y="213557"/>
            <a:ext cx="4514850" cy="647577"/>
          </a:xfrm>
        </p:spPr>
        <p:txBody>
          <a:bodyPr>
            <a:normAutofit/>
          </a:bodyPr>
          <a:lstStyle/>
          <a:p>
            <a:pPr rtl="0" eaLnBrk="1" latinLnBrk="0" hangingPunct="1"/>
            <a:r>
              <a:rPr lang="en-GB" dirty="0" err="1"/>
              <a:t>Vocabulario</a:t>
            </a:r>
            <a:r>
              <a:rPr lang="en-GB" dirty="0"/>
              <a:t> </a:t>
            </a:r>
            <a:r>
              <a:rPr lang="en-GB" b="0" dirty="0"/>
              <a:t>3/10 </a:t>
            </a:r>
            <a:endParaRPr lang="en-GB" dirty="0">
              <a:effectLst/>
            </a:endParaRPr>
          </a:p>
        </p:txBody>
      </p:sp>
      <p:pic>
        <p:nvPicPr>
          <p:cNvPr id="17" name="Picture 16">
            <a:extLst>
              <a:ext uri="{FF2B5EF4-FFF2-40B4-BE49-F238E27FC236}">
                <a16:creationId xmlns:a16="http://schemas.microsoft.com/office/drawing/2014/main" id="{5FC9AE13-9C3C-4B6A-A5C7-AC7B51955798}"/>
              </a:ext>
            </a:extLst>
          </p:cNvPr>
          <p:cNvPicPr>
            <a:picLocks noChangeAspect="1"/>
          </p:cNvPicPr>
          <p:nvPr/>
        </p:nvPicPr>
        <p:blipFill>
          <a:blip r:embed="rId3"/>
          <a:stretch>
            <a:fillRect/>
          </a:stretch>
        </p:blipFill>
        <p:spPr>
          <a:xfrm>
            <a:off x="4287944" y="1641431"/>
            <a:ext cx="4298053" cy="4176122"/>
          </a:xfrm>
          <a:prstGeom prst="rect">
            <a:avLst/>
          </a:prstGeom>
        </p:spPr>
      </p:pic>
    </p:spTree>
    <p:extLst>
      <p:ext uri="{BB962C8B-B14F-4D97-AF65-F5344CB8AC3E}">
        <p14:creationId xmlns:p14="http://schemas.microsoft.com/office/powerpoint/2010/main" val="284977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8">
            <a:extLst>
              <a:ext uri="{FF2B5EF4-FFF2-40B4-BE49-F238E27FC236}">
                <a16:creationId xmlns:a16="http://schemas.microsoft.com/office/drawing/2014/main" id="{29D6B090-A376-63E8-9FEC-33F05ADC15CC}"/>
              </a:ext>
            </a:extLst>
          </p:cNvPr>
          <p:cNvGraphicFramePr>
            <a:graphicFrameLocks noGrp="1"/>
          </p:cNvGraphicFramePr>
          <p:nvPr>
            <p:extLst>
              <p:ext uri="{D42A27DB-BD31-4B8C-83A1-F6EECF244321}">
                <p14:modId xmlns:p14="http://schemas.microsoft.com/office/powerpoint/2010/main" val="2069087509"/>
              </p:ext>
            </p:extLst>
          </p:nvPr>
        </p:nvGraphicFramePr>
        <p:xfrm>
          <a:off x="119268" y="1731055"/>
          <a:ext cx="6026038" cy="3657600"/>
        </p:xfrm>
        <a:graphic>
          <a:graphicData uri="http://schemas.openxmlformats.org/drawingml/2006/table">
            <a:tbl>
              <a:tblPr firstRow="1" bandRow="1">
                <a:tableStyleId>{5940675A-B579-460E-94D1-54222C63F5DA}</a:tableStyleId>
              </a:tblPr>
              <a:tblGrid>
                <a:gridCol w="460889">
                  <a:extLst>
                    <a:ext uri="{9D8B030D-6E8A-4147-A177-3AD203B41FA5}">
                      <a16:colId xmlns:a16="http://schemas.microsoft.com/office/drawing/2014/main" val="1045513878"/>
                    </a:ext>
                  </a:extLst>
                </a:gridCol>
                <a:gridCol w="5565149">
                  <a:extLst>
                    <a:ext uri="{9D8B030D-6E8A-4147-A177-3AD203B41FA5}">
                      <a16:colId xmlns:a16="http://schemas.microsoft.com/office/drawing/2014/main" val="3416061706"/>
                    </a:ext>
                  </a:extLst>
                </a:gridCol>
              </a:tblGrid>
              <a:tr h="370840">
                <a:tc>
                  <a:txBody>
                    <a:bodyPr/>
                    <a:lstStyle/>
                    <a:p>
                      <a:r>
                        <a:rPr lang="en-GB" sz="2400" dirty="0">
                          <a:latin typeface="Century Gothic" panose="020B0502020202020204" pitchFamily="34" charset="0"/>
                        </a:rPr>
                        <a:t>1</a:t>
                      </a:r>
                    </a:p>
                  </a:txBody>
                  <a:tcPr/>
                </a:tc>
                <a:tc>
                  <a:txBody>
                    <a:bodyPr/>
                    <a:lstStyle/>
                    <a:p>
                      <a:r>
                        <a:rPr lang="en-GB" sz="2400" dirty="0">
                          <a:latin typeface="Century Gothic" panose="020B0502020202020204" pitchFamily="34" charset="0"/>
                        </a:rPr>
                        <a:t>Hello!</a:t>
                      </a:r>
                    </a:p>
                  </a:txBody>
                  <a:tcPr/>
                </a:tc>
                <a:extLst>
                  <a:ext uri="{0D108BD9-81ED-4DB2-BD59-A6C34878D82A}">
                    <a16:rowId xmlns:a16="http://schemas.microsoft.com/office/drawing/2014/main" val="3325426040"/>
                  </a:ext>
                </a:extLst>
              </a:tr>
              <a:tr h="370840">
                <a:tc>
                  <a:txBody>
                    <a:bodyPr/>
                    <a:lstStyle/>
                    <a:p>
                      <a:r>
                        <a:rPr lang="en-GB" sz="2400" dirty="0">
                          <a:latin typeface="Century Gothic" panose="020B0502020202020204" pitchFamily="34" charset="0"/>
                        </a:rPr>
                        <a:t>2</a:t>
                      </a:r>
                    </a:p>
                  </a:txBody>
                  <a:tcPr/>
                </a:tc>
                <a:tc>
                  <a:txBody>
                    <a:bodyPr/>
                    <a:lstStyle/>
                    <a:p>
                      <a:r>
                        <a:rPr lang="en-GB" sz="2400" dirty="0">
                          <a:latin typeface="Century Gothic" panose="020B0502020202020204" pitchFamily="34" charset="0"/>
                        </a:rPr>
                        <a:t>¿Quién [</a:t>
                      </a:r>
                      <a:r>
                        <a:rPr lang="en-GB" sz="2400" b="1" dirty="0">
                          <a:latin typeface="Century Gothic" panose="020B0502020202020204" pitchFamily="34" charset="0"/>
                        </a:rPr>
                        <a:t>are you – trait.</a:t>
                      </a:r>
                      <a:r>
                        <a:rPr lang="en-GB" sz="2400" dirty="0">
                          <a:latin typeface="Century Gothic" panose="020B0502020202020204" pitchFamily="34" charset="0"/>
                        </a:rPr>
                        <a:t>]?</a:t>
                      </a:r>
                    </a:p>
                  </a:txBody>
                  <a:tcPr/>
                </a:tc>
                <a:extLst>
                  <a:ext uri="{0D108BD9-81ED-4DB2-BD59-A6C34878D82A}">
                    <a16:rowId xmlns:a16="http://schemas.microsoft.com/office/drawing/2014/main" val="2233367745"/>
                  </a:ext>
                </a:extLst>
              </a:tr>
              <a:tr h="370840">
                <a:tc>
                  <a:txBody>
                    <a:bodyPr/>
                    <a:lstStyle/>
                    <a:p>
                      <a:r>
                        <a:rPr lang="en-GB" sz="2400" dirty="0">
                          <a:latin typeface="Century Gothic" panose="020B0502020202020204" pitchFamily="34" charset="0"/>
                        </a:rPr>
                        <a:t>3</a:t>
                      </a:r>
                    </a:p>
                  </a:txBody>
                  <a:tcPr/>
                </a:tc>
                <a:tc>
                  <a:txBody>
                    <a:bodyPr/>
                    <a:lstStyle/>
                    <a:p>
                      <a:r>
                        <a:rPr lang="en-GB" sz="2400" dirty="0">
                          <a:latin typeface="Century Gothic" panose="020B0502020202020204" pitchFamily="34" charset="0"/>
                        </a:rPr>
                        <a:t>¿Cómo [</a:t>
                      </a:r>
                      <a:r>
                        <a:rPr lang="en-GB" sz="2400" b="1" dirty="0">
                          <a:latin typeface="Century Gothic" panose="020B0502020202020204" pitchFamily="34" charset="0"/>
                        </a:rPr>
                        <a:t>are you – trait.</a:t>
                      </a:r>
                      <a:r>
                        <a:rPr lang="en-GB" sz="2400" dirty="0">
                          <a:latin typeface="Century Gothic" panose="020B0502020202020204" pitchFamily="34" charset="0"/>
                        </a:rPr>
                        <a:t>]?</a:t>
                      </a:r>
                    </a:p>
                  </a:txBody>
                  <a:tcPr/>
                </a:tc>
                <a:extLst>
                  <a:ext uri="{0D108BD9-81ED-4DB2-BD59-A6C34878D82A}">
                    <a16:rowId xmlns:a16="http://schemas.microsoft.com/office/drawing/2014/main" val="2684404725"/>
                  </a:ext>
                </a:extLst>
              </a:tr>
              <a:tr h="370840">
                <a:tc>
                  <a:txBody>
                    <a:bodyPr/>
                    <a:lstStyle/>
                    <a:p>
                      <a:r>
                        <a:rPr lang="en-GB" sz="2400" dirty="0">
                          <a:latin typeface="Century Gothic" panose="020B0502020202020204" pitchFamily="34" charset="0"/>
                        </a:rPr>
                        <a:t>4</a:t>
                      </a:r>
                    </a:p>
                  </a:txBody>
                  <a:tcPr/>
                </a:tc>
                <a:tc>
                  <a:txBody>
                    <a:bodyPr/>
                    <a:lstStyle/>
                    <a:p>
                      <a:r>
                        <a:rPr lang="en-GB" sz="2400" dirty="0">
                          <a:latin typeface="Century Gothic" panose="020B0502020202020204" pitchFamily="34" charset="0"/>
                        </a:rPr>
                        <a:t>¿Cómo [</a:t>
                      </a:r>
                      <a:r>
                        <a:rPr lang="en-GB" sz="2400" b="1" dirty="0">
                          <a:latin typeface="Century Gothic" panose="020B0502020202020204" pitchFamily="34" charset="0"/>
                        </a:rPr>
                        <a:t>are you – state.</a:t>
                      </a:r>
                      <a:r>
                        <a:rPr lang="en-GB" sz="2400" dirty="0">
                          <a:latin typeface="Century Gothic" panose="020B0502020202020204" pitchFamily="34" charset="0"/>
                        </a:rPr>
                        <a:t>]?</a:t>
                      </a:r>
                    </a:p>
                  </a:txBody>
                  <a:tcPr/>
                </a:tc>
                <a:extLst>
                  <a:ext uri="{0D108BD9-81ED-4DB2-BD59-A6C34878D82A}">
                    <a16:rowId xmlns:a16="http://schemas.microsoft.com/office/drawing/2014/main" val="2006073570"/>
                  </a:ext>
                </a:extLst>
              </a:tr>
              <a:tr h="370840">
                <a:tc>
                  <a:txBody>
                    <a:bodyPr/>
                    <a:lstStyle/>
                    <a:p>
                      <a:r>
                        <a:rPr lang="en-GB" sz="2400" dirty="0">
                          <a:latin typeface="Century Gothic" panose="020B0502020202020204" pitchFamily="34" charset="0"/>
                        </a:rPr>
                        <a:t>5</a:t>
                      </a:r>
                    </a:p>
                  </a:txBody>
                  <a:tcPr/>
                </a:tc>
                <a:tc>
                  <a:txBody>
                    <a:bodyPr/>
                    <a:lstStyle/>
                    <a:p>
                      <a:r>
                        <a:rPr lang="en-GB" sz="2400" dirty="0">
                          <a:latin typeface="Century Gothic" panose="020B0502020202020204" pitchFamily="34" charset="0"/>
                        </a:rPr>
                        <a:t>¿Cómo [</a:t>
                      </a:r>
                      <a:r>
                        <a:rPr lang="en-GB" sz="2400" b="1" dirty="0">
                          <a:latin typeface="Century Gothic" panose="020B0502020202020204" pitchFamily="34" charset="0"/>
                        </a:rPr>
                        <a:t>is – trait.</a:t>
                      </a:r>
                      <a:r>
                        <a:rPr lang="en-GB" sz="2400" dirty="0">
                          <a:latin typeface="Century Gothic" panose="020B0502020202020204" pitchFamily="34" charset="0"/>
                        </a:rPr>
                        <a:t>] </a:t>
                      </a:r>
                      <a:r>
                        <a:rPr lang="en-GB" sz="2400" dirty="0" err="1">
                          <a:latin typeface="Century Gothic" panose="020B0502020202020204" pitchFamily="34" charset="0"/>
                        </a:rPr>
                        <a:t>tu</a:t>
                      </a:r>
                      <a:r>
                        <a:rPr lang="en-GB" sz="2400" dirty="0">
                          <a:latin typeface="Century Gothic" panose="020B0502020202020204" pitchFamily="34" charset="0"/>
                        </a:rPr>
                        <a:t> amiga?</a:t>
                      </a:r>
                    </a:p>
                  </a:txBody>
                  <a:tcPr/>
                </a:tc>
                <a:extLst>
                  <a:ext uri="{0D108BD9-81ED-4DB2-BD59-A6C34878D82A}">
                    <a16:rowId xmlns:a16="http://schemas.microsoft.com/office/drawing/2014/main" val="2017317331"/>
                  </a:ext>
                </a:extLst>
              </a:tr>
              <a:tr h="370840">
                <a:tc>
                  <a:txBody>
                    <a:bodyPr/>
                    <a:lstStyle/>
                    <a:p>
                      <a:r>
                        <a:rPr lang="en-GB" sz="2400" dirty="0">
                          <a:latin typeface="Century Gothic" panose="020B0502020202020204" pitchFamily="34" charset="0"/>
                        </a:rPr>
                        <a:t>6</a:t>
                      </a:r>
                    </a:p>
                  </a:txBody>
                  <a:tcPr/>
                </a:tc>
                <a:tc>
                  <a:txBody>
                    <a:bodyPr/>
                    <a:lstStyle/>
                    <a:p>
                      <a:r>
                        <a:rPr lang="en-GB" sz="2400" dirty="0">
                          <a:latin typeface="Century Gothic" panose="020B0502020202020204" pitchFamily="34" charset="0"/>
                        </a:rPr>
                        <a:t>¿Qué [</a:t>
                      </a:r>
                      <a:r>
                        <a:rPr lang="en-GB" sz="2400" b="1" dirty="0">
                          <a:latin typeface="Century Gothic" panose="020B0502020202020204" pitchFamily="34" charset="0"/>
                        </a:rPr>
                        <a:t>do you have</a:t>
                      </a:r>
                      <a:r>
                        <a:rPr lang="en-GB" sz="2400" dirty="0">
                          <a:latin typeface="Century Gothic" panose="020B0502020202020204" pitchFamily="34" charset="0"/>
                        </a:rPr>
                        <a:t>] en </a:t>
                      </a:r>
                      <a:r>
                        <a:rPr lang="en-GB" sz="2400" dirty="0" err="1">
                          <a:latin typeface="Century Gothic" panose="020B0502020202020204" pitchFamily="34" charset="0"/>
                        </a:rPr>
                        <a:t>tu</a:t>
                      </a:r>
                      <a:r>
                        <a:rPr lang="en-GB" sz="2400" dirty="0">
                          <a:latin typeface="Century Gothic" panose="020B0502020202020204" pitchFamily="34" charset="0"/>
                        </a:rPr>
                        <a:t> mochila?</a:t>
                      </a:r>
                    </a:p>
                  </a:txBody>
                  <a:tcPr/>
                </a:tc>
                <a:extLst>
                  <a:ext uri="{0D108BD9-81ED-4DB2-BD59-A6C34878D82A}">
                    <a16:rowId xmlns:a16="http://schemas.microsoft.com/office/drawing/2014/main" val="4062598059"/>
                  </a:ext>
                </a:extLst>
              </a:tr>
              <a:tr h="370840">
                <a:tc>
                  <a:txBody>
                    <a:bodyPr/>
                    <a:lstStyle/>
                    <a:p>
                      <a:r>
                        <a:rPr lang="en-GB" sz="2400" dirty="0">
                          <a:latin typeface="Century Gothic" panose="020B0502020202020204" pitchFamily="34" charset="0"/>
                        </a:rPr>
                        <a:t>7</a:t>
                      </a:r>
                    </a:p>
                  </a:txBody>
                  <a:tcPr/>
                </a:tc>
                <a:tc>
                  <a:txBody>
                    <a:bodyPr/>
                    <a:lstStyle/>
                    <a:p>
                      <a:r>
                        <a:rPr lang="en-GB" sz="2400" dirty="0">
                          <a:latin typeface="Century Gothic" panose="020B0502020202020204" pitchFamily="34" charset="0"/>
                        </a:rPr>
                        <a:t>¿</a:t>
                      </a:r>
                      <a:r>
                        <a:rPr lang="en-GB" sz="2400" dirty="0" err="1">
                          <a:latin typeface="Century Gothic" panose="020B0502020202020204" pitchFamily="34" charset="0"/>
                        </a:rPr>
                        <a:t>Dónde</a:t>
                      </a:r>
                      <a:r>
                        <a:rPr lang="en-GB" sz="2400" dirty="0">
                          <a:latin typeface="Century Gothic" panose="020B0502020202020204" pitchFamily="34" charset="0"/>
                        </a:rPr>
                        <a:t> [</a:t>
                      </a:r>
                      <a:r>
                        <a:rPr lang="en-GB" sz="2400" b="1" dirty="0">
                          <a:latin typeface="Century Gothic" panose="020B0502020202020204" pitchFamily="34" charset="0"/>
                        </a:rPr>
                        <a:t>is – location</a:t>
                      </a:r>
                      <a:r>
                        <a:rPr lang="en-GB" sz="2400" dirty="0">
                          <a:latin typeface="Century Gothic" panose="020B0502020202020204" pitchFamily="34" charset="0"/>
                        </a:rPr>
                        <a:t>] Zaragoza?</a:t>
                      </a:r>
                    </a:p>
                  </a:txBody>
                  <a:tcPr/>
                </a:tc>
                <a:extLst>
                  <a:ext uri="{0D108BD9-81ED-4DB2-BD59-A6C34878D82A}">
                    <a16:rowId xmlns:a16="http://schemas.microsoft.com/office/drawing/2014/main" val="2327418639"/>
                  </a:ext>
                </a:extLst>
              </a:tr>
              <a:tr h="370840">
                <a:tc>
                  <a:txBody>
                    <a:bodyPr/>
                    <a:lstStyle/>
                    <a:p>
                      <a:r>
                        <a:rPr lang="en-GB" sz="2400" dirty="0">
                          <a:latin typeface="Century Gothic" panose="020B0502020202020204" pitchFamily="34" charset="0"/>
                        </a:rPr>
                        <a:t>8</a:t>
                      </a:r>
                    </a:p>
                  </a:txBody>
                  <a:tcPr/>
                </a:tc>
                <a:tc>
                  <a:txBody>
                    <a:bodyPr/>
                    <a:lstStyle/>
                    <a:p>
                      <a:r>
                        <a:rPr lang="en-GB" sz="2400" dirty="0">
                          <a:latin typeface="Century Gothic" panose="020B0502020202020204" pitchFamily="34" charset="0"/>
                        </a:rPr>
                        <a:t>Bye!</a:t>
                      </a:r>
                    </a:p>
                  </a:txBody>
                  <a:tcPr/>
                </a:tc>
                <a:extLst>
                  <a:ext uri="{0D108BD9-81ED-4DB2-BD59-A6C34878D82A}">
                    <a16:rowId xmlns:a16="http://schemas.microsoft.com/office/drawing/2014/main" val="3887462150"/>
                  </a:ext>
                </a:extLst>
              </a:tr>
            </a:tbl>
          </a:graphicData>
        </a:graphic>
      </p:graphicFrame>
      <p:graphicFrame>
        <p:nvGraphicFramePr>
          <p:cNvPr id="19" name="Table 8">
            <a:extLst>
              <a:ext uri="{FF2B5EF4-FFF2-40B4-BE49-F238E27FC236}">
                <a16:creationId xmlns:a16="http://schemas.microsoft.com/office/drawing/2014/main" id="{B1B36BAC-5D6B-7018-75F3-2D1144B4465E}"/>
              </a:ext>
            </a:extLst>
          </p:cNvPr>
          <p:cNvGraphicFramePr>
            <a:graphicFrameLocks noGrp="1"/>
          </p:cNvGraphicFramePr>
          <p:nvPr>
            <p:extLst>
              <p:ext uri="{D42A27DB-BD31-4B8C-83A1-F6EECF244321}">
                <p14:modId xmlns:p14="http://schemas.microsoft.com/office/powerpoint/2010/main" val="2357279870"/>
              </p:ext>
            </p:extLst>
          </p:nvPr>
        </p:nvGraphicFramePr>
        <p:xfrm>
          <a:off x="6450106" y="2605113"/>
          <a:ext cx="5464771" cy="3657600"/>
        </p:xfrm>
        <a:graphic>
          <a:graphicData uri="http://schemas.openxmlformats.org/drawingml/2006/table">
            <a:tbl>
              <a:tblPr firstRow="1" bandRow="1">
                <a:tableStyleId>{5940675A-B579-460E-94D1-54222C63F5DA}</a:tableStyleId>
              </a:tblPr>
              <a:tblGrid>
                <a:gridCol w="414065">
                  <a:extLst>
                    <a:ext uri="{9D8B030D-6E8A-4147-A177-3AD203B41FA5}">
                      <a16:colId xmlns:a16="http://schemas.microsoft.com/office/drawing/2014/main" val="1045513878"/>
                    </a:ext>
                  </a:extLst>
                </a:gridCol>
                <a:gridCol w="5050706">
                  <a:extLst>
                    <a:ext uri="{9D8B030D-6E8A-4147-A177-3AD203B41FA5}">
                      <a16:colId xmlns:a16="http://schemas.microsoft.com/office/drawing/2014/main" val="3416061706"/>
                    </a:ext>
                  </a:extLst>
                </a:gridCol>
              </a:tblGrid>
              <a:tr h="370840">
                <a:tc>
                  <a:txBody>
                    <a:bodyPr/>
                    <a:lstStyle/>
                    <a:p>
                      <a:r>
                        <a:rPr lang="en-GB" sz="2400" dirty="0">
                          <a:latin typeface="Century Gothic" panose="020B0502020202020204" pitchFamily="34" charset="0"/>
                        </a:rPr>
                        <a:t>1</a:t>
                      </a:r>
                    </a:p>
                  </a:txBody>
                  <a:tcPr/>
                </a:tc>
                <a:tc>
                  <a:txBody>
                    <a:bodyPr/>
                    <a:lstStyle/>
                    <a:p>
                      <a:r>
                        <a:rPr lang="en-GB" sz="2400" dirty="0">
                          <a:latin typeface="Century Gothic" panose="020B0502020202020204" pitchFamily="34" charset="0"/>
                        </a:rPr>
                        <a:t>Hello!</a:t>
                      </a:r>
                    </a:p>
                  </a:txBody>
                  <a:tcPr/>
                </a:tc>
                <a:extLst>
                  <a:ext uri="{0D108BD9-81ED-4DB2-BD59-A6C34878D82A}">
                    <a16:rowId xmlns:a16="http://schemas.microsoft.com/office/drawing/2014/main" val="1489472292"/>
                  </a:ext>
                </a:extLst>
              </a:tr>
              <a:tr h="370840">
                <a:tc>
                  <a:txBody>
                    <a:bodyPr/>
                    <a:lstStyle/>
                    <a:p>
                      <a:r>
                        <a:rPr lang="en-GB" sz="2400" dirty="0">
                          <a:latin typeface="Century Gothic" panose="020B0502020202020204" pitchFamily="34" charset="0"/>
                        </a:rPr>
                        <a:t>2</a:t>
                      </a:r>
                    </a:p>
                  </a:txBody>
                  <a:tcPr/>
                </a:tc>
                <a:tc>
                  <a:txBody>
                    <a:bodyPr/>
                    <a:lstStyle/>
                    <a:p>
                      <a:r>
                        <a:rPr lang="en-GB" sz="2400" b="1" dirty="0">
                          <a:latin typeface="Century Gothic" panose="020B0502020202020204" pitchFamily="34" charset="0"/>
                        </a:rPr>
                        <a:t>I am </a:t>
                      </a:r>
                      <a:r>
                        <a:rPr lang="en-GB" sz="2400" dirty="0">
                          <a:latin typeface="Century Gothic" panose="020B0502020202020204" pitchFamily="34" charset="0"/>
                        </a:rPr>
                        <a:t>________.</a:t>
                      </a:r>
                    </a:p>
                  </a:txBody>
                  <a:tcPr/>
                </a:tc>
                <a:extLst>
                  <a:ext uri="{0D108BD9-81ED-4DB2-BD59-A6C34878D82A}">
                    <a16:rowId xmlns:a16="http://schemas.microsoft.com/office/drawing/2014/main" val="2233367745"/>
                  </a:ext>
                </a:extLst>
              </a:tr>
              <a:tr h="370840">
                <a:tc>
                  <a:txBody>
                    <a:bodyPr/>
                    <a:lstStyle/>
                    <a:p>
                      <a:r>
                        <a:rPr lang="en-GB" sz="2400" dirty="0">
                          <a:latin typeface="Century Gothic" panose="020B0502020202020204" pitchFamily="34" charset="0"/>
                        </a:rPr>
                        <a:t>3</a:t>
                      </a:r>
                    </a:p>
                  </a:txBody>
                  <a:tcPr/>
                </a:tc>
                <a:tc>
                  <a:txBody>
                    <a:bodyPr/>
                    <a:lstStyle/>
                    <a:p>
                      <a:r>
                        <a:rPr lang="en-GB" sz="2400" b="1" dirty="0">
                          <a:latin typeface="Century Gothic" panose="020B0502020202020204" pitchFamily="34" charset="0"/>
                        </a:rPr>
                        <a:t>I am </a:t>
                      </a:r>
                      <a:r>
                        <a:rPr lang="en-GB" sz="2400" dirty="0">
                          <a:latin typeface="Century Gothic" panose="020B0502020202020204" pitchFamily="34" charset="0"/>
                        </a:rPr>
                        <a:t>________.</a:t>
                      </a:r>
                      <a:endParaRPr lang="en-GB" sz="2400" b="1" dirty="0">
                        <a:latin typeface="Century Gothic" panose="020B0502020202020204" pitchFamily="34" charset="0"/>
                      </a:endParaRPr>
                    </a:p>
                  </a:txBody>
                  <a:tcPr/>
                </a:tc>
                <a:extLst>
                  <a:ext uri="{0D108BD9-81ED-4DB2-BD59-A6C34878D82A}">
                    <a16:rowId xmlns:a16="http://schemas.microsoft.com/office/drawing/2014/main" val="2684404725"/>
                  </a:ext>
                </a:extLst>
              </a:tr>
              <a:tr h="370840">
                <a:tc>
                  <a:txBody>
                    <a:bodyPr/>
                    <a:lstStyle/>
                    <a:p>
                      <a:r>
                        <a:rPr lang="en-GB" sz="2400" dirty="0">
                          <a:latin typeface="Century Gothic" panose="020B0502020202020204" pitchFamily="34" charset="0"/>
                        </a:rPr>
                        <a:t>4</a:t>
                      </a:r>
                    </a:p>
                  </a:txBody>
                  <a:tcPr/>
                </a:tc>
                <a:tc>
                  <a:txBody>
                    <a:bodyPr/>
                    <a:lstStyle/>
                    <a:p>
                      <a:r>
                        <a:rPr lang="en-GB" sz="2400" dirty="0">
                          <a:latin typeface="Century Gothic" panose="020B0502020202020204" pitchFamily="34" charset="0"/>
                        </a:rPr>
                        <a:t>Today </a:t>
                      </a:r>
                      <a:r>
                        <a:rPr lang="en-GB" sz="2400" b="1" dirty="0">
                          <a:latin typeface="Century Gothic" panose="020B0502020202020204" pitchFamily="34" charset="0"/>
                        </a:rPr>
                        <a:t>I am </a:t>
                      </a:r>
                      <a:r>
                        <a:rPr lang="en-GB" sz="2400" dirty="0">
                          <a:latin typeface="Century Gothic" panose="020B0502020202020204" pitchFamily="34" charset="0"/>
                        </a:rPr>
                        <a:t>______________.</a:t>
                      </a:r>
                    </a:p>
                  </a:txBody>
                  <a:tcPr/>
                </a:tc>
                <a:extLst>
                  <a:ext uri="{0D108BD9-81ED-4DB2-BD59-A6C34878D82A}">
                    <a16:rowId xmlns:a16="http://schemas.microsoft.com/office/drawing/2014/main" val="2006073570"/>
                  </a:ext>
                </a:extLst>
              </a:tr>
              <a:tr h="370840">
                <a:tc>
                  <a:txBody>
                    <a:bodyPr/>
                    <a:lstStyle/>
                    <a:p>
                      <a:r>
                        <a:rPr lang="en-GB" sz="2400" dirty="0">
                          <a:latin typeface="Century Gothic" panose="020B0502020202020204" pitchFamily="34" charset="0"/>
                        </a:rPr>
                        <a:t>5</a:t>
                      </a:r>
                    </a:p>
                  </a:txBody>
                  <a:tcPr/>
                </a:tc>
                <a:tc>
                  <a:txBody>
                    <a:bodyPr/>
                    <a:lstStyle/>
                    <a:p>
                      <a:r>
                        <a:rPr lang="en-GB" sz="2400" dirty="0">
                          <a:latin typeface="Century Gothic" panose="020B0502020202020204" pitchFamily="34" charset="0"/>
                        </a:rPr>
                        <a:t>My friend </a:t>
                      </a:r>
                      <a:r>
                        <a:rPr lang="en-GB" sz="2400" b="1" dirty="0">
                          <a:latin typeface="Century Gothic" panose="020B0502020202020204" pitchFamily="34" charset="0"/>
                        </a:rPr>
                        <a:t>is </a:t>
                      </a:r>
                      <a:r>
                        <a:rPr lang="en-GB" sz="2400" dirty="0">
                          <a:latin typeface="Century Gothic" panose="020B0502020202020204" pitchFamily="34" charset="0"/>
                        </a:rPr>
                        <a:t>_____________.</a:t>
                      </a:r>
                    </a:p>
                  </a:txBody>
                  <a:tcPr/>
                </a:tc>
                <a:extLst>
                  <a:ext uri="{0D108BD9-81ED-4DB2-BD59-A6C34878D82A}">
                    <a16:rowId xmlns:a16="http://schemas.microsoft.com/office/drawing/2014/main" val="2017317331"/>
                  </a:ext>
                </a:extLst>
              </a:tr>
              <a:tr h="370840">
                <a:tc>
                  <a:txBody>
                    <a:bodyPr/>
                    <a:lstStyle/>
                    <a:p>
                      <a:r>
                        <a:rPr lang="en-GB" sz="2400" dirty="0">
                          <a:latin typeface="Century Gothic" panose="020B0502020202020204" pitchFamily="34" charset="0"/>
                        </a:rPr>
                        <a:t>6</a:t>
                      </a:r>
                    </a:p>
                  </a:txBody>
                  <a:tcPr/>
                </a:tc>
                <a:tc>
                  <a:txBody>
                    <a:bodyPr/>
                    <a:lstStyle/>
                    <a:p>
                      <a:r>
                        <a:rPr lang="en-GB" sz="2400" dirty="0">
                          <a:latin typeface="Century Gothic" panose="020B0502020202020204" pitchFamily="34" charset="0"/>
                        </a:rPr>
                        <a:t>In my school bag </a:t>
                      </a:r>
                      <a:r>
                        <a:rPr lang="en-GB" sz="2400" b="1" dirty="0">
                          <a:latin typeface="Century Gothic" panose="020B0502020202020204" pitchFamily="34" charset="0"/>
                        </a:rPr>
                        <a:t>I have </a:t>
                      </a:r>
                      <a:r>
                        <a:rPr lang="en-GB" sz="2400" dirty="0">
                          <a:latin typeface="Century Gothic" panose="020B0502020202020204" pitchFamily="34" charset="0"/>
                        </a:rPr>
                        <a:t>_______.</a:t>
                      </a:r>
                    </a:p>
                  </a:txBody>
                  <a:tcPr/>
                </a:tc>
                <a:extLst>
                  <a:ext uri="{0D108BD9-81ED-4DB2-BD59-A6C34878D82A}">
                    <a16:rowId xmlns:a16="http://schemas.microsoft.com/office/drawing/2014/main" val="4062598059"/>
                  </a:ext>
                </a:extLst>
              </a:tr>
              <a:tr h="370840">
                <a:tc>
                  <a:txBody>
                    <a:bodyPr/>
                    <a:lstStyle/>
                    <a:p>
                      <a:r>
                        <a:rPr lang="en-GB" sz="2400" dirty="0">
                          <a:latin typeface="Century Gothic" panose="020B0502020202020204" pitchFamily="34" charset="0"/>
                        </a:rPr>
                        <a:t>7</a:t>
                      </a:r>
                    </a:p>
                  </a:txBody>
                  <a:tcPr/>
                </a:tc>
                <a:tc>
                  <a:txBody>
                    <a:bodyPr/>
                    <a:lstStyle/>
                    <a:p>
                      <a:r>
                        <a:rPr lang="en-GB" sz="2400" dirty="0">
                          <a:latin typeface="Century Gothic" panose="020B0502020202020204" pitchFamily="34" charset="0"/>
                        </a:rPr>
                        <a:t>Zaragoza </a:t>
                      </a:r>
                      <a:r>
                        <a:rPr lang="en-GB" sz="2400" b="1" dirty="0">
                          <a:latin typeface="Century Gothic" panose="020B0502020202020204" pitchFamily="34" charset="0"/>
                        </a:rPr>
                        <a:t>is (location) in _______.</a:t>
                      </a:r>
                    </a:p>
                  </a:txBody>
                  <a:tcPr/>
                </a:tc>
                <a:extLst>
                  <a:ext uri="{0D108BD9-81ED-4DB2-BD59-A6C34878D82A}">
                    <a16:rowId xmlns:a16="http://schemas.microsoft.com/office/drawing/2014/main" val="2327418639"/>
                  </a:ext>
                </a:extLst>
              </a:tr>
              <a:tr h="370840">
                <a:tc>
                  <a:txBody>
                    <a:bodyPr/>
                    <a:lstStyle/>
                    <a:p>
                      <a:r>
                        <a:rPr lang="en-GB" sz="2400" dirty="0">
                          <a:latin typeface="Century Gothic" panose="020B0502020202020204" pitchFamily="34" charset="0"/>
                        </a:rPr>
                        <a:t>8</a:t>
                      </a:r>
                    </a:p>
                  </a:txBody>
                  <a:tcPr/>
                </a:tc>
                <a:tc>
                  <a:txBody>
                    <a:bodyPr/>
                    <a:lstStyle/>
                    <a:p>
                      <a:r>
                        <a:rPr lang="en-GB" sz="2400" b="0" dirty="0">
                          <a:latin typeface="Century Gothic" panose="020B0502020202020204" pitchFamily="34" charset="0"/>
                        </a:rPr>
                        <a:t>Bye!</a:t>
                      </a:r>
                    </a:p>
                  </a:txBody>
                  <a:tcPr/>
                </a:tc>
                <a:extLst>
                  <a:ext uri="{0D108BD9-81ED-4DB2-BD59-A6C34878D82A}">
                    <a16:rowId xmlns:a16="http://schemas.microsoft.com/office/drawing/2014/main" val="3320717167"/>
                  </a:ext>
                </a:extLst>
              </a:tr>
            </a:tbl>
          </a:graphicData>
        </a:graphic>
      </p:graphicFrame>
      <p:pic>
        <p:nvPicPr>
          <p:cNvPr id="24" name="Graphic 23" descr="Teacher">
            <a:extLst>
              <a:ext uri="{FF2B5EF4-FFF2-40B4-BE49-F238E27FC236}">
                <a16:creationId xmlns:a16="http://schemas.microsoft.com/office/drawing/2014/main" id="{D6F0D4BE-B802-683C-97DB-0651C25468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59207" y="130384"/>
            <a:ext cx="914400" cy="914400"/>
          </a:xfrm>
          <a:prstGeom prst="rect">
            <a:avLst/>
          </a:prstGeom>
        </p:spPr>
      </p:pic>
      <p:sp>
        <p:nvSpPr>
          <p:cNvPr id="25" name="Speech Bubble: Rectangle with Corners Rounded 24">
            <a:extLst>
              <a:ext uri="{FF2B5EF4-FFF2-40B4-BE49-F238E27FC236}">
                <a16:creationId xmlns:a16="http://schemas.microsoft.com/office/drawing/2014/main" id="{6F2DBE15-2F37-DDD4-E25A-7264685891A1}"/>
              </a:ext>
            </a:extLst>
          </p:cNvPr>
          <p:cNvSpPr/>
          <p:nvPr/>
        </p:nvSpPr>
        <p:spPr>
          <a:xfrm>
            <a:off x="3571945" y="405134"/>
            <a:ext cx="6907280" cy="518040"/>
          </a:xfrm>
          <a:prstGeom prst="wedgeRoundRectCallout">
            <a:avLst>
              <a:gd name="adj1" fmla="val -54587"/>
              <a:gd name="adj2" fmla="val -2643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Practica</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diálogo</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con una pareja.</a:t>
            </a:r>
          </a:p>
        </p:txBody>
      </p:sp>
      <p:sp>
        <p:nvSpPr>
          <p:cNvPr id="18" name="Rounded Rectangle 11">
            <a:extLst>
              <a:ext uri="{FF2B5EF4-FFF2-40B4-BE49-F238E27FC236}">
                <a16:creationId xmlns:a16="http://schemas.microsoft.com/office/drawing/2014/main" id="{6A0675F2-08DD-4E4E-A5BC-CB107CC32FE7}"/>
              </a:ext>
            </a:extLst>
          </p:cNvPr>
          <p:cNvSpPr/>
          <p:nvPr/>
        </p:nvSpPr>
        <p:spPr>
          <a:xfrm>
            <a:off x="10996863" y="130384"/>
            <a:ext cx="1124782"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6357B7B0-3D0C-498B-8AA3-B80CD55DF11B}"/>
              </a:ext>
            </a:extLst>
          </p:cNvPr>
          <p:cNvSpPr txBox="1"/>
          <p:nvPr/>
        </p:nvSpPr>
        <p:spPr>
          <a:xfrm>
            <a:off x="11093116" y="115212"/>
            <a:ext cx="1021783" cy="400110"/>
          </a:xfrm>
          <a:prstGeom prst="rect">
            <a:avLst/>
          </a:prstGeom>
          <a:noFill/>
        </p:spPr>
        <p:txBody>
          <a:bodyPr wrap="square">
            <a:spAutoFit/>
          </a:bodyPr>
          <a:lstStyle/>
          <a:p>
            <a:r>
              <a:rPr lang="en-GB" sz="2000" b="1" dirty="0" err="1">
                <a:solidFill>
                  <a:schemeClr val="bg1"/>
                </a:solidFill>
              </a:rPr>
              <a:t>hablar</a:t>
            </a:r>
            <a:endParaRPr lang="en-GB" sz="2000" b="1" dirty="0">
              <a:solidFill>
                <a:schemeClr val="bg1"/>
              </a:solidFill>
            </a:endParaRPr>
          </a:p>
        </p:txBody>
      </p:sp>
      <p:pic>
        <p:nvPicPr>
          <p:cNvPr id="3" name="Picture 2" descr="A yellow and blue oval shaped objects&#10;&#10;Description automatically generated">
            <a:extLst>
              <a:ext uri="{FF2B5EF4-FFF2-40B4-BE49-F238E27FC236}">
                <a16:creationId xmlns:a16="http://schemas.microsoft.com/office/drawing/2014/main" id="{00559D24-4491-4C57-A162-0F5515E6E2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0178" y="435178"/>
            <a:ext cx="1864840" cy="1219212"/>
          </a:xfrm>
          <a:prstGeom prst="rect">
            <a:avLst/>
          </a:prstGeom>
        </p:spPr>
      </p:pic>
      <p:sp>
        <p:nvSpPr>
          <p:cNvPr id="4" name="Title 3">
            <a:extLst>
              <a:ext uri="{FF2B5EF4-FFF2-40B4-BE49-F238E27FC236}">
                <a16:creationId xmlns:a16="http://schemas.microsoft.com/office/drawing/2014/main" id="{29EF1E51-54B0-4356-8FA2-50AEF0BC155F}"/>
              </a:ext>
            </a:extLst>
          </p:cNvPr>
          <p:cNvSpPr>
            <a:spLocks noGrp="1"/>
          </p:cNvSpPr>
          <p:nvPr>
            <p:ph type="title"/>
          </p:nvPr>
        </p:nvSpPr>
        <p:spPr>
          <a:xfrm>
            <a:off x="0" y="213557"/>
            <a:ext cx="2799306" cy="647577"/>
          </a:xfrm>
        </p:spPr>
        <p:txBody>
          <a:bodyPr/>
          <a:lstStyle/>
          <a:p>
            <a:r>
              <a:rPr lang="en-GB" dirty="0" err="1"/>
              <a:t>En</a:t>
            </a:r>
            <a:r>
              <a:rPr lang="en-GB" dirty="0"/>
              <a:t> pareja</a:t>
            </a:r>
          </a:p>
        </p:txBody>
      </p:sp>
      <p:pic>
        <p:nvPicPr>
          <p:cNvPr id="9" name="Picture 8">
            <a:extLst>
              <a:ext uri="{FF2B5EF4-FFF2-40B4-BE49-F238E27FC236}">
                <a16:creationId xmlns:a16="http://schemas.microsoft.com/office/drawing/2014/main" id="{3E87BE70-DD18-401A-90D8-8110A9838AD0}"/>
              </a:ext>
            </a:extLst>
          </p:cNvPr>
          <p:cNvPicPr>
            <a:picLocks noChangeAspect="1"/>
          </p:cNvPicPr>
          <p:nvPr/>
        </p:nvPicPr>
        <p:blipFill>
          <a:blip r:embed="rId6"/>
          <a:stretch>
            <a:fillRect/>
          </a:stretch>
        </p:blipFill>
        <p:spPr>
          <a:xfrm>
            <a:off x="-12280" y="861134"/>
            <a:ext cx="914479" cy="987638"/>
          </a:xfrm>
          <a:prstGeom prst="rect">
            <a:avLst/>
          </a:prstGeom>
        </p:spPr>
      </p:pic>
      <p:pic>
        <p:nvPicPr>
          <p:cNvPr id="11" name="Picture 10">
            <a:extLst>
              <a:ext uri="{FF2B5EF4-FFF2-40B4-BE49-F238E27FC236}">
                <a16:creationId xmlns:a16="http://schemas.microsoft.com/office/drawing/2014/main" id="{6996BFCA-BCF8-4083-B53D-C2A6503DC496}"/>
              </a:ext>
            </a:extLst>
          </p:cNvPr>
          <p:cNvPicPr>
            <a:picLocks noChangeAspect="1"/>
          </p:cNvPicPr>
          <p:nvPr/>
        </p:nvPicPr>
        <p:blipFill>
          <a:blip r:embed="rId7"/>
          <a:stretch>
            <a:fillRect/>
          </a:stretch>
        </p:blipFill>
        <p:spPr>
          <a:xfrm>
            <a:off x="6276854" y="1731055"/>
            <a:ext cx="914479" cy="1018120"/>
          </a:xfrm>
          <a:prstGeom prst="rect">
            <a:avLst/>
          </a:prstGeom>
        </p:spPr>
      </p:pic>
      <p:pic>
        <p:nvPicPr>
          <p:cNvPr id="13" name="Picture 12" descr="A green circle with a white arrow&#10;&#10;Description automatically generated">
            <a:extLst>
              <a:ext uri="{FF2B5EF4-FFF2-40B4-BE49-F238E27FC236}">
                <a16:creationId xmlns:a16="http://schemas.microsoft.com/office/drawing/2014/main" id="{6BCF4E1A-34AD-4556-AC7A-60F39CEF27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0880" y="5157583"/>
            <a:ext cx="763829" cy="764426"/>
          </a:xfrm>
          <a:prstGeom prst="rect">
            <a:avLst/>
          </a:prstGeom>
        </p:spPr>
      </p:pic>
      <p:pic>
        <p:nvPicPr>
          <p:cNvPr id="33" name="Graphic 32" descr="Transfer with solid fill">
            <a:extLst>
              <a:ext uri="{FF2B5EF4-FFF2-40B4-BE49-F238E27FC236}">
                <a16:creationId xmlns:a16="http://schemas.microsoft.com/office/drawing/2014/main" id="{4AA677E1-886E-4FA6-BC8F-A7ED98C6FC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831891">
            <a:off x="5280208" y="5082596"/>
            <a:ext cx="914400" cy="914400"/>
          </a:xfrm>
          <a:prstGeom prst="rect">
            <a:avLst/>
          </a:prstGeom>
        </p:spPr>
      </p:pic>
      <p:sp>
        <p:nvSpPr>
          <p:cNvPr id="34" name="TextBox 33">
            <a:extLst>
              <a:ext uri="{FF2B5EF4-FFF2-40B4-BE49-F238E27FC236}">
                <a16:creationId xmlns:a16="http://schemas.microsoft.com/office/drawing/2014/main" id="{7E8D0207-EF6F-4BA5-8B3C-8DAC63B64FD1}"/>
              </a:ext>
            </a:extLst>
          </p:cNvPr>
          <p:cNvSpPr txBox="1"/>
          <p:nvPr/>
        </p:nvSpPr>
        <p:spPr>
          <a:xfrm>
            <a:off x="3884676" y="5922009"/>
            <a:ext cx="1652536" cy="461665"/>
          </a:xfrm>
          <a:prstGeom prst="rect">
            <a:avLst/>
          </a:prstGeom>
          <a:noFill/>
        </p:spPr>
        <p:txBody>
          <a:bodyPr wrap="square" rtlCol="0">
            <a:spAutoFit/>
          </a:bodyPr>
          <a:lstStyle/>
          <a:p>
            <a:r>
              <a:rPr lang="en-GB" sz="2400" b="1" dirty="0"/>
              <a:t>¡</a:t>
            </a:r>
            <a:r>
              <a:rPr lang="en-GB" sz="2400" b="1" dirty="0" err="1"/>
              <a:t>otra</a:t>
            </a:r>
            <a:r>
              <a:rPr lang="en-GB" sz="2400" b="1" dirty="0"/>
              <a:t> </a:t>
            </a:r>
            <a:r>
              <a:rPr lang="en-GB" sz="2400" b="1" dirty="0" err="1"/>
              <a:t>vez</a:t>
            </a:r>
            <a:r>
              <a:rPr lang="en-GB" sz="2400" b="1" dirty="0"/>
              <a:t>!</a:t>
            </a:r>
          </a:p>
        </p:txBody>
      </p:sp>
    </p:spTree>
    <p:extLst>
      <p:ext uri="{BB962C8B-B14F-4D97-AF65-F5344CB8AC3E}">
        <p14:creationId xmlns:p14="http://schemas.microsoft.com/office/powerpoint/2010/main" val="73686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E069E1-019D-42FE-8BFD-EB93816986EE}"/>
              </a:ext>
            </a:extLst>
          </p:cNvPr>
          <p:cNvSpPr txBox="1"/>
          <p:nvPr/>
        </p:nvSpPr>
        <p:spPr>
          <a:xfrm rot="20949250">
            <a:off x="3454283" y="1132368"/>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cuatro</a:t>
            </a:r>
          </a:p>
        </p:txBody>
      </p:sp>
      <p:sp>
        <p:nvSpPr>
          <p:cNvPr id="3" name="TextBox 2">
            <a:extLst>
              <a:ext uri="{FF2B5EF4-FFF2-40B4-BE49-F238E27FC236}">
                <a16:creationId xmlns:a16="http://schemas.microsoft.com/office/drawing/2014/main" id="{C376A6E1-5190-45FD-A4A9-08C14B17674D}"/>
              </a:ext>
            </a:extLst>
          </p:cNvPr>
          <p:cNvSpPr txBox="1"/>
          <p:nvPr/>
        </p:nvSpPr>
        <p:spPr>
          <a:xfrm rot="399586">
            <a:off x="8688796" y="105692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plan</a:t>
            </a:r>
          </a:p>
        </p:txBody>
      </p:sp>
      <p:sp>
        <p:nvSpPr>
          <p:cNvPr id="4" name="TextBox 3">
            <a:extLst>
              <a:ext uri="{FF2B5EF4-FFF2-40B4-BE49-F238E27FC236}">
                <a16:creationId xmlns:a16="http://schemas.microsoft.com/office/drawing/2014/main" id="{096E6F6A-1257-44C0-9332-8AE3A9988735}"/>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dos</a:t>
            </a:r>
          </a:p>
        </p:txBody>
      </p:sp>
      <p:sp>
        <p:nvSpPr>
          <p:cNvPr id="5" name="TextBox 4">
            <a:extLst>
              <a:ext uri="{FF2B5EF4-FFF2-40B4-BE49-F238E27FC236}">
                <a16:creationId xmlns:a16="http://schemas.microsoft.com/office/drawing/2014/main" id="{C3B178B9-247D-45B0-9223-06A3A02A4455}"/>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uno</a:t>
            </a:r>
          </a:p>
        </p:txBody>
      </p:sp>
      <p:sp>
        <p:nvSpPr>
          <p:cNvPr id="6" name="TextBox 5">
            <a:extLst>
              <a:ext uri="{FF2B5EF4-FFF2-40B4-BE49-F238E27FC236}">
                <a16:creationId xmlns:a16="http://schemas.microsoft.com/office/drawing/2014/main" id="{94D348E7-7B2A-48DB-8DFD-15CB8C9D2F4B}"/>
              </a:ext>
            </a:extLst>
          </p:cNvPr>
          <p:cNvSpPr txBox="1"/>
          <p:nvPr/>
        </p:nvSpPr>
        <p:spPr>
          <a:xfrm rot="21173064">
            <a:off x="7450708" y="4957080"/>
            <a:ext cx="294310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color</a:t>
            </a:r>
          </a:p>
        </p:txBody>
      </p:sp>
      <p:sp>
        <p:nvSpPr>
          <p:cNvPr id="7" name="TextBox 6">
            <a:extLst>
              <a:ext uri="{FF2B5EF4-FFF2-40B4-BE49-F238E27FC236}">
                <a16:creationId xmlns:a16="http://schemas.microsoft.com/office/drawing/2014/main" id="{856D0BA6-B891-4FFE-A5FA-436FDD3B7C20}"/>
              </a:ext>
            </a:extLst>
          </p:cNvPr>
          <p:cNvSpPr txBox="1"/>
          <p:nvPr/>
        </p:nvSpPr>
        <p:spPr>
          <a:xfrm rot="21048927">
            <a:off x="8968849" y="3702233"/>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cinco</a:t>
            </a:r>
          </a:p>
        </p:txBody>
      </p:sp>
      <p:sp>
        <p:nvSpPr>
          <p:cNvPr id="8" name="TextBox 7">
            <a:extLst>
              <a:ext uri="{FF2B5EF4-FFF2-40B4-BE49-F238E27FC236}">
                <a16:creationId xmlns:a16="http://schemas.microsoft.com/office/drawing/2014/main" id="{B0FDDEA9-64FD-41CC-AFD1-ABE83EB608D0}"/>
              </a:ext>
            </a:extLst>
          </p:cNvPr>
          <p:cNvSpPr txBox="1"/>
          <p:nvPr/>
        </p:nvSpPr>
        <p:spPr>
          <a:xfrm rot="190434">
            <a:off x="6341535" y="1056923"/>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la flor</a:t>
            </a:r>
          </a:p>
        </p:txBody>
      </p:sp>
      <p:sp>
        <p:nvSpPr>
          <p:cNvPr id="9" name="TextBox 8">
            <a:extLst>
              <a:ext uri="{FF2B5EF4-FFF2-40B4-BE49-F238E27FC236}">
                <a16:creationId xmlns:a16="http://schemas.microsoft.com/office/drawing/2014/main" id="{AE77D6B9-A521-49C2-81B8-ABBF19B46B8A}"/>
              </a:ext>
            </a:extLst>
          </p:cNvPr>
          <p:cNvSpPr txBox="1"/>
          <p:nvPr/>
        </p:nvSpPr>
        <p:spPr>
          <a:xfrm rot="399586">
            <a:off x="1542697" y="5293909"/>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seis</a:t>
            </a:r>
          </a:p>
        </p:txBody>
      </p:sp>
      <p:sp>
        <p:nvSpPr>
          <p:cNvPr id="10" name="TextBox 9">
            <a:extLst>
              <a:ext uri="{FF2B5EF4-FFF2-40B4-BE49-F238E27FC236}">
                <a16:creationId xmlns:a16="http://schemas.microsoft.com/office/drawing/2014/main" id="{D8977408-F621-4B1C-BE6A-822751A0E2FC}"/>
              </a:ext>
            </a:extLst>
          </p:cNvPr>
          <p:cNvSpPr txBox="1"/>
          <p:nvPr/>
        </p:nvSpPr>
        <p:spPr>
          <a:xfrm rot="399586">
            <a:off x="1296731" y="3980986"/>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autor</a:t>
            </a:r>
          </a:p>
        </p:txBody>
      </p:sp>
      <p:sp>
        <p:nvSpPr>
          <p:cNvPr id="11" name="TextBox 10">
            <a:extLst>
              <a:ext uri="{FF2B5EF4-FFF2-40B4-BE49-F238E27FC236}">
                <a16:creationId xmlns:a16="http://schemas.microsoft.com/office/drawing/2014/main" id="{0173B1DF-DA96-437E-A51B-18EA871AD6BA}"/>
              </a:ext>
            </a:extLst>
          </p:cNvPr>
          <p:cNvSpPr txBox="1"/>
          <p:nvPr/>
        </p:nvSpPr>
        <p:spPr>
          <a:xfrm rot="21027610">
            <a:off x="9280048" y="2333028"/>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tres</a:t>
            </a:r>
          </a:p>
        </p:txBody>
      </p:sp>
      <p:sp>
        <p:nvSpPr>
          <p:cNvPr id="12" name="TextBox 11">
            <a:extLst>
              <a:ext uri="{FF2B5EF4-FFF2-40B4-BE49-F238E27FC236}">
                <a16:creationId xmlns:a16="http://schemas.microsoft.com/office/drawing/2014/main" id="{11281DEB-010E-4457-8A25-FA986798CE40}"/>
              </a:ext>
            </a:extLst>
          </p:cNvPr>
          <p:cNvSpPr txBox="1"/>
          <p:nvPr/>
        </p:nvSpPr>
        <p:spPr>
          <a:xfrm rot="399586">
            <a:off x="737721" y="2593444"/>
            <a:ext cx="319449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profesor</a:t>
            </a:r>
          </a:p>
        </p:txBody>
      </p:sp>
      <p:sp>
        <p:nvSpPr>
          <p:cNvPr id="15" name="Oval 14">
            <a:extLst>
              <a:ext uri="{FF2B5EF4-FFF2-40B4-BE49-F238E27FC236}">
                <a16:creationId xmlns:a16="http://schemas.microsoft.com/office/drawing/2014/main" id="{0D04C14E-6096-4D00-9B0D-99D22B135ACC}"/>
              </a:ext>
            </a:extLst>
          </p:cNvPr>
          <p:cNvSpPr/>
          <p:nvPr/>
        </p:nvSpPr>
        <p:spPr>
          <a:xfrm>
            <a:off x="8735479" y="2103524"/>
            <a:ext cx="2150228"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6" name="Title 15">
            <a:extLst>
              <a:ext uri="{FF2B5EF4-FFF2-40B4-BE49-F238E27FC236}">
                <a16:creationId xmlns:a16="http://schemas.microsoft.com/office/drawing/2014/main" id="{F6999BC0-EE04-4D08-8287-180BBD0AC3AB}"/>
              </a:ext>
            </a:extLst>
          </p:cNvPr>
          <p:cNvSpPr>
            <a:spLocks noGrp="1"/>
          </p:cNvSpPr>
          <p:nvPr>
            <p:ph type="title"/>
          </p:nvPr>
        </p:nvSpPr>
        <p:spPr/>
        <p:txBody>
          <a:bodyPr>
            <a:normAutofit/>
          </a:bodyPr>
          <a:lstStyle/>
          <a:p>
            <a:r>
              <a:rPr lang="en-GB" dirty="0" err="1"/>
              <a:t>Vocabulario</a:t>
            </a:r>
            <a:r>
              <a:rPr lang="en-GB" dirty="0"/>
              <a:t> </a:t>
            </a:r>
            <a:r>
              <a:rPr lang="en-GB" b="0" dirty="0"/>
              <a:t>4/10 </a:t>
            </a:r>
            <a:endParaRPr lang="en-GB" dirty="0"/>
          </a:p>
        </p:txBody>
      </p:sp>
      <p:pic>
        <p:nvPicPr>
          <p:cNvPr id="22" name="Picture 21">
            <a:extLst>
              <a:ext uri="{FF2B5EF4-FFF2-40B4-BE49-F238E27FC236}">
                <a16:creationId xmlns:a16="http://schemas.microsoft.com/office/drawing/2014/main" id="{89D16D6B-2ED1-4F2B-9FA7-FAF1E9020567}"/>
              </a:ext>
            </a:extLst>
          </p:cNvPr>
          <p:cNvPicPr>
            <a:picLocks noChangeAspect="1"/>
          </p:cNvPicPr>
          <p:nvPr/>
        </p:nvPicPr>
        <p:blipFill>
          <a:blip r:embed="rId3"/>
          <a:stretch>
            <a:fillRect/>
          </a:stretch>
        </p:blipFill>
        <p:spPr>
          <a:xfrm>
            <a:off x="3745096" y="1529385"/>
            <a:ext cx="4298053" cy="4176122"/>
          </a:xfrm>
          <a:prstGeom prst="rect">
            <a:avLst/>
          </a:prstGeom>
        </p:spPr>
      </p:pic>
    </p:spTree>
    <p:extLst>
      <p:ext uri="{BB962C8B-B14F-4D97-AF65-F5344CB8AC3E}">
        <p14:creationId xmlns:p14="http://schemas.microsoft.com/office/powerpoint/2010/main" val="345944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7072EB-9380-4609-AC59-273294E17C89}"/>
              </a:ext>
            </a:extLst>
          </p:cNvPr>
          <p:cNvSpPr txBox="1"/>
          <p:nvPr/>
        </p:nvSpPr>
        <p:spPr>
          <a:xfrm rot="20949250">
            <a:off x="3454283" y="1132368"/>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cuatro</a:t>
            </a:r>
          </a:p>
        </p:txBody>
      </p:sp>
      <p:sp>
        <p:nvSpPr>
          <p:cNvPr id="3" name="TextBox 2">
            <a:extLst>
              <a:ext uri="{FF2B5EF4-FFF2-40B4-BE49-F238E27FC236}">
                <a16:creationId xmlns:a16="http://schemas.microsoft.com/office/drawing/2014/main" id="{C502DF6E-E91E-4A28-93FB-05BFFBBA9570}"/>
              </a:ext>
            </a:extLst>
          </p:cNvPr>
          <p:cNvSpPr txBox="1"/>
          <p:nvPr/>
        </p:nvSpPr>
        <p:spPr>
          <a:xfrm rot="399586">
            <a:off x="8688796" y="105692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plan</a:t>
            </a:r>
          </a:p>
        </p:txBody>
      </p:sp>
      <p:sp>
        <p:nvSpPr>
          <p:cNvPr id="4" name="TextBox 3">
            <a:extLst>
              <a:ext uri="{FF2B5EF4-FFF2-40B4-BE49-F238E27FC236}">
                <a16:creationId xmlns:a16="http://schemas.microsoft.com/office/drawing/2014/main" id="{BC7D344A-C9CC-4819-A8E2-17726E65596F}"/>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dos</a:t>
            </a:r>
          </a:p>
        </p:txBody>
      </p:sp>
      <p:sp>
        <p:nvSpPr>
          <p:cNvPr id="5" name="TextBox 4">
            <a:extLst>
              <a:ext uri="{FF2B5EF4-FFF2-40B4-BE49-F238E27FC236}">
                <a16:creationId xmlns:a16="http://schemas.microsoft.com/office/drawing/2014/main" id="{B336A962-0E41-4B1E-A596-78E33BF0F011}"/>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uno</a:t>
            </a:r>
          </a:p>
        </p:txBody>
      </p:sp>
      <p:sp>
        <p:nvSpPr>
          <p:cNvPr id="6" name="TextBox 5">
            <a:extLst>
              <a:ext uri="{FF2B5EF4-FFF2-40B4-BE49-F238E27FC236}">
                <a16:creationId xmlns:a16="http://schemas.microsoft.com/office/drawing/2014/main" id="{C9DA62DC-5596-4F7E-9F1B-6A1D85A0730E}"/>
              </a:ext>
            </a:extLst>
          </p:cNvPr>
          <p:cNvSpPr txBox="1"/>
          <p:nvPr/>
        </p:nvSpPr>
        <p:spPr>
          <a:xfrm rot="21173064">
            <a:off x="7450708" y="4957080"/>
            <a:ext cx="294310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color</a:t>
            </a:r>
          </a:p>
        </p:txBody>
      </p:sp>
      <p:sp>
        <p:nvSpPr>
          <p:cNvPr id="7" name="TextBox 6">
            <a:extLst>
              <a:ext uri="{FF2B5EF4-FFF2-40B4-BE49-F238E27FC236}">
                <a16:creationId xmlns:a16="http://schemas.microsoft.com/office/drawing/2014/main" id="{2016EE40-4D51-4708-BB1B-74AD878EF011}"/>
              </a:ext>
            </a:extLst>
          </p:cNvPr>
          <p:cNvSpPr txBox="1"/>
          <p:nvPr/>
        </p:nvSpPr>
        <p:spPr>
          <a:xfrm rot="21048927">
            <a:off x="8968849" y="3702233"/>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cinco</a:t>
            </a:r>
          </a:p>
        </p:txBody>
      </p:sp>
      <p:sp>
        <p:nvSpPr>
          <p:cNvPr id="8" name="TextBox 7">
            <a:extLst>
              <a:ext uri="{FF2B5EF4-FFF2-40B4-BE49-F238E27FC236}">
                <a16:creationId xmlns:a16="http://schemas.microsoft.com/office/drawing/2014/main" id="{CC968F87-068B-4775-8FD4-5E755FD6CA10}"/>
              </a:ext>
            </a:extLst>
          </p:cNvPr>
          <p:cNvSpPr txBox="1"/>
          <p:nvPr/>
        </p:nvSpPr>
        <p:spPr>
          <a:xfrm rot="190434">
            <a:off x="6341535" y="1056923"/>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la flor</a:t>
            </a:r>
          </a:p>
        </p:txBody>
      </p:sp>
      <p:sp>
        <p:nvSpPr>
          <p:cNvPr id="9" name="TextBox 8">
            <a:extLst>
              <a:ext uri="{FF2B5EF4-FFF2-40B4-BE49-F238E27FC236}">
                <a16:creationId xmlns:a16="http://schemas.microsoft.com/office/drawing/2014/main" id="{F7907523-12E8-439F-8D53-FD9545CD091F}"/>
              </a:ext>
            </a:extLst>
          </p:cNvPr>
          <p:cNvSpPr txBox="1"/>
          <p:nvPr/>
        </p:nvSpPr>
        <p:spPr>
          <a:xfrm rot="399586">
            <a:off x="1542697" y="5293909"/>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seis</a:t>
            </a:r>
          </a:p>
        </p:txBody>
      </p:sp>
      <p:sp>
        <p:nvSpPr>
          <p:cNvPr id="10" name="TextBox 9">
            <a:extLst>
              <a:ext uri="{FF2B5EF4-FFF2-40B4-BE49-F238E27FC236}">
                <a16:creationId xmlns:a16="http://schemas.microsoft.com/office/drawing/2014/main" id="{D90DB131-6387-4885-A5E6-C59C3A3EF64F}"/>
              </a:ext>
            </a:extLst>
          </p:cNvPr>
          <p:cNvSpPr txBox="1"/>
          <p:nvPr/>
        </p:nvSpPr>
        <p:spPr>
          <a:xfrm rot="399586">
            <a:off x="1296731" y="3980986"/>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autor</a:t>
            </a:r>
          </a:p>
        </p:txBody>
      </p:sp>
      <p:sp>
        <p:nvSpPr>
          <p:cNvPr id="11" name="TextBox 10">
            <a:extLst>
              <a:ext uri="{FF2B5EF4-FFF2-40B4-BE49-F238E27FC236}">
                <a16:creationId xmlns:a16="http://schemas.microsoft.com/office/drawing/2014/main" id="{607C208A-21DA-4805-8753-CE4C4D642870}"/>
              </a:ext>
            </a:extLst>
          </p:cNvPr>
          <p:cNvSpPr txBox="1"/>
          <p:nvPr/>
        </p:nvSpPr>
        <p:spPr>
          <a:xfrm rot="21027610">
            <a:off x="9280048" y="2333028"/>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tres</a:t>
            </a:r>
          </a:p>
        </p:txBody>
      </p:sp>
      <p:sp>
        <p:nvSpPr>
          <p:cNvPr id="12" name="TextBox 11">
            <a:extLst>
              <a:ext uri="{FF2B5EF4-FFF2-40B4-BE49-F238E27FC236}">
                <a16:creationId xmlns:a16="http://schemas.microsoft.com/office/drawing/2014/main" id="{1AC77CD3-F939-4874-9E87-4EC424462298}"/>
              </a:ext>
            </a:extLst>
          </p:cNvPr>
          <p:cNvSpPr txBox="1"/>
          <p:nvPr/>
        </p:nvSpPr>
        <p:spPr>
          <a:xfrm rot="399586">
            <a:off x="737721" y="2593444"/>
            <a:ext cx="319449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profesor</a:t>
            </a:r>
          </a:p>
        </p:txBody>
      </p:sp>
      <p:sp>
        <p:nvSpPr>
          <p:cNvPr id="15" name="Oval 14">
            <a:extLst>
              <a:ext uri="{FF2B5EF4-FFF2-40B4-BE49-F238E27FC236}">
                <a16:creationId xmlns:a16="http://schemas.microsoft.com/office/drawing/2014/main" id="{51C0A359-270C-45C3-BE44-BAF26FFF28B5}"/>
              </a:ext>
            </a:extLst>
          </p:cNvPr>
          <p:cNvSpPr/>
          <p:nvPr/>
        </p:nvSpPr>
        <p:spPr>
          <a:xfrm>
            <a:off x="8453661" y="848798"/>
            <a:ext cx="2850443"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6" name="Title 15">
            <a:extLst>
              <a:ext uri="{FF2B5EF4-FFF2-40B4-BE49-F238E27FC236}">
                <a16:creationId xmlns:a16="http://schemas.microsoft.com/office/drawing/2014/main" id="{13BD32E2-8888-4AD9-B2C2-9933765C48B9}"/>
              </a:ext>
            </a:extLst>
          </p:cNvPr>
          <p:cNvSpPr>
            <a:spLocks noGrp="1"/>
          </p:cNvSpPr>
          <p:nvPr>
            <p:ph type="title"/>
          </p:nvPr>
        </p:nvSpPr>
        <p:spPr/>
        <p:txBody>
          <a:bodyPr>
            <a:normAutofit/>
          </a:bodyPr>
          <a:lstStyle/>
          <a:p>
            <a:r>
              <a:rPr lang="en-GB" dirty="0" err="1"/>
              <a:t>Vocabulario</a:t>
            </a:r>
            <a:r>
              <a:rPr lang="en-GB" dirty="0"/>
              <a:t> </a:t>
            </a:r>
            <a:r>
              <a:rPr lang="en-GB" b="0" dirty="0"/>
              <a:t>5/10 </a:t>
            </a:r>
            <a:endParaRPr lang="en-GB" dirty="0"/>
          </a:p>
        </p:txBody>
      </p:sp>
      <p:pic>
        <p:nvPicPr>
          <p:cNvPr id="22" name="Picture 21">
            <a:extLst>
              <a:ext uri="{FF2B5EF4-FFF2-40B4-BE49-F238E27FC236}">
                <a16:creationId xmlns:a16="http://schemas.microsoft.com/office/drawing/2014/main" id="{1E0026B4-C78C-4A05-A29A-2068AE08FDB9}"/>
              </a:ext>
            </a:extLst>
          </p:cNvPr>
          <p:cNvPicPr>
            <a:picLocks noChangeAspect="1"/>
          </p:cNvPicPr>
          <p:nvPr/>
        </p:nvPicPr>
        <p:blipFill>
          <a:blip r:embed="rId3"/>
          <a:stretch>
            <a:fillRect/>
          </a:stretch>
        </p:blipFill>
        <p:spPr>
          <a:xfrm>
            <a:off x="4212921" y="1441643"/>
            <a:ext cx="4291956" cy="4176122"/>
          </a:xfrm>
          <a:prstGeom prst="rect">
            <a:avLst/>
          </a:prstGeom>
        </p:spPr>
      </p:pic>
    </p:spTree>
    <p:extLst>
      <p:ext uri="{BB962C8B-B14F-4D97-AF65-F5344CB8AC3E}">
        <p14:creationId xmlns:p14="http://schemas.microsoft.com/office/powerpoint/2010/main" val="315843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47C778-FD2C-4767-B09B-89C15E81E8F7}"/>
              </a:ext>
            </a:extLst>
          </p:cNvPr>
          <p:cNvSpPr txBox="1"/>
          <p:nvPr/>
        </p:nvSpPr>
        <p:spPr>
          <a:xfrm rot="20949250">
            <a:off x="3454283" y="1132368"/>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cuatro</a:t>
            </a:r>
          </a:p>
        </p:txBody>
      </p:sp>
      <p:sp>
        <p:nvSpPr>
          <p:cNvPr id="3" name="TextBox 2">
            <a:extLst>
              <a:ext uri="{FF2B5EF4-FFF2-40B4-BE49-F238E27FC236}">
                <a16:creationId xmlns:a16="http://schemas.microsoft.com/office/drawing/2014/main" id="{D1F3AB14-B58E-4FD2-BBE4-3FCFD5EF5F4D}"/>
              </a:ext>
            </a:extLst>
          </p:cNvPr>
          <p:cNvSpPr txBox="1"/>
          <p:nvPr/>
        </p:nvSpPr>
        <p:spPr>
          <a:xfrm rot="399586">
            <a:off x="8688796" y="105692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plan</a:t>
            </a:r>
          </a:p>
        </p:txBody>
      </p:sp>
      <p:sp>
        <p:nvSpPr>
          <p:cNvPr id="4" name="TextBox 3">
            <a:extLst>
              <a:ext uri="{FF2B5EF4-FFF2-40B4-BE49-F238E27FC236}">
                <a16:creationId xmlns:a16="http://schemas.microsoft.com/office/drawing/2014/main" id="{1E8D1628-E973-49D7-9FEA-6ECF564E2CD8}"/>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dos</a:t>
            </a:r>
          </a:p>
        </p:txBody>
      </p:sp>
      <p:sp>
        <p:nvSpPr>
          <p:cNvPr id="5" name="TextBox 4">
            <a:extLst>
              <a:ext uri="{FF2B5EF4-FFF2-40B4-BE49-F238E27FC236}">
                <a16:creationId xmlns:a16="http://schemas.microsoft.com/office/drawing/2014/main" id="{D0923890-C5A9-4906-B007-23DD9B58864A}"/>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uno</a:t>
            </a:r>
          </a:p>
        </p:txBody>
      </p:sp>
      <p:sp>
        <p:nvSpPr>
          <p:cNvPr id="6" name="TextBox 5">
            <a:extLst>
              <a:ext uri="{FF2B5EF4-FFF2-40B4-BE49-F238E27FC236}">
                <a16:creationId xmlns:a16="http://schemas.microsoft.com/office/drawing/2014/main" id="{EB70F956-1CA4-4262-81E4-F776F4FE33BA}"/>
              </a:ext>
            </a:extLst>
          </p:cNvPr>
          <p:cNvSpPr txBox="1"/>
          <p:nvPr/>
        </p:nvSpPr>
        <p:spPr>
          <a:xfrm rot="21173064">
            <a:off x="7450708" y="4957080"/>
            <a:ext cx="294310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color</a:t>
            </a:r>
          </a:p>
        </p:txBody>
      </p:sp>
      <p:sp>
        <p:nvSpPr>
          <p:cNvPr id="7" name="TextBox 6">
            <a:extLst>
              <a:ext uri="{FF2B5EF4-FFF2-40B4-BE49-F238E27FC236}">
                <a16:creationId xmlns:a16="http://schemas.microsoft.com/office/drawing/2014/main" id="{6286F723-5208-4111-B147-E1726F1799CB}"/>
              </a:ext>
            </a:extLst>
          </p:cNvPr>
          <p:cNvSpPr txBox="1"/>
          <p:nvPr/>
        </p:nvSpPr>
        <p:spPr>
          <a:xfrm rot="21048927">
            <a:off x="8968849" y="3702233"/>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cinco</a:t>
            </a:r>
          </a:p>
        </p:txBody>
      </p:sp>
      <p:sp>
        <p:nvSpPr>
          <p:cNvPr id="8" name="TextBox 7">
            <a:extLst>
              <a:ext uri="{FF2B5EF4-FFF2-40B4-BE49-F238E27FC236}">
                <a16:creationId xmlns:a16="http://schemas.microsoft.com/office/drawing/2014/main" id="{6B98906D-28D3-422F-A355-25F9C5024CF8}"/>
              </a:ext>
            </a:extLst>
          </p:cNvPr>
          <p:cNvSpPr txBox="1"/>
          <p:nvPr/>
        </p:nvSpPr>
        <p:spPr>
          <a:xfrm rot="190434">
            <a:off x="6341535" y="1056923"/>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la flor</a:t>
            </a:r>
          </a:p>
        </p:txBody>
      </p:sp>
      <p:sp>
        <p:nvSpPr>
          <p:cNvPr id="9" name="TextBox 8">
            <a:extLst>
              <a:ext uri="{FF2B5EF4-FFF2-40B4-BE49-F238E27FC236}">
                <a16:creationId xmlns:a16="http://schemas.microsoft.com/office/drawing/2014/main" id="{C8A774DB-1ED7-422F-9EFC-405315438827}"/>
              </a:ext>
            </a:extLst>
          </p:cNvPr>
          <p:cNvSpPr txBox="1"/>
          <p:nvPr/>
        </p:nvSpPr>
        <p:spPr>
          <a:xfrm rot="399586">
            <a:off x="1542697" y="5293909"/>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seis</a:t>
            </a:r>
          </a:p>
        </p:txBody>
      </p:sp>
      <p:sp>
        <p:nvSpPr>
          <p:cNvPr id="10" name="TextBox 9">
            <a:extLst>
              <a:ext uri="{FF2B5EF4-FFF2-40B4-BE49-F238E27FC236}">
                <a16:creationId xmlns:a16="http://schemas.microsoft.com/office/drawing/2014/main" id="{870DFA41-4574-44C7-8892-74476465E951}"/>
              </a:ext>
            </a:extLst>
          </p:cNvPr>
          <p:cNvSpPr txBox="1"/>
          <p:nvPr/>
        </p:nvSpPr>
        <p:spPr>
          <a:xfrm rot="399586">
            <a:off x="1296731" y="3980986"/>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autor</a:t>
            </a:r>
          </a:p>
        </p:txBody>
      </p:sp>
      <p:sp>
        <p:nvSpPr>
          <p:cNvPr id="11" name="TextBox 10">
            <a:extLst>
              <a:ext uri="{FF2B5EF4-FFF2-40B4-BE49-F238E27FC236}">
                <a16:creationId xmlns:a16="http://schemas.microsoft.com/office/drawing/2014/main" id="{485EE4CE-837D-43CA-9B9B-283C12DE15D8}"/>
              </a:ext>
            </a:extLst>
          </p:cNvPr>
          <p:cNvSpPr txBox="1"/>
          <p:nvPr/>
        </p:nvSpPr>
        <p:spPr>
          <a:xfrm rot="21027610">
            <a:off x="9280048" y="2333028"/>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tres</a:t>
            </a:r>
          </a:p>
        </p:txBody>
      </p:sp>
      <p:sp>
        <p:nvSpPr>
          <p:cNvPr id="12" name="TextBox 11">
            <a:extLst>
              <a:ext uri="{FF2B5EF4-FFF2-40B4-BE49-F238E27FC236}">
                <a16:creationId xmlns:a16="http://schemas.microsoft.com/office/drawing/2014/main" id="{3775B1D5-C3D6-414A-856B-B39604E8DBBA}"/>
              </a:ext>
            </a:extLst>
          </p:cNvPr>
          <p:cNvSpPr txBox="1"/>
          <p:nvPr/>
        </p:nvSpPr>
        <p:spPr>
          <a:xfrm rot="399586">
            <a:off x="737721" y="2593444"/>
            <a:ext cx="319449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profesor</a:t>
            </a:r>
          </a:p>
        </p:txBody>
      </p:sp>
      <p:sp>
        <p:nvSpPr>
          <p:cNvPr id="15" name="Oval 14">
            <a:extLst>
              <a:ext uri="{FF2B5EF4-FFF2-40B4-BE49-F238E27FC236}">
                <a16:creationId xmlns:a16="http://schemas.microsoft.com/office/drawing/2014/main" id="{152EF841-85C5-476F-85C7-6689F96B2FC8}"/>
              </a:ext>
            </a:extLst>
          </p:cNvPr>
          <p:cNvSpPr/>
          <p:nvPr/>
        </p:nvSpPr>
        <p:spPr>
          <a:xfrm>
            <a:off x="997828" y="3692398"/>
            <a:ext cx="2850443"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6" name="Title 15">
            <a:extLst>
              <a:ext uri="{FF2B5EF4-FFF2-40B4-BE49-F238E27FC236}">
                <a16:creationId xmlns:a16="http://schemas.microsoft.com/office/drawing/2014/main" id="{C79ABC73-B39E-42BB-B39A-AD4A59A8AC43}"/>
              </a:ext>
            </a:extLst>
          </p:cNvPr>
          <p:cNvSpPr>
            <a:spLocks noGrp="1"/>
          </p:cNvSpPr>
          <p:nvPr>
            <p:ph type="title"/>
          </p:nvPr>
        </p:nvSpPr>
        <p:spPr/>
        <p:txBody>
          <a:bodyPr>
            <a:normAutofit/>
          </a:bodyPr>
          <a:lstStyle/>
          <a:p>
            <a:pPr rtl="0" eaLnBrk="1" latinLnBrk="0" hangingPunct="1"/>
            <a:r>
              <a:rPr lang="en-GB" dirty="0" err="1"/>
              <a:t>Vocabulario</a:t>
            </a:r>
            <a:r>
              <a:rPr lang="en-GB" dirty="0"/>
              <a:t> </a:t>
            </a:r>
            <a:r>
              <a:rPr lang="en-GB" b="0" dirty="0"/>
              <a:t>6/10 </a:t>
            </a:r>
            <a:endParaRPr lang="en-GB" dirty="0">
              <a:effectLst/>
            </a:endParaRPr>
          </a:p>
        </p:txBody>
      </p:sp>
      <p:pic>
        <p:nvPicPr>
          <p:cNvPr id="22" name="Picture 21">
            <a:extLst>
              <a:ext uri="{FF2B5EF4-FFF2-40B4-BE49-F238E27FC236}">
                <a16:creationId xmlns:a16="http://schemas.microsoft.com/office/drawing/2014/main" id="{8BE9FB75-A1C1-4FA6-ACFD-FAA62B30C89B}"/>
              </a:ext>
            </a:extLst>
          </p:cNvPr>
          <p:cNvPicPr>
            <a:picLocks noChangeAspect="1"/>
          </p:cNvPicPr>
          <p:nvPr/>
        </p:nvPicPr>
        <p:blipFill>
          <a:blip r:embed="rId3"/>
          <a:stretch>
            <a:fillRect/>
          </a:stretch>
        </p:blipFill>
        <p:spPr>
          <a:xfrm>
            <a:off x="4229960" y="1463605"/>
            <a:ext cx="4298053" cy="4176122"/>
          </a:xfrm>
          <a:prstGeom prst="rect">
            <a:avLst/>
          </a:prstGeom>
        </p:spPr>
      </p:pic>
    </p:spTree>
    <p:extLst>
      <p:ext uri="{BB962C8B-B14F-4D97-AF65-F5344CB8AC3E}">
        <p14:creationId xmlns:p14="http://schemas.microsoft.com/office/powerpoint/2010/main" val="339997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4B14D2-CECB-4D68-9874-330FB8A5D768}"/>
              </a:ext>
            </a:extLst>
          </p:cNvPr>
          <p:cNvSpPr txBox="1"/>
          <p:nvPr/>
        </p:nvSpPr>
        <p:spPr>
          <a:xfrm rot="20949250">
            <a:off x="3454283" y="1132368"/>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cuatro</a:t>
            </a:r>
          </a:p>
        </p:txBody>
      </p:sp>
      <p:sp>
        <p:nvSpPr>
          <p:cNvPr id="3" name="TextBox 2">
            <a:extLst>
              <a:ext uri="{FF2B5EF4-FFF2-40B4-BE49-F238E27FC236}">
                <a16:creationId xmlns:a16="http://schemas.microsoft.com/office/drawing/2014/main" id="{DA843F54-529E-4ED7-8410-748BE6B08418}"/>
              </a:ext>
            </a:extLst>
          </p:cNvPr>
          <p:cNvSpPr txBox="1"/>
          <p:nvPr/>
        </p:nvSpPr>
        <p:spPr>
          <a:xfrm rot="399586">
            <a:off x="8688796" y="105692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plan</a:t>
            </a:r>
          </a:p>
        </p:txBody>
      </p:sp>
      <p:sp>
        <p:nvSpPr>
          <p:cNvPr id="4" name="TextBox 3">
            <a:extLst>
              <a:ext uri="{FF2B5EF4-FFF2-40B4-BE49-F238E27FC236}">
                <a16:creationId xmlns:a16="http://schemas.microsoft.com/office/drawing/2014/main" id="{28D6EDAA-D59B-4A56-90D9-BC368C308B08}"/>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dos</a:t>
            </a:r>
          </a:p>
        </p:txBody>
      </p:sp>
      <p:sp>
        <p:nvSpPr>
          <p:cNvPr id="5" name="TextBox 4">
            <a:extLst>
              <a:ext uri="{FF2B5EF4-FFF2-40B4-BE49-F238E27FC236}">
                <a16:creationId xmlns:a16="http://schemas.microsoft.com/office/drawing/2014/main" id="{9A0DC52E-AF12-43F3-BA76-C3F0C38EA99A}"/>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uno</a:t>
            </a:r>
          </a:p>
        </p:txBody>
      </p:sp>
      <p:sp>
        <p:nvSpPr>
          <p:cNvPr id="6" name="TextBox 5">
            <a:extLst>
              <a:ext uri="{FF2B5EF4-FFF2-40B4-BE49-F238E27FC236}">
                <a16:creationId xmlns:a16="http://schemas.microsoft.com/office/drawing/2014/main" id="{84381327-984F-4342-9527-40DE4E5AE938}"/>
              </a:ext>
            </a:extLst>
          </p:cNvPr>
          <p:cNvSpPr txBox="1"/>
          <p:nvPr/>
        </p:nvSpPr>
        <p:spPr>
          <a:xfrm rot="21173064">
            <a:off x="7450708" y="4957080"/>
            <a:ext cx="294310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color</a:t>
            </a:r>
          </a:p>
        </p:txBody>
      </p:sp>
      <p:sp>
        <p:nvSpPr>
          <p:cNvPr id="7" name="TextBox 6">
            <a:extLst>
              <a:ext uri="{FF2B5EF4-FFF2-40B4-BE49-F238E27FC236}">
                <a16:creationId xmlns:a16="http://schemas.microsoft.com/office/drawing/2014/main" id="{3325C482-1A25-4934-99C8-F9CEBBD5F9D8}"/>
              </a:ext>
            </a:extLst>
          </p:cNvPr>
          <p:cNvSpPr txBox="1"/>
          <p:nvPr/>
        </p:nvSpPr>
        <p:spPr>
          <a:xfrm rot="21048927">
            <a:off x="8968849" y="3702233"/>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cinco</a:t>
            </a:r>
          </a:p>
        </p:txBody>
      </p:sp>
      <p:sp>
        <p:nvSpPr>
          <p:cNvPr id="8" name="TextBox 7">
            <a:extLst>
              <a:ext uri="{FF2B5EF4-FFF2-40B4-BE49-F238E27FC236}">
                <a16:creationId xmlns:a16="http://schemas.microsoft.com/office/drawing/2014/main" id="{51308243-6D7A-4590-A599-6B172D12BCCA}"/>
              </a:ext>
            </a:extLst>
          </p:cNvPr>
          <p:cNvSpPr txBox="1"/>
          <p:nvPr/>
        </p:nvSpPr>
        <p:spPr>
          <a:xfrm rot="190434">
            <a:off x="6341535" y="1056923"/>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la flor</a:t>
            </a:r>
          </a:p>
        </p:txBody>
      </p:sp>
      <p:sp>
        <p:nvSpPr>
          <p:cNvPr id="9" name="TextBox 8">
            <a:extLst>
              <a:ext uri="{FF2B5EF4-FFF2-40B4-BE49-F238E27FC236}">
                <a16:creationId xmlns:a16="http://schemas.microsoft.com/office/drawing/2014/main" id="{767FF413-17F5-4750-8ABD-04CA877ED71E}"/>
              </a:ext>
            </a:extLst>
          </p:cNvPr>
          <p:cNvSpPr txBox="1"/>
          <p:nvPr/>
        </p:nvSpPr>
        <p:spPr>
          <a:xfrm rot="399586">
            <a:off x="1542697" y="5293909"/>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seis</a:t>
            </a:r>
          </a:p>
        </p:txBody>
      </p:sp>
      <p:sp>
        <p:nvSpPr>
          <p:cNvPr id="10" name="TextBox 9">
            <a:extLst>
              <a:ext uri="{FF2B5EF4-FFF2-40B4-BE49-F238E27FC236}">
                <a16:creationId xmlns:a16="http://schemas.microsoft.com/office/drawing/2014/main" id="{D7EACA10-7F82-4DDB-9758-2F959B01B28C}"/>
              </a:ext>
            </a:extLst>
          </p:cNvPr>
          <p:cNvSpPr txBox="1"/>
          <p:nvPr/>
        </p:nvSpPr>
        <p:spPr>
          <a:xfrm rot="399586">
            <a:off x="1296731" y="3980986"/>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autor</a:t>
            </a:r>
          </a:p>
        </p:txBody>
      </p:sp>
      <p:sp>
        <p:nvSpPr>
          <p:cNvPr id="11" name="TextBox 10">
            <a:extLst>
              <a:ext uri="{FF2B5EF4-FFF2-40B4-BE49-F238E27FC236}">
                <a16:creationId xmlns:a16="http://schemas.microsoft.com/office/drawing/2014/main" id="{5C212D6E-0117-4D94-96FB-E4CEF302928F}"/>
              </a:ext>
            </a:extLst>
          </p:cNvPr>
          <p:cNvSpPr txBox="1"/>
          <p:nvPr/>
        </p:nvSpPr>
        <p:spPr>
          <a:xfrm rot="21027610">
            <a:off x="9280048" y="2333028"/>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tres</a:t>
            </a:r>
          </a:p>
        </p:txBody>
      </p:sp>
      <p:sp>
        <p:nvSpPr>
          <p:cNvPr id="12" name="TextBox 11">
            <a:extLst>
              <a:ext uri="{FF2B5EF4-FFF2-40B4-BE49-F238E27FC236}">
                <a16:creationId xmlns:a16="http://schemas.microsoft.com/office/drawing/2014/main" id="{1716E90C-8E47-484D-A7B3-2545735B5B91}"/>
              </a:ext>
            </a:extLst>
          </p:cNvPr>
          <p:cNvSpPr txBox="1"/>
          <p:nvPr/>
        </p:nvSpPr>
        <p:spPr>
          <a:xfrm rot="399586">
            <a:off x="737721" y="2593444"/>
            <a:ext cx="319449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profesor</a:t>
            </a:r>
          </a:p>
        </p:txBody>
      </p:sp>
      <p:sp>
        <p:nvSpPr>
          <p:cNvPr id="15" name="Oval 14">
            <a:extLst>
              <a:ext uri="{FF2B5EF4-FFF2-40B4-BE49-F238E27FC236}">
                <a16:creationId xmlns:a16="http://schemas.microsoft.com/office/drawing/2014/main" id="{E54AB8B4-7587-49BF-B221-F415F224AB3E}"/>
              </a:ext>
            </a:extLst>
          </p:cNvPr>
          <p:cNvSpPr/>
          <p:nvPr/>
        </p:nvSpPr>
        <p:spPr>
          <a:xfrm>
            <a:off x="810049" y="888807"/>
            <a:ext cx="2252582"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6" name="Title 15">
            <a:extLst>
              <a:ext uri="{FF2B5EF4-FFF2-40B4-BE49-F238E27FC236}">
                <a16:creationId xmlns:a16="http://schemas.microsoft.com/office/drawing/2014/main" id="{DE14A91E-C162-483A-B5A7-21E756A9A7E3}"/>
              </a:ext>
            </a:extLst>
          </p:cNvPr>
          <p:cNvSpPr>
            <a:spLocks noGrp="1"/>
          </p:cNvSpPr>
          <p:nvPr>
            <p:ph type="title"/>
          </p:nvPr>
        </p:nvSpPr>
        <p:spPr/>
        <p:txBody>
          <a:bodyPr>
            <a:normAutofit/>
          </a:bodyPr>
          <a:lstStyle/>
          <a:p>
            <a:r>
              <a:rPr lang="en-GB" dirty="0" err="1"/>
              <a:t>Vocabulario</a:t>
            </a:r>
            <a:r>
              <a:rPr lang="en-GB" dirty="0"/>
              <a:t> </a:t>
            </a:r>
            <a:r>
              <a:rPr lang="en-GB" b="0" dirty="0"/>
              <a:t>7/10 </a:t>
            </a:r>
            <a:endParaRPr lang="en-GB" dirty="0"/>
          </a:p>
        </p:txBody>
      </p:sp>
      <p:pic>
        <p:nvPicPr>
          <p:cNvPr id="22" name="Picture 21">
            <a:extLst>
              <a:ext uri="{FF2B5EF4-FFF2-40B4-BE49-F238E27FC236}">
                <a16:creationId xmlns:a16="http://schemas.microsoft.com/office/drawing/2014/main" id="{C061647E-9D04-4FCB-B002-6FE8088E0B6A}"/>
              </a:ext>
            </a:extLst>
          </p:cNvPr>
          <p:cNvPicPr>
            <a:picLocks noChangeAspect="1"/>
          </p:cNvPicPr>
          <p:nvPr/>
        </p:nvPicPr>
        <p:blipFill>
          <a:blip r:embed="rId3"/>
          <a:stretch>
            <a:fillRect/>
          </a:stretch>
        </p:blipFill>
        <p:spPr>
          <a:xfrm>
            <a:off x="4699199" y="1837806"/>
            <a:ext cx="3273836" cy="3182388"/>
          </a:xfrm>
          <a:prstGeom prst="rect">
            <a:avLst/>
          </a:prstGeom>
        </p:spPr>
      </p:pic>
    </p:spTree>
    <p:extLst>
      <p:ext uri="{BB962C8B-B14F-4D97-AF65-F5344CB8AC3E}">
        <p14:creationId xmlns:p14="http://schemas.microsoft.com/office/powerpoint/2010/main" val="103089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4E9972-DCB7-4322-9B20-E7F89677EE3F}"/>
              </a:ext>
            </a:extLst>
          </p:cNvPr>
          <p:cNvSpPr txBox="1"/>
          <p:nvPr/>
        </p:nvSpPr>
        <p:spPr>
          <a:xfrm rot="20949250">
            <a:off x="3612641" y="1567991"/>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cuatro</a:t>
            </a:r>
          </a:p>
        </p:txBody>
      </p:sp>
      <p:sp>
        <p:nvSpPr>
          <p:cNvPr id="3" name="TextBox 2">
            <a:extLst>
              <a:ext uri="{FF2B5EF4-FFF2-40B4-BE49-F238E27FC236}">
                <a16:creationId xmlns:a16="http://schemas.microsoft.com/office/drawing/2014/main" id="{CF4BABAD-AFB5-4D55-93DA-9DE3D8AC4E9E}"/>
              </a:ext>
            </a:extLst>
          </p:cNvPr>
          <p:cNvSpPr txBox="1"/>
          <p:nvPr/>
        </p:nvSpPr>
        <p:spPr>
          <a:xfrm rot="399586">
            <a:off x="8688796" y="105692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plan</a:t>
            </a:r>
          </a:p>
        </p:txBody>
      </p:sp>
      <p:sp>
        <p:nvSpPr>
          <p:cNvPr id="4" name="TextBox 3">
            <a:extLst>
              <a:ext uri="{FF2B5EF4-FFF2-40B4-BE49-F238E27FC236}">
                <a16:creationId xmlns:a16="http://schemas.microsoft.com/office/drawing/2014/main" id="{15789EB8-4287-4A98-ABFE-69C25661608D}"/>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dos</a:t>
            </a:r>
          </a:p>
        </p:txBody>
      </p:sp>
      <p:sp>
        <p:nvSpPr>
          <p:cNvPr id="5" name="TextBox 4">
            <a:extLst>
              <a:ext uri="{FF2B5EF4-FFF2-40B4-BE49-F238E27FC236}">
                <a16:creationId xmlns:a16="http://schemas.microsoft.com/office/drawing/2014/main" id="{0D91C5EC-87BD-416E-81F2-E57AB76F318D}"/>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uno</a:t>
            </a:r>
          </a:p>
        </p:txBody>
      </p:sp>
      <p:sp>
        <p:nvSpPr>
          <p:cNvPr id="6" name="TextBox 5">
            <a:extLst>
              <a:ext uri="{FF2B5EF4-FFF2-40B4-BE49-F238E27FC236}">
                <a16:creationId xmlns:a16="http://schemas.microsoft.com/office/drawing/2014/main" id="{A50CA4F9-0E36-43E1-9494-B4B4F3FA7FE2}"/>
              </a:ext>
            </a:extLst>
          </p:cNvPr>
          <p:cNvSpPr txBox="1"/>
          <p:nvPr/>
        </p:nvSpPr>
        <p:spPr>
          <a:xfrm rot="21173064">
            <a:off x="7450708" y="4957080"/>
            <a:ext cx="294310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color</a:t>
            </a:r>
          </a:p>
        </p:txBody>
      </p:sp>
      <p:sp>
        <p:nvSpPr>
          <p:cNvPr id="7" name="TextBox 6">
            <a:extLst>
              <a:ext uri="{FF2B5EF4-FFF2-40B4-BE49-F238E27FC236}">
                <a16:creationId xmlns:a16="http://schemas.microsoft.com/office/drawing/2014/main" id="{38CD5BE9-BDC0-48AC-8248-A75962B8D034}"/>
              </a:ext>
            </a:extLst>
          </p:cNvPr>
          <p:cNvSpPr txBox="1"/>
          <p:nvPr/>
        </p:nvSpPr>
        <p:spPr>
          <a:xfrm rot="21048927">
            <a:off x="8968849" y="3702233"/>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cinco</a:t>
            </a:r>
          </a:p>
        </p:txBody>
      </p:sp>
      <p:sp>
        <p:nvSpPr>
          <p:cNvPr id="8" name="TextBox 7">
            <a:extLst>
              <a:ext uri="{FF2B5EF4-FFF2-40B4-BE49-F238E27FC236}">
                <a16:creationId xmlns:a16="http://schemas.microsoft.com/office/drawing/2014/main" id="{67D1A31F-11E2-4A57-846D-D8B19B41AC79}"/>
              </a:ext>
            </a:extLst>
          </p:cNvPr>
          <p:cNvSpPr txBox="1"/>
          <p:nvPr/>
        </p:nvSpPr>
        <p:spPr>
          <a:xfrm rot="190434">
            <a:off x="6341535" y="1056923"/>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la flor</a:t>
            </a:r>
          </a:p>
        </p:txBody>
      </p:sp>
      <p:sp>
        <p:nvSpPr>
          <p:cNvPr id="9" name="TextBox 8">
            <a:extLst>
              <a:ext uri="{FF2B5EF4-FFF2-40B4-BE49-F238E27FC236}">
                <a16:creationId xmlns:a16="http://schemas.microsoft.com/office/drawing/2014/main" id="{9AFF07B8-8EB0-4CFA-8BB5-B46641C6806E}"/>
              </a:ext>
            </a:extLst>
          </p:cNvPr>
          <p:cNvSpPr txBox="1"/>
          <p:nvPr/>
        </p:nvSpPr>
        <p:spPr>
          <a:xfrm rot="399586">
            <a:off x="1542697" y="5293909"/>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seis</a:t>
            </a:r>
          </a:p>
        </p:txBody>
      </p:sp>
      <p:sp>
        <p:nvSpPr>
          <p:cNvPr id="10" name="TextBox 9">
            <a:extLst>
              <a:ext uri="{FF2B5EF4-FFF2-40B4-BE49-F238E27FC236}">
                <a16:creationId xmlns:a16="http://schemas.microsoft.com/office/drawing/2014/main" id="{6CD19060-D194-472E-9DA0-AE61048BF689}"/>
              </a:ext>
            </a:extLst>
          </p:cNvPr>
          <p:cNvSpPr txBox="1"/>
          <p:nvPr/>
        </p:nvSpPr>
        <p:spPr>
          <a:xfrm rot="399586">
            <a:off x="1296731" y="3980986"/>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autor</a:t>
            </a:r>
          </a:p>
        </p:txBody>
      </p:sp>
      <p:sp>
        <p:nvSpPr>
          <p:cNvPr id="11" name="TextBox 10">
            <a:extLst>
              <a:ext uri="{FF2B5EF4-FFF2-40B4-BE49-F238E27FC236}">
                <a16:creationId xmlns:a16="http://schemas.microsoft.com/office/drawing/2014/main" id="{C17DED41-D162-44E5-A53B-F20C1DFBFD22}"/>
              </a:ext>
            </a:extLst>
          </p:cNvPr>
          <p:cNvSpPr txBox="1"/>
          <p:nvPr/>
        </p:nvSpPr>
        <p:spPr>
          <a:xfrm rot="21027610">
            <a:off x="9280048" y="2333028"/>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tres</a:t>
            </a:r>
          </a:p>
        </p:txBody>
      </p:sp>
      <p:sp>
        <p:nvSpPr>
          <p:cNvPr id="12" name="TextBox 11">
            <a:extLst>
              <a:ext uri="{FF2B5EF4-FFF2-40B4-BE49-F238E27FC236}">
                <a16:creationId xmlns:a16="http://schemas.microsoft.com/office/drawing/2014/main" id="{8655EBE9-979F-4383-96D5-FAD85AF14CFB}"/>
              </a:ext>
            </a:extLst>
          </p:cNvPr>
          <p:cNvSpPr txBox="1"/>
          <p:nvPr/>
        </p:nvSpPr>
        <p:spPr>
          <a:xfrm rot="399586">
            <a:off x="737721" y="2593444"/>
            <a:ext cx="319449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profesor</a:t>
            </a:r>
          </a:p>
        </p:txBody>
      </p:sp>
      <p:sp>
        <p:nvSpPr>
          <p:cNvPr id="15" name="Oval 14">
            <a:extLst>
              <a:ext uri="{FF2B5EF4-FFF2-40B4-BE49-F238E27FC236}">
                <a16:creationId xmlns:a16="http://schemas.microsoft.com/office/drawing/2014/main" id="{3E12E39E-5FEF-4E3A-AC5F-6BE0CFD04782}"/>
              </a:ext>
            </a:extLst>
          </p:cNvPr>
          <p:cNvSpPr/>
          <p:nvPr/>
        </p:nvSpPr>
        <p:spPr>
          <a:xfrm>
            <a:off x="3135869" y="1365960"/>
            <a:ext cx="3010680"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6" name="Title 15">
            <a:extLst>
              <a:ext uri="{FF2B5EF4-FFF2-40B4-BE49-F238E27FC236}">
                <a16:creationId xmlns:a16="http://schemas.microsoft.com/office/drawing/2014/main" id="{C3D3F901-29AB-4412-B57F-403B85D348CB}"/>
              </a:ext>
            </a:extLst>
          </p:cNvPr>
          <p:cNvSpPr>
            <a:spLocks noGrp="1"/>
          </p:cNvSpPr>
          <p:nvPr>
            <p:ph type="title"/>
          </p:nvPr>
        </p:nvSpPr>
        <p:spPr/>
        <p:txBody>
          <a:bodyPr>
            <a:normAutofit/>
          </a:bodyPr>
          <a:lstStyle/>
          <a:p>
            <a:r>
              <a:rPr lang="en-GB" dirty="0" err="1"/>
              <a:t>Vocabulario</a:t>
            </a:r>
            <a:r>
              <a:rPr lang="en-GB" dirty="0"/>
              <a:t> </a:t>
            </a:r>
            <a:r>
              <a:rPr lang="en-GB" b="0" dirty="0"/>
              <a:t>8/10 </a:t>
            </a:r>
            <a:endParaRPr lang="en-GB" dirty="0"/>
          </a:p>
        </p:txBody>
      </p:sp>
      <p:pic>
        <p:nvPicPr>
          <p:cNvPr id="22" name="Picture 21">
            <a:extLst>
              <a:ext uri="{FF2B5EF4-FFF2-40B4-BE49-F238E27FC236}">
                <a16:creationId xmlns:a16="http://schemas.microsoft.com/office/drawing/2014/main" id="{A357900D-AA01-4201-9062-CA39EFC18CE5}"/>
              </a:ext>
            </a:extLst>
          </p:cNvPr>
          <p:cNvPicPr>
            <a:picLocks noChangeAspect="1"/>
          </p:cNvPicPr>
          <p:nvPr/>
        </p:nvPicPr>
        <p:blipFill>
          <a:blip r:embed="rId3"/>
          <a:stretch>
            <a:fillRect/>
          </a:stretch>
        </p:blipFill>
        <p:spPr>
          <a:xfrm>
            <a:off x="4499089" y="2026252"/>
            <a:ext cx="3273836" cy="3182388"/>
          </a:xfrm>
          <a:prstGeom prst="rect">
            <a:avLst/>
          </a:prstGeom>
        </p:spPr>
      </p:pic>
    </p:spTree>
    <p:extLst>
      <p:ext uri="{BB962C8B-B14F-4D97-AF65-F5344CB8AC3E}">
        <p14:creationId xmlns:p14="http://schemas.microsoft.com/office/powerpoint/2010/main" val="88876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23ADA5-CBA4-457F-84D3-4A353219F633}"/>
              </a:ext>
            </a:extLst>
          </p:cNvPr>
          <p:cNvSpPr txBox="1"/>
          <p:nvPr/>
        </p:nvSpPr>
        <p:spPr>
          <a:xfrm rot="20949250">
            <a:off x="3454283" y="1132368"/>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cuatro</a:t>
            </a:r>
          </a:p>
        </p:txBody>
      </p:sp>
      <p:sp>
        <p:nvSpPr>
          <p:cNvPr id="3" name="TextBox 2">
            <a:extLst>
              <a:ext uri="{FF2B5EF4-FFF2-40B4-BE49-F238E27FC236}">
                <a16:creationId xmlns:a16="http://schemas.microsoft.com/office/drawing/2014/main" id="{40B470CD-4461-461D-B21F-AE2725DE405B}"/>
              </a:ext>
            </a:extLst>
          </p:cNvPr>
          <p:cNvSpPr txBox="1"/>
          <p:nvPr/>
        </p:nvSpPr>
        <p:spPr>
          <a:xfrm rot="399586">
            <a:off x="8688796" y="105692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plan</a:t>
            </a:r>
          </a:p>
        </p:txBody>
      </p:sp>
      <p:sp>
        <p:nvSpPr>
          <p:cNvPr id="4" name="TextBox 3">
            <a:extLst>
              <a:ext uri="{FF2B5EF4-FFF2-40B4-BE49-F238E27FC236}">
                <a16:creationId xmlns:a16="http://schemas.microsoft.com/office/drawing/2014/main" id="{5304918A-9B2C-40CC-A910-47B1BC7A0FB4}"/>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dos</a:t>
            </a:r>
          </a:p>
        </p:txBody>
      </p:sp>
      <p:sp>
        <p:nvSpPr>
          <p:cNvPr id="5" name="TextBox 4">
            <a:extLst>
              <a:ext uri="{FF2B5EF4-FFF2-40B4-BE49-F238E27FC236}">
                <a16:creationId xmlns:a16="http://schemas.microsoft.com/office/drawing/2014/main" id="{C534A761-0E86-4123-AB53-BCECC5296BEE}"/>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uno</a:t>
            </a:r>
          </a:p>
        </p:txBody>
      </p:sp>
      <p:sp>
        <p:nvSpPr>
          <p:cNvPr id="6" name="TextBox 5">
            <a:extLst>
              <a:ext uri="{FF2B5EF4-FFF2-40B4-BE49-F238E27FC236}">
                <a16:creationId xmlns:a16="http://schemas.microsoft.com/office/drawing/2014/main" id="{C9E01A0D-AB1F-443E-B20D-5F348143CE35}"/>
              </a:ext>
            </a:extLst>
          </p:cNvPr>
          <p:cNvSpPr txBox="1"/>
          <p:nvPr/>
        </p:nvSpPr>
        <p:spPr>
          <a:xfrm rot="21173064">
            <a:off x="7450708" y="4957080"/>
            <a:ext cx="294310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color</a:t>
            </a:r>
          </a:p>
        </p:txBody>
      </p:sp>
      <p:sp>
        <p:nvSpPr>
          <p:cNvPr id="7" name="TextBox 6">
            <a:extLst>
              <a:ext uri="{FF2B5EF4-FFF2-40B4-BE49-F238E27FC236}">
                <a16:creationId xmlns:a16="http://schemas.microsoft.com/office/drawing/2014/main" id="{C52DCF92-A22C-4B73-A32D-4BD4E21FDA5E}"/>
              </a:ext>
            </a:extLst>
          </p:cNvPr>
          <p:cNvSpPr txBox="1"/>
          <p:nvPr/>
        </p:nvSpPr>
        <p:spPr>
          <a:xfrm rot="21048927">
            <a:off x="8968849" y="3702233"/>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cinco</a:t>
            </a:r>
          </a:p>
        </p:txBody>
      </p:sp>
      <p:sp>
        <p:nvSpPr>
          <p:cNvPr id="8" name="TextBox 7">
            <a:extLst>
              <a:ext uri="{FF2B5EF4-FFF2-40B4-BE49-F238E27FC236}">
                <a16:creationId xmlns:a16="http://schemas.microsoft.com/office/drawing/2014/main" id="{C80C49D9-C12F-47ED-B0F8-FEEB69DE871D}"/>
              </a:ext>
            </a:extLst>
          </p:cNvPr>
          <p:cNvSpPr txBox="1"/>
          <p:nvPr/>
        </p:nvSpPr>
        <p:spPr>
          <a:xfrm rot="190434">
            <a:off x="6341535" y="1056923"/>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la flor</a:t>
            </a:r>
          </a:p>
        </p:txBody>
      </p:sp>
      <p:sp>
        <p:nvSpPr>
          <p:cNvPr id="9" name="TextBox 8">
            <a:extLst>
              <a:ext uri="{FF2B5EF4-FFF2-40B4-BE49-F238E27FC236}">
                <a16:creationId xmlns:a16="http://schemas.microsoft.com/office/drawing/2014/main" id="{EC7B7DEA-E96B-47BC-AE4C-CAEA867FB1B4}"/>
              </a:ext>
            </a:extLst>
          </p:cNvPr>
          <p:cNvSpPr txBox="1"/>
          <p:nvPr/>
        </p:nvSpPr>
        <p:spPr>
          <a:xfrm rot="399586">
            <a:off x="1542697" y="5293909"/>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seis</a:t>
            </a:r>
          </a:p>
        </p:txBody>
      </p:sp>
      <p:sp>
        <p:nvSpPr>
          <p:cNvPr id="10" name="TextBox 9">
            <a:extLst>
              <a:ext uri="{FF2B5EF4-FFF2-40B4-BE49-F238E27FC236}">
                <a16:creationId xmlns:a16="http://schemas.microsoft.com/office/drawing/2014/main" id="{201874E0-2692-4B77-9AF3-B6DA0B3E4349}"/>
              </a:ext>
            </a:extLst>
          </p:cNvPr>
          <p:cNvSpPr txBox="1"/>
          <p:nvPr/>
        </p:nvSpPr>
        <p:spPr>
          <a:xfrm rot="399586">
            <a:off x="1296731" y="3980986"/>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autor</a:t>
            </a:r>
          </a:p>
        </p:txBody>
      </p:sp>
      <p:sp>
        <p:nvSpPr>
          <p:cNvPr id="11" name="TextBox 10">
            <a:extLst>
              <a:ext uri="{FF2B5EF4-FFF2-40B4-BE49-F238E27FC236}">
                <a16:creationId xmlns:a16="http://schemas.microsoft.com/office/drawing/2014/main" id="{7E99ECB7-1C2D-4346-8CC7-A12BD02A82FB}"/>
              </a:ext>
            </a:extLst>
          </p:cNvPr>
          <p:cNvSpPr txBox="1"/>
          <p:nvPr/>
        </p:nvSpPr>
        <p:spPr>
          <a:xfrm rot="21027610">
            <a:off x="9280048" y="2333028"/>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tres</a:t>
            </a:r>
          </a:p>
        </p:txBody>
      </p:sp>
      <p:sp>
        <p:nvSpPr>
          <p:cNvPr id="12" name="TextBox 11">
            <a:extLst>
              <a:ext uri="{FF2B5EF4-FFF2-40B4-BE49-F238E27FC236}">
                <a16:creationId xmlns:a16="http://schemas.microsoft.com/office/drawing/2014/main" id="{F8796F3B-FA11-4926-A4B5-676B1DF460CE}"/>
              </a:ext>
            </a:extLst>
          </p:cNvPr>
          <p:cNvSpPr txBox="1"/>
          <p:nvPr/>
        </p:nvSpPr>
        <p:spPr>
          <a:xfrm rot="399586">
            <a:off x="737721" y="2593444"/>
            <a:ext cx="319449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profesor</a:t>
            </a:r>
          </a:p>
        </p:txBody>
      </p:sp>
      <p:sp>
        <p:nvSpPr>
          <p:cNvPr id="15" name="Oval 14">
            <a:extLst>
              <a:ext uri="{FF2B5EF4-FFF2-40B4-BE49-F238E27FC236}">
                <a16:creationId xmlns:a16="http://schemas.microsoft.com/office/drawing/2014/main" id="{522FAF0E-4D22-44C4-9D7E-0C756240CD69}"/>
              </a:ext>
            </a:extLst>
          </p:cNvPr>
          <p:cNvSpPr/>
          <p:nvPr/>
        </p:nvSpPr>
        <p:spPr>
          <a:xfrm>
            <a:off x="6010730" y="740380"/>
            <a:ext cx="2327339"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6" name="Title 15">
            <a:extLst>
              <a:ext uri="{FF2B5EF4-FFF2-40B4-BE49-F238E27FC236}">
                <a16:creationId xmlns:a16="http://schemas.microsoft.com/office/drawing/2014/main" id="{9DB6860C-BEC5-49D7-8491-77E9893F25A9}"/>
              </a:ext>
            </a:extLst>
          </p:cNvPr>
          <p:cNvSpPr>
            <a:spLocks noGrp="1"/>
          </p:cNvSpPr>
          <p:nvPr>
            <p:ph type="title"/>
          </p:nvPr>
        </p:nvSpPr>
        <p:spPr/>
        <p:txBody>
          <a:bodyPr>
            <a:normAutofit fontScale="90000"/>
          </a:bodyPr>
          <a:lstStyle/>
          <a:p>
            <a:r>
              <a:rPr lang="en-GB" sz="4000" dirty="0" err="1"/>
              <a:t>Vocabulario</a:t>
            </a:r>
            <a:r>
              <a:rPr lang="en-GB" sz="4000" dirty="0"/>
              <a:t> </a:t>
            </a:r>
            <a:r>
              <a:rPr lang="en-GB" sz="4000" b="0" dirty="0"/>
              <a:t>9/10 </a:t>
            </a:r>
            <a:endParaRPr lang="en-GB" dirty="0"/>
          </a:p>
        </p:txBody>
      </p:sp>
      <p:pic>
        <p:nvPicPr>
          <p:cNvPr id="22" name="Picture 21">
            <a:extLst>
              <a:ext uri="{FF2B5EF4-FFF2-40B4-BE49-F238E27FC236}">
                <a16:creationId xmlns:a16="http://schemas.microsoft.com/office/drawing/2014/main" id="{5614F440-72DF-4B87-ACC5-959F523856C4}"/>
              </a:ext>
            </a:extLst>
          </p:cNvPr>
          <p:cNvPicPr>
            <a:picLocks noChangeAspect="1"/>
          </p:cNvPicPr>
          <p:nvPr/>
        </p:nvPicPr>
        <p:blipFill>
          <a:blip r:embed="rId3"/>
          <a:stretch>
            <a:fillRect/>
          </a:stretch>
        </p:blipFill>
        <p:spPr>
          <a:xfrm>
            <a:off x="4510586" y="2019704"/>
            <a:ext cx="3273836" cy="3182388"/>
          </a:xfrm>
          <a:prstGeom prst="rect">
            <a:avLst/>
          </a:prstGeom>
        </p:spPr>
      </p:pic>
    </p:spTree>
    <p:extLst>
      <p:ext uri="{BB962C8B-B14F-4D97-AF65-F5344CB8AC3E}">
        <p14:creationId xmlns:p14="http://schemas.microsoft.com/office/powerpoint/2010/main" val="261882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5FE8F0-0398-49FC-972F-8EC86A3A342C}"/>
              </a:ext>
            </a:extLst>
          </p:cNvPr>
          <p:cNvSpPr txBox="1"/>
          <p:nvPr/>
        </p:nvSpPr>
        <p:spPr>
          <a:xfrm rot="20949250">
            <a:off x="3454283" y="1132368"/>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cuatro</a:t>
            </a:r>
          </a:p>
        </p:txBody>
      </p:sp>
      <p:sp>
        <p:nvSpPr>
          <p:cNvPr id="3" name="TextBox 2">
            <a:extLst>
              <a:ext uri="{FF2B5EF4-FFF2-40B4-BE49-F238E27FC236}">
                <a16:creationId xmlns:a16="http://schemas.microsoft.com/office/drawing/2014/main" id="{A4104A08-E321-41D4-9379-26BEEBF0E03F}"/>
              </a:ext>
            </a:extLst>
          </p:cNvPr>
          <p:cNvSpPr txBox="1"/>
          <p:nvPr/>
        </p:nvSpPr>
        <p:spPr>
          <a:xfrm rot="399586">
            <a:off x="8688796" y="105692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plan</a:t>
            </a:r>
          </a:p>
        </p:txBody>
      </p:sp>
      <p:sp>
        <p:nvSpPr>
          <p:cNvPr id="4" name="TextBox 3">
            <a:extLst>
              <a:ext uri="{FF2B5EF4-FFF2-40B4-BE49-F238E27FC236}">
                <a16:creationId xmlns:a16="http://schemas.microsoft.com/office/drawing/2014/main" id="{92B1B3B5-85E3-4DEF-8F9C-B0D33B3CECD5}"/>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dos</a:t>
            </a:r>
          </a:p>
        </p:txBody>
      </p:sp>
      <p:sp>
        <p:nvSpPr>
          <p:cNvPr id="5" name="TextBox 4">
            <a:extLst>
              <a:ext uri="{FF2B5EF4-FFF2-40B4-BE49-F238E27FC236}">
                <a16:creationId xmlns:a16="http://schemas.microsoft.com/office/drawing/2014/main" id="{08CDB129-F83A-4C9A-BD31-E5470726B195}"/>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uno</a:t>
            </a:r>
          </a:p>
        </p:txBody>
      </p:sp>
      <p:sp>
        <p:nvSpPr>
          <p:cNvPr id="6" name="TextBox 5">
            <a:extLst>
              <a:ext uri="{FF2B5EF4-FFF2-40B4-BE49-F238E27FC236}">
                <a16:creationId xmlns:a16="http://schemas.microsoft.com/office/drawing/2014/main" id="{F67EE20F-E783-4FC0-B378-72E95FE5A560}"/>
              </a:ext>
            </a:extLst>
          </p:cNvPr>
          <p:cNvSpPr txBox="1"/>
          <p:nvPr/>
        </p:nvSpPr>
        <p:spPr>
          <a:xfrm rot="21173064">
            <a:off x="7450708" y="4957080"/>
            <a:ext cx="294310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color</a:t>
            </a:r>
          </a:p>
        </p:txBody>
      </p:sp>
      <p:sp>
        <p:nvSpPr>
          <p:cNvPr id="7" name="TextBox 6">
            <a:extLst>
              <a:ext uri="{FF2B5EF4-FFF2-40B4-BE49-F238E27FC236}">
                <a16:creationId xmlns:a16="http://schemas.microsoft.com/office/drawing/2014/main" id="{FAFA3C75-E3A0-4782-AE14-095E1D2BA4D7}"/>
              </a:ext>
            </a:extLst>
          </p:cNvPr>
          <p:cNvSpPr txBox="1"/>
          <p:nvPr/>
        </p:nvSpPr>
        <p:spPr>
          <a:xfrm rot="21048927">
            <a:off x="8968849" y="3702233"/>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cinco</a:t>
            </a:r>
          </a:p>
        </p:txBody>
      </p:sp>
      <p:sp>
        <p:nvSpPr>
          <p:cNvPr id="8" name="TextBox 7">
            <a:extLst>
              <a:ext uri="{FF2B5EF4-FFF2-40B4-BE49-F238E27FC236}">
                <a16:creationId xmlns:a16="http://schemas.microsoft.com/office/drawing/2014/main" id="{DAF63166-6519-4322-B799-C16C2D03452A}"/>
              </a:ext>
            </a:extLst>
          </p:cNvPr>
          <p:cNvSpPr txBox="1"/>
          <p:nvPr/>
        </p:nvSpPr>
        <p:spPr>
          <a:xfrm rot="190434">
            <a:off x="6341535" y="1056923"/>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la flor</a:t>
            </a:r>
          </a:p>
        </p:txBody>
      </p:sp>
      <p:sp>
        <p:nvSpPr>
          <p:cNvPr id="9" name="TextBox 8">
            <a:extLst>
              <a:ext uri="{FF2B5EF4-FFF2-40B4-BE49-F238E27FC236}">
                <a16:creationId xmlns:a16="http://schemas.microsoft.com/office/drawing/2014/main" id="{A2C7AA25-7C60-4BA4-96D9-EEE93E66046B}"/>
              </a:ext>
            </a:extLst>
          </p:cNvPr>
          <p:cNvSpPr txBox="1"/>
          <p:nvPr/>
        </p:nvSpPr>
        <p:spPr>
          <a:xfrm rot="399586">
            <a:off x="1542697" y="5293909"/>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seis</a:t>
            </a:r>
          </a:p>
        </p:txBody>
      </p:sp>
      <p:sp>
        <p:nvSpPr>
          <p:cNvPr id="10" name="TextBox 9">
            <a:extLst>
              <a:ext uri="{FF2B5EF4-FFF2-40B4-BE49-F238E27FC236}">
                <a16:creationId xmlns:a16="http://schemas.microsoft.com/office/drawing/2014/main" id="{D1E486AE-17C8-4831-92C3-3968B4EE6C12}"/>
              </a:ext>
            </a:extLst>
          </p:cNvPr>
          <p:cNvSpPr txBox="1"/>
          <p:nvPr/>
        </p:nvSpPr>
        <p:spPr>
          <a:xfrm rot="399586">
            <a:off x="1296731" y="3980986"/>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autor</a:t>
            </a:r>
          </a:p>
        </p:txBody>
      </p:sp>
      <p:sp>
        <p:nvSpPr>
          <p:cNvPr id="11" name="TextBox 10">
            <a:extLst>
              <a:ext uri="{FF2B5EF4-FFF2-40B4-BE49-F238E27FC236}">
                <a16:creationId xmlns:a16="http://schemas.microsoft.com/office/drawing/2014/main" id="{60084696-7D4A-4E2F-9061-13F6684BB668}"/>
              </a:ext>
            </a:extLst>
          </p:cNvPr>
          <p:cNvSpPr txBox="1"/>
          <p:nvPr/>
        </p:nvSpPr>
        <p:spPr>
          <a:xfrm rot="21027610">
            <a:off x="9280048" y="2333028"/>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tres</a:t>
            </a:r>
          </a:p>
        </p:txBody>
      </p:sp>
      <p:sp>
        <p:nvSpPr>
          <p:cNvPr id="12" name="TextBox 11">
            <a:extLst>
              <a:ext uri="{FF2B5EF4-FFF2-40B4-BE49-F238E27FC236}">
                <a16:creationId xmlns:a16="http://schemas.microsoft.com/office/drawing/2014/main" id="{8758FBEC-33F7-467D-A0F6-86AC204CC2EB}"/>
              </a:ext>
            </a:extLst>
          </p:cNvPr>
          <p:cNvSpPr txBox="1"/>
          <p:nvPr/>
        </p:nvSpPr>
        <p:spPr>
          <a:xfrm rot="399586">
            <a:off x="737721" y="2593444"/>
            <a:ext cx="319449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 profesor</a:t>
            </a:r>
          </a:p>
        </p:txBody>
      </p:sp>
      <p:sp>
        <p:nvSpPr>
          <p:cNvPr id="15" name="Oval 14">
            <a:extLst>
              <a:ext uri="{FF2B5EF4-FFF2-40B4-BE49-F238E27FC236}">
                <a16:creationId xmlns:a16="http://schemas.microsoft.com/office/drawing/2014/main" id="{6D46FBE0-644F-4620-B4D9-120FE45611FB}"/>
              </a:ext>
            </a:extLst>
          </p:cNvPr>
          <p:cNvSpPr/>
          <p:nvPr/>
        </p:nvSpPr>
        <p:spPr>
          <a:xfrm>
            <a:off x="8621874" y="3441180"/>
            <a:ext cx="2327339"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16" name="Title 15">
            <a:extLst>
              <a:ext uri="{FF2B5EF4-FFF2-40B4-BE49-F238E27FC236}">
                <a16:creationId xmlns:a16="http://schemas.microsoft.com/office/drawing/2014/main" id="{D206605E-0F19-4444-AD75-1D591E4A14AD}"/>
              </a:ext>
            </a:extLst>
          </p:cNvPr>
          <p:cNvSpPr>
            <a:spLocks noGrp="1"/>
          </p:cNvSpPr>
          <p:nvPr>
            <p:ph type="title"/>
          </p:nvPr>
        </p:nvSpPr>
        <p:spPr>
          <a:xfrm>
            <a:off x="0" y="213557"/>
            <a:ext cx="4609413" cy="647577"/>
          </a:xfrm>
        </p:spPr>
        <p:txBody>
          <a:bodyPr>
            <a:normAutofit/>
          </a:bodyPr>
          <a:lstStyle/>
          <a:p>
            <a:r>
              <a:rPr lang="en-GB" dirty="0" err="1"/>
              <a:t>Vocabulario</a:t>
            </a:r>
            <a:r>
              <a:rPr lang="en-GB" dirty="0"/>
              <a:t> </a:t>
            </a:r>
            <a:r>
              <a:rPr lang="en-GB" b="0" dirty="0"/>
              <a:t>10/10 </a:t>
            </a:r>
            <a:endParaRPr lang="en-GB" dirty="0"/>
          </a:p>
        </p:txBody>
      </p:sp>
      <p:pic>
        <p:nvPicPr>
          <p:cNvPr id="22" name="Picture 21">
            <a:extLst>
              <a:ext uri="{FF2B5EF4-FFF2-40B4-BE49-F238E27FC236}">
                <a16:creationId xmlns:a16="http://schemas.microsoft.com/office/drawing/2014/main" id="{F720889B-F899-40A4-967B-A1E833891C1C}"/>
              </a:ext>
            </a:extLst>
          </p:cNvPr>
          <p:cNvPicPr>
            <a:picLocks noChangeAspect="1"/>
          </p:cNvPicPr>
          <p:nvPr/>
        </p:nvPicPr>
        <p:blipFill>
          <a:blip r:embed="rId3"/>
          <a:stretch>
            <a:fillRect/>
          </a:stretch>
        </p:blipFill>
        <p:spPr>
          <a:xfrm>
            <a:off x="4683130" y="2073839"/>
            <a:ext cx="3005588" cy="2926334"/>
          </a:xfrm>
          <a:prstGeom prst="rect">
            <a:avLst/>
          </a:prstGeom>
        </p:spPr>
      </p:pic>
    </p:spTree>
    <p:extLst>
      <p:ext uri="{BB962C8B-B14F-4D97-AF65-F5344CB8AC3E}">
        <p14:creationId xmlns:p14="http://schemas.microsoft.com/office/powerpoint/2010/main" val="114104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448050" cy="647577"/>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a:extLst>
              <a:ext uri="{FF2B5EF4-FFF2-40B4-BE49-F238E27FC236}">
                <a16:creationId xmlns:a16="http://schemas.microsoft.com/office/drawing/2014/main" id="{7756A670-2936-483A-B9E2-83C1E77ED5BA}"/>
              </a:ext>
            </a:extLst>
          </p:cNvPr>
          <p:cNvSpPr>
            <a:spLocks noChangeArrowheads="1"/>
          </p:cNvSpPr>
          <p:nvPr/>
        </p:nvSpPr>
        <p:spPr bwMode="auto">
          <a:xfrm>
            <a:off x="9898474" y="1381084"/>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ndParaRPr>
          </a:p>
        </p:txBody>
      </p:sp>
      <p:sp>
        <p:nvSpPr>
          <p:cNvPr id="8" name="Rectangle 3">
            <a:extLst>
              <a:ext uri="{FF2B5EF4-FFF2-40B4-BE49-F238E27FC236}">
                <a16:creationId xmlns:a16="http://schemas.microsoft.com/office/drawing/2014/main" id="{BCA47FF4-FD82-4942-B434-C42D94C5E6A4}"/>
              </a:ext>
            </a:extLst>
          </p:cNvPr>
          <p:cNvSpPr>
            <a:spLocks noChangeArrowheads="1"/>
          </p:cNvSpPr>
          <p:nvPr/>
        </p:nvSpPr>
        <p:spPr bwMode="auto">
          <a:xfrm>
            <a:off x="9896108" y="1381082"/>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a typeface="+mn-ea"/>
              <a:cs typeface="+mn-cs"/>
            </a:endParaRPr>
          </a:p>
        </p:txBody>
      </p:sp>
      <p:sp>
        <p:nvSpPr>
          <p:cNvPr id="9" name="Line 4">
            <a:extLst>
              <a:ext uri="{FF2B5EF4-FFF2-40B4-BE49-F238E27FC236}">
                <a16:creationId xmlns:a16="http://schemas.microsoft.com/office/drawing/2014/main" id="{959FBE61-0F6A-477D-AF96-2866EE740D00}"/>
              </a:ext>
            </a:extLst>
          </p:cNvPr>
          <p:cNvSpPr>
            <a:spLocks noChangeShapeType="1"/>
          </p:cNvSpPr>
          <p:nvPr/>
        </p:nvSpPr>
        <p:spPr bwMode="auto">
          <a:xfrm>
            <a:off x="10581847" y="1369656"/>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0" name="Line 7">
            <a:extLst>
              <a:ext uri="{FF2B5EF4-FFF2-40B4-BE49-F238E27FC236}">
                <a16:creationId xmlns:a16="http://schemas.microsoft.com/office/drawing/2014/main" id="{A7B1A2F4-A9A9-40FE-B1A2-50A9D1E90BE2}"/>
              </a:ext>
            </a:extLst>
          </p:cNvPr>
          <p:cNvSpPr>
            <a:spLocks noChangeShapeType="1"/>
          </p:cNvSpPr>
          <p:nvPr/>
        </p:nvSpPr>
        <p:spPr bwMode="auto">
          <a:xfrm>
            <a:off x="10606535" y="1369656"/>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1" name="Line 9">
            <a:extLst>
              <a:ext uri="{FF2B5EF4-FFF2-40B4-BE49-F238E27FC236}">
                <a16:creationId xmlns:a16="http://schemas.microsoft.com/office/drawing/2014/main" id="{9ACC7101-72EE-41EA-BE1B-F7B0FF042EFD}"/>
              </a:ext>
            </a:extLst>
          </p:cNvPr>
          <p:cNvSpPr>
            <a:spLocks noChangeShapeType="1"/>
          </p:cNvSpPr>
          <p:nvPr/>
        </p:nvSpPr>
        <p:spPr bwMode="auto">
          <a:xfrm>
            <a:off x="10581847" y="5525915"/>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2" name="Text Box 10">
            <a:extLst>
              <a:ext uri="{FF2B5EF4-FFF2-40B4-BE49-F238E27FC236}">
                <a16:creationId xmlns:a16="http://schemas.microsoft.com/office/drawing/2014/main" id="{F4796B01-E122-4995-A9B5-9721F573878A}"/>
              </a:ext>
            </a:extLst>
          </p:cNvPr>
          <p:cNvSpPr txBox="1">
            <a:spLocks noChangeArrowheads="1"/>
          </p:cNvSpPr>
          <p:nvPr/>
        </p:nvSpPr>
        <p:spPr bwMode="auto">
          <a:xfrm>
            <a:off x="10690242" y="2959391"/>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mj-lt"/>
              </a:rPr>
              <a:t>Segundos</a:t>
            </a:r>
            <a:endParaRPr lang="en-GB" b="1" dirty="0">
              <a:solidFill>
                <a:srgbClr val="5B9BD5">
                  <a:lumMod val="50000"/>
                </a:srgbClr>
              </a:solidFill>
              <a:latin typeface="+mj-lt"/>
            </a:endParaRPr>
          </a:p>
        </p:txBody>
      </p:sp>
      <p:sp>
        <p:nvSpPr>
          <p:cNvPr id="13" name="Text Box 12">
            <a:extLst>
              <a:ext uri="{FF2B5EF4-FFF2-40B4-BE49-F238E27FC236}">
                <a16:creationId xmlns:a16="http://schemas.microsoft.com/office/drawing/2014/main" id="{B8A7E3F9-E4CB-4E4A-BE6C-8F7E1C558CE3}"/>
              </a:ext>
            </a:extLst>
          </p:cNvPr>
          <p:cNvSpPr txBox="1">
            <a:spLocks noChangeArrowheads="1"/>
          </p:cNvSpPr>
          <p:nvPr/>
        </p:nvSpPr>
        <p:spPr bwMode="auto">
          <a:xfrm>
            <a:off x="10823326" y="1211805"/>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60</a:t>
            </a:r>
          </a:p>
        </p:txBody>
      </p:sp>
      <p:sp>
        <p:nvSpPr>
          <p:cNvPr id="14" name="Text Box 14">
            <a:extLst>
              <a:ext uri="{FF2B5EF4-FFF2-40B4-BE49-F238E27FC236}">
                <a16:creationId xmlns:a16="http://schemas.microsoft.com/office/drawing/2014/main" id="{3FE4DE44-8F75-4583-9680-767D34ED18AF}"/>
              </a:ext>
            </a:extLst>
          </p:cNvPr>
          <p:cNvSpPr txBox="1">
            <a:spLocks noChangeArrowheads="1"/>
          </p:cNvSpPr>
          <p:nvPr/>
        </p:nvSpPr>
        <p:spPr bwMode="auto">
          <a:xfrm>
            <a:off x="10798638" y="534538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0</a:t>
            </a:r>
          </a:p>
        </p:txBody>
      </p:sp>
      <p:graphicFrame>
        <p:nvGraphicFramePr>
          <p:cNvPr id="15" name="Table 14">
            <a:extLst>
              <a:ext uri="{FF2B5EF4-FFF2-40B4-BE49-F238E27FC236}">
                <a16:creationId xmlns:a16="http://schemas.microsoft.com/office/drawing/2014/main" id="{AE3B5DFD-96C2-4BCD-A584-87D899A2358E}"/>
              </a:ext>
            </a:extLst>
          </p:cNvPr>
          <p:cNvGraphicFramePr>
            <a:graphicFrameLocks noGrp="1"/>
          </p:cNvGraphicFramePr>
          <p:nvPr>
            <p:extLst>
              <p:ext uri="{D42A27DB-BD31-4B8C-83A1-F6EECF244321}">
                <p14:modId xmlns:p14="http://schemas.microsoft.com/office/powerpoint/2010/main" val="2453390008"/>
              </p:ext>
            </p:extLst>
          </p:nvPr>
        </p:nvGraphicFramePr>
        <p:xfrm>
          <a:off x="2210937" y="1211805"/>
          <a:ext cx="6690099" cy="4757335"/>
        </p:xfrm>
        <a:graphic>
          <a:graphicData uri="http://schemas.openxmlformats.org/drawingml/2006/table">
            <a:tbl>
              <a:tblPr firstRow="1" firstCol="1" bandRow="1"/>
              <a:tblGrid>
                <a:gridCol w="573024">
                  <a:extLst>
                    <a:ext uri="{9D8B030D-6E8A-4147-A177-3AD203B41FA5}">
                      <a16:colId xmlns:a16="http://schemas.microsoft.com/office/drawing/2014/main" val="20000"/>
                    </a:ext>
                  </a:extLst>
                </a:gridCol>
                <a:gridCol w="1938164">
                  <a:extLst>
                    <a:ext uri="{9D8B030D-6E8A-4147-A177-3AD203B41FA5}">
                      <a16:colId xmlns:a16="http://schemas.microsoft.com/office/drawing/2014/main" val="20001"/>
                    </a:ext>
                  </a:extLst>
                </a:gridCol>
                <a:gridCol w="4178911">
                  <a:extLst>
                    <a:ext uri="{9D8B030D-6E8A-4147-A177-3AD203B41FA5}">
                      <a16:colId xmlns:a16="http://schemas.microsoft.com/office/drawing/2014/main" val="20002"/>
                    </a:ext>
                  </a:extLst>
                </a:gridCol>
              </a:tblGrid>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nSpc>
                          <a:spcPct val="107000"/>
                        </a:lnSpc>
                        <a:spcAft>
                          <a:spcPts val="0"/>
                        </a:spcAft>
                      </a:pPr>
                      <a:r>
                        <a:rPr lang="en-GB" sz="2000" b="1" dirty="0">
                          <a:solidFill>
                            <a:schemeClr val="tx1"/>
                          </a:solidFill>
                          <a:effectLst/>
                          <a:latin typeface="+mn-lt"/>
                        </a:rPr>
                        <a:t> </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rPr>
                        <a:t>Español</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rPr>
                        <a:t>Inglés</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rPr>
                        <a:t>1</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chemeClr val="tx1"/>
                          </a:solidFill>
                          <a:effectLst/>
                          <a:latin typeface="+mn-lt"/>
                          <a:ea typeface="SimSun" panose="02010600030101010101" pitchFamily="2" charset="-122"/>
                          <a:cs typeface="Times New Roman" panose="02020603050405020304" pitchFamily="18" charset="0"/>
                        </a:rPr>
                        <a:t>siete</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seven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rPr>
                        <a:t>2</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chemeClr val="tx1"/>
                          </a:solidFill>
                          <a:effectLst/>
                          <a:latin typeface="+mn-lt"/>
                          <a:ea typeface="SimSun" panose="02010600030101010101" pitchFamily="2" charset="-122"/>
                          <a:cs typeface="Times New Roman" panose="02020603050405020304" pitchFamily="18" charset="0"/>
                        </a:rPr>
                        <a:t>ocho</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eight</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rPr>
                        <a:t>3</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nueve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nine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rPr>
                        <a:t>4</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err="1">
                          <a:solidFill>
                            <a:schemeClr val="tx1"/>
                          </a:solidFill>
                          <a:effectLst/>
                          <a:latin typeface="+mn-lt"/>
                          <a:ea typeface="SimSun" panose="02010600030101010101" pitchFamily="2" charset="-122"/>
                          <a:cs typeface="Times New Roman" panose="02020603050405020304" pitchFamily="18" charset="0"/>
                        </a:rPr>
                        <a:t>diez</a:t>
                      </a:r>
                      <a:endParaRPr lang="en-GB" sz="2000" kern="12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chemeClr val="tx1"/>
                          </a:solidFill>
                          <a:effectLst/>
                          <a:latin typeface="+mn-lt"/>
                          <a:ea typeface="SimSun" panose="02010600030101010101" pitchFamily="2" charset="-122"/>
                          <a:cs typeface="Times New Roman" panose="02020603050405020304" pitchFamily="18" charset="0"/>
                        </a:rPr>
                        <a:t>ten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rPr>
                        <a:t>5</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once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eleven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6</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chemeClr val="tx1"/>
                          </a:solidFill>
                          <a:effectLst/>
                          <a:latin typeface="+mn-lt"/>
                          <a:ea typeface="SimSun" panose="02010600030101010101" pitchFamily="2" charset="-122"/>
                          <a:cs typeface="Times New Roman" panose="02020603050405020304" pitchFamily="18" charset="0"/>
                        </a:rPr>
                        <a:t>doce</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twelve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7</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una </a:t>
                      </a:r>
                      <a:r>
                        <a:rPr lang="en-GB" sz="2000" dirty="0" err="1">
                          <a:solidFill>
                            <a:schemeClr val="tx1"/>
                          </a:solidFill>
                          <a:effectLst/>
                          <a:latin typeface="+mn-lt"/>
                          <a:ea typeface="SimSun" panose="02010600030101010101" pitchFamily="2" charset="-122"/>
                          <a:cs typeface="Times New Roman" panose="02020603050405020304" pitchFamily="18" charset="0"/>
                        </a:rPr>
                        <a:t>autora</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female author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8</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una </a:t>
                      </a:r>
                      <a:r>
                        <a:rPr lang="en-GB" sz="2000" dirty="0" err="1">
                          <a:solidFill>
                            <a:schemeClr val="tx1"/>
                          </a:solidFill>
                          <a:effectLst/>
                          <a:latin typeface="+mn-lt"/>
                          <a:ea typeface="SimSun" panose="02010600030101010101" pitchFamily="2" charset="-122"/>
                          <a:cs typeface="Times New Roman" panose="02020603050405020304" pitchFamily="18" charset="0"/>
                        </a:rPr>
                        <a:t>profesora</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female teacher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9</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un director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male</a:t>
                      </a:r>
                      <a:r>
                        <a:rPr lang="en-GB" sz="2000" baseline="0" dirty="0">
                          <a:solidFill>
                            <a:schemeClr val="tx1"/>
                          </a:solidFill>
                          <a:effectLst/>
                          <a:latin typeface="+mn-lt"/>
                          <a:ea typeface="SimSun" panose="02010600030101010101" pitchFamily="2" charset="-122"/>
                          <a:cs typeface="Times New Roman" panose="02020603050405020304" pitchFamily="18" charset="0"/>
                        </a:rPr>
                        <a:t> director, </a:t>
                      </a:r>
                      <a:r>
                        <a:rPr lang="en-GB" sz="2000" baseline="0" dirty="0" err="1">
                          <a:solidFill>
                            <a:schemeClr val="tx1"/>
                          </a:solidFill>
                          <a:effectLst/>
                          <a:latin typeface="+mn-lt"/>
                          <a:ea typeface="SimSun" panose="02010600030101010101" pitchFamily="2" charset="-122"/>
                          <a:cs typeface="Times New Roman" panose="02020603050405020304" pitchFamily="18" charset="0"/>
                        </a:rPr>
                        <a:t>headteacher</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chemeClr val="tx1"/>
                          </a:solidFill>
                          <a:effectLst/>
                          <a:latin typeface="+mn-lt"/>
                          <a:ea typeface="SimSun" panose="02010600030101010101" pitchFamily="2" charset="-122"/>
                          <a:cs typeface="Times New Roman" panose="02020603050405020304" pitchFamily="18" charset="0"/>
                        </a:rPr>
                        <a:t>10</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chemeClr val="tx1"/>
                          </a:solidFill>
                          <a:effectLst/>
                          <a:latin typeface="+mn-lt"/>
                          <a:ea typeface="SimSun" panose="02010600030101010101" pitchFamily="2" charset="-122"/>
                          <a:cs typeface="Times New Roman" panose="02020603050405020304" pitchFamily="18" charset="0"/>
                        </a:rPr>
                        <a:t>una </a:t>
                      </a:r>
                      <a:r>
                        <a:rPr lang="en-GB" sz="2000" i="0" dirty="0" err="1">
                          <a:solidFill>
                            <a:schemeClr val="tx1"/>
                          </a:solidFill>
                          <a:effectLst/>
                          <a:latin typeface="+mn-lt"/>
                          <a:ea typeface="SimSun" panose="02010600030101010101" pitchFamily="2" charset="-122"/>
                          <a:cs typeface="Times New Roman" panose="02020603050405020304" pitchFamily="18" charset="0"/>
                        </a:rPr>
                        <a:t>directora</a:t>
                      </a:r>
                      <a:endParaRPr lang="en-GB" sz="2000" i="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female</a:t>
                      </a:r>
                      <a:r>
                        <a:rPr lang="en-GB" sz="2000" baseline="0" dirty="0">
                          <a:solidFill>
                            <a:schemeClr val="tx1"/>
                          </a:solidFill>
                          <a:effectLst/>
                          <a:latin typeface="+mn-lt"/>
                          <a:ea typeface="SimSun" panose="02010600030101010101" pitchFamily="2" charset="-122"/>
                          <a:cs typeface="Times New Roman" panose="02020603050405020304" pitchFamily="18" charset="0"/>
                        </a:rPr>
                        <a:t> director, </a:t>
                      </a:r>
                      <a:r>
                        <a:rPr lang="en-GB" sz="2000" baseline="0" dirty="0" err="1">
                          <a:solidFill>
                            <a:schemeClr val="tx1"/>
                          </a:solidFill>
                          <a:effectLst/>
                          <a:latin typeface="+mn-lt"/>
                          <a:ea typeface="SimSun" panose="02010600030101010101" pitchFamily="2" charset="-122"/>
                          <a:cs typeface="Times New Roman" panose="02020603050405020304" pitchFamily="18" charset="0"/>
                        </a:rPr>
                        <a:t>headteacher</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16" name="AutoShape 11">
            <a:hlinkClick r:id="" action="ppaction://noaction" highlightClick="1"/>
            <a:extLst>
              <a:ext uri="{FF2B5EF4-FFF2-40B4-BE49-F238E27FC236}">
                <a16:creationId xmlns:a16="http://schemas.microsoft.com/office/drawing/2014/main" id="{5B37C6F2-A04A-471F-BB20-ECEE0102F9FA}"/>
              </a:ext>
            </a:extLst>
          </p:cNvPr>
          <p:cNvSpPr>
            <a:spLocks noChangeArrowheads="1"/>
          </p:cNvSpPr>
          <p:nvPr/>
        </p:nvSpPr>
        <p:spPr bwMode="auto">
          <a:xfrm>
            <a:off x="9635210" y="5756335"/>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mj-lt"/>
                <a:ea typeface="+mn-ea"/>
                <a:cs typeface="+mn-cs"/>
              </a:rPr>
              <a:t>INICIO</a:t>
            </a:r>
          </a:p>
        </p:txBody>
      </p:sp>
      <p:grpSp>
        <p:nvGrpSpPr>
          <p:cNvPr id="17" name="Group 16">
            <a:extLst>
              <a:ext uri="{FF2B5EF4-FFF2-40B4-BE49-F238E27FC236}">
                <a16:creationId xmlns:a16="http://schemas.microsoft.com/office/drawing/2014/main" id="{CCD88D2F-7E39-44EB-81E0-07FD1600C0A1}"/>
              </a:ext>
            </a:extLst>
          </p:cNvPr>
          <p:cNvGrpSpPr/>
          <p:nvPr/>
        </p:nvGrpSpPr>
        <p:grpSpPr>
          <a:xfrm>
            <a:off x="2899137" y="1271707"/>
            <a:ext cx="1782045" cy="4646933"/>
            <a:chOff x="-1533741" y="1000955"/>
            <a:chExt cx="1243413" cy="4646933"/>
          </a:xfrm>
        </p:grpSpPr>
        <p:sp>
          <p:nvSpPr>
            <p:cNvPr id="18" name="Rectangle 17">
              <a:extLst>
                <a:ext uri="{FF2B5EF4-FFF2-40B4-BE49-F238E27FC236}">
                  <a16:creationId xmlns:a16="http://schemas.microsoft.com/office/drawing/2014/main" id="{8E17D7FD-C1D7-4006-90E8-B44A7553B8BD}"/>
                </a:ext>
              </a:extLst>
            </p:cNvPr>
            <p:cNvSpPr/>
            <p:nvPr/>
          </p:nvSpPr>
          <p:spPr>
            <a:xfrm>
              <a:off x="-1520450" y="1000955"/>
              <a:ext cx="1230121" cy="3373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19" name="Rectangle 18">
              <a:extLst>
                <a:ext uri="{FF2B5EF4-FFF2-40B4-BE49-F238E27FC236}">
                  <a16:creationId xmlns:a16="http://schemas.microsoft.com/office/drawing/2014/main" id="{BACC7700-835F-4748-BCA2-F161E723CD35}"/>
                </a:ext>
              </a:extLst>
            </p:cNvPr>
            <p:cNvSpPr/>
            <p:nvPr/>
          </p:nvSpPr>
          <p:spPr>
            <a:xfrm>
              <a:off x="-1520449" y="1437493"/>
              <a:ext cx="1230121" cy="349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0" name="Rectangle 19">
              <a:extLst>
                <a:ext uri="{FF2B5EF4-FFF2-40B4-BE49-F238E27FC236}">
                  <a16:creationId xmlns:a16="http://schemas.microsoft.com/office/drawing/2014/main" id="{CA1CF3C6-2025-4593-B43B-5850C634F13D}"/>
                </a:ext>
              </a:extLst>
            </p:cNvPr>
            <p:cNvSpPr/>
            <p:nvPr/>
          </p:nvSpPr>
          <p:spPr>
            <a:xfrm>
              <a:off x="-1520449" y="1855772"/>
              <a:ext cx="1230121" cy="3410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1" name="Rectangle 20">
              <a:extLst>
                <a:ext uri="{FF2B5EF4-FFF2-40B4-BE49-F238E27FC236}">
                  <a16:creationId xmlns:a16="http://schemas.microsoft.com/office/drawing/2014/main" id="{D91E90C3-389A-411E-BA74-3B2ABEA67EB8}"/>
                </a:ext>
              </a:extLst>
            </p:cNvPr>
            <p:cNvSpPr/>
            <p:nvPr/>
          </p:nvSpPr>
          <p:spPr>
            <a:xfrm>
              <a:off x="-1520449" y="2317040"/>
              <a:ext cx="1230121" cy="3077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2" name="Rectangle 21">
              <a:extLst>
                <a:ext uri="{FF2B5EF4-FFF2-40B4-BE49-F238E27FC236}">
                  <a16:creationId xmlns:a16="http://schemas.microsoft.com/office/drawing/2014/main" id="{84A3EFD2-A7ED-43F8-A566-5940A374F29C}"/>
                </a:ext>
              </a:extLst>
            </p:cNvPr>
            <p:cNvSpPr/>
            <p:nvPr/>
          </p:nvSpPr>
          <p:spPr>
            <a:xfrm>
              <a:off x="-1520449" y="2733516"/>
              <a:ext cx="1230121" cy="33909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3" name="Rectangle 22">
              <a:extLst>
                <a:ext uri="{FF2B5EF4-FFF2-40B4-BE49-F238E27FC236}">
                  <a16:creationId xmlns:a16="http://schemas.microsoft.com/office/drawing/2014/main" id="{E912B7E3-59C6-42C6-8CB5-48E73202E375}"/>
                </a:ext>
              </a:extLst>
            </p:cNvPr>
            <p:cNvSpPr/>
            <p:nvPr/>
          </p:nvSpPr>
          <p:spPr>
            <a:xfrm>
              <a:off x="-1520449" y="3141730"/>
              <a:ext cx="1230121" cy="3556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4" name="Rectangle 23">
              <a:extLst>
                <a:ext uri="{FF2B5EF4-FFF2-40B4-BE49-F238E27FC236}">
                  <a16:creationId xmlns:a16="http://schemas.microsoft.com/office/drawing/2014/main" id="{B73342EB-F45B-4693-9A42-B7BE7942EAAF}"/>
                </a:ext>
              </a:extLst>
            </p:cNvPr>
            <p:cNvSpPr/>
            <p:nvPr/>
          </p:nvSpPr>
          <p:spPr>
            <a:xfrm>
              <a:off x="-1520449" y="3581460"/>
              <a:ext cx="1230121" cy="3572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5" name="Rectangle 24">
              <a:extLst>
                <a:ext uri="{FF2B5EF4-FFF2-40B4-BE49-F238E27FC236}">
                  <a16:creationId xmlns:a16="http://schemas.microsoft.com/office/drawing/2014/main" id="{66D01ACB-2176-4570-A08E-13BD87BB6D64}"/>
                </a:ext>
              </a:extLst>
            </p:cNvPr>
            <p:cNvSpPr/>
            <p:nvPr/>
          </p:nvSpPr>
          <p:spPr>
            <a:xfrm>
              <a:off x="-1520450" y="4016018"/>
              <a:ext cx="1230121" cy="3624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6" name="Rectangle 25">
              <a:extLst>
                <a:ext uri="{FF2B5EF4-FFF2-40B4-BE49-F238E27FC236}">
                  <a16:creationId xmlns:a16="http://schemas.microsoft.com/office/drawing/2014/main" id="{4E4C25B1-0280-4E8A-9F83-1ADBA885E6A7}"/>
                </a:ext>
              </a:extLst>
            </p:cNvPr>
            <p:cNvSpPr/>
            <p:nvPr/>
          </p:nvSpPr>
          <p:spPr>
            <a:xfrm>
              <a:off x="-1533741" y="4447597"/>
              <a:ext cx="1230121" cy="3561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7" name="Rectangle 26">
              <a:extLst>
                <a:ext uri="{FF2B5EF4-FFF2-40B4-BE49-F238E27FC236}">
                  <a16:creationId xmlns:a16="http://schemas.microsoft.com/office/drawing/2014/main" id="{5D755E6E-FCD1-4D09-99A6-B7442B73F940}"/>
                </a:ext>
              </a:extLst>
            </p:cNvPr>
            <p:cNvSpPr/>
            <p:nvPr/>
          </p:nvSpPr>
          <p:spPr>
            <a:xfrm>
              <a:off x="-1520450" y="4897072"/>
              <a:ext cx="1230121"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8" name="Rectangle 27">
              <a:extLst>
                <a:ext uri="{FF2B5EF4-FFF2-40B4-BE49-F238E27FC236}">
                  <a16:creationId xmlns:a16="http://schemas.microsoft.com/office/drawing/2014/main" id="{2D899010-C779-4B12-95C9-87B76B341A2A}"/>
                </a:ext>
              </a:extLst>
            </p:cNvPr>
            <p:cNvSpPr/>
            <p:nvPr/>
          </p:nvSpPr>
          <p:spPr>
            <a:xfrm>
              <a:off x="-1520450" y="5316400"/>
              <a:ext cx="1230121"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grpSp>
      <p:grpSp>
        <p:nvGrpSpPr>
          <p:cNvPr id="29" name="Group 28">
            <a:extLst>
              <a:ext uri="{FF2B5EF4-FFF2-40B4-BE49-F238E27FC236}">
                <a16:creationId xmlns:a16="http://schemas.microsoft.com/office/drawing/2014/main" id="{7F773A78-E836-4ECC-B5A7-6E6FE5DE2303}"/>
              </a:ext>
            </a:extLst>
          </p:cNvPr>
          <p:cNvGrpSpPr/>
          <p:nvPr/>
        </p:nvGrpSpPr>
        <p:grpSpPr>
          <a:xfrm>
            <a:off x="4897971" y="1256694"/>
            <a:ext cx="3806890" cy="4642896"/>
            <a:chOff x="12890398" y="1062563"/>
            <a:chExt cx="1627114" cy="4642896"/>
          </a:xfrm>
        </p:grpSpPr>
        <p:sp>
          <p:nvSpPr>
            <p:cNvPr id="30" name="Rectangle 29">
              <a:extLst>
                <a:ext uri="{FF2B5EF4-FFF2-40B4-BE49-F238E27FC236}">
                  <a16:creationId xmlns:a16="http://schemas.microsoft.com/office/drawing/2014/main" id="{B6AC7ED5-2AE4-40D6-8A27-9378F8A04FD6}"/>
                </a:ext>
              </a:extLst>
            </p:cNvPr>
            <p:cNvSpPr/>
            <p:nvPr/>
          </p:nvSpPr>
          <p:spPr>
            <a:xfrm>
              <a:off x="12890398" y="1062563"/>
              <a:ext cx="1627113" cy="3373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1" name="Rectangle 30">
              <a:extLst>
                <a:ext uri="{FF2B5EF4-FFF2-40B4-BE49-F238E27FC236}">
                  <a16:creationId xmlns:a16="http://schemas.microsoft.com/office/drawing/2014/main" id="{7550F3D6-C9B6-440A-A515-B9B648ECBB57}"/>
                </a:ext>
              </a:extLst>
            </p:cNvPr>
            <p:cNvSpPr/>
            <p:nvPr/>
          </p:nvSpPr>
          <p:spPr>
            <a:xfrm>
              <a:off x="12890399" y="1499101"/>
              <a:ext cx="1627113" cy="349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2" name="Rectangle 31">
              <a:extLst>
                <a:ext uri="{FF2B5EF4-FFF2-40B4-BE49-F238E27FC236}">
                  <a16:creationId xmlns:a16="http://schemas.microsoft.com/office/drawing/2014/main" id="{0A64781B-F400-45DB-B5B2-B032AA58E0A7}"/>
                </a:ext>
              </a:extLst>
            </p:cNvPr>
            <p:cNvSpPr/>
            <p:nvPr/>
          </p:nvSpPr>
          <p:spPr>
            <a:xfrm>
              <a:off x="12890399" y="1917380"/>
              <a:ext cx="1627113" cy="3410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3" name="Rectangle 32">
              <a:extLst>
                <a:ext uri="{FF2B5EF4-FFF2-40B4-BE49-F238E27FC236}">
                  <a16:creationId xmlns:a16="http://schemas.microsoft.com/office/drawing/2014/main" id="{2667897B-E222-4DD1-A375-10DCADD6820C}"/>
                </a:ext>
              </a:extLst>
            </p:cNvPr>
            <p:cNvSpPr/>
            <p:nvPr/>
          </p:nvSpPr>
          <p:spPr>
            <a:xfrm>
              <a:off x="12890399" y="2378648"/>
              <a:ext cx="1627113" cy="3077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4" name="Rectangle 33">
              <a:extLst>
                <a:ext uri="{FF2B5EF4-FFF2-40B4-BE49-F238E27FC236}">
                  <a16:creationId xmlns:a16="http://schemas.microsoft.com/office/drawing/2014/main" id="{43CBEBED-CC41-4086-B73D-860C399F4674}"/>
                </a:ext>
              </a:extLst>
            </p:cNvPr>
            <p:cNvSpPr/>
            <p:nvPr/>
          </p:nvSpPr>
          <p:spPr>
            <a:xfrm>
              <a:off x="12890399" y="2795124"/>
              <a:ext cx="1627113" cy="33909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5" name="Rectangle 34">
              <a:extLst>
                <a:ext uri="{FF2B5EF4-FFF2-40B4-BE49-F238E27FC236}">
                  <a16:creationId xmlns:a16="http://schemas.microsoft.com/office/drawing/2014/main" id="{B5C1F62E-1D38-4F8A-A814-B9BD0BCD694E}"/>
                </a:ext>
              </a:extLst>
            </p:cNvPr>
            <p:cNvSpPr/>
            <p:nvPr/>
          </p:nvSpPr>
          <p:spPr>
            <a:xfrm>
              <a:off x="12890399" y="3203338"/>
              <a:ext cx="1627113" cy="3556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6" name="Rectangle 35">
              <a:extLst>
                <a:ext uri="{FF2B5EF4-FFF2-40B4-BE49-F238E27FC236}">
                  <a16:creationId xmlns:a16="http://schemas.microsoft.com/office/drawing/2014/main" id="{29EDB02C-62AE-4F93-BF98-BB22148F0C11}"/>
                </a:ext>
              </a:extLst>
            </p:cNvPr>
            <p:cNvSpPr/>
            <p:nvPr/>
          </p:nvSpPr>
          <p:spPr>
            <a:xfrm>
              <a:off x="12890399" y="3643068"/>
              <a:ext cx="1627113" cy="3572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7" name="Rectangle 36">
              <a:extLst>
                <a:ext uri="{FF2B5EF4-FFF2-40B4-BE49-F238E27FC236}">
                  <a16:creationId xmlns:a16="http://schemas.microsoft.com/office/drawing/2014/main" id="{AC267F46-17E5-4501-B7BF-211D05111863}"/>
                </a:ext>
              </a:extLst>
            </p:cNvPr>
            <p:cNvSpPr/>
            <p:nvPr/>
          </p:nvSpPr>
          <p:spPr>
            <a:xfrm>
              <a:off x="12890398" y="4077626"/>
              <a:ext cx="1627113" cy="3624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8" name="Rectangle 37">
              <a:extLst>
                <a:ext uri="{FF2B5EF4-FFF2-40B4-BE49-F238E27FC236}">
                  <a16:creationId xmlns:a16="http://schemas.microsoft.com/office/drawing/2014/main" id="{C5CAA6AC-9C18-46D3-83FD-20B22E71A942}"/>
                </a:ext>
              </a:extLst>
            </p:cNvPr>
            <p:cNvSpPr/>
            <p:nvPr/>
          </p:nvSpPr>
          <p:spPr>
            <a:xfrm>
              <a:off x="12890399" y="4509205"/>
              <a:ext cx="1627113" cy="3561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9" name="Rectangle 38">
              <a:extLst>
                <a:ext uri="{FF2B5EF4-FFF2-40B4-BE49-F238E27FC236}">
                  <a16:creationId xmlns:a16="http://schemas.microsoft.com/office/drawing/2014/main" id="{CB1709B9-937D-464D-BE58-B8E3A94FCE34}"/>
                </a:ext>
              </a:extLst>
            </p:cNvPr>
            <p:cNvSpPr/>
            <p:nvPr/>
          </p:nvSpPr>
          <p:spPr>
            <a:xfrm>
              <a:off x="12890398" y="4958680"/>
              <a:ext cx="1627113"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0" name="Rectangle 39">
              <a:extLst>
                <a:ext uri="{FF2B5EF4-FFF2-40B4-BE49-F238E27FC236}">
                  <a16:creationId xmlns:a16="http://schemas.microsoft.com/office/drawing/2014/main" id="{2028A48A-5C1B-4FC9-911E-8C9F59F15861}"/>
                </a:ext>
              </a:extLst>
            </p:cNvPr>
            <p:cNvSpPr/>
            <p:nvPr/>
          </p:nvSpPr>
          <p:spPr>
            <a:xfrm>
              <a:off x="12890398" y="5373971"/>
              <a:ext cx="1627113"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grpSp>
    </p:spTree>
    <p:extLst>
      <p:ext uri="{BB962C8B-B14F-4D97-AF65-F5344CB8AC3E}">
        <p14:creationId xmlns:p14="http://schemas.microsoft.com/office/powerpoint/2010/main" val="150046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8"/>
                                        </p:tgtEl>
                                      </p:cBhvr>
                                    </p:animEffect>
                                    <p:set>
                                      <p:cBhvr>
                                        <p:cTn id="28" dur="1" fill="hold">
                                          <p:stCondLst>
                                            <p:cond delay="58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E125D059-F6B6-47E7-A961-16622EE37211}"/>
              </a:ext>
            </a:extLst>
          </p:cNvPr>
          <p:cNvSpPr>
            <a:spLocks noGrp="1"/>
          </p:cNvSpPr>
          <p:nvPr>
            <p:ph type="title"/>
          </p:nvPr>
        </p:nvSpPr>
        <p:spPr>
          <a:xfrm>
            <a:off x="0" y="213557"/>
            <a:ext cx="6043569" cy="803628"/>
          </a:xfrm>
        </p:spPr>
        <p:txBody>
          <a:bodyPr>
            <a:normAutofit/>
          </a:bodyPr>
          <a:lstStyle/>
          <a:p>
            <a:r>
              <a:rPr lang="en-GB" sz="2400" b="1" dirty="0">
                <a:solidFill>
                  <a:schemeClr val="bg1"/>
                </a:solidFill>
                <a:latin typeface="Century Gothic" panose="020B0502020202020204" pitchFamily="34" charset="0"/>
              </a:rPr>
              <a:t>Talking about more than one thing: </a:t>
            </a:r>
            <a:br>
              <a:rPr lang="en-GB" sz="2400" b="1" dirty="0">
                <a:solidFill>
                  <a:schemeClr val="bg1"/>
                </a:solidFill>
                <a:latin typeface="Century Gothic" panose="020B0502020202020204" pitchFamily="34" charset="0"/>
              </a:rPr>
            </a:br>
            <a:r>
              <a:rPr lang="en-GB" sz="2000" b="1" dirty="0">
                <a:solidFill>
                  <a:schemeClr val="bg1"/>
                </a:solidFill>
                <a:latin typeface="Century Gothic" panose="020B0502020202020204" pitchFamily="34" charset="0"/>
              </a:rPr>
              <a:t>Gender and plural nouns</a:t>
            </a:r>
          </a:p>
        </p:txBody>
      </p:sp>
      <p:sp>
        <p:nvSpPr>
          <p:cNvPr id="29" name="TextBox 28">
            <a:extLst>
              <a:ext uri="{FF2B5EF4-FFF2-40B4-BE49-F238E27FC236}">
                <a16:creationId xmlns:a16="http://schemas.microsoft.com/office/drawing/2014/main" id="{A029C63B-CF88-41B3-BEC1-47FC2B8875BB}"/>
              </a:ext>
            </a:extLst>
          </p:cNvPr>
          <p:cNvSpPr txBox="1"/>
          <p:nvPr/>
        </p:nvSpPr>
        <p:spPr>
          <a:xfrm>
            <a:off x="190390" y="2779224"/>
            <a:ext cx="5853179" cy="558230"/>
          </a:xfrm>
          <a:prstGeom prst="rect">
            <a:avLst/>
          </a:prstGeom>
          <a:noFill/>
        </p:spPr>
        <p:txBody>
          <a:bodyPr wrap="square" rtlCol="0">
            <a:spAutoFit/>
          </a:bodyPr>
          <a:lstStyle/>
          <a:p>
            <a:pPr>
              <a:lnSpc>
                <a:spcPct val="120000"/>
              </a:lnSpc>
            </a:pPr>
            <a:r>
              <a:rPr lang="en-GB" sz="2800" dirty="0">
                <a:latin typeface="Century Gothic" panose="020B0502020202020204" pitchFamily="34" charset="0"/>
              </a:rPr>
              <a:t>“</a:t>
            </a:r>
            <a:r>
              <a:rPr lang="en-GB" sz="2800" i="1" dirty="0">
                <a:latin typeface="Century Gothic" panose="020B0502020202020204" pitchFamily="34" charset="0"/>
              </a:rPr>
              <a:t>Tengo tres amigos.” </a:t>
            </a:r>
            <a:r>
              <a:rPr lang="en-GB" sz="2800" dirty="0">
                <a:latin typeface="Century Gothic" panose="020B0502020202020204" pitchFamily="34" charset="0"/>
              </a:rPr>
              <a:t>can mean:</a:t>
            </a:r>
          </a:p>
        </p:txBody>
      </p:sp>
      <p:sp>
        <p:nvSpPr>
          <p:cNvPr id="30" name="TextBox 29">
            <a:extLst>
              <a:ext uri="{FF2B5EF4-FFF2-40B4-BE49-F238E27FC236}">
                <a16:creationId xmlns:a16="http://schemas.microsoft.com/office/drawing/2014/main" id="{294ABE2E-3487-462F-84B5-38EB54841320}"/>
              </a:ext>
            </a:extLst>
          </p:cNvPr>
          <p:cNvSpPr txBox="1"/>
          <p:nvPr/>
        </p:nvSpPr>
        <p:spPr>
          <a:xfrm>
            <a:off x="230379" y="3449036"/>
            <a:ext cx="4312078" cy="559769"/>
          </a:xfrm>
          <a:prstGeom prst="rect">
            <a:avLst/>
          </a:prstGeom>
          <a:noFill/>
        </p:spPr>
        <p:txBody>
          <a:bodyPr wrap="square" rtlCol="0">
            <a:spAutoFit/>
          </a:bodyPr>
          <a:lstStyle/>
          <a:p>
            <a:pPr>
              <a:lnSpc>
                <a:spcPct val="120000"/>
              </a:lnSpc>
              <a:spcBef>
                <a:spcPts val="600"/>
              </a:spcBef>
            </a:pPr>
            <a:r>
              <a:rPr lang="en-GB" sz="2800" kern="0" dirty="0">
                <a:latin typeface="Century Gothic" panose="020B0502020202020204" pitchFamily="34" charset="0"/>
                <a:cs typeface="Arial"/>
                <a:sym typeface="Wingdings" panose="05000000000000000000" pitchFamily="2" charset="2"/>
              </a:rPr>
              <a:t>I have 3 (male) friends</a:t>
            </a:r>
            <a:r>
              <a:rPr lang="en-GB" sz="2800" dirty="0">
                <a:latin typeface="Century Gothic" panose="020B0502020202020204" pitchFamily="34" charset="0"/>
              </a:rPr>
              <a:t>.</a:t>
            </a:r>
          </a:p>
        </p:txBody>
      </p:sp>
      <p:sp>
        <p:nvSpPr>
          <p:cNvPr id="31" name="TextBox 30">
            <a:extLst>
              <a:ext uri="{FF2B5EF4-FFF2-40B4-BE49-F238E27FC236}">
                <a16:creationId xmlns:a16="http://schemas.microsoft.com/office/drawing/2014/main" id="{388BF6DF-76E9-4550-92B1-A4CFEED4D877}"/>
              </a:ext>
            </a:extLst>
          </p:cNvPr>
          <p:cNvSpPr txBox="1"/>
          <p:nvPr/>
        </p:nvSpPr>
        <p:spPr>
          <a:xfrm>
            <a:off x="230379" y="5794612"/>
            <a:ext cx="6418777" cy="559769"/>
          </a:xfrm>
          <a:prstGeom prst="rect">
            <a:avLst/>
          </a:prstGeom>
          <a:noFill/>
        </p:spPr>
        <p:txBody>
          <a:bodyPr wrap="square" rtlCol="0">
            <a:spAutoFit/>
          </a:bodyPr>
          <a:lstStyle/>
          <a:p>
            <a:pPr>
              <a:lnSpc>
                <a:spcPct val="120000"/>
              </a:lnSpc>
            </a:pPr>
            <a:r>
              <a:rPr lang="en-GB" sz="2800" i="1" dirty="0">
                <a:latin typeface="Century Gothic" panose="020B0502020202020204" pitchFamily="34" charset="0"/>
              </a:rPr>
              <a:t>“Tengo tres amigas.” </a:t>
            </a:r>
          </a:p>
        </p:txBody>
      </p:sp>
      <p:sp>
        <p:nvSpPr>
          <p:cNvPr id="32" name="TextBox 31">
            <a:extLst>
              <a:ext uri="{FF2B5EF4-FFF2-40B4-BE49-F238E27FC236}">
                <a16:creationId xmlns:a16="http://schemas.microsoft.com/office/drawing/2014/main" id="{DE2B31B1-9704-46CC-9EA4-543251BDC0F4}"/>
              </a:ext>
            </a:extLst>
          </p:cNvPr>
          <p:cNvSpPr txBox="1"/>
          <p:nvPr/>
        </p:nvSpPr>
        <p:spPr>
          <a:xfrm>
            <a:off x="230378" y="5281046"/>
            <a:ext cx="11872511" cy="559769"/>
          </a:xfrm>
          <a:prstGeom prst="rect">
            <a:avLst/>
          </a:prstGeom>
          <a:noFill/>
        </p:spPr>
        <p:txBody>
          <a:bodyPr wrap="square" rtlCol="0">
            <a:spAutoFit/>
          </a:bodyPr>
          <a:lstStyle/>
          <a:p>
            <a:pPr>
              <a:lnSpc>
                <a:spcPct val="120000"/>
              </a:lnSpc>
              <a:spcBef>
                <a:spcPts val="600"/>
              </a:spcBef>
            </a:pPr>
            <a:r>
              <a:rPr lang="en-GB" sz="2800" kern="0" dirty="0">
                <a:latin typeface="Century Gothic" panose="020B0502020202020204" pitchFamily="34" charset="0"/>
                <a:cs typeface="Arial"/>
                <a:sym typeface="Wingdings" panose="05000000000000000000" pitchFamily="2" charset="2"/>
              </a:rPr>
              <a:t>To refer to two or more females, use the feminine form in the plural.</a:t>
            </a:r>
            <a:endParaRPr lang="en-GB" sz="2800" dirty="0">
              <a:latin typeface="Century Gothic" panose="020B0502020202020204" pitchFamily="34" charset="0"/>
            </a:endParaRPr>
          </a:p>
        </p:txBody>
      </p:sp>
      <p:sp>
        <p:nvSpPr>
          <p:cNvPr id="33" name="TextBox 32">
            <a:extLst>
              <a:ext uri="{FF2B5EF4-FFF2-40B4-BE49-F238E27FC236}">
                <a16:creationId xmlns:a16="http://schemas.microsoft.com/office/drawing/2014/main" id="{94669CDD-32BC-44CB-B6E5-6577EC82CEB9}"/>
              </a:ext>
            </a:extLst>
          </p:cNvPr>
          <p:cNvSpPr txBox="1"/>
          <p:nvPr/>
        </p:nvSpPr>
        <p:spPr>
          <a:xfrm>
            <a:off x="190390" y="1163550"/>
            <a:ext cx="11793202" cy="954107"/>
          </a:xfrm>
          <a:prstGeom prst="rect">
            <a:avLst/>
          </a:prstGeom>
          <a:noFill/>
        </p:spPr>
        <p:txBody>
          <a:bodyPr wrap="square" rtlCol="0">
            <a:spAutoFit/>
          </a:bodyPr>
          <a:lstStyle/>
          <a:p>
            <a:r>
              <a:rPr lang="en-GB" sz="2800" dirty="0">
                <a:latin typeface="Century Gothic" panose="020B0502020202020204" pitchFamily="34" charset="0"/>
              </a:rPr>
              <a:t>To talk about male and</a:t>
            </a:r>
            <a:r>
              <a:rPr lang="en-GB" sz="2800" i="1" dirty="0">
                <a:latin typeface="Century Gothic" panose="020B0502020202020204" pitchFamily="34" charset="0"/>
              </a:rPr>
              <a:t> </a:t>
            </a:r>
            <a:r>
              <a:rPr lang="en-GB" sz="2800" dirty="0">
                <a:latin typeface="Century Gothic" panose="020B0502020202020204" pitchFamily="34" charset="0"/>
              </a:rPr>
              <a:t>female people together, Spanish often uses the masculine form of the noun.</a:t>
            </a:r>
            <a:endParaRPr lang="en-GB" sz="2800" b="1" dirty="0">
              <a:latin typeface="Century Gothic" panose="020B0502020202020204" pitchFamily="34" charset="0"/>
            </a:endParaRPr>
          </a:p>
        </p:txBody>
      </p:sp>
      <p:sp>
        <p:nvSpPr>
          <p:cNvPr id="34" name="TextBox 33">
            <a:extLst>
              <a:ext uri="{FF2B5EF4-FFF2-40B4-BE49-F238E27FC236}">
                <a16:creationId xmlns:a16="http://schemas.microsoft.com/office/drawing/2014/main" id="{2E28F8B4-BAF5-48FE-8680-2A543909447C}"/>
              </a:ext>
            </a:extLst>
          </p:cNvPr>
          <p:cNvSpPr txBox="1"/>
          <p:nvPr/>
        </p:nvSpPr>
        <p:spPr>
          <a:xfrm>
            <a:off x="230379" y="4453977"/>
            <a:ext cx="6327490" cy="559769"/>
          </a:xfrm>
          <a:prstGeom prst="rect">
            <a:avLst/>
          </a:prstGeom>
          <a:noFill/>
        </p:spPr>
        <p:txBody>
          <a:bodyPr wrap="square" rtlCol="0">
            <a:spAutoFit/>
          </a:bodyPr>
          <a:lstStyle/>
          <a:p>
            <a:pPr>
              <a:lnSpc>
                <a:spcPct val="120000"/>
              </a:lnSpc>
              <a:spcBef>
                <a:spcPts val="600"/>
              </a:spcBef>
            </a:pPr>
            <a:r>
              <a:rPr lang="en-GB" sz="2800" kern="0" dirty="0">
                <a:latin typeface="Century Gothic" panose="020B0502020202020204" pitchFamily="34" charset="0"/>
                <a:cs typeface="Arial"/>
                <a:sym typeface="Wingdings" panose="05000000000000000000" pitchFamily="2" charset="2"/>
              </a:rPr>
              <a:t>I have 3 (male and female) friends</a:t>
            </a:r>
            <a:r>
              <a:rPr lang="en-GB" sz="2800" dirty="0">
                <a:latin typeface="Century Gothic" panose="020B0502020202020204" pitchFamily="34" charset="0"/>
              </a:rPr>
              <a:t>.</a:t>
            </a:r>
          </a:p>
        </p:txBody>
      </p:sp>
      <p:sp>
        <p:nvSpPr>
          <p:cNvPr id="35" name="Oval Callout 21">
            <a:extLst>
              <a:ext uri="{FF2B5EF4-FFF2-40B4-BE49-F238E27FC236}">
                <a16:creationId xmlns:a16="http://schemas.microsoft.com/office/drawing/2014/main" id="{74D362CC-8D8C-45F2-B942-8BB404CC2E58}"/>
              </a:ext>
            </a:extLst>
          </p:cNvPr>
          <p:cNvSpPr/>
          <p:nvPr/>
        </p:nvSpPr>
        <p:spPr>
          <a:xfrm>
            <a:off x="6043569" y="2043634"/>
            <a:ext cx="6059321" cy="2405941"/>
          </a:xfrm>
          <a:prstGeom prst="wedgeEllipseCallout">
            <a:avLst>
              <a:gd name="adj1" fmla="val -63323"/>
              <a:gd name="adj2" fmla="val 3923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In English, we don’t always make this clear either! </a:t>
            </a:r>
          </a:p>
          <a:p>
            <a:pPr algn="ctr"/>
            <a:r>
              <a:rPr lang="en-GB" sz="2400" dirty="0">
                <a:solidFill>
                  <a:schemeClr val="tx1"/>
                </a:solidFill>
                <a:latin typeface="Century Gothic" panose="020B0502020202020204" pitchFamily="34" charset="0"/>
              </a:rPr>
              <a:t>We often refer to ‘friends’ without saying if they are boys or girls.</a:t>
            </a:r>
          </a:p>
        </p:txBody>
      </p:sp>
      <p:sp>
        <p:nvSpPr>
          <p:cNvPr id="36" name="TextBox 35">
            <a:extLst>
              <a:ext uri="{FF2B5EF4-FFF2-40B4-BE49-F238E27FC236}">
                <a16:creationId xmlns:a16="http://schemas.microsoft.com/office/drawing/2014/main" id="{6978177A-4523-4BEA-871F-2B895C5B6A5A}"/>
              </a:ext>
            </a:extLst>
          </p:cNvPr>
          <p:cNvSpPr txBox="1"/>
          <p:nvPr/>
        </p:nvSpPr>
        <p:spPr>
          <a:xfrm>
            <a:off x="1913779" y="3940411"/>
            <a:ext cx="945278" cy="558358"/>
          </a:xfrm>
          <a:prstGeom prst="rect">
            <a:avLst/>
          </a:prstGeom>
          <a:noFill/>
        </p:spPr>
        <p:txBody>
          <a:bodyPr wrap="square" rtlCol="0">
            <a:spAutoFit/>
          </a:bodyPr>
          <a:lstStyle/>
          <a:p>
            <a:pPr>
              <a:lnSpc>
                <a:spcPct val="120000"/>
              </a:lnSpc>
              <a:spcBef>
                <a:spcPts val="600"/>
              </a:spcBef>
            </a:pPr>
            <a:r>
              <a:rPr lang="en-GB" sz="2800" b="1" kern="0" dirty="0">
                <a:latin typeface="Century Gothic" panose="020B0502020202020204" pitchFamily="34" charset="0"/>
                <a:cs typeface="Arial"/>
                <a:sym typeface="Wingdings" panose="05000000000000000000" pitchFamily="2" charset="2"/>
              </a:rPr>
              <a:t>OR</a:t>
            </a:r>
            <a:endParaRPr lang="en-GB" sz="2800" b="1" dirty="0">
              <a:latin typeface="Century Gothic" panose="020B0502020202020204" pitchFamily="34" charset="0"/>
            </a:endParaRPr>
          </a:p>
        </p:txBody>
      </p:sp>
      <p:sp>
        <p:nvSpPr>
          <p:cNvPr id="37" name="TextBox 36">
            <a:extLst>
              <a:ext uri="{FF2B5EF4-FFF2-40B4-BE49-F238E27FC236}">
                <a16:creationId xmlns:a16="http://schemas.microsoft.com/office/drawing/2014/main" id="{68D2E9ED-B3A8-4976-BA3B-F57F9D514965}"/>
              </a:ext>
            </a:extLst>
          </p:cNvPr>
          <p:cNvSpPr txBox="1"/>
          <p:nvPr/>
        </p:nvSpPr>
        <p:spPr>
          <a:xfrm>
            <a:off x="4252210" y="5803416"/>
            <a:ext cx="4793892" cy="559769"/>
          </a:xfrm>
          <a:prstGeom prst="rect">
            <a:avLst/>
          </a:prstGeom>
          <a:noFill/>
        </p:spPr>
        <p:txBody>
          <a:bodyPr wrap="square" rtlCol="0">
            <a:spAutoFit/>
          </a:bodyPr>
          <a:lstStyle/>
          <a:p>
            <a:pPr>
              <a:lnSpc>
                <a:spcPct val="120000"/>
              </a:lnSpc>
              <a:spcBef>
                <a:spcPts val="600"/>
              </a:spcBef>
            </a:pPr>
            <a:r>
              <a:rPr lang="en-GB" sz="2800" kern="0" dirty="0">
                <a:latin typeface="Century Gothic" panose="020B0502020202020204" pitchFamily="34" charset="0"/>
                <a:cs typeface="Arial"/>
                <a:sym typeface="Wingdings" panose="05000000000000000000" pitchFamily="2" charset="2"/>
              </a:rPr>
              <a:t>I have 3 (female) friends</a:t>
            </a:r>
            <a:r>
              <a:rPr lang="en-GB" sz="2800" dirty="0">
                <a:latin typeface="Century Gothic" panose="020B0502020202020204" pitchFamily="34" charset="0"/>
              </a:rPr>
              <a:t>.</a:t>
            </a:r>
          </a:p>
        </p:txBody>
      </p:sp>
    </p:spTree>
    <p:extLst>
      <p:ext uri="{BB962C8B-B14F-4D97-AF65-F5344CB8AC3E}">
        <p14:creationId xmlns:p14="http://schemas.microsoft.com/office/powerpoint/2010/main" val="233575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animBg="1"/>
      <p:bldP spid="36" grpId="0"/>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child with her hands on her hips&#10;&#10;Description automatically generated">
            <a:extLst>
              <a:ext uri="{FF2B5EF4-FFF2-40B4-BE49-F238E27FC236}">
                <a16:creationId xmlns:a16="http://schemas.microsoft.com/office/drawing/2014/main" id="{BC8C0C51-D5FC-4889-AF59-7647B3C5F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201" y="3157256"/>
            <a:ext cx="5852172" cy="3291847"/>
          </a:xfrm>
          <a:prstGeom prst="rect">
            <a:avLst/>
          </a:prstGeom>
        </p:spPr>
      </p:pic>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4" name="Table 23">
            <a:extLst>
              <a:ext uri="{FF2B5EF4-FFF2-40B4-BE49-F238E27FC236}">
                <a16:creationId xmlns:a16="http://schemas.microsoft.com/office/drawing/2014/main" id="{E412839B-8418-41F2-9026-FC9FF4D2DE0B}"/>
              </a:ext>
            </a:extLst>
          </p:cNvPr>
          <p:cNvGraphicFramePr>
            <a:graphicFrameLocks noGrp="1"/>
          </p:cNvGraphicFramePr>
          <p:nvPr>
            <p:extLst>
              <p:ext uri="{D42A27DB-BD31-4B8C-83A1-F6EECF244321}">
                <p14:modId xmlns:p14="http://schemas.microsoft.com/office/powerpoint/2010/main" val="1884999387"/>
              </p:ext>
            </p:extLst>
          </p:nvPr>
        </p:nvGraphicFramePr>
        <p:xfrm>
          <a:off x="356377" y="2823666"/>
          <a:ext cx="9416273" cy="3435625"/>
        </p:xfrm>
        <a:graphic>
          <a:graphicData uri="http://schemas.openxmlformats.org/drawingml/2006/table">
            <a:tbl>
              <a:tblPr firstRow="1" bandRow="1"/>
              <a:tblGrid>
                <a:gridCol w="3377423">
                  <a:extLst>
                    <a:ext uri="{9D8B030D-6E8A-4147-A177-3AD203B41FA5}">
                      <a16:colId xmlns:a16="http://schemas.microsoft.com/office/drawing/2014/main" val="1443524098"/>
                    </a:ext>
                  </a:extLst>
                </a:gridCol>
                <a:gridCol w="1562100">
                  <a:extLst>
                    <a:ext uri="{9D8B030D-6E8A-4147-A177-3AD203B41FA5}">
                      <a16:colId xmlns:a16="http://schemas.microsoft.com/office/drawing/2014/main" val="761861335"/>
                    </a:ext>
                  </a:extLst>
                </a:gridCol>
                <a:gridCol w="2324100">
                  <a:extLst>
                    <a:ext uri="{9D8B030D-6E8A-4147-A177-3AD203B41FA5}">
                      <a16:colId xmlns:a16="http://schemas.microsoft.com/office/drawing/2014/main" val="2902310944"/>
                    </a:ext>
                  </a:extLst>
                </a:gridCol>
                <a:gridCol w="2152650">
                  <a:extLst>
                    <a:ext uri="{9D8B030D-6E8A-4147-A177-3AD203B41FA5}">
                      <a16:colId xmlns:a16="http://schemas.microsoft.com/office/drawing/2014/main" val="694172273"/>
                    </a:ext>
                  </a:extLst>
                </a:gridCol>
              </a:tblGrid>
              <a:tr h="535717">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endParaRPr lang="en-GB" sz="2200" b="1" dirty="0">
                        <a:solidFill>
                          <a:schemeClr val="tx1"/>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200" b="0" baseline="0" dirty="0">
                          <a:solidFill>
                            <a:schemeClr val="tx1"/>
                          </a:solidFill>
                          <a:latin typeface="Century Gothic" panose="020B0502020202020204" pitchFamily="34" charset="0"/>
                        </a:rPr>
                        <a:t>Female</a:t>
                      </a:r>
                      <a:endParaRPr lang="en-GB" sz="2200" b="1" dirty="0">
                        <a:solidFill>
                          <a:schemeClr val="tx1"/>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0" baseline="0" dirty="0">
                          <a:solidFill>
                            <a:schemeClr val="tx1"/>
                          </a:solidFill>
                          <a:latin typeface="Century Gothic" panose="020B0502020202020204" pitchFamily="34" charset="0"/>
                        </a:rPr>
                        <a:t>Male </a:t>
                      </a:r>
                      <a:r>
                        <a:rPr lang="en-GB" sz="2200" b="1" baseline="0" dirty="0">
                          <a:solidFill>
                            <a:schemeClr val="tx1"/>
                          </a:solidFill>
                          <a:latin typeface="Century Gothic" panose="020B0502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0" baseline="0" dirty="0">
                          <a:solidFill>
                            <a:schemeClr val="tx1"/>
                          </a:solidFill>
                          <a:latin typeface="Century Gothic" panose="020B0502020202020204" pitchFamily="34" charset="0"/>
                        </a:rPr>
                        <a:t> male &amp; female</a:t>
                      </a:r>
                      <a:endParaRPr lang="en-GB" sz="2200" b="1" dirty="0">
                        <a:solidFill>
                          <a:schemeClr val="tx1"/>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200" b="1" dirty="0">
                        <a:solidFill>
                          <a:schemeClr val="tx1"/>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422529713"/>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dirty="0">
                          <a:solidFill>
                            <a:schemeClr val="tx1"/>
                          </a:solidFill>
                          <a:latin typeface="Century Gothic" panose="020B0502020202020204" pitchFamily="34" charset="0"/>
                        </a:rPr>
                        <a:t>headteachers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829924060"/>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dirty="0">
                          <a:solidFill>
                            <a:schemeClr val="tx1"/>
                          </a:solidFill>
                          <a:latin typeface="Century Gothic" panose="020B0502020202020204" pitchFamily="34" charset="0"/>
                        </a:rPr>
                        <a:t>Spanish teachers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625549479"/>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200" dirty="0">
                          <a:solidFill>
                            <a:schemeClr val="tx1"/>
                          </a:solidFill>
                          <a:latin typeface="Century Gothic" panose="020B0502020202020204" pitchFamily="34" charset="0"/>
                        </a:rPr>
                        <a:t>friends in Spanish class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99727151"/>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latin typeface="Century Gothic" panose="020B0502020202020204" pitchFamily="34" charset="0"/>
                        </a:rPr>
                        <a:t>friends in history class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808299938"/>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latin typeface="Century Gothic" panose="020B0502020202020204" pitchFamily="34" charset="0"/>
                        </a:rPr>
                        <a:t>authors of history book</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200"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4057706725"/>
                  </a:ext>
                </a:extLst>
              </a:tr>
            </a:tbl>
          </a:graphicData>
        </a:graphic>
      </p:graphicFrame>
      <p:pic>
        <p:nvPicPr>
          <p:cNvPr id="25" name="Picture 24">
            <a:extLst>
              <a:ext uri="{FF2B5EF4-FFF2-40B4-BE49-F238E27FC236}">
                <a16:creationId xmlns:a16="http://schemas.microsoft.com/office/drawing/2014/main" id="{F98976B0-CC81-4544-8F92-324607C96B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1431" y="3512849"/>
            <a:ext cx="522871" cy="544657"/>
          </a:xfrm>
          <a:prstGeom prst="rect">
            <a:avLst/>
          </a:prstGeom>
        </p:spPr>
      </p:pic>
      <p:pic>
        <p:nvPicPr>
          <p:cNvPr id="26" name="Picture 25">
            <a:extLst>
              <a:ext uri="{FF2B5EF4-FFF2-40B4-BE49-F238E27FC236}">
                <a16:creationId xmlns:a16="http://schemas.microsoft.com/office/drawing/2014/main" id="{76E51845-2C28-4D58-91D2-A899021AC7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1448" y="4028674"/>
            <a:ext cx="522871" cy="544657"/>
          </a:xfrm>
          <a:prstGeom prst="rect">
            <a:avLst/>
          </a:prstGeom>
        </p:spPr>
      </p:pic>
      <p:sp>
        <p:nvSpPr>
          <p:cNvPr id="29" name="TextBox 28">
            <a:extLst>
              <a:ext uri="{FF2B5EF4-FFF2-40B4-BE49-F238E27FC236}">
                <a16:creationId xmlns:a16="http://schemas.microsoft.com/office/drawing/2014/main" id="{2F0FF185-31C9-4355-9BD8-15AAB438D022}"/>
              </a:ext>
            </a:extLst>
          </p:cNvPr>
          <p:cNvSpPr txBox="1"/>
          <p:nvPr/>
        </p:nvSpPr>
        <p:spPr>
          <a:xfrm>
            <a:off x="330540" y="946322"/>
            <a:ext cx="11694683" cy="1785104"/>
          </a:xfrm>
          <a:prstGeom prst="rect">
            <a:avLst/>
          </a:prstGeom>
          <a:solidFill>
            <a:srgbClr val="FEF8F8"/>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effectLst/>
                <a:uLnTx/>
                <a:uFillTx/>
              </a:rPr>
              <a:t>Estudio</a:t>
            </a:r>
            <a:r>
              <a:rPr kumimoji="0" lang="en-GB" sz="2200" b="0" i="0" u="none" strike="noStrike" kern="0" cap="none" spc="0" normalizeH="0" baseline="0" noProof="0" dirty="0">
                <a:ln>
                  <a:noFill/>
                </a:ln>
                <a:effectLst/>
                <a:uLnTx/>
                <a:uFillTx/>
              </a:rPr>
              <a:t> en </a:t>
            </a:r>
            <a:r>
              <a:rPr kumimoji="0" lang="en-GB" sz="2200" b="0" i="0" u="none" strike="noStrike" kern="0" cap="none" spc="0" normalizeH="0" baseline="0" noProof="0" dirty="0" err="1">
                <a:ln>
                  <a:noFill/>
                </a:ln>
                <a:effectLst/>
                <a:uLnTx/>
                <a:uFillTx/>
              </a:rPr>
              <a:t>una</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escuela</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Está</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en</a:t>
            </a:r>
            <a:r>
              <a:rPr kumimoji="0" lang="en-GB" sz="2200" b="0" i="0" u="none" strike="noStrike" kern="0" cap="none" spc="0" normalizeH="0" baseline="0" noProof="0" dirty="0">
                <a:ln>
                  <a:noFill/>
                </a:ln>
                <a:effectLst/>
                <a:uLnTx/>
                <a:uFillTx/>
              </a:rPr>
              <a:t> León, </a:t>
            </a:r>
            <a:r>
              <a:rPr kumimoji="0" lang="en-GB" sz="2200" b="0" i="0" u="none" strike="noStrike" kern="0" cap="none" spc="0" normalizeH="0" baseline="0" noProof="0" dirty="0" err="1">
                <a:ln>
                  <a:noFill/>
                </a:ln>
                <a:effectLst/>
                <a:uLnTx/>
                <a:uFillTx/>
              </a:rPr>
              <a:t>España</a:t>
            </a:r>
            <a:r>
              <a:rPr kumimoji="0" lang="en-GB" sz="2200" b="0" i="0" u="none" strike="noStrike" kern="0" cap="none" spc="0" normalizeH="0" baseline="0" noProof="0" dirty="0">
                <a:ln>
                  <a:noFill/>
                </a:ln>
                <a:effectLst/>
                <a:uLnTx/>
                <a:uFillTx/>
              </a:rPr>
              <a:t> y ¡es </a:t>
            </a:r>
            <a:r>
              <a:rPr kumimoji="0" lang="en-GB" sz="2200" b="0" i="0" u="none" strike="noStrike" kern="0" cap="none" spc="0" normalizeH="0" baseline="0" noProof="0" dirty="0" err="1">
                <a:ln>
                  <a:noFill/>
                </a:ln>
                <a:effectLst/>
                <a:uLnTx/>
                <a:uFillTx/>
              </a:rPr>
              <a:t>enorme</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Tiene</a:t>
            </a:r>
            <a:r>
              <a:rPr kumimoji="0" lang="en-GB" sz="2200" b="0" i="0" u="none" strike="noStrike" kern="0" cap="none" spc="0" normalizeH="0" baseline="0" noProof="0" dirty="0">
                <a:ln>
                  <a:noFill/>
                </a:ln>
                <a:effectLst/>
                <a:uLnTx/>
                <a:uFillTx/>
              </a:rPr>
              <a:t> dos </a:t>
            </a:r>
            <a:r>
              <a:rPr kumimoji="0" lang="en-GB" sz="2200" b="0" i="0" u="none" strike="noStrike" kern="0" cap="none" spc="0" normalizeH="0" baseline="0" noProof="0" dirty="0" err="1">
                <a:ln>
                  <a:noFill/>
                </a:ln>
                <a:effectLst/>
                <a:uLnTx/>
                <a:uFillTx/>
              </a:rPr>
              <a:t>directoras</a:t>
            </a:r>
            <a:r>
              <a:rPr kumimoji="0" lang="en-GB" sz="2200" b="0" i="0" u="none" strike="noStrike" kern="0" cap="none" spc="0" normalizeH="0" baseline="0" noProof="0" dirty="0">
                <a:ln>
                  <a:noFill/>
                </a:ln>
                <a:effectLst/>
                <a:uLnTx/>
                <a:uFillTx/>
              </a:rPr>
              <a:t> y once profesores de español </a:t>
            </a:r>
            <a:r>
              <a:rPr kumimoji="0" lang="en-GB" sz="2200" b="0" i="0" u="none" strike="noStrike" kern="0" cap="none" spc="0" normalizeH="0" baseline="0" noProof="0" dirty="0" err="1">
                <a:ln>
                  <a:noFill/>
                </a:ln>
                <a:effectLst/>
                <a:uLnTx/>
                <a:uFillTx/>
              </a:rPr>
              <a:t>también</a:t>
            </a:r>
            <a:r>
              <a:rPr kumimoji="0" lang="en-GB" sz="2200" b="0" i="0" u="none" strike="noStrike" kern="0" cap="none" spc="0" normalizeH="0" baseline="0" noProof="0" dirty="0">
                <a:ln>
                  <a:noFill/>
                </a:ln>
                <a:effectLst/>
                <a:uLnTx/>
                <a:uFillTx/>
              </a:rPr>
              <a:t>. La clase de español es </a:t>
            </a:r>
            <a:r>
              <a:rPr kumimoji="0" lang="en-GB" sz="2200" b="0" i="0" u="none" strike="noStrike" kern="0" cap="none" spc="0" normalizeH="0" baseline="0" noProof="0" dirty="0" err="1">
                <a:ln>
                  <a:noFill/>
                </a:ln>
                <a:effectLst/>
                <a:uLnTx/>
                <a:uFillTx/>
              </a:rPr>
              <a:t>excelente</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pero</a:t>
            </a:r>
            <a:r>
              <a:rPr kumimoji="0" lang="en-GB" sz="2200" b="0" i="0" u="none" strike="noStrike" kern="0" cap="none" spc="0" normalizeH="0" baseline="0" noProof="0" dirty="0">
                <a:ln>
                  <a:noFill/>
                </a:ln>
                <a:effectLst/>
                <a:uLnTx/>
                <a:uFillTx/>
              </a:rPr>
              <a:t> no </a:t>
            </a:r>
            <a:r>
              <a:rPr kumimoji="0" lang="en-GB" sz="2200" b="0" i="0" u="none" strike="noStrike" kern="0" cap="none" spc="0" normalizeH="0" baseline="0" noProof="0" dirty="0" err="1">
                <a:ln>
                  <a:noFill/>
                </a:ln>
                <a:effectLst/>
                <a:uLnTx/>
                <a:uFillTx/>
              </a:rPr>
              <a:t>estudio</a:t>
            </a:r>
            <a:r>
              <a:rPr kumimoji="0" lang="en-GB" sz="2200" b="0" i="0" u="none" strike="noStrike" kern="0" cap="none" spc="0" normalizeH="0" baseline="0" noProof="0" dirty="0">
                <a:ln>
                  <a:noFill/>
                </a:ln>
                <a:effectLst/>
                <a:uLnTx/>
                <a:uFillTx/>
              </a:rPr>
              <a:t> mucho </a:t>
            </a:r>
            <a:r>
              <a:rPr kumimoji="0" lang="en-GB" sz="2200" b="0" i="0" u="none" strike="noStrike" kern="0" cap="none" spc="0" normalizeH="0" baseline="0" noProof="0" dirty="0" err="1">
                <a:ln>
                  <a:noFill/>
                </a:ln>
                <a:effectLst/>
                <a:uLnTx/>
                <a:uFillTx/>
              </a:rPr>
              <a:t>porque</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tengo</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doce</a:t>
            </a:r>
            <a:r>
              <a:rPr kumimoji="0" lang="en-GB" sz="2200" b="0" i="0" u="none" strike="noStrike" kern="0" cap="none" spc="0" normalizeH="0" baseline="0" noProof="0" dirty="0">
                <a:ln>
                  <a:noFill/>
                </a:ln>
                <a:effectLst/>
                <a:uLnTx/>
                <a:uFillTx/>
              </a:rPr>
              <a:t> amigas y ¡</a:t>
            </a:r>
            <a:r>
              <a:rPr kumimoji="0" lang="en-GB" sz="2200" b="0" i="0" u="none" strike="noStrike" kern="0" cap="none" spc="0" normalizeH="0" baseline="0" noProof="0" dirty="0" err="1">
                <a:ln>
                  <a:noFill/>
                </a:ln>
                <a:effectLst/>
                <a:uLnTx/>
                <a:uFillTx/>
              </a:rPr>
              <a:t>hablo</a:t>
            </a:r>
            <a:r>
              <a:rPr kumimoji="0" lang="en-GB" sz="2200" b="0" i="0" u="none" strike="noStrike" kern="0" cap="none" spc="0" normalizeH="0" baseline="0" noProof="0" dirty="0">
                <a:ln>
                  <a:noFill/>
                </a:ln>
                <a:effectLst/>
                <a:uLnTx/>
                <a:uFillTx/>
              </a:rPr>
              <a:t> mucho </a:t>
            </a:r>
            <a:r>
              <a:rPr kumimoji="0" lang="en-GB" sz="2200" b="0" i="0" u="none" strike="noStrike" kern="0" cap="none" spc="0" normalizeH="0" baseline="0" noProof="0" dirty="0" err="1">
                <a:ln>
                  <a:noFill/>
                </a:ln>
                <a:effectLst/>
                <a:uLnTx/>
                <a:uFillTx/>
              </a:rPr>
              <a:t>en</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clase</a:t>
            </a:r>
            <a:r>
              <a:rPr kumimoji="0" lang="en-GB" sz="2200" b="0" i="0" u="none" strike="noStrike" kern="0" cap="none" spc="0" normalizeH="0" baseline="0" noProof="0" dirty="0">
                <a:ln>
                  <a:noFill/>
                </a:ln>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Hoy </a:t>
            </a:r>
            <a:r>
              <a:rPr kumimoji="0" lang="en-GB" sz="2200" b="0" i="0" u="none" strike="noStrike" kern="0" cap="none" spc="0" normalizeH="0" baseline="0" noProof="0" dirty="0" err="1">
                <a:ln>
                  <a:noFill/>
                </a:ln>
                <a:effectLst/>
                <a:uLnTx/>
                <a:uFillTx/>
              </a:rPr>
              <a:t>tengo</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historia</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Estudio</a:t>
            </a:r>
            <a:r>
              <a:rPr kumimoji="0" lang="en-GB" sz="2200" b="0" i="0" u="none" strike="noStrike" kern="0" cap="none" spc="0" normalizeH="0" baseline="0" noProof="0" dirty="0">
                <a:ln>
                  <a:noFill/>
                </a:ln>
                <a:effectLst/>
                <a:uLnTx/>
                <a:uFillTx/>
              </a:rPr>
              <a:t> con </a:t>
            </a:r>
            <a:r>
              <a:rPr kumimoji="0" lang="en-GB" sz="2200" b="0" i="0" u="none" strike="noStrike" kern="0" cap="none" spc="0" normalizeH="0" baseline="0" noProof="0" dirty="0" err="1">
                <a:ln>
                  <a:noFill/>
                </a:ln>
                <a:effectLst/>
                <a:uLnTx/>
                <a:uFillTx/>
              </a:rPr>
              <a:t>seis</a:t>
            </a:r>
            <a:r>
              <a:rPr kumimoji="0" lang="en-GB" sz="2200" b="0" i="0" u="none" strike="noStrike" kern="0" cap="none" spc="0" normalizeH="0" baseline="0" noProof="0" dirty="0">
                <a:ln>
                  <a:noFill/>
                </a:ln>
                <a:effectLst/>
                <a:uLnTx/>
                <a:uFillTx/>
              </a:rPr>
              <a:t> amigos de </a:t>
            </a:r>
            <a:r>
              <a:rPr kumimoji="0" lang="en-GB" sz="2200" b="0" i="0" u="none" strike="noStrike" kern="0" cap="none" spc="0" normalizeH="0" baseline="0" noProof="0" dirty="0" err="1">
                <a:ln>
                  <a:noFill/>
                </a:ln>
                <a:effectLst/>
                <a:uLnTx/>
                <a:uFillTx/>
              </a:rPr>
              <a:t>Inglaterra</a:t>
            </a:r>
            <a:r>
              <a:rPr kumimoji="0" lang="en-GB" sz="2200" b="0" i="0" u="none" strike="noStrike" kern="0" cap="none" spc="0" normalizeH="0" baseline="0" noProof="0" dirty="0">
                <a:ln>
                  <a:noFill/>
                </a:ln>
                <a:effectLst/>
                <a:uLnTx/>
                <a:uFillTx/>
              </a:rPr>
              <a:t>. Es importante </a:t>
            </a:r>
            <a:r>
              <a:rPr kumimoji="0" lang="en-GB" sz="2200" b="0" i="0" u="none" strike="noStrike" kern="0" cap="none" spc="0" normalizeH="0" baseline="0" noProof="0" dirty="0" err="1">
                <a:ln>
                  <a:noFill/>
                </a:ln>
                <a:effectLst/>
                <a:uLnTx/>
                <a:uFillTx/>
              </a:rPr>
              <a:t>llevar</a:t>
            </a:r>
            <a:r>
              <a:rPr kumimoji="0" lang="en-GB" sz="2200" b="0" i="0" u="none" strike="noStrike" kern="0" cap="none" spc="0" normalizeH="0" baseline="0" noProof="0" dirty="0">
                <a:ln>
                  <a:noFill/>
                </a:ln>
                <a:effectLst/>
                <a:uLnTx/>
                <a:uFillTx/>
              </a:rPr>
              <a:t> un </a:t>
            </a:r>
            <a:r>
              <a:rPr kumimoji="0" lang="en-GB" sz="2200" b="0" i="0" u="none" strike="noStrike" kern="0" cap="none" spc="0" normalizeH="0" baseline="0" noProof="0" dirty="0" err="1">
                <a:ln>
                  <a:noFill/>
                </a:ln>
                <a:effectLst/>
                <a:uLnTx/>
                <a:uFillTx/>
              </a:rPr>
              <a:t>libro</a:t>
            </a:r>
            <a:r>
              <a:rPr kumimoji="0" lang="en-GB" sz="2200" b="0" i="0" u="none" strike="noStrike" kern="0" cap="none" spc="0" normalizeH="0" baseline="0" noProof="0" dirty="0">
                <a:ln>
                  <a:noFill/>
                </a:ln>
                <a:effectLst/>
                <a:uLnTx/>
                <a:uFillTx/>
              </a:rPr>
              <a:t> a clase, </a:t>
            </a:r>
            <a:r>
              <a:rPr kumimoji="0" lang="en-GB" sz="2200" b="0" i="0" u="none" strike="noStrike" kern="0" cap="none" spc="0" normalizeH="0" baseline="0" noProof="0" dirty="0" err="1">
                <a:ln>
                  <a:noFill/>
                </a:ln>
                <a:effectLst/>
                <a:uLnTx/>
                <a:uFillTx/>
              </a:rPr>
              <a:t>pero</a:t>
            </a:r>
            <a:r>
              <a:rPr kumimoji="0" lang="en-GB" sz="2200" b="0" i="0" u="none" strike="noStrike" kern="0" cap="none" spc="0" normalizeH="0" baseline="0" noProof="0" dirty="0">
                <a:ln>
                  <a:noFill/>
                </a:ln>
                <a:effectLst/>
                <a:uLnTx/>
                <a:uFillTx/>
              </a:rPr>
              <a:t> no es un </a:t>
            </a:r>
            <a:r>
              <a:rPr kumimoji="0" lang="en-GB" sz="2200" b="0" i="0" u="none" strike="noStrike" kern="0" cap="none" spc="0" normalizeH="0" baseline="0" noProof="0" dirty="0" err="1">
                <a:ln>
                  <a:noFill/>
                </a:ln>
                <a:effectLst/>
                <a:uLnTx/>
                <a:uFillTx/>
              </a:rPr>
              <a:t>libro</a:t>
            </a:r>
            <a:r>
              <a:rPr kumimoji="0" lang="en-GB" sz="2200" b="0" i="0" u="none" strike="noStrike" kern="0" cap="none" spc="0" normalizeH="0" baseline="0" noProof="0" dirty="0">
                <a:ln>
                  <a:noFill/>
                </a:ln>
                <a:effectLst/>
                <a:uLnTx/>
                <a:uFillTx/>
              </a:rPr>
              <a:t> </a:t>
            </a:r>
            <a:r>
              <a:rPr kumimoji="0" lang="en-GB" sz="2200" b="0" i="0" u="none" strike="noStrike" kern="0" cap="none" spc="0" normalizeH="0" baseline="0" noProof="0" dirty="0" err="1">
                <a:ln>
                  <a:noFill/>
                </a:ln>
                <a:effectLst/>
                <a:uLnTx/>
                <a:uFillTx/>
              </a:rPr>
              <a:t>pequeño</a:t>
            </a:r>
            <a:r>
              <a:rPr kumimoji="0" lang="en-GB" sz="2200" b="0" i="0" u="none" strike="noStrike" kern="0" cap="none" spc="0" normalizeH="0" baseline="0" noProof="0" dirty="0">
                <a:ln>
                  <a:noFill/>
                </a:ln>
                <a:effectLst/>
                <a:uLnTx/>
                <a:uFillTx/>
              </a:rPr>
              <a:t> - ¡</a:t>
            </a:r>
            <a:r>
              <a:rPr kumimoji="0" lang="en-GB" sz="2200" b="0" i="0" u="none" strike="noStrike" kern="0" cap="none" spc="0" normalizeH="0" baseline="0" noProof="0" dirty="0" err="1">
                <a:ln>
                  <a:noFill/>
                </a:ln>
                <a:effectLst/>
                <a:uLnTx/>
                <a:uFillTx/>
              </a:rPr>
              <a:t>tiene</a:t>
            </a:r>
            <a:r>
              <a:rPr kumimoji="0" lang="en-GB" sz="2200" b="0" i="0" u="none" strike="noStrike" kern="0" cap="none" spc="0" normalizeH="0" baseline="0" noProof="0" dirty="0">
                <a:ln>
                  <a:noFill/>
                </a:ln>
                <a:effectLst/>
                <a:uLnTx/>
                <a:uFillTx/>
              </a:rPr>
              <a:t> nueve </a:t>
            </a:r>
            <a:r>
              <a:rPr kumimoji="0" lang="en-GB" sz="2200" b="0" i="0" u="none" strike="noStrike" kern="0" cap="none" spc="0" normalizeH="0" baseline="0" noProof="0" dirty="0" err="1">
                <a:ln>
                  <a:noFill/>
                </a:ln>
                <a:effectLst/>
                <a:uLnTx/>
                <a:uFillTx/>
              </a:rPr>
              <a:t>autores</a:t>
            </a:r>
            <a:r>
              <a:rPr kumimoji="0" lang="en-GB" sz="2200" b="0" i="0" u="none" strike="noStrike" kern="0" cap="none" spc="0" normalizeH="0" baseline="0" noProof="0" dirty="0">
                <a:ln>
                  <a:noFill/>
                </a:ln>
                <a:effectLst/>
                <a:uLnTx/>
                <a:uFillTx/>
              </a:rPr>
              <a:t>!</a:t>
            </a:r>
          </a:p>
        </p:txBody>
      </p:sp>
      <p:pic>
        <p:nvPicPr>
          <p:cNvPr id="30" name="Picture 29">
            <a:extLst>
              <a:ext uri="{FF2B5EF4-FFF2-40B4-BE49-F238E27FC236}">
                <a16:creationId xmlns:a16="http://schemas.microsoft.com/office/drawing/2014/main" id="{75835EB9-CB10-4F29-916E-BF10D2A0B1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3303" y="4549608"/>
            <a:ext cx="522871" cy="544657"/>
          </a:xfrm>
          <a:prstGeom prst="rect">
            <a:avLst/>
          </a:prstGeom>
        </p:spPr>
      </p:pic>
      <p:pic>
        <p:nvPicPr>
          <p:cNvPr id="31" name="Picture 30">
            <a:extLst>
              <a:ext uri="{FF2B5EF4-FFF2-40B4-BE49-F238E27FC236}">
                <a16:creationId xmlns:a16="http://schemas.microsoft.com/office/drawing/2014/main" id="{FD94CB46-8DE1-4837-A8D4-FC0B5FCE02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804" y="5096423"/>
            <a:ext cx="522871" cy="544657"/>
          </a:xfrm>
          <a:prstGeom prst="rect">
            <a:avLst/>
          </a:prstGeom>
        </p:spPr>
      </p:pic>
      <p:pic>
        <p:nvPicPr>
          <p:cNvPr id="32" name="Picture 31">
            <a:extLst>
              <a:ext uri="{FF2B5EF4-FFF2-40B4-BE49-F238E27FC236}">
                <a16:creationId xmlns:a16="http://schemas.microsoft.com/office/drawing/2014/main" id="{1CDA9BAC-143C-42C8-A9A6-C394814DC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804" y="5619515"/>
            <a:ext cx="522871" cy="544657"/>
          </a:xfrm>
          <a:prstGeom prst="rect">
            <a:avLst/>
          </a:prstGeom>
        </p:spPr>
      </p:pic>
      <p:sp>
        <p:nvSpPr>
          <p:cNvPr id="34" name="TextBox 33">
            <a:extLst>
              <a:ext uri="{FF2B5EF4-FFF2-40B4-BE49-F238E27FC236}">
                <a16:creationId xmlns:a16="http://schemas.microsoft.com/office/drawing/2014/main" id="{A1646AF8-00CB-4C21-9201-9B0BB994D5D6}"/>
              </a:ext>
            </a:extLst>
          </p:cNvPr>
          <p:cNvSpPr txBox="1"/>
          <p:nvPr/>
        </p:nvSpPr>
        <p:spPr>
          <a:xfrm>
            <a:off x="7538236" y="2926424"/>
            <a:ext cx="227251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How many?</a:t>
            </a:r>
          </a:p>
        </p:txBody>
      </p:sp>
      <p:sp>
        <p:nvSpPr>
          <p:cNvPr id="35" name="TextBox 34">
            <a:extLst>
              <a:ext uri="{FF2B5EF4-FFF2-40B4-BE49-F238E27FC236}">
                <a16:creationId xmlns:a16="http://schemas.microsoft.com/office/drawing/2014/main" id="{ABC891E5-8F7D-4E8E-B131-31504FD47526}"/>
              </a:ext>
            </a:extLst>
          </p:cNvPr>
          <p:cNvSpPr txBox="1"/>
          <p:nvPr/>
        </p:nvSpPr>
        <p:spPr>
          <a:xfrm>
            <a:off x="8379949" y="3541386"/>
            <a:ext cx="589087"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2</a:t>
            </a:r>
          </a:p>
        </p:txBody>
      </p:sp>
      <p:sp>
        <p:nvSpPr>
          <p:cNvPr id="36" name="TextBox 35">
            <a:extLst>
              <a:ext uri="{FF2B5EF4-FFF2-40B4-BE49-F238E27FC236}">
                <a16:creationId xmlns:a16="http://schemas.microsoft.com/office/drawing/2014/main" id="{31B0B0F2-9AE7-4F03-BF9E-C50B42991388}"/>
              </a:ext>
            </a:extLst>
          </p:cNvPr>
          <p:cNvSpPr txBox="1"/>
          <p:nvPr/>
        </p:nvSpPr>
        <p:spPr>
          <a:xfrm>
            <a:off x="8379949" y="4139632"/>
            <a:ext cx="589087"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11</a:t>
            </a:r>
          </a:p>
        </p:txBody>
      </p:sp>
      <p:sp>
        <p:nvSpPr>
          <p:cNvPr id="37" name="TextBox 36">
            <a:extLst>
              <a:ext uri="{FF2B5EF4-FFF2-40B4-BE49-F238E27FC236}">
                <a16:creationId xmlns:a16="http://schemas.microsoft.com/office/drawing/2014/main" id="{11FD2DF7-DA17-415A-8066-6A9C961EC070}"/>
              </a:ext>
            </a:extLst>
          </p:cNvPr>
          <p:cNvSpPr txBox="1"/>
          <p:nvPr/>
        </p:nvSpPr>
        <p:spPr>
          <a:xfrm>
            <a:off x="8379948" y="4661381"/>
            <a:ext cx="589087"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12</a:t>
            </a:r>
          </a:p>
        </p:txBody>
      </p:sp>
      <p:sp>
        <p:nvSpPr>
          <p:cNvPr id="38" name="TextBox 37">
            <a:extLst>
              <a:ext uri="{FF2B5EF4-FFF2-40B4-BE49-F238E27FC236}">
                <a16:creationId xmlns:a16="http://schemas.microsoft.com/office/drawing/2014/main" id="{8F0702B1-1C1D-43B6-939B-0AE39DA139BA}"/>
              </a:ext>
            </a:extLst>
          </p:cNvPr>
          <p:cNvSpPr txBox="1"/>
          <p:nvPr/>
        </p:nvSpPr>
        <p:spPr>
          <a:xfrm>
            <a:off x="8379948" y="5205778"/>
            <a:ext cx="589087"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6</a:t>
            </a:r>
          </a:p>
        </p:txBody>
      </p:sp>
      <p:sp>
        <p:nvSpPr>
          <p:cNvPr id="39" name="TextBox 38">
            <a:extLst>
              <a:ext uri="{FF2B5EF4-FFF2-40B4-BE49-F238E27FC236}">
                <a16:creationId xmlns:a16="http://schemas.microsoft.com/office/drawing/2014/main" id="{59CA2A84-C07E-423E-98E9-382C267A109F}"/>
              </a:ext>
            </a:extLst>
          </p:cNvPr>
          <p:cNvSpPr txBox="1"/>
          <p:nvPr/>
        </p:nvSpPr>
        <p:spPr>
          <a:xfrm>
            <a:off x="8369852" y="5739388"/>
            <a:ext cx="589087"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9</a:t>
            </a:r>
          </a:p>
        </p:txBody>
      </p:sp>
      <p:sp>
        <p:nvSpPr>
          <p:cNvPr id="40" name="Title 39">
            <a:extLst>
              <a:ext uri="{FF2B5EF4-FFF2-40B4-BE49-F238E27FC236}">
                <a16:creationId xmlns:a16="http://schemas.microsoft.com/office/drawing/2014/main" id="{7B12C54E-EF76-4F20-BFA5-BCB005357A21}"/>
              </a:ext>
            </a:extLst>
          </p:cNvPr>
          <p:cNvSpPr>
            <a:spLocks noGrp="1"/>
          </p:cNvSpPr>
          <p:nvPr>
            <p:ph type="title"/>
          </p:nvPr>
        </p:nvSpPr>
        <p:spPr>
          <a:xfrm>
            <a:off x="0" y="213558"/>
            <a:ext cx="4533900" cy="473830"/>
          </a:xfrm>
        </p:spPr>
        <p:txBody>
          <a:bodyPr>
            <a:normAutofit/>
          </a:bodyPr>
          <a:lstStyle/>
          <a:p>
            <a:r>
              <a:rPr lang="en-GB" sz="2400" dirty="0"/>
              <a:t>Lucía describe la </a:t>
            </a:r>
            <a:r>
              <a:rPr lang="en-GB" sz="2400" dirty="0" err="1"/>
              <a:t>escuela</a:t>
            </a:r>
            <a:endParaRPr lang="en-GB" sz="2400" dirty="0"/>
          </a:p>
        </p:txBody>
      </p:sp>
      <p:sp>
        <p:nvSpPr>
          <p:cNvPr id="2" name="TextBox 1"/>
          <p:cNvSpPr txBox="1"/>
          <p:nvPr/>
        </p:nvSpPr>
        <p:spPr>
          <a:xfrm>
            <a:off x="0" y="3591925"/>
            <a:ext cx="356377" cy="461665"/>
          </a:xfrm>
          <a:prstGeom prst="rect">
            <a:avLst/>
          </a:prstGeom>
          <a:noFill/>
        </p:spPr>
        <p:txBody>
          <a:bodyPr wrap="square" rtlCol="0">
            <a:spAutoFit/>
          </a:bodyPr>
          <a:lstStyle/>
          <a:p>
            <a:r>
              <a:rPr lang="en-GB" sz="2400" b="1" dirty="0">
                <a:solidFill>
                  <a:schemeClr val="accent5">
                    <a:lumMod val="50000"/>
                  </a:schemeClr>
                </a:solidFill>
              </a:rPr>
              <a:t>1</a:t>
            </a:r>
          </a:p>
        </p:txBody>
      </p:sp>
      <p:sp>
        <p:nvSpPr>
          <p:cNvPr id="21" name="TextBox 20"/>
          <p:cNvSpPr txBox="1"/>
          <p:nvPr/>
        </p:nvSpPr>
        <p:spPr>
          <a:xfrm>
            <a:off x="15183" y="4136291"/>
            <a:ext cx="356377" cy="461665"/>
          </a:xfrm>
          <a:prstGeom prst="rect">
            <a:avLst/>
          </a:prstGeom>
          <a:noFill/>
        </p:spPr>
        <p:txBody>
          <a:bodyPr wrap="square" rtlCol="0">
            <a:spAutoFit/>
          </a:bodyPr>
          <a:lstStyle/>
          <a:p>
            <a:r>
              <a:rPr lang="en-GB" sz="2400" b="1" dirty="0">
                <a:solidFill>
                  <a:schemeClr val="accent5">
                    <a:lumMod val="50000"/>
                  </a:schemeClr>
                </a:solidFill>
              </a:rPr>
              <a:t>2</a:t>
            </a:r>
          </a:p>
        </p:txBody>
      </p:sp>
      <p:sp>
        <p:nvSpPr>
          <p:cNvPr id="22" name="TextBox 21"/>
          <p:cNvSpPr txBox="1"/>
          <p:nvPr/>
        </p:nvSpPr>
        <p:spPr>
          <a:xfrm>
            <a:off x="5918" y="4679068"/>
            <a:ext cx="356377" cy="461665"/>
          </a:xfrm>
          <a:prstGeom prst="rect">
            <a:avLst/>
          </a:prstGeom>
          <a:noFill/>
        </p:spPr>
        <p:txBody>
          <a:bodyPr wrap="square" rtlCol="0">
            <a:spAutoFit/>
          </a:bodyPr>
          <a:lstStyle/>
          <a:p>
            <a:r>
              <a:rPr lang="en-GB" sz="2400" b="1" dirty="0">
                <a:solidFill>
                  <a:schemeClr val="accent5">
                    <a:lumMod val="50000"/>
                  </a:schemeClr>
                </a:solidFill>
              </a:rPr>
              <a:t>3</a:t>
            </a:r>
          </a:p>
        </p:txBody>
      </p:sp>
      <p:sp>
        <p:nvSpPr>
          <p:cNvPr id="23" name="TextBox 22"/>
          <p:cNvSpPr txBox="1"/>
          <p:nvPr/>
        </p:nvSpPr>
        <p:spPr>
          <a:xfrm>
            <a:off x="0" y="5199948"/>
            <a:ext cx="356377" cy="461665"/>
          </a:xfrm>
          <a:prstGeom prst="rect">
            <a:avLst/>
          </a:prstGeom>
          <a:noFill/>
        </p:spPr>
        <p:txBody>
          <a:bodyPr wrap="square" rtlCol="0">
            <a:spAutoFit/>
          </a:bodyPr>
          <a:lstStyle/>
          <a:p>
            <a:r>
              <a:rPr lang="en-GB" sz="2400" b="1" dirty="0">
                <a:solidFill>
                  <a:schemeClr val="accent5">
                    <a:lumMod val="50000"/>
                  </a:schemeClr>
                </a:solidFill>
              </a:rPr>
              <a:t>4</a:t>
            </a:r>
          </a:p>
        </p:txBody>
      </p:sp>
      <p:sp>
        <p:nvSpPr>
          <p:cNvPr id="41" name="TextBox 40"/>
          <p:cNvSpPr txBox="1"/>
          <p:nvPr/>
        </p:nvSpPr>
        <p:spPr>
          <a:xfrm>
            <a:off x="0" y="5720828"/>
            <a:ext cx="356377" cy="461665"/>
          </a:xfrm>
          <a:prstGeom prst="rect">
            <a:avLst/>
          </a:prstGeom>
          <a:noFill/>
        </p:spPr>
        <p:txBody>
          <a:bodyPr wrap="square" rtlCol="0">
            <a:spAutoFit/>
          </a:bodyPr>
          <a:lstStyle/>
          <a:p>
            <a:r>
              <a:rPr lang="en-GB" sz="2400" b="1" dirty="0">
                <a:solidFill>
                  <a:schemeClr val="accent5">
                    <a:lumMod val="50000"/>
                  </a:schemeClr>
                </a:solidFill>
              </a:rPr>
              <a:t>5</a:t>
            </a:r>
          </a:p>
        </p:txBody>
      </p:sp>
      <p:sp>
        <p:nvSpPr>
          <p:cNvPr id="3" name="TextBox 2">
            <a:extLst>
              <a:ext uri="{FF2B5EF4-FFF2-40B4-BE49-F238E27FC236}">
                <a16:creationId xmlns:a16="http://schemas.microsoft.com/office/drawing/2014/main" id="{25975564-B16E-4956-A079-A78D179FCB24}"/>
              </a:ext>
            </a:extLst>
          </p:cNvPr>
          <p:cNvSpPr txBox="1"/>
          <p:nvPr/>
        </p:nvSpPr>
        <p:spPr>
          <a:xfrm>
            <a:off x="1428750" y="6319730"/>
            <a:ext cx="3655687" cy="461665"/>
          </a:xfrm>
          <a:prstGeom prst="rect">
            <a:avLst/>
          </a:prstGeom>
          <a:noFill/>
        </p:spPr>
        <p:txBody>
          <a:bodyPr wrap="square" rtlCol="0">
            <a:spAutoFit/>
          </a:bodyPr>
          <a:lstStyle/>
          <a:p>
            <a:r>
              <a:rPr lang="en-GB" sz="2400" dirty="0" err="1">
                <a:solidFill>
                  <a:schemeClr val="bg1"/>
                </a:solidFill>
              </a:rPr>
              <a:t>pequeño</a:t>
            </a:r>
            <a:r>
              <a:rPr lang="en-GB" sz="2400" dirty="0">
                <a:solidFill>
                  <a:schemeClr val="bg1"/>
                </a:solidFill>
              </a:rPr>
              <a:t> - small</a:t>
            </a:r>
          </a:p>
        </p:txBody>
      </p:sp>
      <p:sp>
        <p:nvSpPr>
          <p:cNvPr id="42" name="TextBox 41">
            <a:extLst>
              <a:ext uri="{FF2B5EF4-FFF2-40B4-BE49-F238E27FC236}">
                <a16:creationId xmlns:a16="http://schemas.microsoft.com/office/drawing/2014/main" id="{AE2AD054-F1C9-4C18-B49B-0929EE63BD96}"/>
              </a:ext>
            </a:extLst>
          </p:cNvPr>
          <p:cNvSpPr txBox="1"/>
          <p:nvPr/>
        </p:nvSpPr>
        <p:spPr>
          <a:xfrm>
            <a:off x="11213768" y="244978"/>
            <a:ext cx="714375"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leer</a:t>
            </a:r>
            <a:endParaRPr lang="en-GB" dirty="0"/>
          </a:p>
        </p:txBody>
      </p:sp>
      <p:pic>
        <p:nvPicPr>
          <p:cNvPr id="43" name="Graphic 42" descr="Teacher">
            <a:extLst>
              <a:ext uri="{FF2B5EF4-FFF2-40B4-BE49-F238E27FC236}">
                <a16:creationId xmlns:a16="http://schemas.microsoft.com/office/drawing/2014/main" id="{97F9C5A4-866C-4E90-A5B9-DA15D47A51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36180" y="72527"/>
            <a:ext cx="914400" cy="914400"/>
          </a:xfrm>
          <a:prstGeom prst="rect">
            <a:avLst/>
          </a:prstGeom>
        </p:spPr>
      </p:pic>
      <p:sp>
        <p:nvSpPr>
          <p:cNvPr id="44" name="Speech Bubble: Rectangle with Corners Rounded 43">
            <a:extLst>
              <a:ext uri="{FF2B5EF4-FFF2-40B4-BE49-F238E27FC236}">
                <a16:creationId xmlns:a16="http://schemas.microsoft.com/office/drawing/2014/main" id="{F8D62D4D-0D33-46D1-9858-8FFFF0608203}"/>
              </a:ext>
            </a:extLst>
          </p:cNvPr>
          <p:cNvSpPr/>
          <p:nvPr/>
        </p:nvSpPr>
        <p:spPr>
          <a:xfrm>
            <a:off x="5432043" y="105103"/>
            <a:ext cx="4189289" cy="768217"/>
          </a:xfrm>
          <a:prstGeom prst="wedgeRoundRectCallout">
            <a:avLst>
              <a:gd name="adj1" fmla="val -62445"/>
              <a:gd name="adj2" fmla="val 782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Lee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texto</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b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Marca la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opción</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correcta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pic>
        <p:nvPicPr>
          <p:cNvPr id="8" name="Picture 7" descr="A red and tan house with a black background&#10;&#10;Description automatically generated">
            <a:extLst>
              <a:ext uri="{FF2B5EF4-FFF2-40B4-BE49-F238E27FC236}">
                <a16:creationId xmlns:a16="http://schemas.microsoft.com/office/drawing/2014/main" id="{6DA63D40-75A8-40F3-9FED-2612088DBC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76015" y="2408696"/>
            <a:ext cx="2363201" cy="1401304"/>
          </a:xfrm>
          <a:prstGeom prst="rect">
            <a:avLst/>
          </a:prstGeom>
        </p:spPr>
      </p:pic>
      <p:sp>
        <p:nvSpPr>
          <p:cNvPr id="45" name="Rectangle: Rounded Corners 44">
            <a:extLst>
              <a:ext uri="{FF2B5EF4-FFF2-40B4-BE49-F238E27FC236}">
                <a16:creationId xmlns:a16="http://schemas.microsoft.com/office/drawing/2014/main" id="{BA7B7A17-B6A6-46A4-88C8-234BB3C7FB0C}"/>
              </a:ext>
            </a:extLst>
          </p:cNvPr>
          <p:cNvSpPr/>
          <p:nvPr/>
        </p:nvSpPr>
        <p:spPr>
          <a:xfrm>
            <a:off x="7289673" y="993886"/>
            <a:ext cx="1167053" cy="393341"/>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87A9212B-C593-4835-9AB8-ECB56B27A90B}"/>
              </a:ext>
            </a:extLst>
          </p:cNvPr>
          <p:cNvSpPr/>
          <p:nvPr/>
        </p:nvSpPr>
        <p:spPr>
          <a:xfrm>
            <a:off x="5538186" y="1313295"/>
            <a:ext cx="1167053" cy="393341"/>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6931BDF8-F0CD-4056-B451-CC75A0EB19FA}"/>
              </a:ext>
            </a:extLst>
          </p:cNvPr>
          <p:cNvSpPr/>
          <p:nvPr/>
        </p:nvSpPr>
        <p:spPr>
          <a:xfrm>
            <a:off x="9011196" y="1717871"/>
            <a:ext cx="864819" cy="308586"/>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6C2D5372-8867-47A1-8919-9AF4D711BF0D}"/>
              </a:ext>
            </a:extLst>
          </p:cNvPr>
          <p:cNvSpPr/>
          <p:nvPr/>
        </p:nvSpPr>
        <p:spPr>
          <a:xfrm>
            <a:off x="1898653" y="1942986"/>
            <a:ext cx="1167053" cy="393341"/>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4E91DEE5-A733-4237-A303-B43E1FE7FFA5}"/>
              </a:ext>
            </a:extLst>
          </p:cNvPr>
          <p:cNvSpPr/>
          <p:nvPr/>
        </p:nvSpPr>
        <p:spPr>
          <a:xfrm>
            <a:off x="2537252" y="1659980"/>
            <a:ext cx="997212" cy="321106"/>
          </a:xfrm>
          <a:prstGeom prst="roundRect">
            <a:avLst/>
          </a:prstGeom>
          <a:solidFill>
            <a:srgbClr val="EF413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C5A75400-974E-426C-B9CB-7B11C7498B98}"/>
              </a:ext>
            </a:extLst>
          </p:cNvPr>
          <p:cNvSpPr/>
          <p:nvPr/>
        </p:nvSpPr>
        <p:spPr>
          <a:xfrm>
            <a:off x="4061791" y="2346906"/>
            <a:ext cx="1438683" cy="322264"/>
          </a:xfrm>
          <a:prstGeom prst="roundRect">
            <a:avLst/>
          </a:prstGeom>
          <a:solidFill>
            <a:srgbClr val="EF413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9042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2" grpId="0"/>
      <p:bldP spid="21" grpId="0"/>
      <p:bldP spid="22" grpId="0"/>
      <p:bldP spid="23" grpId="0"/>
      <p:bldP spid="41" grpId="0"/>
      <p:bldP spid="45" grpId="0" animBg="1"/>
      <p:bldP spid="47" grpId="0" animBg="1"/>
      <p:bldP spid="48" grpId="0" animBg="1"/>
      <p:bldP spid="49" grpId="0" animBg="1"/>
      <p:bldP spid="50" grpId="0" animBg="1"/>
      <p:bldP spid="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3140" y="533207"/>
            <a:ext cx="10515600" cy="1325563"/>
          </a:xfrm>
        </p:spPr>
        <p:txBody>
          <a:bodyPr>
            <a:normAutofit fontScale="90000"/>
          </a:bodyPr>
          <a:lstStyle/>
          <a:p>
            <a:r>
              <a:rPr lang="en-GB" sz="17800" b="1" dirty="0">
                <a:solidFill>
                  <a:srgbClr val="115076"/>
                </a:solidFill>
                <a:latin typeface="Century Gothic" panose="020B0502020202020204" pitchFamily="34" charset="0"/>
                <a:cs typeface="Calibri" panose="020F0502020204030204" pitchFamily="34" charset="0"/>
              </a:rPr>
              <a:t>que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 name="Picture 1" descr="Woman with her hands raised to express doubt.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3786" y="533207"/>
            <a:ext cx="3524428" cy="3810193"/>
          </a:xfrm>
          <a:prstGeom prst="rect">
            <a:avLst/>
          </a:prstGeom>
        </p:spPr>
      </p:pic>
      <p:sp>
        <p:nvSpPr>
          <p:cNvPr id="5" name="Rectangle 4"/>
          <p:cNvSpPr/>
          <p:nvPr/>
        </p:nvSpPr>
        <p:spPr>
          <a:xfrm>
            <a:off x="3249708" y="4136453"/>
            <a:ext cx="5692584" cy="1938992"/>
          </a:xfrm>
          <a:prstGeom prst="rect">
            <a:avLst/>
          </a:prstGeom>
        </p:spPr>
        <p:txBody>
          <a:bodyPr wrap="none">
            <a:spAutoFit/>
          </a:bodyPr>
          <a:lstStyle/>
          <a:p>
            <a:r>
              <a:rPr lang="en-GB" sz="12000" dirty="0" err="1">
                <a:solidFill>
                  <a:srgbClr val="115076"/>
                </a:solidFill>
                <a:latin typeface="Century Gothic" panose="020B0502020202020204" pitchFamily="34" charset="0"/>
                <a:cs typeface="Calibri" panose="020F0502020204030204" pitchFamily="34" charset="0"/>
              </a:rPr>
              <a:t>por</a:t>
            </a:r>
            <a:r>
              <a:rPr lang="en-GB" sz="12000" dirty="0" err="1">
                <a:solidFill>
                  <a:srgbClr val="E56700"/>
                </a:solidFill>
                <a:latin typeface="Century Gothic" panose="020B0502020202020204" pitchFamily="34" charset="0"/>
                <a:cs typeface="Calibri" panose="020F0502020204030204" pitchFamily="34" charset="0"/>
              </a:rPr>
              <a:t>que</a:t>
            </a:r>
            <a:endParaRPr lang="en-GB" sz="12000" dirty="0">
              <a:solidFill>
                <a:srgbClr val="E56700"/>
              </a:solidFill>
            </a:endParaRPr>
          </a:p>
        </p:txBody>
      </p:sp>
    </p:spTree>
    <p:extLst>
      <p:ext uri="{BB962C8B-B14F-4D97-AF65-F5344CB8AC3E}">
        <p14:creationId xmlns:p14="http://schemas.microsoft.com/office/powerpoint/2010/main" val="370561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qu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que_porqu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que_porq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8" name="Table 87">
            <a:extLst>
              <a:ext uri="{FF2B5EF4-FFF2-40B4-BE49-F238E27FC236}">
                <a16:creationId xmlns:a16="http://schemas.microsoft.com/office/drawing/2014/main" id="{53984917-4E68-4C9E-A78D-BE91523CE321}"/>
              </a:ext>
            </a:extLst>
          </p:cNvPr>
          <p:cNvGraphicFramePr>
            <a:graphicFrameLocks noGrp="1"/>
          </p:cNvGraphicFramePr>
          <p:nvPr>
            <p:extLst>
              <p:ext uri="{D42A27DB-BD31-4B8C-83A1-F6EECF244321}">
                <p14:modId xmlns:p14="http://schemas.microsoft.com/office/powerpoint/2010/main" val="2518928326"/>
              </p:ext>
            </p:extLst>
          </p:nvPr>
        </p:nvGraphicFramePr>
        <p:xfrm>
          <a:off x="781755" y="1065569"/>
          <a:ext cx="7654878" cy="5100760"/>
        </p:xfrm>
        <a:graphic>
          <a:graphicData uri="http://schemas.openxmlformats.org/drawingml/2006/table">
            <a:tbl>
              <a:tblPr firstRow="1" bandRow="1"/>
              <a:tblGrid>
                <a:gridCol w="2551626">
                  <a:extLst>
                    <a:ext uri="{9D8B030D-6E8A-4147-A177-3AD203B41FA5}">
                      <a16:colId xmlns:a16="http://schemas.microsoft.com/office/drawing/2014/main" val="761861335"/>
                    </a:ext>
                  </a:extLst>
                </a:gridCol>
                <a:gridCol w="2687857">
                  <a:extLst>
                    <a:ext uri="{9D8B030D-6E8A-4147-A177-3AD203B41FA5}">
                      <a16:colId xmlns:a16="http://schemas.microsoft.com/office/drawing/2014/main" val="2902310944"/>
                    </a:ext>
                  </a:extLst>
                </a:gridCol>
                <a:gridCol w="2415395">
                  <a:extLst>
                    <a:ext uri="{9D8B030D-6E8A-4147-A177-3AD203B41FA5}">
                      <a16:colId xmlns:a16="http://schemas.microsoft.com/office/drawing/2014/main" val="3100698826"/>
                    </a:ext>
                  </a:extLst>
                </a:gridCol>
              </a:tblGrid>
              <a:tr h="535717">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0" dirty="0">
                          <a:solidFill>
                            <a:schemeClr val="tx1"/>
                          </a:solidFill>
                          <a:latin typeface="Century Gothic" panose="020B0502020202020204" pitchFamily="34" charset="0"/>
                        </a:rPr>
                        <a:t>Female only</a:t>
                      </a:r>
                      <a:endParaRPr lang="en-GB" sz="2400" b="1"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baseline="0" dirty="0">
                          <a:solidFill>
                            <a:schemeClr val="tx1"/>
                          </a:solidFill>
                          <a:latin typeface="Century Gothic" panose="020B0502020202020204" pitchFamily="34" charset="0"/>
                        </a:rPr>
                        <a:t>Male only </a:t>
                      </a:r>
                      <a:r>
                        <a:rPr lang="en-GB" sz="2400" b="1" baseline="0" dirty="0">
                          <a:solidFill>
                            <a:schemeClr val="tx1"/>
                          </a:solidFill>
                          <a:latin typeface="Century Gothic" panose="020B0502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baseline="0" dirty="0">
                          <a:solidFill>
                            <a:schemeClr val="tx1"/>
                          </a:solidFill>
                          <a:latin typeface="Century Gothic" panose="020B0502020202020204" pitchFamily="34" charset="0"/>
                        </a:rPr>
                        <a:t> male &amp; female</a:t>
                      </a:r>
                      <a:endParaRPr lang="en-GB" sz="2400" b="1" dirty="0">
                        <a:solidFill>
                          <a:schemeClr val="tx1"/>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422529713"/>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829924060"/>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625549479"/>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99727151"/>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545825056"/>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362567987"/>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799835353"/>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968667782"/>
                  </a:ext>
                </a:extLst>
              </a:tr>
              <a:tr h="53472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chemeClr val="tx1"/>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347764918"/>
                  </a:ext>
                </a:extLst>
              </a:tr>
            </a:tbl>
          </a:graphicData>
        </a:graphic>
      </p:graphicFrame>
      <p:sp>
        <p:nvSpPr>
          <p:cNvPr id="89" name="Action Button: Custom 2">
            <a:hlinkClick r:id="" action="ppaction://noaction" highlightClick="1">
              <a:snd r:embed="rId3" name="tres profesoras.wav"/>
            </a:hlinkClick>
            <a:extLst>
              <a:ext uri="{FF2B5EF4-FFF2-40B4-BE49-F238E27FC236}">
                <a16:creationId xmlns:a16="http://schemas.microsoft.com/office/drawing/2014/main" id="{421F4636-B439-4461-ABA7-D60813186FA7}"/>
              </a:ext>
            </a:extLst>
          </p:cNvPr>
          <p:cNvSpPr/>
          <p:nvPr/>
        </p:nvSpPr>
        <p:spPr>
          <a:xfrm>
            <a:off x="310872" y="199859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90" name="Action Button: Custom 3">
            <a:hlinkClick r:id="" action="ppaction://noaction" highlightClick="1">
              <a:snd r:embed="rId4" name="diez profesores.wav"/>
            </a:hlinkClick>
            <a:extLst>
              <a:ext uri="{FF2B5EF4-FFF2-40B4-BE49-F238E27FC236}">
                <a16:creationId xmlns:a16="http://schemas.microsoft.com/office/drawing/2014/main" id="{624D7515-4740-4AB3-9FD5-AB0C975B7B20}"/>
              </a:ext>
            </a:extLst>
          </p:cNvPr>
          <p:cNvSpPr/>
          <p:nvPr/>
        </p:nvSpPr>
        <p:spPr>
          <a:xfrm>
            <a:off x="300553" y="575563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8</a:t>
            </a:r>
          </a:p>
        </p:txBody>
      </p:sp>
      <p:sp>
        <p:nvSpPr>
          <p:cNvPr id="91" name="Action Button: Custom 4">
            <a:hlinkClick r:id="" action="ppaction://noaction" highlightClick="1">
              <a:snd r:embed="rId5" name="ocho directores.wav"/>
            </a:hlinkClick>
            <a:extLst>
              <a:ext uri="{FF2B5EF4-FFF2-40B4-BE49-F238E27FC236}">
                <a16:creationId xmlns:a16="http://schemas.microsoft.com/office/drawing/2014/main" id="{A900B255-BCA4-4F56-9552-0263C181C699}"/>
              </a:ext>
            </a:extLst>
          </p:cNvPr>
          <p:cNvSpPr/>
          <p:nvPr/>
        </p:nvSpPr>
        <p:spPr>
          <a:xfrm>
            <a:off x="313715" y="305670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92" name="Action Button: Custom 5">
            <a:hlinkClick r:id="" action="ppaction://noaction" highlightClick="1">
              <a:snd r:embed="rId6" name="nueve directoras.wav"/>
            </a:hlinkClick>
            <a:extLst>
              <a:ext uri="{FF2B5EF4-FFF2-40B4-BE49-F238E27FC236}">
                <a16:creationId xmlns:a16="http://schemas.microsoft.com/office/drawing/2014/main" id="{795897D4-BF3E-4D6E-A974-9E97706DECC8}"/>
              </a:ext>
            </a:extLst>
          </p:cNvPr>
          <p:cNvSpPr/>
          <p:nvPr/>
        </p:nvSpPr>
        <p:spPr>
          <a:xfrm>
            <a:off x="300311" y="466626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sp>
        <p:nvSpPr>
          <p:cNvPr id="93" name="Action Button: Custom 6">
            <a:hlinkClick r:id="" action="ppaction://noaction" highlightClick="1">
              <a:snd r:embed="rId7" name="dos amigos.wav"/>
            </a:hlinkClick>
            <a:extLst>
              <a:ext uri="{FF2B5EF4-FFF2-40B4-BE49-F238E27FC236}">
                <a16:creationId xmlns:a16="http://schemas.microsoft.com/office/drawing/2014/main" id="{62758D7A-1D62-47B6-82B3-8F1AE2B44DCB}"/>
              </a:ext>
            </a:extLst>
          </p:cNvPr>
          <p:cNvSpPr/>
          <p:nvPr/>
        </p:nvSpPr>
        <p:spPr>
          <a:xfrm>
            <a:off x="300554" y="412694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5</a:t>
            </a:r>
          </a:p>
        </p:txBody>
      </p:sp>
      <p:sp>
        <p:nvSpPr>
          <p:cNvPr id="94" name="Action Button: Custom 7">
            <a:hlinkClick r:id="" action="ppaction://noaction" highlightClick="1">
              <a:snd r:embed="rId8" name="siete amigas.wav"/>
            </a:hlinkClick>
            <a:extLst>
              <a:ext uri="{FF2B5EF4-FFF2-40B4-BE49-F238E27FC236}">
                <a16:creationId xmlns:a16="http://schemas.microsoft.com/office/drawing/2014/main" id="{42FD2662-73E1-406B-A8DB-7C98913B09C1}"/>
              </a:ext>
            </a:extLst>
          </p:cNvPr>
          <p:cNvSpPr/>
          <p:nvPr/>
        </p:nvSpPr>
        <p:spPr>
          <a:xfrm>
            <a:off x="300311" y="3628992"/>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95" name="Action Button: Custom 8">
            <a:hlinkClick r:id="" action="ppaction://noaction" highlightClick="1">
              <a:snd r:embed="rId9" name="doce autoras.wav"/>
            </a:hlinkClick>
            <a:extLst>
              <a:ext uri="{FF2B5EF4-FFF2-40B4-BE49-F238E27FC236}">
                <a16:creationId xmlns:a16="http://schemas.microsoft.com/office/drawing/2014/main" id="{1A8168AE-2A89-49A2-B186-617B9B519666}"/>
              </a:ext>
            </a:extLst>
          </p:cNvPr>
          <p:cNvSpPr/>
          <p:nvPr/>
        </p:nvSpPr>
        <p:spPr>
          <a:xfrm>
            <a:off x="300554" y="517577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7</a:t>
            </a:r>
          </a:p>
        </p:txBody>
      </p:sp>
      <p:sp>
        <p:nvSpPr>
          <p:cNvPr id="96" name="Action Button: Custom 9">
            <a:hlinkClick r:id="" action="ppaction://noaction" highlightClick="1">
              <a:snd r:embed="rId10" name="once autores.wav"/>
            </a:hlinkClick>
            <a:extLst>
              <a:ext uri="{FF2B5EF4-FFF2-40B4-BE49-F238E27FC236}">
                <a16:creationId xmlns:a16="http://schemas.microsoft.com/office/drawing/2014/main" id="{1E573F2A-CB7F-4E49-828A-DD1E2C47B45C}"/>
              </a:ext>
            </a:extLst>
          </p:cNvPr>
          <p:cNvSpPr/>
          <p:nvPr/>
        </p:nvSpPr>
        <p:spPr>
          <a:xfrm>
            <a:off x="300554" y="252300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pic>
        <p:nvPicPr>
          <p:cNvPr id="97" name="Picture 96">
            <a:extLst>
              <a:ext uri="{FF2B5EF4-FFF2-40B4-BE49-F238E27FC236}">
                <a16:creationId xmlns:a16="http://schemas.microsoft.com/office/drawing/2014/main" id="{C5AEA4E3-7873-4BB8-B7B4-D7B3D4DFDD4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05428" y="1887486"/>
            <a:ext cx="522871" cy="544657"/>
          </a:xfrm>
          <a:prstGeom prst="rect">
            <a:avLst/>
          </a:prstGeom>
        </p:spPr>
      </p:pic>
      <p:pic>
        <p:nvPicPr>
          <p:cNvPr id="98" name="Picture 97">
            <a:extLst>
              <a:ext uri="{FF2B5EF4-FFF2-40B4-BE49-F238E27FC236}">
                <a16:creationId xmlns:a16="http://schemas.microsoft.com/office/drawing/2014/main" id="{60962464-3778-465D-929B-48D5679C31B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92171" y="2439835"/>
            <a:ext cx="522871" cy="544657"/>
          </a:xfrm>
          <a:prstGeom prst="rect">
            <a:avLst/>
          </a:prstGeom>
        </p:spPr>
      </p:pic>
      <p:pic>
        <p:nvPicPr>
          <p:cNvPr id="99" name="Picture 98">
            <a:extLst>
              <a:ext uri="{FF2B5EF4-FFF2-40B4-BE49-F238E27FC236}">
                <a16:creationId xmlns:a16="http://schemas.microsoft.com/office/drawing/2014/main" id="{8E743BF8-C8DF-4095-B67F-4817E46CBF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92169" y="2963407"/>
            <a:ext cx="522871" cy="544657"/>
          </a:xfrm>
          <a:prstGeom prst="rect">
            <a:avLst/>
          </a:prstGeom>
        </p:spPr>
      </p:pic>
      <p:pic>
        <p:nvPicPr>
          <p:cNvPr id="100" name="Picture 99">
            <a:extLst>
              <a:ext uri="{FF2B5EF4-FFF2-40B4-BE49-F238E27FC236}">
                <a16:creationId xmlns:a16="http://schemas.microsoft.com/office/drawing/2014/main" id="{BCC33A3D-8116-4EF6-9ADC-2AA7D79D2C6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05426" y="3496705"/>
            <a:ext cx="522871" cy="544657"/>
          </a:xfrm>
          <a:prstGeom prst="rect">
            <a:avLst/>
          </a:prstGeom>
        </p:spPr>
      </p:pic>
      <p:pic>
        <p:nvPicPr>
          <p:cNvPr id="101" name="Picture 100">
            <a:extLst>
              <a:ext uri="{FF2B5EF4-FFF2-40B4-BE49-F238E27FC236}">
                <a16:creationId xmlns:a16="http://schemas.microsoft.com/office/drawing/2014/main" id="{FB264FAA-B42E-42BA-9A83-7CBD459DFAF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92170" y="4075485"/>
            <a:ext cx="522871" cy="544657"/>
          </a:xfrm>
          <a:prstGeom prst="rect">
            <a:avLst/>
          </a:prstGeom>
        </p:spPr>
      </p:pic>
      <p:pic>
        <p:nvPicPr>
          <p:cNvPr id="102" name="Picture 101">
            <a:extLst>
              <a:ext uri="{FF2B5EF4-FFF2-40B4-BE49-F238E27FC236}">
                <a16:creationId xmlns:a16="http://schemas.microsoft.com/office/drawing/2014/main" id="{66DC75BF-C55E-4A02-970E-50FB7C2D8ED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05426" y="4548441"/>
            <a:ext cx="522871" cy="544657"/>
          </a:xfrm>
          <a:prstGeom prst="rect">
            <a:avLst/>
          </a:prstGeom>
        </p:spPr>
      </p:pic>
      <p:pic>
        <p:nvPicPr>
          <p:cNvPr id="103" name="Picture 102">
            <a:extLst>
              <a:ext uri="{FF2B5EF4-FFF2-40B4-BE49-F238E27FC236}">
                <a16:creationId xmlns:a16="http://schemas.microsoft.com/office/drawing/2014/main" id="{6212BC8F-7436-4889-95F4-6EEBF651EF1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52929" y="5104480"/>
            <a:ext cx="522871" cy="544657"/>
          </a:xfrm>
          <a:prstGeom prst="rect">
            <a:avLst/>
          </a:prstGeom>
        </p:spPr>
      </p:pic>
      <p:pic>
        <p:nvPicPr>
          <p:cNvPr id="104" name="Picture 103">
            <a:extLst>
              <a:ext uri="{FF2B5EF4-FFF2-40B4-BE49-F238E27FC236}">
                <a16:creationId xmlns:a16="http://schemas.microsoft.com/office/drawing/2014/main" id="{A3B719BE-18A4-47B4-8D40-46412615FD9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88529" y="5633054"/>
            <a:ext cx="522871" cy="544657"/>
          </a:xfrm>
          <a:prstGeom prst="rect">
            <a:avLst/>
          </a:prstGeom>
        </p:spPr>
      </p:pic>
      <p:grpSp>
        <p:nvGrpSpPr>
          <p:cNvPr id="107" name="Group 106">
            <a:extLst>
              <a:ext uri="{FF2B5EF4-FFF2-40B4-BE49-F238E27FC236}">
                <a16:creationId xmlns:a16="http://schemas.microsoft.com/office/drawing/2014/main" id="{9EAA2CFD-D2CC-42DB-82E8-7923E7DDD8BC}"/>
              </a:ext>
            </a:extLst>
          </p:cNvPr>
          <p:cNvGrpSpPr/>
          <p:nvPr/>
        </p:nvGrpSpPr>
        <p:grpSpPr>
          <a:xfrm>
            <a:off x="8713116" y="1157138"/>
            <a:ext cx="3478884" cy="2453553"/>
            <a:chOff x="8668163" y="2200178"/>
            <a:chExt cx="3478884" cy="2453553"/>
          </a:xfrm>
        </p:grpSpPr>
        <p:sp>
          <p:nvSpPr>
            <p:cNvPr id="108" name="Wave 107">
              <a:extLst>
                <a:ext uri="{FF2B5EF4-FFF2-40B4-BE49-F238E27FC236}">
                  <a16:creationId xmlns:a16="http://schemas.microsoft.com/office/drawing/2014/main" id="{8E627FCC-A5CB-461E-8862-83C903D00DB6}"/>
                </a:ext>
              </a:extLst>
            </p:cNvPr>
            <p:cNvSpPr/>
            <p:nvPr/>
          </p:nvSpPr>
          <p:spPr>
            <a:xfrm>
              <a:off x="8668163" y="2200178"/>
              <a:ext cx="3478884" cy="2453553"/>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109" name="TextBox 108">
              <a:extLst>
                <a:ext uri="{FF2B5EF4-FFF2-40B4-BE49-F238E27FC236}">
                  <a16:creationId xmlns:a16="http://schemas.microsoft.com/office/drawing/2014/main" id="{55C15BDD-6790-4A6D-9B9A-52E5D40A50FB}"/>
                </a:ext>
              </a:extLst>
            </p:cNvPr>
            <p:cNvSpPr txBox="1"/>
            <p:nvPr/>
          </p:nvSpPr>
          <p:spPr>
            <a:xfrm>
              <a:off x="9308522" y="3460515"/>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rPr>
                <a:t>3</a:t>
              </a:r>
            </a:p>
          </p:txBody>
        </p:sp>
        <p:sp>
          <p:nvSpPr>
            <p:cNvPr id="110" name="TextBox 109">
              <a:extLst>
                <a:ext uri="{FF2B5EF4-FFF2-40B4-BE49-F238E27FC236}">
                  <a16:creationId xmlns:a16="http://schemas.microsoft.com/office/drawing/2014/main" id="{3AEB2109-CF57-4B84-B87A-8FB30E32E576}"/>
                </a:ext>
              </a:extLst>
            </p:cNvPr>
            <p:cNvSpPr txBox="1"/>
            <p:nvPr/>
          </p:nvSpPr>
          <p:spPr>
            <a:xfrm>
              <a:off x="10097001" y="2772328"/>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rPr>
                <a:t>10</a:t>
              </a:r>
            </a:p>
          </p:txBody>
        </p:sp>
        <p:sp>
          <p:nvSpPr>
            <p:cNvPr id="111" name="TextBox 110">
              <a:extLst>
                <a:ext uri="{FF2B5EF4-FFF2-40B4-BE49-F238E27FC236}">
                  <a16:creationId xmlns:a16="http://schemas.microsoft.com/office/drawing/2014/main" id="{A6CEFF1B-F7B8-4A92-8596-18D0A24CF928}"/>
                </a:ext>
              </a:extLst>
            </p:cNvPr>
            <p:cNvSpPr txBox="1"/>
            <p:nvPr/>
          </p:nvSpPr>
          <p:spPr>
            <a:xfrm>
              <a:off x="8788827" y="3025392"/>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rPr>
                <a:t>8</a:t>
              </a:r>
            </a:p>
          </p:txBody>
        </p:sp>
        <p:sp>
          <p:nvSpPr>
            <p:cNvPr id="112" name="TextBox 111">
              <a:extLst>
                <a:ext uri="{FF2B5EF4-FFF2-40B4-BE49-F238E27FC236}">
                  <a16:creationId xmlns:a16="http://schemas.microsoft.com/office/drawing/2014/main" id="{88096F08-1B8C-41CB-9B02-90C8E2DD3120}"/>
                </a:ext>
              </a:extLst>
            </p:cNvPr>
            <p:cNvSpPr txBox="1"/>
            <p:nvPr/>
          </p:nvSpPr>
          <p:spPr>
            <a:xfrm>
              <a:off x="10141099" y="3387738"/>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rPr>
                <a:t>9</a:t>
              </a:r>
            </a:p>
          </p:txBody>
        </p:sp>
        <p:sp>
          <p:nvSpPr>
            <p:cNvPr id="113" name="TextBox 112">
              <a:extLst>
                <a:ext uri="{FF2B5EF4-FFF2-40B4-BE49-F238E27FC236}">
                  <a16:creationId xmlns:a16="http://schemas.microsoft.com/office/drawing/2014/main" id="{9B14F098-99D3-41AB-BF05-8C52B8C2E9F1}"/>
                </a:ext>
              </a:extLst>
            </p:cNvPr>
            <p:cNvSpPr txBox="1"/>
            <p:nvPr/>
          </p:nvSpPr>
          <p:spPr>
            <a:xfrm>
              <a:off x="9272164" y="2447817"/>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rPr>
                <a:t>2</a:t>
              </a:r>
            </a:p>
          </p:txBody>
        </p:sp>
        <p:sp>
          <p:nvSpPr>
            <p:cNvPr id="114" name="TextBox 113">
              <a:extLst>
                <a:ext uri="{FF2B5EF4-FFF2-40B4-BE49-F238E27FC236}">
                  <a16:creationId xmlns:a16="http://schemas.microsoft.com/office/drawing/2014/main" id="{AAF39DDE-77A4-40A1-8EB9-15B752084CAB}"/>
                </a:ext>
              </a:extLst>
            </p:cNvPr>
            <p:cNvSpPr txBox="1"/>
            <p:nvPr/>
          </p:nvSpPr>
          <p:spPr>
            <a:xfrm>
              <a:off x="10541230" y="3860700"/>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rPr>
                <a:t>7</a:t>
              </a:r>
            </a:p>
          </p:txBody>
        </p:sp>
        <p:sp>
          <p:nvSpPr>
            <p:cNvPr id="115" name="TextBox 114">
              <a:extLst>
                <a:ext uri="{FF2B5EF4-FFF2-40B4-BE49-F238E27FC236}">
                  <a16:creationId xmlns:a16="http://schemas.microsoft.com/office/drawing/2014/main" id="{39CE7170-2EC3-43F9-9625-E7BE2EEF76A5}"/>
                </a:ext>
              </a:extLst>
            </p:cNvPr>
            <p:cNvSpPr txBox="1"/>
            <p:nvPr/>
          </p:nvSpPr>
          <p:spPr>
            <a:xfrm>
              <a:off x="10963931" y="3506702"/>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rPr>
                <a:t>11</a:t>
              </a:r>
            </a:p>
          </p:txBody>
        </p:sp>
        <p:sp>
          <p:nvSpPr>
            <p:cNvPr id="116" name="TextBox 115">
              <a:extLst>
                <a:ext uri="{FF2B5EF4-FFF2-40B4-BE49-F238E27FC236}">
                  <a16:creationId xmlns:a16="http://schemas.microsoft.com/office/drawing/2014/main" id="{E1A0489E-002C-4198-A070-39F36E17B288}"/>
                </a:ext>
              </a:extLst>
            </p:cNvPr>
            <p:cNvSpPr txBox="1"/>
            <p:nvPr/>
          </p:nvSpPr>
          <p:spPr>
            <a:xfrm>
              <a:off x="11249103" y="2934642"/>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rPr>
                <a:t>12</a:t>
              </a:r>
            </a:p>
          </p:txBody>
        </p:sp>
      </p:grpSp>
      <p:sp>
        <p:nvSpPr>
          <p:cNvPr id="119" name="TextBox 118">
            <a:extLst>
              <a:ext uri="{FF2B5EF4-FFF2-40B4-BE49-F238E27FC236}">
                <a16:creationId xmlns:a16="http://schemas.microsoft.com/office/drawing/2014/main" id="{0E697346-B35F-4893-8013-7215A0319836}"/>
              </a:ext>
            </a:extLst>
          </p:cNvPr>
          <p:cNvSpPr txBox="1"/>
          <p:nvPr/>
        </p:nvSpPr>
        <p:spPr>
          <a:xfrm>
            <a:off x="6142655" y="1177256"/>
            <a:ext cx="227251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How many?</a:t>
            </a:r>
          </a:p>
        </p:txBody>
      </p:sp>
      <p:sp>
        <p:nvSpPr>
          <p:cNvPr id="120" name="TextBox 119">
            <a:extLst>
              <a:ext uri="{FF2B5EF4-FFF2-40B4-BE49-F238E27FC236}">
                <a16:creationId xmlns:a16="http://schemas.microsoft.com/office/drawing/2014/main" id="{D983F7A2-CE2C-4C7D-8BA7-35A0E71AD4BD}"/>
              </a:ext>
            </a:extLst>
          </p:cNvPr>
          <p:cNvSpPr txBox="1"/>
          <p:nvPr/>
        </p:nvSpPr>
        <p:spPr>
          <a:xfrm>
            <a:off x="6917063" y="1831269"/>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rPr>
              <a:t>3</a:t>
            </a:r>
          </a:p>
        </p:txBody>
      </p:sp>
      <p:sp>
        <p:nvSpPr>
          <p:cNvPr id="121" name="TextBox 120">
            <a:extLst>
              <a:ext uri="{FF2B5EF4-FFF2-40B4-BE49-F238E27FC236}">
                <a16:creationId xmlns:a16="http://schemas.microsoft.com/office/drawing/2014/main" id="{38D0998F-5F9E-48CA-A8F5-733B0ABC3FC6}"/>
              </a:ext>
            </a:extLst>
          </p:cNvPr>
          <p:cNvSpPr txBox="1"/>
          <p:nvPr/>
        </p:nvSpPr>
        <p:spPr>
          <a:xfrm>
            <a:off x="6923329" y="2388939"/>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rPr>
              <a:t>10</a:t>
            </a:r>
          </a:p>
        </p:txBody>
      </p:sp>
      <p:sp>
        <p:nvSpPr>
          <p:cNvPr id="122" name="TextBox 121">
            <a:extLst>
              <a:ext uri="{FF2B5EF4-FFF2-40B4-BE49-F238E27FC236}">
                <a16:creationId xmlns:a16="http://schemas.microsoft.com/office/drawing/2014/main" id="{E99BB7DC-D933-4085-B9D1-88CFC2A7B9B8}"/>
              </a:ext>
            </a:extLst>
          </p:cNvPr>
          <p:cNvSpPr txBox="1"/>
          <p:nvPr/>
        </p:nvSpPr>
        <p:spPr>
          <a:xfrm>
            <a:off x="6937822" y="2934642"/>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rPr>
              <a:t>8</a:t>
            </a:r>
          </a:p>
        </p:txBody>
      </p:sp>
      <p:sp>
        <p:nvSpPr>
          <p:cNvPr id="123" name="TextBox 122">
            <a:extLst>
              <a:ext uri="{FF2B5EF4-FFF2-40B4-BE49-F238E27FC236}">
                <a16:creationId xmlns:a16="http://schemas.microsoft.com/office/drawing/2014/main" id="{3802CE96-EA55-40BA-BBEB-B9105ECB9EF8}"/>
              </a:ext>
            </a:extLst>
          </p:cNvPr>
          <p:cNvSpPr txBox="1"/>
          <p:nvPr/>
        </p:nvSpPr>
        <p:spPr>
          <a:xfrm>
            <a:off x="6885324" y="3506702"/>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rPr>
              <a:t>9</a:t>
            </a:r>
          </a:p>
        </p:txBody>
      </p:sp>
      <p:sp>
        <p:nvSpPr>
          <p:cNvPr id="124" name="TextBox 123">
            <a:extLst>
              <a:ext uri="{FF2B5EF4-FFF2-40B4-BE49-F238E27FC236}">
                <a16:creationId xmlns:a16="http://schemas.microsoft.com/office/drawing/2014/main" id="{53233F67-EF67-44E5-BE04-B64AF7B92641}"/>
              </a:ext>
            </a:extLst>
          </p:cNvPr>
          <p:cNvSpPr txBox="1"/>
          <p:nvPr/>
        </p:nvSpPr>
        <p:spPr>
          <a:xfrm>
            <a:off x="6937822" y="4029922"/>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rPr>
              <a:t>2</a:t>
            </a:r>
          </a:p>
        </p:txBody>
      </p:sp>
      <p:sp>
        <p:nvSpPr>
          <p:cNvPr id="125" name="TextBox 124">
            <a:extLst>
              <a:ext uri="{FF2B5EF4-FFF2-40B4-BE49-F238E27FC236}">
                <a16:creationId xmlns:a16="http://schemas.microsoft.com/office/drawing/2014/main" id="{1963E70B-9F72-4975-A14B-F1D7D888CF04}"/>
              </a:ext>
            </a:extLst>
          </p:cNvPr>
          <p:cNvSpPr txBox="1"/>
          <p:nvPr/>
        </p:nvSpPr>
        <p:spPr>
          <a:xfrm>
            <a:off x="6937822" y="4557810"/>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rPr>
              <a:t>7</a:t>
            </a:r>
          </a:p>
        </p:txBody>
      </p:sp>
      <p:sp>
        <p:nvSpPr>
          <p:cNvPr id="126" name="TextBox 125">
            <a:extLst>
              <a:ext uri="{FF2B5EF4-FFF2-40B4-BE49-F238E27FC236}">
                <a16:creationId xmlns:a16="http://schemas.microsoft.com/office/drawing/2014/main" id="{DE1CA47B-D57F-46CA-B474-560CB73FEBB1}"/>
              </a:ext>
            </a:extLst>
          </p:cNvPr>
          <p:cNvSpPr txBox="1"/>
          <p:nvPr/>
        </p:nvSpPr>
        <p:spPr>
          <a:xfrm>
            <a:off x="6885324" y="5085698"/>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rPr>
              <a:t>12</a:t>
            </a:r>
          </a:p>
        </p:txBody>
      </p:sp>
      <p:sp>
        <p:nvSpPr>
          <p:cNvPr id="127" name="TextBox 126">
            <a:extLst>
              <a:ext uri="{FF2B5EF4-FFF2-40B4-BE49-F238E27FC236}">
                <a16:creationId xmlns:a16="http://schemas.microsoft.com/office/drawing/2014/main" id="{29CAC7B0-E57A-43A8-8E70-2306783CA2B4}"/>
              </a:ext>
            </a:extLst>
          </p:cNvPr>
          <p:cNvSpPr txBox="1"/>
          <p:nvPr/>
        </p:nvSpPr>
        <p:spPr>
          <a:xfrm>
            <a:off x="6937822" y="5622397"/>
            <a:ext cx="7418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rPr>
              <a:t>11</a:t>
            </a:r>
          </a:p>
        </p:txBody>
      </p:sp>
      <p:sp>
        <p:nvSpPr>
          <p:cNvPr id="128" name="Title 127">
            <a:extLst>
              <a:ext uri="{FF2B5EF4-FFF2-40B4-BE49-F238E27FC236}">
                <a16:creationId xmlns:a16="http://schemas.microsoft.com/office/drawing/2014/main" id="{FD74FA03-80C6-4ED0-A923-1F4D4E0A8B8A}"/>
              </a:ext>
            </a:extLst>
          </p:cNvPr>
          <p:cNvSpPr>
            <a:spLocks noGrp="1"/>
          </p:cNvSpPr>
          <p:nvPr>
            <p:ph type="title"/>
          </p:nvPr>
        </p:nvSpPr>
        <p:spPr>
          <a:xfrm>
            <a:off x="10540401" y="-183388"/>
            <a:ext cx="1412543" cy="1325563"/>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pic>
        <p:nvPicPr>
          <p:cNvPr id="45" name="Graphic 44" descr="Teacher">
            <a:extLst>
              <a:ext uri="{FF2B5EF4-FFF2-40B4-BE49-F238E27FC236}">
                <a16:creationId xmlns:a16="http://schemas.microsoft.com/office/drawing/2014/main" id="{5B1F8CD9-9E54-4FA6-A6F1-72AAEA0F4ED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63857" y="90151"/>
            <a:ext cx="914400" cy="914400"/>
          </a:xfrm>
          <a:prstGeom prst="rect">
            <a:avLst/>
          </a:prstGeom>
        </p:spPr>
      </p:pic>
      <p:sp>
        <p:nvSpPr>
          <p:cNvPr id="46" name="Speech Bubble: Rectangle with Corners Rounded 45">
            <a:extLst>
              <a:ext uri="{FF2B5EF4-FFF2-40B4-BE49-F238E27FC236}">
                <a16:creationId xmlns:a16="http://schemas.microsoft.com/office/drawing/2014/main" id="{7C404523-F15A-4716-85E9-0183885E57DA}"/>
              </a:ext>
            </a:extLst>
          </p:cNvPr>
          <p:cNvSpPr/>
          <p:nvPr/>
        </p:nvSpPr>
        <p:spPr>
          <a:xfrm>
            <a:off x="1359720" y="122727"/>
            <a:ext cx="4189289" cy="768217"/>
          </a:xfrm>
          <a:prstGeom prst="wedgeRoundRectCallout">
            <a:avLst>
              <a:gd name="adj1" fmla="val -62445"/>
              <a:gd name="adj2" fmla="val 782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b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Marca la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opción</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correcta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48" name="Speech Bubble: Rectangle with Corners Rounded 47">
            <a:extLst>
              <a:ext uri="{FF2B5EF4-FFF2-40B4-BE49-F238E27FC236}">
                <a16:creationId xmlns:a16="http://schemas.microsoft.com/office/drawing/2014/main" id="{A68EA772-F3A0-4E73-BAE8-5E5D0A3448C2}"/>
              </a:ext>
            </a:extLst>
          </p:cNvPr>
          <p:cNvSpPr/>
          <p:nvPr/>
        </p:nvSpPr>
        <p:spPr>
          <a:xfrm>
            <a:off x="6111425" y="138355"/>
            <a:ext cx="3352291" cy="768217"/>
          </a:xfrm>
          <a:prstGeom prst="wedgeRoundRectCallout">
            <a:avLst>
              <a:gd name="adj1" fmla="val -62445"/>
              <a:gd name="adj2" fmla="val 782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otra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vez</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b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número</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pic>
        <p:nvPicPr>
          <p:cNvPr id="49" name="Picture 48" descr="A red and tan house with a black background&#10;&#10;Description automatically generated">
            <a:extLst>
              <a:ext uri="{FF2B5EF4-FFF2-40B4-BE49-F238E27FC236}">
                <a16:creationId xmlns:a16="http://schemas.microsoft.com/office/drawing/2014/main" id="{7771187C-9FC5-4081-9FFC-412FDF043F5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59318" y="4182205"/>
            <a:ext cx="3193564" cy="1893683"/>
          </a:xfrm>
          <a:prstGeom prst="rect">
            <a:avLst/>
          </a:prstGeom>
        </p:spPr>
      </p:pic>
    </p:spTree>
    <p:extLst>
      <p:ext uri="{BB962C8B-B14F-4D97-AF65-F5344CB8AC3E}">
        <p14:creationId xmlns:p14="http://schemas.microsoft.com/office/powerpoint/2010/main" val="262091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0" grpId="0"/>
      <p:bldP spid="121" grpId="0"/>
      <p:bldP spid="122" grpId="0"/>
      <p:bldP spid="123" grpId="0"/>
      <p:bldP spid="124" grpId="0"/>
      <p:bldP spid="125" grpId="0"/>
      <p:bldP spid="126" grpId="0"/>
      <p:bldP spid="127" grpId="0"/>
      <p:bldP spid="4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26">
            <a:extLst>
              <a:ext uri="{FF2B5EF4-FFF2-40B4-BE49-F238E27FC236}">
                <a16:creationId xmlns:a16="http://schemas.microsoft.com/office/drawing/2014/main" id="{A14D511C-B083-4855-BCCD-E7828E287BB4}"/>
              </a:ext>
            </a:extLst>
          </p:cNvPr>
          <p:cNvSpPr/>
          <p:nvPr/>
        </p:nvSpPr>
        <p:spPr>
          <a:xfrm>
            <a:off x="6232849" y="1050214"/>
            <a:ext cx="1959393" cy="47910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entury Gothic" panose="020B0502020202020204" pitchFamily="34" charset="0"/>
            </a:endParaRPr>
          </a:p>
        </p:txBody>
      </p:sp>
      <p:sp>
        <p:nvSpPr>
          <p:cNvPr id="36" name="TextBox 35">
            <a:extLst>
              <a:ext uri="{FF2B5EF4-FFF2-40B4-BE49-F238E27FC236}">
                <a16:creationId xmlns:a16="http://schemas.microsoft.com/office/drawing/2014/main" id="{F7BFB099-45A2-4B9C-82B8-6F559461BC4D}"/>
              </a:ext>
            </a:extLst>
          </p:cNvPr>
          <p:cNvSpPr txBox="1"/>
          <p:nvPr/>
        </p:nvSpPr>
        <p:spPr>
          <a:xfrm>
            <a:off x="501610" y="1050214"/>
            <a:ext cx="6780363" cy="4893647"/>
          </a:xfrm>
          <a:prstGeom prst="rect">
            <a:avLst/>
          </a:prstGeom>
          <a:noFill/>
        </p:spPr>
        <p:txBody>
          <a:bodyPr wrap="square" rtlCol="0">
            <a:spAutoFit/>
          </a:bodyPr>
          <a:lstStyle/>
          <a:p>
            <a:r>
              <a:rPr lang="en-GB" sz="2400" dirty="0" err="1">
                <a:latin typeface="Century Gothic" panose="020B0502020202020204" pitchFamily="34" charset="0"/>
              </a:rPr>
              <a:t>Llega</a:t>
            </a:r>
            <a:r>
              <a:rPr lang="en-GB" sz="2400" dirty="0">
                <a:latin typeface="Century Gothic" panose="020B0502020202020204" pitchFamily="34" charset="0"/>
              </a:rPr>
              <a:t> con tres </a:t>
            </a:r>
            <a:r>
              <a:rPr lang="en-GB" sz="2400" dirty="0" err="1">
                <a:latin typeface="Century Gothic" panose="020B0502020202020204" pitchFamily="34" charset="0"/>
              </a:rPr>
              <a:t>directores</a:t>
            </a:r>
            <a:r>
              <a:rPr lang="en-GB" sz="2400" dirty="0">
                <a:latin typeface="Century Gothic" panose="020B0502020202020204" pitchFamily="34" charset="0"/>
              </a:rPr>
              <a:t>.</a:t>
            </a:r>
          </a:p>
          <a:p>
            <a:endParaRPr lang="en-GB" sz="2400" dirty="0">
              <a:latin typeface="Century Gothic" panose="020B0502020202020204" pitchFamily="34" charset="0"/>
            </a:endParaRPr>
          </a:p>
          <a:p>
            <a:r>
              <a:rPr lang="en-GB" sz="2400" dirty="0" err="1">
                <a:latin typeface="Century Gothic" panose="020B0502020202020204" pitchFamily="34" charset="0"/>
              </a:rPr>
              <a:t>Compra</a:t>
            </a:r>
            <a:r>
              <a:rPr lang="en-GB" sz="2400" dirty="0">
                <a:latin typeface="Century Gothic" panose="020B0502020202020204" pitchFamily="34" charset="0"/>
              </a:rPr>
              <a:t> </a:t>
            </a:r>
            <a:r>
              <a:rPr lang="en-GB" sz="2400" dirty="0" err="1">
                <a:latin typeface="Century Gothic" panose="020B0502020202020204" pitchFamily="34" charset="0"/>
              </a:rPr>
              <a:t>libros</a:t>
            </a:r>
            <a:r>
              <a:rPr lang="en-GB" sz="2400" dirty="0">
                <a:latin typeface="Century Gothic" panose="020B0502020202020204" pitchFamily="34" charset="0"/>
              </a:rPr>
              <a:t> de </a:t>
            </a:r>
            <a:r>
              <a:rPr lang="en-GB" sz="2400" dirty="0" err="1">
                <a:latin typeface="Century Gothic" panose="020B0502020202020204" pitchFamily="34" charset="0"/>
              </a:rPr>
              <a:t>doce</a:t>
            </a:r>
            <a:r>
              <a:rPr lang="en-GB" sz="2400" dirty="0">
                <a:latin typeface="Century Gothic" panose="020B0502020202020204" pitchFamily="34" charset="0"/>
              </a:rPr>
              <a:t> </a:t>
            </a:r>
            <a:r>
              <a:rPr lang="en-GB" sz="2400" dirty="0" err="1">
                <a:latin typeface="Century Gothic" panose="020B0502020202020204" pitchFamily="34" charset="0"/>
              </a:rPr>
              <a:t>autores</a:t>
            </a:r>
            <a:r>
              <a:rPr lang="en-GB" sz="2400" dirty="0">
                <a:latin typeface="Century Gothic" panose="020B0502020202020204" pitchFamily="34" charset="0"/>
              </a:rPr>
              <a:t>.</a:t>
            </a:r>
          </a:p>
          <a:p>
            <a:endParaRPr lang="en-GB" sz="2400" dirty="0">
              <a:latin typeface="Century Gothic" panose="020B0502020202020204" pitchFamily="34" charset="0"/>
            </a:endParaRPr>
          </a:p>
          <a:p>
            <a:r>
              <a:rPr lang="en-GB" sz="2400" dirty="0">
                <a:latin typeface="Century Gothic" panose="020B0502020202020204" pitchFamily="34" charset="0"/>
              </a:rPr>
              <a:t>Estudia inglés con nueve profesores.</a:t>
            </a:r>
          </a:p>
          <a:p>
            <a:endParaRPr lang="en-GB" sz="2400" dirty="0">
              <a:latin typeface="Century Gothic" panose="020B0502020202020204" pitchFamily="34" charset="0"/>
            </a:endParaRPr>
          </a:p>
          <a:p>
            <a:r>
              <a:rPr lang="en-GB" sz="2400" dirty="0">
                <a:latin typeface="Century Gothic" panose="020B0502020202020204" pitchFamily="34" charset="0"/>
              </a:rPr>
              <a:t>Pero, ¡no es todo!</a:t>
            </a:r>
          </a:p>
          <a:p>
            <a:endParaRPr lang="en-GB" sz="2400" dirty="0">
              <a:latin typeface="Century Gothic" panose="020B0502020202020204" pitchFamily="34" charset="0"/>
            </a:endParaRPr>
          </a:p>
          <a:p>
            <a:r>
              <a:rPr lang="en-GB" sz="2400" dirty="0" err="1">
                <a:latin typeface="Century Gothic" panose="020B0502020202020204" pitchFamily="34" charset="0"/>
              </a:rPr>
              <a:t>Lleva</a:t>
            </a:r>
            <a:r>
              <a:rPr lang="en-GB" sz="2400" dirty="0">
                <a:latin typeface="Century Gothic" panose="020B0502020202020204" pitchFamily="34" charset="0"/>
              </a:rPr>
              <a:t> </a:t>
            </a:r>
            <a:r>
              <a:rPr lang="en-GB" sz="2400" dirty="0" err="1">
                <a:latin typeface="Century Gothic" panose="020B0502020202020204" pitchFamily="34" charset="0"/>
              </a:rPr>
              <a:t>una</a:t>
            </a:r>
            <a:r>
              <a:rPr lang="en-GB" sz="2400" dirty="0">
                <a:latin typeface="Century Gothic" panose="020B0502020202020204" pitchFamily="34" charset="0"/>
              </a:rPr>
              <a:t> </a:t>
            </a:r>
            <a:r>
              <a:rPr lang="en-GB" sz="2400" dirty="0" err="1">
                <a:latin typeface="Century Gothic" panose="020B0502020202020204" pitchFamily="34" charset="0"/>
              </a:rPr>
              <a:t>camisa</a:t>
            </a:r>
            <a:r>
              <a:rPr lang="en-GB" sz="2400" dirty="0">
                <a:latin typeface="Century Gothic" panose="020B0502020202020204" pitchFamily="34" charset="0"/>
              </a:rPr>
              <a:t> de </a:t>
            </a:r>
            <a:r>
              <a:rPr lang="en-GB" sz="2400" dirty="0" err="1">
                <a:latin typeface="Century Gothic" panose="020B0502020202020204" pitchFamily="34" charset="0"/>
              </a:rPr>
              <a:t>ocho</a:t>
            </a:r>
            <a:r>
              <a:rPr lang="en-GB" sz="2400" dirty="0">
                <a:latin typeface="Century Gothic" panose="020B0502020202020204" pitchFamily="34" charset="0"/>
              </a:rPr>
              <a:t> </a:t>
            </a:r>
            <a:r>
              <a:rPr lang="en-GB" sz="2400" dirty="0" err="1">
                <a:latin typeface="Century Gothic" panose="020B0502020202020204" pitchFamily="34" charset="0"/>
              </a:rPr>
              <a:t>colores</a:t>
            </a:r>
            <a:r>
              <a:rPr lang="en-GB" sz="2400" dirty="0">
                <a:latin typeface="Century Gothic" panose="020B0502020202020204" pitchFamily="34" charset="0"/>
              </a:rPr>
              <a:t>.</a:t>
            </a:r>
          </a:p>
          <a:p>
            <a:endParaRPr lang="en-GB" sz="2400" dirty="0">
              <a:latin typeface="Century Gothic" panose="020B0502020202020204" pitchFamily="34" charset="0"/>
            </a:endParaRPr>
          </a:p>
          <a:p>
            <a:r>
              <a:rPr lang="en-GB" sz="2400" dirty="0" err="1">
                <a:latin typeface="Century Gothic" panose="020B0502020202020204" pitchFamily="34" charset="0"/>
              </a:rPr>
              <a:t>Compra</a:t>
            </a:r>
            <a:r>
              <a:rPr lang="en-GB" sz="2400" dirty="0">
                <a:latin typeface="Century Gothic" panose="020B0502020202020204" pitchFamily="34" charset="0"/>
              </a:rPr>
              <a:t> un bouquet de </a:t>
            </a:r>
            <a:r>
              <a:rPr lang="en-GB" sz="2400" dirty="0" err="1">
                <a:latin typeface="Century Gothic" panose="020B0502020202020204" pitchFamily="34" charset="0"/>
              </a:rPr>
              <a:t>siete</a:t>
            </a:r>
            <a:r>
              <a:rPr lang="en-GB" sz="2400" dirty="0">
                <a:latin typeface="Century Gothic" panose="020B0502020202020204" pitchFamily="34" charset="0"/>
              </a:rPr>
              <a:t> </a:t>
            </a:r>
            <a:r>
              <a:rPr lang="en-GB" sz="2400" dirty="0" err="1">
                <a:latin typeface="Century Gothic" panose="020B0502020202020204" pitchFamily="34" charset="0"/>
              </a:rPr>
              <a:t>flores</a:t>
            </a:r>
            <a:r>
              <a:rPr lang="en-GB" sz="2400" dirty="0">
                <a:latin typeface="Century Gothic" panose="020B0502020202020204" pitchFamily="34" charset="0"/>
              </a:rPr>
              <a:t>.</a:t>
            </a:r>
          </a:p>
          <a:p>
            <a:endParaRPr lang="en-GB" sz="2400" dirty="0">
              <a:latin typeface="Century Gothic" panose="020B0502020202020204" pitchFamily="34" charset="0"/>
            </a:endParaRPr>
          </a:p>
          <a:p>
            <a:r>
              <a:rPr lang="en-GB" sz="2400" dirty="0">
                <a:latin typeface="Century Gothic" panose="020B0502020202020204" pitchFamily="34" charset="0"/>
              </a:rPr>
              <a:t>Y habla con </a:t>
            </a:r>
            <a:r>
              <a:rPr lang="en-GB" sz="2400" dirty="0" err="1">
                <a:latin typeface="Century Gothic" panose="020B0502020202020204" pitchFamily="34" charset="0"/>
              </a:rPr>
              <a:t>seis</a:t>
            </a:r>
            <a:r>
              <a:rPr lang="en-GB" sz="2400" dirty="0">
                <a:latin typeface="Century Gothic" panose="020B0502020202020204" pitchFamily="34" charset="0"/>
              </a:rPr>
              <a:t> </a:t>
            </a:r>
            <a:r>
              <a:rPr lang="en-GB" sz="2400" dirty="0" err="1">
                <a:latin typeface="Century Gothic" panose="020B0502020202020204" pitchFamily="34" charset="0"/>
              </a:rPr>
              <a:t>actores</a:t>
            </a:r>
            <a:r>
              <a:rPr lang="en-GB" sz="2400" dirty="0">
                <a:latin typeface="Century Gothic" panose="020B0502020202020204" pitchFamily="34" charset="0"/>
              </a:rPr>
              <a:t>.</a:t>
            </a:r>
          </a:p>
        </p:txBody>
      </p:sp>
      <p:sp>
        <p:nvSpPr>
          <p:cNvPr id="38" name="Action Button: Custom 3">
            <a:hlinkClick r:id="" action="ppaction://noaction" highlightClick="1">
              <a:snd r:embed="rId3" name="pero no es todo.wav"/>
            </a:hlinkClick>
            <a:extLst>
              <a:ext uri="{FF2B5EF4-FFF2-40B4-BE49-F238E27FC236}">
                <a16:creationId xmlns:a16="http://schemas.microsoft.com/office/drawing/2014/main" id="{431054D0-E93B-4BF9-9CDC-E512BBC468AC}"/>
              </a:ext>
            </a:extLst>
          </p:cNvPr>
          <p:cNvSpPr/>
          <p:nvPr/>
        </p:nvSpPr>
        <p:spPr>
          <a:xfrm>
            <a:off x="6641313" y="143438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39" name="Action Button: Custom 4">
            <a:hlinkClick r:id="" action="ppaction://noaction" highlightClick="1">
              <a:snd r:embed="rId4" name="y habla con seis actores.wav"/>
            </a:hlinkClick>
            <a:extLst>
              <a:ext uri="{FF2B5EF4-FFF2-40B4-BE49-F238E27FC236}">
                <a16:creationId xmlns:a16="http://schemas.microsoft.com/office/drawing/2014/main" id="{4F1F34ED-881B-4F67-99B3-670411CDDC91}"/>
              </a:ext>
            </a:extLst>
          </p:cNvPr>
          <p:cNvSpPr/>
          <p:nvPr/>
        </p:nvSpPr>
        <p:spPr>
          <a:xfrm>
            <a:off x="6641312" y="198673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40" name="Action Button: Custom 5">
            <a:hlinkClick r:id="" action="ppaction://noaction" highlightClick="1">
              <a:snd r:embed="rId5" name="Llega con tres directores.wav"/>
            </a:hlinkClick>
            <a:extLst>
              <a:ext uri="{FF2B5EF4-FFF2-40B4-BE49-F238E27FC236}">
                <a16:creationId xmlns:a16="http://schemas.microsoft.com/office/drawing/2014/main" id="{4D1DB4F5-DE56-4995-AAA3-5D810F3CD855}"/>
              </a:ext>
            </a:extLst>
          </p:cNvPr>
          <p:cNvSpPr/>
          <p:nvPr/>
        </p:nvSpPr>
        <p:spPr>
          <a:xfrm>
            <a:off x="6625947" y="249139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41" name="Action Button: Custom 6">
            <a:hlinkClick r:id="" action="ppaction://noaction" highlightClick="1">
              <a:snd r:embed="rId6" name="compra libros de doce autores.wav"/>
            </a:hlinkClick>
            <a:extLst>
              <a:ext uri="{FF2B5EF4-FFF2-40B4-BE49-F238E27FC236}">
                <a16:creationId xmlns:a16="http://schemas.microsoft.com/office/drawing/2014/main" id="{DFE1AB9E-9377-4AFD-8DCB-B2FDB75114D3}"/>
              </a:ext>
            </a:extLst>
          </p:cNvPr>
          <p:cNvSpPr/>
          <p:nvPr/>
        </p:nvSpPr>
        <p:spPr>
          <a:xfrm>
            <a:off x="6625947" y="304360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42" name="Action Button: Custom 7">
            <a:hlinkClick r:id="" action="ppaction://noaction" highlightClick="1">
              <a:snd r:embed="rId7" name="compra un bouquet de sieteflores.wav"/>
            </a:hlinkClick>
            <a:extLst>
              <a:ext uri="{FF2B5EF4-FFF2-40B4-BE49-F238E27FC236}">
                <a16:creationId xmlns:a16="http://schemas.microsoft.com/office/drawing/2014/main" id="{3337D256-10A3-4E89-87CA-4D1171A9B474}"/>
              </a:ext>
            </a:extLst>
          </p:cNvPr>
          <p:cNvSpPr/>
          <p:nvPr/>
        </p:nvSpPr>
        <p:spPr>
          <a:xfrm>
            <a:off x="6612786" y="356163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43" name="Action Button: Custom 8">
            <a:hlinkClick r:id="" action="ppaction://noaction" highlightClick="1">
              <a:snd r:embed="rId8" name="estudia inglés con nueve profesores.wav"/>
            </a:hlinkClick>
            <a:extLst>
              <a:ext uri="{FF2B5EF4-FFF2-40B4-BE49-F238E27FC236}">
                <a16:creationId xmlns:a16="http://schemas.microsoft.com/office/drawing/2014/main" id="{12B79B17-846A-458D-942A-5E87DC9B0995}"/>
              </a:ext>
            </a:extLst>
          </p:cNvPr>
          <p:cNvSpPr/>
          <p:nvPr/>
        </p:nvSpPr>
        <p:spPr>
          <a:xfrm>
            <a:off x="6612786" y="4092436"/>
            <a:ext cx="355485"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44" name="Action Button: Custom 9">
            <a:hlinkClick r:id="" action="ppaction://noaction" highlightClick="1">
              <a:snd r:embed="rId9" name="lleva una camisa de ocho colores.wav"/>
            </a:hlinkClick>
            <a:extLst>
              <a:ext uri="{FF2B5EF4-FFF2-40B4-BE49-F238E27FC236}">
                <a16:creationId xmlns:a16="http://schemas.microsoft.com/office/drawing/2014/main" id="{128E5DC3-D8ED-4A95-A6F7-F1D87D9C7C9B}"/>
              </a:ext>
            </a:extLst>
          </p:cNvPr>
          <p:cNvSpPr/>
          <p:nvPr/>
        </p:nvSpPr>
        <p:spPr>
          <a:xfrm>
            <a:off x="6612786" y="461047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47" name="TextBox 46">
            <a:extLst>
              <a:ext uri="{FF2B5EF4-FFF2-40B4-BE49-F238E27FC236}">
                <a16:creationId xmlns:a16="http://schemas.microsoft.com/office/drawing/2014/main" id="{AF42AB3B-B592-42B8-9FAC-4612C9029D9D}"/>
              </a:ext>
            </a:extLst>
          </p:cNvPr>
          <p:cNvSpPr txBox="1"/>
          <p:nvPr/>
        </p:nvSpPr>
        <p:spPr>
          <a:xfrm>
            <a:off x="15366" y="1050214"/>
            <a:ext cx="362310" cy="461665"/>
          </a:xfrm>
          <a:prstGeom prst="rect">
            <a:avLst/>
          </a:prstGeom>
          <a:noFill/>
        </p:spPr>
        <p:txBody>
          <a:bodyPr wrap="square" rtlCol="0">
            <a:spAutoFit/>
          </a:bodyPr>
          <a:lstStyle/>
          <a:p>
            <a:r>
              <a:rPr lang="en-GB" sz="2400" b="1" dirty="0">
                <a:latin typeface="Century Gothic" panose="020B0502020202020204" pitchFamily="34" charset="0"/>
              </a:rPr>
              <a:t>A</a:t>
            </a:r>
          </a:p>
        </p:txBody>
      </p:sp>
      <p:sp>
        <p:nvSpPr>
          <p:cNvPr id="48" name="TextBox 47">
            <a:extLst>
              <a:ext uri="{FF2B5EF4-FFF2-40B4-BE49-F238E27FC236}">
                <a16:creationId xmlns:a16="http://schemas.microsoft.com/office/drawing/2014/main" id="{72A12EC4-BEC0-4254-94D7-C5984363CCDC}"/>
              </a:ext>
            </a:extLst>
          </p:cNvPr>
          <p:cNvSpPr txBox="1"/>
          <p:nvPr/>
        </p:nvSpPr>
        <p:spPr>
          <a:xfrm>
            <a:off x="28527" y="1777150"/>
            <a:ext cx="362310" cy="461665"/>
          </a:xfrm>
          <a:prstGeom prst="rect">
            <a:avLst/>
          </a:prstGeom>
          <a:noFill/>
        </p:spPr>
        <p:txBody>
          <a:bodyPr wrap="square" rtlCol="0">
            <a:spAutoFit/>
          </a:bodyPr>
          <a:lstStyle/>
          <a:p>
            <a:r>
              <a:rPr lang="en-GB" sz="2400" b="1" dirty="0">
                <a:latin typeface="Century Gothic" panose="020B0502020202020204" pitchFamily="34" charset="0"/>
              </a:rPr>
              <a:t>B</a:t>
            </a:r>
          </a:p>
        </p:txBody>
      </p:sp>
      <p:sp>
        <p:nvSpPr>
          <p:cNvPr id="49" name="TextBox 48">
            <a:extLst>
              <a:ext uri="{FF2B5EF4-FFF2-40B4-BE49-F238E27FC236}">
                <a16:creationId xmlns:a16="http://schemas.microsoft.com/office/drawing/2014/main" id="{743E7F31-63E8-41BC-BC59-D2DD37C91987}"/>
              </a:ext>
            </a:extLst>
          </p:cNvPr>
          <p:cNvSpPr txBox="1"/>
          <p:nvPr/>
        </p:nvSpPr>
        <p:spPr>
          <a:xfrm>
            <a:off x="-6187" y="2491397"/>
            <a:ext cx="362310" cy="461665"/>
          </a:xfrm>
          <a:prstGeom prst="rect">
            <a:avLst/>
          </a:prstGeom>
          <a:noFill/>
        </p:spPr>
        <p:txBody>
          <a:bodyPr wrap="square" rtlCol="0">
            <a:spAutoFit/>
          </a:bodyPr>
          <a:lstStyle/>
          <a:p>
            <a:r>
              <a:rPr lang="en-GB" sz="2400" b="1" dirty="0">
                <a:latin typeface="Century Gothic" panose="020B0502020202020204" pitchFamily="34" charset="0"/>
              </a:rPr>
              <a:t>C</a:t>
            </a:r>
          </a:p>
        </p:txBody>
      </p:sp>
      <p:sp>
        <p:nvSpPr>
          <p:cNvPr id="50" name="TextBox 49">
            <a:extLst>
              <a:ext uri="{FF2B5EF4-FFF2-40B4-BE49-F238E27FC236}">
                <a16:creationId xmlns:a16="http://schemas.microsoft.com/office/drawing/2014/main" id="{5D20B567-29B2-4E52-B463-B380569684D8}"/>
              </a:ext>
            </a:extLst>
          </p:cNvPr>
          <p:cNvSpPr txBox="1"/>
          <p:nvPr/>
        </p:nvSpPr>
        <p:spPr>
          <a:xfrm>
            <a:off x="0" y="3233050"/>
            <a:ext cx="362310" cy="461665"/>
          </a:xfrm>
          <a:prstGeom prst="rect">
            <a:avLst/>
          </a:prstGeom>
          <a:noFill/>
        </p:spPr>
        <p:txBody>
          <a:bodyPr wrap="square" rtlCol="0">
            <a:spAutoFit/>
          </a:bodyPr>
          <a:lstStyle/>
          <a:p>
            <a:r>
              <a:rPr lang="en-GB" sz="2400" b="1" dirty="0">
                <a:latin typeface="Century Gothic" panose="020B0502020202020204" pitchFamily="34" charset="0"/>
              </a:rPr>
              <a:t>D</a:t>
            </a:r>
          </a:p>
        </p:txBody>
      </p:sp>
      <p:sp>
        <p:nvSpPr>
          <p:cNvPr id="51" name="TextBox 50">
            <a:extLst>
              <a:ext uri="{FF2B5EF4-FFF2-40B4-BE49-F238E27FC236}">
                <a16:creationId xmlns:a16="http://schemas.microsoft.com/office/drawing/2014/main" id="{02E6F912-CAD1-49FD-8545-E5391DDE1EE9}"/>
              </a:ext>
            </a:extLst>
          </p:cNvPr>
          <p:cNvSpPr txBox="1"/>
          <p:nvPr/>
        </p:nvSpPr>
        <p:spPr>
          <a:xfrm>
            <a:off x="15366" y="3992055"/>
            <a:ext cx="362310" cy="461665"/>
          </a:xfrm>
          <a:prstGeom prst="rect">
            <a:avLst/>
          </a:prstGeom>
          <a:noFill/>
        </p:spPr>
        <p:txBody>
          <a:bodyPr wrap="square" rtlCol="0">
            <a:spAutoFit/>
          </a:bodyPr>
          <a:lstStyle/>
          <a:p>
            <a:r>
              <a:rPr lang="en-GB" sz="2400" b="1" dirty="0">
                <a:latin typeface="Century Gothic" panose="020B0502020202020204" pitchFamily="34" charset="0"/>
              </a:rPr>
              <a:t>E</a:t>
            </a:r>
          </a:p>
        </p:txBody>
      </p:sp>
      <p:sp>
        <p:nvSpPr>
          <p:cNvPr id="52" name="TextBox 51">
            <a:extLst>
              <a:ext uri="{FF2B5EF4-FFF2-40B4-BE49-F238E27FC236}">
                <a16:creationId xmlns:a16="http://schemas.microsoft.com/office/drawing/2014/main" id="{DC59C3E4-53DB-4C72-90EB-4B25515EA100}"/>
              </a:ext>
            </a:extLst>
          </p:cNvPr>
          <p:cNvSpPr txBox="1"/>
          <p:nvPr/>
        </p:nvSpPr>
        <p:spPr>
          <a:xfrm>
            <a:off x="28526" y="4699889"/>
            <a:ext cx="363360" cy="461665"/>
          </a:xfrm>
          <a:prstGeom prst="rect">
            <a:avLst/>
          </a:prstGeom>
          <a:noFill/>
        </p:spPr>
        <p:txBody>
          <a:bodyPr wrap="square" rtlCol="0">
            <a:spAutoFit/>
          </a:bodyPr>
          <a:lstStyle/>
          <a:p>
            <a:r>
              <a:rPr lang="en-GB" sz="2400" b="1" dirty="0">
                <a:latin typeface="Century Gothic" panose="020B0502020202020204" pitchFamily="34" charset="0"/>
              </a:rPr>
              <a:t>F</a:t>
            </a:r>
          </a:p>
        </p:txBody>
      </p:sp>
      <p:sp>
        <p:nvSpPr>
          <p:cNvPr id="53" name="TextBox 52">
            <a:extLst>
              <a:ext uri="{FF2B5EF4-FFF2-40B4-BE49-F238E27FC236}">
                <a16:creationId xmlns:a16="http://schemas.microsoft.com/office/drawing/2014/main" id="{49D4521E-3412-43CB-94F0-E1FC03947F63}"/>
              </a:ext>
            </a:extLst>
          </p:cNvPr>
          <p:cNvSpPr txBox="1"/>
          <p:nvPr/>
        </p:nvSpPr>
        <p:spPr>
          <a:xfrm>
            <a:off x="-7236" y="5379627"/>
            <a:ext cx="362310" cy="461665"/>
          </a:xfrm>
          <a:prstGeom prst="rect">
            <a:avLst/>
          </a:prstGeom>
          <a:noFill/>
        </p:spPr>
        <p:txBody>
          <a:bodyPr wrap="square" rtlCol="0">
            <a:spAutoFit/>
          </a:bodyPr>
          <a:lstStyle/>
          <a:p>
            <a:r>
              <a:rPr lang="en-GB" sz="2400" b="1" dirty="0">
                <a:latin typeface="Century Gothic" panose="020B0502020202020204" pitchFamily="34" charset="0"/>
              </a:rPr>
              <a:t>G</a:t>
            </a:r>
          </a:p>
        </p:txBody>
      </p:sp>
      <p:pic>
        <p:nvPicPr>
          <p:cNvPr id="54" name="Picture 53">
            <a:extLst>
              <a:ext uri="{FF2B5EF4-FFF2-40B4-BE49-F238E27FC236}">
                <a16:creationId xmlns:a16="http://schemas.microsoft.com/office/drawing/2014/main" id="{7C500570-7FA7-457E-9F5F-01723934CC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577" t="23928" r="23534"/>
          <a:stretch/>
        </p:blipFill>
        <p:spPr>
          <a:xfrm>
            <a:off x="8989153" y="2204907"/>
            <a:ext cx="2725176" cy="25179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5" name="TextBox 54">
            <a:extLst>
              <a:ext uri="{FF2B5EF4-FFF2-40B4-BE49-F238E27FC236}">
                <a16:creationId xmlns:a16="http://schemas.microsoft.com/office/drawing/2014/main" id="{9902C3AA-7311-442C-A1BF-2C8CE9CD110B}"/>
              </a:ext>
            </a:extLst>
          </p:cNvPr>
          <p:cNvSpPr txBox="1"/>
          <p:nvPr/>
        </p:nvSpPr>
        <p:spPr>
          <a:xfrm>
            <a:off x="7152869" y="1349750"/>
            <a:ext cx="362310" cy="461665"/>
          </a:xfrm>
          <a:prstGeom prst="rect">
            <a:avLst/>
          </a:prstGeom>
          <a:noFill/>
        </p:spPr>
        <p:txBody>
          <a:bodyPr wrap="square" rtlCol="0">
            <a:spAutoFit/>
          </a:bodyPr>
          <a:lstStyle/>
          <a:p>
            <a:r>
              <a:rPr lang="en-GB" sz="2400" b="1" dirty="0">
                <a:latin typeface="Century Gothic" panose="020B0502020202020204" pitchFamily="34" charset="0"/>
              </a:rPr>
              <a:t>D</a:t>
            </a:r>
          </a:p>
        </p:txBody>
      </p:sp>
      <p:sp>
        <p:nvSpPr>
          <p:cNvPr id="56" name="TextBox 55">
            <a:extLst>
              <a:ext uri="{FF2B5EF4-FFF2-40B4-BE49-F238E27FC236}">
                <a16:creationId xmlns:a16="http://schemas.microsoft.com/office/drawing/2014/main" id="{572AF1C1-5DF7-4BE0-8484-B3552D6308BA}"/>
              </a:ext>
            </a:extLst>
          </p:cNvPr>
          <p:cNvSpPr txBox="1"/>
          <p:nvPr/>
        </p:nvSpPr>
        <p:spPr>
          <a:xfrm>
            <a:off x="7149936" y="1877924"/>
            <a:ext cx="362310" cy="461665"/>
          </a:xfrm>
          <a:prstGeom prst="rect">
            <a:avLst/>
          </a:prstGeom>
          <a:noFill/>
        </p:spPr>
        <p:txBody>
          <a:bodyPr wrap="square" rtlCol="0">
            <a:spAutoFit/>
          </a:bodyPr>
          <a:lstStyle/>
          <a:p>
            <a:r>
              <a:rPr lang="en-GB" sz="2400" b="1" dirty="0">
                <a:latin typeface="Century Gothic" panose="020B0502020202020204" pitchFamily="34" charset="0"/>
              </a:rPr>
              <a:t>G</a:t>
            </a:r>
          </a:p>
        </p:txBody>
      </p:sp>
      <p:sp>
        <p:nvSpPr>
          <p:cNvPr id="57" name="TextBox 56">
            <a:extLst>
              <a:ext uri="{FF2B5EF4-FFF2-40B4-BE49-F238E27FC236}">
                <a16:creationId xmlns:a16="http://schemas.microsoft.com/office/drawing/2014/main" id="{8F8907D8-4B7C-45A0-A7CB-58C4D4D9D598}"/>
              </a:ext>
            </a:extLst>
          </p:cNvPr>
          <p:cNvSpPr txBox="1"/>
          <p:nvPr/>
        </p:nvSpPr>
        <p:spPr>
          <a:xfrm>
            <a:off x="7149936" y="2412771"/>
            <a:ext cx="362310" cy="461665"/>
          </a:xfrm>
          <a:prstGeom prst="rect">
            <a:avLst/>
          </a:prstGeom>
          <a:noFill/>
        </p:spPr>
        <p:txBody>
          <a:bodyPr wrap="square" rtlCol="0">
            <a:spAutoFit/>
          </a:bodyPr>
          <a:lstStyle/>
          <a:p>
            <a:r>
              <a:rPr lang="en-GB" sz="2400" b="1" dirty="0">
                <a:latin typeface="Century Gothic" panose="020B0502020202020204" pitchFamily="34" charset="0"/>
              </a:rPr>
              <a:t>A</a:t>
            </a:r>
          </a:p>
        </p:txBody>
      </p:sp>
      <p:sp>
        <p:nvSpPr>
          <p:cNvPr id="58" name="TextBox 57">
            <a:extLst>
              <a:ext uri="{FF2B5EF4-FFF2-40B4-BE49-F238E27FC236}">
                <a16:creationId xmlns:a16="http://schemas.microsoft.com/office/drawing/2014/main" id="{504BD081-B548-4980-82B7-4CC10F35EAD3}"/>
              </a:ext>
            </a:extLst>
          </p:cNvPr>
          <p:cNvSpPr txBox="1"/>
          <p:nvPr/>
        </p:nvSpPr>
        <p:spPr>
          <a:xfrm>
            <a:off x="7180703" y="2995697"/>
            <a:ext cx="362310" cy="461665"/>
          </a:xfrm>
          <a:prstGeom prst="rect">
            <a:avLst/>
          </a:prstGeom>
          <a:noFill/>
        </p:spPr>
        <p:txBody>
          <a:bodyPr wrap="square" rtlCol="0">
            <a:spAutoFit/>
          </a:bodyPr>
          <a:lstStyle/>
          <a:p>
            <a:r>
              <a:rPr lang="en-GB" sz="2400" b="1" dirty="0">
                <a:latin typeface="Century Gothic" panose="020B0502020202020204" pitchFamily="34" charset="0"/>
              </a:rPr>
              <a:t>B</a:t>
            </a:r>
          </a:p>
        </p:txBody>
      </p:sp>
      <p:sp>
        <p:nvSpPr>
          <p:cNvPr id="59" name="TextBox 58">
            <a:extLst>
              <a:ext uri="{FF2B5EF4-FFF2-40B4-BE49-F238E27FC236}">
                <a16:creationId xmlns:a16="http://schemas.microsoft.com/office/drawing/2014/main" id="{3A0ECE48-0F1F-4E07-8BD5-A27000E624BF}"/>
              </a:ext>
            </a:extLst>
          </p:cNvPr>
          <p:cNvSpPr txBox="1"/>
          <p:nvPr/>
        </p:nvSpPr>
        <p:spPr>
          <a:xfrm>
            <a:off x="7163666" y="3476264"/>
            <a:ext cx="362310" cy="461665"/>
          </a:xfrm>
          <a:prstGeom prst="rect">
            <a:avLst/>
          </a:prstGeom>
          <a:noFill/>
        </p:spPr>
        <p:txBody>
          <a:bodyPr wrap="square" rtlCol="0">
            <a:spAutoFit/>
          </a:bodyPr>
          <a:lstStyle/>
          <a:p>
            <a:r>
              <a:rPr lang="en-GB" sz="2400" b="1" dirty="0">
                <a:latin typeface="Century Gothic" panose="020B0502020202020204" pitchFamily="34" charset="0"/>
              </a:rPr>
              <a:t>F</a:t>
            </a:r>
          </a:p>
        </p:txBody>
      </p:sp>
      <p:sp>
        <p:nvSpPr>
          <p:cNvPr id="60" name="TextBox 59">
            <a:extLst>
              <a:ext uri="{FF2B5EF4-FFF2-40B4-BE49-F238E27FC236}">
                <a16:creationId xmlns:a16="http://schemas.microsoft.com/office/drawing/2014/main" id="{27ED9767-4510-4AC1-ABED-720295BCC4E6}"/>
              </a:ext>
            </a:extLst>
          </p:cNvPr>
          <p:cNvSpPr txBox="1"/>
          <p:nvPr/>
        </p:nvSpPr>
        <p:spPr>
          <a:xfrm>
            <a:off x="7145008" y="4043113"/>
            <a:ext cx="362310" cy="461665"/>
          </a:xfrm>
          <a:prstGeom prst="rect">
            <a:avLst/>
          </a:prstGeom>
          <a:noFill/>
        </p:spPr>
        <p:txBody>
          <a:bodyPr wrap="square" rtlCol="0">
            <a:spAutoFit/>
          </a:bodyPr>
          <a:lstStyle/>
          <a:p>
            <a:r>
              <a:rPr lang="en-GB" sz="2400" b="1" dirty="0">
                <a:latin typeface="Century Gothic" panose="020B0502020202020204" pitchFamily="34" charset="0"/>
              </a:rPr>
              <a:t>C</a:t>
            </a:r>
          </a:p>
        </p:txBody>
      </p:sp>
      <p:sp>
        <p:nvSpPr>
          <p:cNvPr id="61" name="TextBox 60">
            <a:extLst>
              <a:ext uri="{FF2B5EF4-FFF2-40B4-BE49-F238E27FC236}">
                <a16:creationId xmlns:a16="http://schemas.microsoft.com/office/drawing/2014/main" id="{77B7AAB3-B7C5-4344-B7A4-EC785BA84DD3}"/>
              </a:ext>
            </a:extLst>
          </p:cNvPr>
          <p:cNvSpPr txBox="1"/>
          <p:nvPr/>
        </p:nvSpPr>
        <p:spPr>
          <a:xfrm>
            <a:off x="7156851" y="4565193"/>
            <a:ext cx="362310" cy="461665"/>
          </a:xfrm>
          <a:prstGeom prst="rect">
            <a:avLst/>
          </a:prstGeom>
          <a:noFill/>
        </p:spPr>
        <p:txBody>
          <a:bodyPr wrap="square" rtlCol="0">
            <a:spAutoFit/>
          </a:bodyPr>
          <a:lstStyle/>
          <a:p>
            <a:r>
              <a:rPr lang="en-GB" sz="2400" b="1" dirty="0">
                <a:latin typeface="Century Gothic" panose="020B0502020202020204" pitchFamily="34" charset="0"/>
              </a:rPr>
              <a:t>E</a:t>
            </a:r>
          </a:p>
        </p:txBody>
      </p:sp>
      <p:sp>
        <p:nvSpPr>
          <p:cNvPr id="62" name="Rounded Rectangle 39">
            <a:hlinkClick r:id="" action="ppaction://noaction">
              <a:snd r:embed="rId11" name="una persona extraordinaria - full text.wav"/>
            </a:hlinkClick>
            <a:extLst>
              <a:ext uri="{FF2B5EF4-FFF2-40B4-BE49-F238E27FC236}">
                <a16:creationId xmlns:a16="http://schemas.microsoft.com/office/drawing/2014/main" id="{D3A1C092-1D60-44D3-B00E-2D04900B70D2}"/>
              </a:ext>
            </a:extLst>
          </p:cNvPr>
          <p:cNvSpPr/>
          <p:nvPr/>
        </p:nvSpPr>
        <p:spPr>
          <a:xfrm>
            <a:off x="6542391" y="5125373"/>
            <a:ext cx="1567543" cy="47222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effectLst>
                  <a:outerShdw blurRad="38100" dist="38100" dir="2700000" algn="tl">
                    <a:srgbClr val="000000">
                      <a:alpha val="43137"/>
                    </a:srgbClr>
                  </a:outerShdw>
                </a:effectLst>
                <a:latin typeface="Century Gothic" panose="020B0502020202020204" pitchFamily="34" charset="0"/>
              </a:rPr>
              <a:t>Full poem</a:t>
            </a:r>
            <a:endParaRPr lang="en-GB" sz="20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4" name="Title 3">
            <a:extLst>
              <a:ext uri="{FF2B5EF4-FFF2-40B4-BE49-F238E27FC236}">
                <a16:creationId xmlns:a16="http://schemas.microsoft.com/office/drawing/2014/main" id="{A66257E3-77D8-4418-86DC-AEC5576076EA}"/>
              </a:ext>
            </a:extLst>
          </p:cNvPr>
          <p:cNvSpPr>
            <a:spLocks noGrp="1"/>
          </p:cNvSpPr>
          <p:nvPr>
            <p:ph type="title"/>
          </p:nvPr>
        </p:nvSpPr>
        <p:spPr>
          <a:xfrm>
            <a:off x="-7236" y="188280"/>
            <a:ext cx="6232849" cy="594636"/>
          </a:xfrm>
        </p:spPr>
        <p:txBody>
          <a:bodyPr/>
          <a:lstStyle/>
          <a:p>
            <a:pPr rtl="0" eaLnBrk="1" latinLnBrk="0" hangingPunct="1"/>
            <a:r>
              <a:rPr lang="en-GB" sz="2400" b="1" kern="1200" dirty="0" err="1">
                <a:effectLst/>
                <a:latin typeface="Century Gothic" panose="020B0502020202020204" pitchFamily="34" charset="0"/>
                <a:ea typeface="+mn-ea"/>
                <a:cs typeface="+mn-cs"/>
              </a:rPr>
              <a:t>Poema</a:t>
            </a:r>
            <a:r>
              <a:rPr lang="en-GB" sz="2400" b="1" kern="1200" dirty="0">
                <a:effectLst/>
                <a:latin typeface="Century Gothic" panose="020B0502020202020204" pitchFamily="34" charset="0"/>
                <a:ea typeface="+mn-ea"/>
                <a:cs typeface="+mn-cs"/>
              </a:rPr>
              <a:t>: una persona </a:t>
            </a:r>
            <a:r>
              <a:rPr lang="en-GB" sz="2400" b="1" kern="1200" dirty="0" err="1">
                <a:effectLst/>
                <a:ea typeface="+mn-ea"/>
                <a:cs typeface="+mn-cs"/>
              </a:rPr>
              <a:t>extraordinaria</a:t>
            </a:r>
            <a:endParaRPr lang="en-GB" dirty="0">
              <a:effectLst/>
            </a:endParaRPr>
          </a:p>
        </p:txBody>
      </p:sp>
      <p:sp>
        <p:nvSpPr>
          <p:cNvPr id="30" name="Rounded Rectangle 11">
            <a:extLst>
              <a:ext uri="{FF2B5EF4-FFF2-40B4-BE49-F238E27FC236}">
                <a16:creationId xmlns:a16="http://schemas.microsoft.com/office/drawing/2014/main" id="{A316DD52-7894-4A75-969C-CA0645DA2978}"/>
              </a:ext>
            </a:extLst>
          </p:cNvPr>
          <p:cNvSpPr/>
          <p:nvPr/>
        </p:nvSpPr>
        <p:spPr>
          <a:xfrm>
            <a:off x="10614532" y="159483"/>
            <a:ext cx="14125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Title 127">
            <a:extLst>
              <a:ext uri="{FF2B5EF4-FFF2-40B4-BE49-F238E27FC236}">
                <a16:creationId xmlns:a16="http://schemas.microsoft.com/office/drawing/2014/main" id="{FD74FA03-80C6-4ED0-A923-1F4D4E0A8B8A}"/>
              </a:ext>
            </a:extLst>
          </p:cNvPr>
          <p:cNvSpPr txBox="1">
            <a:spLocks/>
          </p:cNvSpPr>
          <p:nvPr/>
        </p:nvSpPr>
        <p:spPr>
          <a:xfrm>
            <a:off x="10614531" y="98737"/>
            <a:ext cx="1412543" cy="4616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dirty="0" err="1">
                <a:solidFill>
                  <a:srgbClr val="FFFFFF"/>
                </a:solidFill>
                <a:latin typeface="Century Gothic" panose="020B0502020202020204" pitchFamily="34" charset="0"/>
                <a:ea typeface="+mn-ea"/>
                <a:cs typeface="+mn-cs"/>
              </a:rPr>
              <a:t>escuchar</a:t>
            </a:r>
            <a:endParaRPr lang="en-GB" dirty="0"/>
          </a:p>
        </p:txBody>
      </p:sp>
      <p:pic>
        <p:nvPicPr>
          <p:cNvPr id="33" name="Graphic 32" descr="Teacher">
            <a:extLst>
              <a:ext uri="{FF2B5EF4-FFF2-40B4-BE49-F238E27FC236}">
                <a16:creationId xmlns:a16="http://schemas.microsoft.com/office/drawing/2014/main" id="{EAF8F931-E648-4FC1-9A35-E6A54575D0B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22177" y="80145"/>
            <a:ext cx="914400" cy="914400"/>
          </a:xfrm>
          <a:prstGeom prst="rect">
            <a:avLst/>
          </a:prstGeom>
        </p:spPr>
      </p:pic>
      <p:sp>
        <p:nvSpPr>
          <p:cNvPr id="34" name="Speech Bubble: Rectangle with Corners Rounded 33">
            <a:extLst>
              <a:ext uri="{FF2B5EF4-FFF2-40B4-BE49-F238E27FC236}">
                <a16:creationId xmlns:a16="http://schemas.microsoft.com/office/drawing/2014/main" id="{CD12A036-4069-4467-BED5-C17C4874FADD}"/>
              </a:ext>
            </a:extLst>
          </p:cNvPr>
          <p:cNvSpPr/>
          <p:nvPr/>
        </p:nvSpPr>
        <p:spPr>
          <a:xfrm>
            <a:off x="6840257" y="84921"/>
            <a:ext cx="3618215" cy="768217"/>
          </a:xfrm>
          <a:prstGeom prst="wedgeRoundRectCallout">
            <a:avLst>
              <a:gd name="adj1" fmla="val -57706"/>
              <a:gd name="adj2" fmla="val 1278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b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Escribe la </a:t>
            </a:r>
            <a:r>
              <a:rPr kumimoji="0" lang="en-GB" sz="22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letra</a:t>
            </a:r>
            <a:r>
              <a:rPr kumimoji="0" lang="en-GB" sz="2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correcta</a:t>
            </a:r>
            <a:r>
              <a:rPr kumimoji="0" lang="en-GB" sz="2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37" name="TextBox 36">
            <a:extLst>
              <a:ext uri="{FF2B5EF4-FFF2-40B4-BE49-F238E27FC236}">
                <a16:creationId xmlns:a16="http://schemas.microsoft.com/office/drawing/2014/main" id="{1E94A274-8E60-49A5-8B94-2B125B50F48B}"/>
              </a:ext>
            </a:extLst>
          </p:cNvPr>
          <p:cNvSpPr txBox="1"/>
          <p:nvPr/>
        </p:nvSpPr>
        <p:spPr>
          <a:xfrm>
            <a:off x="1428750" y="6379420"/>
            <a:ext cx="6681184" cy="461665"/>
          </a:xfrm>
          <a:prstGeom prst="rect">
            <a:avLst/>
          </a:prstGeom>
          <a:noFill/>
        </p:spPr>
        <p:txBody>
          <a:bodyPr wrap="square" rtlCol="0">
            <a:spAutoFit/>
          </a:bodyPr>
          <a:lstStyle/>
          <a:p>
            <a:r>
              <a:rPr lang="en-GB" sz="2400" dirty="0" err="1">
                <a:solidFill>
                  <a:schemeClr val="bg1"/>
                </a:solidFill>
              </a:rPr>
              <a:t>todo</a:t>
            </a:r>
            <a:r>
              <a:rPr lang="en-GB" sz="2400" dirty="0">
                <a:solidFill>
                  <a:schemeClr val="bg1"/>
                </a:solidFill>
              </a:rPr>
              <a:t> – all, everything | de – of (by)</a:t>
            </a:r>
          </a:p>
        </p:txBody>
      </p:sp>
    </p:spTree>
    <p:extLst>
      <p:ext uri="{BB962C8B-B14F-4D97-AF65-F5344CB8AC3E}">
        <p14:creationId xmlns:p14="http://schemas.microsoft.com/office/powerpoint/2010/main" val="178894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61"/>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P spid="38" grpId="0" animBg="1"/>
      <p:bldP spid="39" grpId="0" animBg="1"/>
      <p:bldP spid="40" grpId="0" animBg="1"/>
      <p:bldP spid="41" grpId="0" animBg="1"/>
      <p:bldP spid="42" grpId="0" animBg="1"/>
      <p:bldP spid="43" grpId="0" animBg="1"/>
      <p:bldP spid="44" grpId="0" animBg="1"/>
      <p:bldP spid="47" grpId="0"/>
      <p:bldP spid="48" grpId="0"/>
      <p:bldP spid="49" grpId="0"/>
      <p:bldP spid="50" grpId="0"/>
      <p:bldP spid="51" grpId="0"/>
      <p:bldP spid="52" grpId="0"/>
      <p:bldP spid="53" grpId="0"/>
      <p:bldP spid="55" grpId="0"/>
      <p:bldP spid="56" grpId="0"/>
      <p:bldP spid="57" grpId="0"/>
      <p:bldP spid="58" grpId="0"/>
      <p:bldP spid="59" grpId="0"/>
      <p:bldP spid="60" grpId="0"/>
      <p:bldP spid="61" grpId="0"/>
      <p:bldP spid="6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2D033D-C9B7-4810-81BD-4C51620DF449}"/>
              </a:ext>
            </a:extLst>
          </p:cNvPr>
          <p:cNvSpPr/>
          <p:nvPr/>
        </p:nvSpPr>
        <p:spPr>
          <a:xfrm>
            <a:off x="135998" y="909860"/>
            <a:ext cx="3555744" cy="51768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arrives with…</a:t>
            </a:r>
          </a:p>
        </p:txBody>
      </p:sp>
      <p:sp>
        <p:nvSpPr>
          <p:cNvPr id="7" name="Rectangle 6">
            <a:extLst>
              <a:ext uri="{FF2B5EF4-FFF2-40B4-BE49-F238E27FC236}">
                <a16:creationId xmlns:a16="http://schemas.microsoft.com/office/drawing/2014/main" id="{3A1ED08F-0795-48AF-8280-5C9AB4866BFC}"/>
              </a:ext>
            </a:extLst>
          </p:cNvPr>
          <p:cNvSpPr/>
          <p:nvPr/>
        </p:nvSpPr>
        <p:spPr>
          <a:xfrm>
            <a:off x="135998" y="1685034"/>
            <a:ext cx="3555744" cy="51768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buys books by…</a:t>
            </a:r>
          </a:p>
        </p:txBody>
      </p:sp>
      <p:sp>
        <p:nvSpPr>
          <p:cNvPr id="8" name="Rectangle 7">
            <a:extLst>
              <a:ext uri="{FF2B5EF4-FFF2-40B4-BE49-F238E27FC236}">
                <a16:creationId xmlns:a16="http://schemas.microsoft.com/office/drawing/2014/main" id="{82539C27-8D89-48B5-9E41-30AA0A5D4841}"/>
              </a:ext>
            </a:extLst>
          </p:cNvPr>
          <p:cNvSpPr/>
          <p:nvPr/>
        </p:nvSpPr>
        <p:spPr>
          <a:xfrm>
            <a:off x="130399" y="2517857"/>
            <a:ext cx="3561343" cy="53277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studies English with…</a:t>
            </a:r>
          </a:p>
        </p:txBody>
      </p:sp>
      <p:sp>
        <p:nvSpPr>
          <p:cNvPr id="9" name="Rectangle 8">
            <a:extLst>
              <a:ext uri="{FF2B5EF4-FFF2-40B4-BE49-F238E27FC236}">
                <a16:creationId xmlns:a16="http://schemas.microsoft.com/office/drawing/2014/main" id="{996A9746-4DA5-4444-BDF5-A13CE232770D}"/>
              </a:ext>
            </a:extLst>
          </p:cNvPr>
          <p:cNvSpPr/>
          <p:nvPr/>
        </p:nvSpPr>
        <p:spPr>
          <a:xfrm>
            <a:off x="122879" y="4072928"/>
            <a:ext cx="3561343" cy="61100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wears a shirt of…</a:t>
            </a:r>
          </a:p>
        </p:txBody>
      </p:sp>
      <p:sp>
        <p:nvSpPr>
          <p:cNvPr id="10" name="Rectangle 9">
            <a:extLst>
              <a:ext uri="{FF2B5EF4-FFF2-40B4-BE49-F238E27FC236}">
                <a16:creationId xmlns:a16="http://schemas.microsoft.com/office/drawing/2014/main" id="{94B2D48D-DFD3-4E1A-A898-DFED1CF9283E}"/>
              </a:ext>
            </a:extLst>
          </p:cNvPr>
          <p:cNvSpPr/>
          <p:nvPr/>
        </p:nvSpPr>
        <p:spPr>
          <a:xfrm>
            <a:off x="122879" y="4920838"/>
            <a:ext cx="3568863" cy="56252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buys a bouquet of… </a:t>
            </a:r>
          </a:p>
        </p:txBody>
      </p:sp>
      <p:sp>
        <p:nvSpPr>
          <p:cNvPr id="12" name="Rectangle 11">
            <a:extLst>
              <a:ext uri="{FF2B5EF4-FFF2-40B4-BE49-F238E27FC236}">
                <a16:creationId xmlns:a16="http://schemas.microsoft.com/office/drawing/2014/main" id="{051493BE-D389-497E-9770-F6288C47C8C8}"/>
              </a:ext>
            </a:extLst>
          </p:cNvPr>
          <p:cNvSpPr/>
          <p:nvPr/>
        </p:nvSpPr>
        <p:spPr>
          <a:xfrm>
            <a:off x="130399" y="3306332"/>
            <a:ext cx="3561343" cy="56252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speaks with… </a:t>
            </a:r>
          </a:p>
        </p:txBody>
      </p:sp>
      <p:sp>
        <p:nvSpPr>
          <p:cNvPr id="13" name="Rectangle 12">
            <a:extLst>
              <a:ext uri="{FF2B5EF4-FFF2-40B4-BE49-F238E27FC236}">
                <a16:creationId xmlns:a16="http://schemas.microsoft.com/office/drawing/2014/main" id="{93C7B7FB-771B-4574-88D1-0CAFE0D0434C}"/>
              </a:ext>
            </a:extLst>
          </p:cNvPr>
          <p:cNvSpPr/>
          <p:nvPr/>
        </p:nvSpPr>
        <p:spPr>
          <a:xfrm>
            <a:off x="7395187" y="5804082"/>
            <a:ext cx="3058316" cy="4572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But that’s not all*!</a:t>
            </a:r>
          </a:p>
        </p:txBody>
      </p:sp>
      <p:sp>
        <p:nvSpPr>
          <p:cNvPr id="14" name="TextBox 13">
            <a:extLst>
              <a:ext uri="{FF2B5EF4-FFF2-40B4-BE49-F238E27FC236}">
                <a16:creationId xmlns:a16="http://schemas.microsoft.com/office/drawing/2014/main" id="{009043DD-4B92-4BD9-ACCE-3BE3217CB704}"/>
              </a:ext>
            </a:extLst>
          </p:cNvPr>
          <p:cNvSpPr txBox="1"/>
          <p:nvPr/>
        </p:nvSpPr>
        <p:spPr>
          <a:xfrm>
            <a:off x="1425913" y="6418535"/>
            <a:ext cx="1897812"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*all = todo</a:t>
            </a:r>
          </a:p>
        </p:txBody>
      </p:sp>
      <p:sp>
        <p:nvSpPr>
          <p:cNvPr id="4" name="Title 3">
            <a:extLst>
              <a:ext uri="{FF2B5EF4-FFF2-40B4-BE49-F238E27FC236}">
                <a16:creationId xmlns:a16="http://schemas.microsoft.com/office/drawing/2014/main" id="{F04C9BE8-2097-4226-B255-EDFCFBDA6B98}"/>
              </a:ext>
            </a:extLst>
          </p:cNvPr>
          <p:cNvSpPr>
            <a:spLocks noGrp="1"/>
          </p:cNvSpPr>
          <p:nvPr>
            <p:ph type="title"/>
          </p:nvPr>
        </p:nvSpPr>
        <p:spPr>
          <a:xfrm>
            <a:off x="0" y="169700"/>
            <a:ext cx="3657600" cy="517687"/>
          </a:xfrm>
        </p:spPr>
        <p:txBody>
          <a:bodyPr>
            <a:normAutofit/>
          </a:bodyPr>
          <a:lstStyle/>
          <a:p>
            <a:pPr rtl="0" eaLnBrk="1" latinLnBrk="0" hangingPunct="1"/>
            <a:r>
              <a:rPr lang="en-GB" sz="2400" kern="1200" dirty="0">
                <a:effectLst/>
                <a:latin typeface="Century Gothic" panose="020B0502020202020204" pitchFamily="34" charset="0"/>
                <a:ea typeface="+mn-ea"/>
                <a:cs typeface="+mn-cs"/>
              </a:rPr>
              <a:t>Escribe un </a:t>
            </a:r>
            <a:r>
              <a:rPr lang="en-GB" sz="2400" kern="1200" dirty="0" err="1">
                <a:effectLst/>
                <a:latin typeface="Century Gothic" panose="020B0502020202020204" pitchFamily="34" charset="0"/>
                <a:ea typeface="+mn-ea"/>
                <a:cs typeface="+mn-cs"/>
              </a:rPr>
              <a:t>poema</a:t>
            </a:r>
            <a:endParaRPr lang="en-GB" dirty="0">
              <a:effectLst/>
            </a:endParaRPr>
          </a:p>
        </p:txBody>
      </p:sp>
      <p:sp>
        <p:nvSpPr>
          <p:cNvPr id="11"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itle 127">
            <a:extLst>
              <a:ext uri="{FF2B5EF4-FFF2-40B4-BE49-F238E27FC236}">
                <a16:creationId xmlns:a16="http://schemas.microsoft.com/office/drawing/2014/main" id="{FD74FA03-80C6-4ED0-A923-1F4D4E0A8B8A}"/>
              </a:ext>
            </a:extLst>
          </p:cNvPr>
          <p:cNvSpPr txBox="1">
            <a:spLocks/>
          </p:cNvSpPr>
          <p:nvPr/>
        </p:nvSpPr>
        <p:spPr>
          <a:xfrm>
            <a:off x="10715102" y="-204157"/>
            <a:ext cx="14125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dirty="0" err="1">
                <a:solidFill>
                  <a:srgbClr val="FFFFFF"/>
                </a:solidFill>
                <a:latin typeface="Century Gothic" panose="020B0502020202020204" pitchFamily="34" charset="0"/>
                <a:ea typeface="+mn-ea"/>
                <a:cs typeface="+mn-cs"/>
              </a:rPr>
              <a:t>hablar</a:t>
            </a:r>
            <a:endParaRPr lang="en-GB" dirty="0"/>
          </a:p>
        </p:txBody>
      </p:sp>
      <p:sp>
        <p:nvSpPr>
          <p:cNvPr id="18" name="TextBox 17">
            <a:extLst>
              <a:ext uri="{FF2B5EF4-FFF2-40B4-BE49-F238E27FC236}">
                <a16:creationId xmlns:a16="http://schemas.microsoft.com/office/drawing/2014/main" id="{62667809-710F-48EF-B940-F366F13B8A45}"/>
              </a:ext>
            </a:extLst>
          </p:cNvPr>
          <p:cNvSpPr txBox="1"/>
          <p:nvPr/>
        </p:nvSpPr>
        <p:spPr>
          <a:xfrm>
            <a:off x="3659096" y="104681"/>
            <a:ext cx="67846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Century Gothic" panose="020B0502020202020204" pitchFamily="34" charset="0"/>
              </a:rPr>
              <a:t>Write 5-7 lines. Use the ideas below in any order or combination, or add your own ideas.</a:t>
            </a:r>
            <a:endParaRPr kumimoji="0" lang="en-GB" sz="2000" b="0" i="0" u="none" strike="noStrike" kern="1200" cap="none" spc="0" normalizeH="0" baseline="0" noProof="0" dirty="0">
              <a:ln>
                <a:noFill/>
              </a:ln>
              <a:effectLst/>
              <a:uLnTx/>
              <a:uFillTx/>
              <a:latin typeface="Century Gothic" panose="020B0502020202020204" pitchFamily="34" charset="0"/>
            </a:endParaRPr>
          </a:p>
        </p:txBody>
      </p:sp>
      <p:pic>
        <p:nvPicPr>
          <p:cNvPr id="20" name="Picture 19" descr="A magnifying glass with a black background&#10;&#10;Description automatically generated with medium confidence">
            <a:extLst>
              <a:ext uri="{FF2B5EF4-FFF2-40B4-BE49-F238E27FC236}">
                <a16:creationId xmlns:a16="http://schemas.microsoft.com/office/drawing/2014/main" id="{D2A58CF7-9D0F-41E9-8AA3-14086AC83D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3696" y="169700"/>
            <a:ext cx="808366" cy="740160"/>
          </a:xfrm>
          <a:prstGeom prst="rect">
            <a:avLst/>
          </a:prstGeom>
        </p:spPr>
      </p:pic>
      <p:pic>
        <p:nvPicPr>
          <p:cNvPr id="21" name="Google Shape;213;p9" descr="Icon&#10;&#10;Description automatically generated">
            <a:extLst>
              <a:ext uri="{FF2B5EF4-FFF2-40B4-BE49-F238E27FC236}">
                <a16:creationId xmlns:a16="http://schemas.microsoft.com/office/drawing/2014/main" id="{E577B0CF-6C42-4629-BE47-24CD30CD85E5}"/>
              </a:ext>
            </a:extLst>
          </p:cNvPr>
          <p:cNvPicPr preferRelativeResize="0"/>
          <p:nvPr/>
        </p:nvPicPr>
        <p:blipFill rotWithShape="1">
          <a:blip r:embed="rId4">
            <a:alphaModFix/>
          </a:blip>
          <a:srcRect/>
          <a:stretch/>
        </p:blipFill>
        <p:spPr>
          <a:xfrm>
            <a:off x="8453486" y="2606875"/>
            <a:ext cx="706072" cy="711071"/>
          </a:xfrm>
          <a:prstGeom prst="rect">
            <a:avLst/>
          </a:prstGeom>
          <a:noFill/>
          <a:ln>
            <a:noFill/>
          </a:ln>
        </p:spPr>
      </p:pic>
      <p:pic>
        <p:nvPicPr>
          <p:cNvPr id="23" name="Picture 22">
            <a:extLst>
              <a:ext uri="{FF2B5EF4-FFF2-40B4-BE49-F238E27FC236}">
                <a16:creationId xmlns:a16="http://schemas.microsoft.com/office/drawing/2014/main" id="{7D8B2ABF-55F7-47BE-8712-33F3326C2900}"/>
              </a:ext>
            </a:extLst>
          </p:cNvPr>
          <p:cNvPicPr>
            <a:picLocks noChangeAspect="1"/>
          </p:cNvPicPr>
          <p:nvPr/>
        </p:nvPicPr>
        <p:blipFill>
          <a:blip r:embed="rId5"/>
          <a:stretch>
            <a:fillRect/>
          </a:stretch>
        </p:blipFill>
        <p:spPr>
          <a:xfrm>
            <a:off x="9017516" y="1121406"/>
            <a:ext cx="2475191" cy="1176630"/>
          </a:xfrm>
          <a:prstGeom prst="rect">
            <a:avLst/>
          </a:prstGeom>
        </p:spPr>
      </p:pic>
      <p:pic>
        <p:nvPicPr>
          <p:cNvPr id="24" name="Picture 23">
            <a:extLst>
              <a:ext uri="{FF2B5EF4-FFF2-40B4-BE49-F238E27FC236}">
                <a16:creationId xmlns:a16="http://schemas.microsoft.com/office/drawing/2014/main" id="{488435CF-5085-4045-86EC-710858C2D2EA}"/>
              </a:ext>
            </a:extLst>
          </p:cNvPr>
          <p:cNvPicPr>
            <a:picLocks noChangeAspect="1"/>
          </p:cNvPicPr>
          <p:nvPr/>
        </p:nvPicPr>
        <p:blipFill>
          <a:blip r:embed="rId6"/>
          <a:stretch>
            <a:fillRect/>
          </a:stretch>
        </p:blipFill>
        <p:spPr>
          <a:xfrm>
            <a:off x="9082986" y="2446523"/>
            <a:ext cx="1450974" cy="1402202"/>
          </a:xfrm>
          <a:prstGeom prst="rect">
            <a:avLst/>
          </a:prstGeom>
        </p:spPr>
      </p:pic>
      <p:pic>
        <p:nvPicPr>
          <p:cNvPr id="25" name="Picture 24">
            <a:extLst>
              <a:ext uri="{FF2B5EF4-FFF2-40B4-BE49-F238E27FC236}">
                <a16:creationId xmlns:a16="http://schemas.microsoft.com/office/drawing/2014/main" id="{A402FD33-F492-45ED-A39F-75173E9A6E81}"/>
              </a:ext>
            </a:extLst>
          </p:cNvPr>
          <p:cNvPicPr>
            <a:picLocks noChangeAspect="1"/>
          </p:cNvPicPr>
          <p:nvPr/>
        </p:nvPicPr>
        <p:blipFill>
          <a:blip r:embed="rId6"/>
          <a:stretch>
            <a:fillRect/>
          </a:stretch>
        </p:blipFill>
        <p:spPr>
          <a:xfrm>
            <a:off x="10355229" y="2446523"/>
            <a:ext cx="1450974" cy="1402202"/>
          </a:xfrm>
          <a:prstGeom prst="rect">
            <a:avLst/>
          </a:prstGeom>
        </p:spPr>
      </p:pic>
      <p:sp>
        <p:nvSpPr>
          <p:cNvPr id="26" name="Rectangle: Rounded Corners 25">
            <a:extLst>
              <a:ext uri="{FF2B5EF4-FFF2-40B4-BE49-F238E27FC236}">
                <a16:creationId xmlns:a16="http://schemas.microsoft.com/office/drawing/2014/main" id="{35FAE196-2C6D-4811-9CDD-6BA4EC7C25E9}"/>
              </a:ext>
            </a:extLst>
          </p:cNvPr>
          <p:cNvSpPr/>
          <p:nvPr/>
        </p:nvSpPr>
        <p:spPr>
          <a:xfrm>
            <a:off x="5116754" y="1416516"/>
            <a:ext cx="3523748" cy="1289237"/>
          </a:xfrm>
          <a:prstGeom prst="roundRect">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User with solid fill">
            <a:extLst>
              <a:ext uri="{FF2B5EF4-FFF2-40B4-BE49-F238E27FC236}">
                <a16:creationId xmlns:a16="http://schemas.microsoft.com/office/drawing/2014/main" id="{9B62ADFF-6EB7-43A2-9E59-06487415412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44453" y="2217923"/>
            <a:ext cx="457200" cy="457200"/>
          </a:xfrm>
          <a:prstGeom prst="rect">
            <a:avLst/>
          </a:prstGeom>
        </p:spPr>
      </p:pic>
      <p:pic>
        <p:nvPicPr>
          <p:cNvPr id="29" name="Graphic 28" descr="User with solid fill">
            <a:extLst>
              <a:ext uri="{FF2B5EF4-FFF2-40B4-BE49-F238E27FC236}">
                <a16:creationId xmlns:a16="http://schemas.microsoft.com/office/drawing/2014/main" id="{A2EC3280-AE8E-451A-A8CE-BA4CF53E9D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26386" y="1956739"/>
            <a:ext cx="457200" cy="457200"/>
          </a:xfrm>
          <a:prstGeom prst="rect">
            <a:avLst/>
          </a:prstGeom>
        </p:spPr>
      </p:pic>
      <p:pic>
        <p:nvPicPr>
          <p:cNvPr id="30" name="Graphic 29" descr="User with solid fill">
            <a:extLst>
              <a:ext uri="{FF2B5EF4-FFF2-40B4-BE49-F238E27FC236}">
                <a16:creationId xmlns:a16="http://schemas.microsoft.com/office/drawing/2014/main" id="{51590D31-4B64-44DC-B128-26CA6B6669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54217" y="1759756"/>
            <a:ext cx="457200" cy="457200"/>
          </a:xfrm>
          <a:prstGeom prst="rect">
            <a:avLst/>
          </a:prstGeom>
        </p:spPr>
      </p:pic>
      <p:pic>
        <p:nvPicPr>
          <p:cNvPr id="31" name="Picture 30">
            <a:extLst>
              <a:ext uri="{FF2B5EF4-FFF2-40B4-BE49-F238E27FC236}">
                <a16:creationId xmlns:a16="http://schemas.microsoft.com/office/drawing/2014/main" id="{F3D44CDD-809E-42D5-B56F-C896176EFAC3}"/>
              </a:ext>
            </a:extLst>
          </p:cNvPr>
          <p:cNvPicPr>
            <a:picLocks noChangeAspect="1"/>
          </p:cNvPicPr>
          <p:nvPr/>
        </p:nvPicPr>
        <p:blipFill>
          <a:blip r:embed="rId9"/>
          <a:stretch>
            <a:fillRect/>
          </a:stretch>
        </p:blipFill>
        <p:spPr>
          <a:xfrm>
            <a:off x="6222033" y="1737173"/>
            <a:ext cx="457240" cy="457240"/>
          </a:xfrm>
          <a:prstGeom prst="rect">
            <a:avLst/>
          </a:prstGeom>
        </p:spPr>
      </p:pic>
      <p:sp>
        <p:nvSpPr>
          <p:cNvPr id="32" name="TextBox 31">
            <a:extLst>
              <a:ext uri="{FF2B5EF4-FFF2-40B4-BE49-F238E27FC236}">
                <a16:creationId xmlns:a16="http://schemas.microsoft.com/office/drawing/2014/main" id="{FBA3DD96-F349-480E-82AA-3873F976AEAC}"/>
              </a:ext>
            </a:extLst>
          </p:cNvPr>
          <p:cNvSpPr txBox="1"/>
          <p:nvPr/>
        </p:nvSpPr>
        <p:spPr>
          <a:xfrm>
            <a:off x="5179092" y="1410379"/>
            <a:ext cx="1551788" cy="461665"/>
          </a:xfrm>
          <a:prstGeom prst="rect">
            <a:avLst/>
          </a:prstGeom>
          <a:noFill/>
        </p:spPr>
        <p:txBody>
          <a:bodyPr wrap="square" rtlCol="0">
            <a:spAutoFit/>
          </a:bodyPr>
          <a:lstStyle/>
          <a:p>
            <a:r>
              <a:rPr lang="en-GB" sz="2400" dirty="0">
                <a:solidFill>
                  <a:prstClr val="white"/>
                </a:solidFill>
                <a:latin typeface="+mj-lt"/>
              </a:rPr>
              <a:t>authors</a:t>
            </a:r>
          </a:p>
        </p:txBody>
      </p:sp>
      <p:pic>
        <p:nvPicPr>
          <p:cNvPr id="33" name="Graphic 32" descr="User with solid fill">
            <a:extLst>
              <a:ext uri="{FF2B5EF4-FFF2-40B4-BE49-F238E27FC236}">
                <a16:creationId xmlns:a16="http://schemas.microsoft.com/office/drawing/2014/main" id="{FAC208DA-FECF-4781-98C1-4E33C1DDAB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79874" y="2194413"/>
            <a:ext cx="457200" cy="457200"/>
          </a:xfrm>
          <a:prstGeom prst="rect">
            <a:avLst/>
          </a:prstGeom>
        </p:spPr>
      </p:pic>
      <p:pic>
        <p:nvPicPr>
          <p:cNvPr id="35" name="Graphic 34" descr="User with solid fill">
            <a:extLst>
              <a:ext uri="{FF2B5EF4-FFF2-40B4-BE49-F238E27FC236}">
                <a16:creationId xmlns:a16="http://schemas.microsoft.com/office/drawing/2014/main" id="{FE5618D4-AF00-4BCA-95CD-E844BD7C80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05781" y="2257478"/>
            <a:ext cx="457200" cy="457200"/>
          </a:xfrm>
          <a:prstGeom prst="rect">
            <a:avLst/>
          </a:prstGeom>
        </p:spPr>
      </p:pic>
      <p:pic>
        <p:nvPicPr>
          <p:cNvPr id="36" name="Graphic 35" descr="User with solid fill">
            <a:extLst>
              <a:ext uri="{FF2B5EF4-FFF2-40B4-BE49-F238E27FC236}">
                <a16:creationId xmlns:a16="http://schemas.microsoft.com/office/drawing/2014/main" id="{2C4CB569-E652-4A25-92AF-6BBFDE8469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83749" y="1917325"/>
            <a:ext cx="457200" cy="457200"/>
          </a:xfrm>
          <a:prstGeom prst="rect">
            <a:avLst/>
          </a:prstGeom>
        </p:spPr>
      </p:pic>
      <p:pic>
        <p:nvPicPr>
          <p:cNvPr id="37" name="Picture 36">
            <a:extLst>
              <a:ext uri="{FF2B5EF4-FFF2-40B4-BE49-F238E27FC236}">
                <a16:creationId xmlns:a16="http://schemas.microsoft.com/office/drawing/2014/main" id="{19B6A985-66CA-49E0-B425-5F7A744A8675}"/>
              </a:ext>
            </a:extLst>
          </p:cNvPr>
          <p:cNvPicPr>
            <a:picLocks noChangeAspect="1"/>
          </p:cNvPicPr>
          <p:nvPr/>
        </p:nvPicPr>
        <p:blipFill>
          <a:blip r:embed="rId9"/>
          <a:stretch>
            <a:fillRect/>
          </a:stretch>
        </p:blipFill>
        <p:spPr>
          <a:xfrm>
            <a:off x="6965628" y="1790926"/>
            <a:ext cx="457240" cy="457240"/>
          </a:xfrm>
          <a:prstGeom prst="rect">
            <a:avLst/>
          </a:prstGeom>
        </p:spPr>
      </p:pic>
      <p:pic>
        <p:nvPicPr>
          <p:cNvPr id="38" name="Graphic 37" descr="User with solid fill">
            <a:extLst>
              <a:ext uri="{FF2B5EF4-FFF2-40B4-BE49-F238E27FC236}">
                <a16:creationId xmlns:a16="http://schemas.microsoft.com/office/drawing/2014/main" id="{2E729418-BA3A-4FCC-A5EE-214EF78ED8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83525" y="1956739"/>
            <a:ext cx="457200" cy="457200"/>
          </a:xfrm>
          <a:prstGeom prst="rect">
            <a:avLst/>
          </a:prstGeom>
        </p:spPr>
      </p:pic>
      <p:pic>
        <p:nvPicPr>
          <p:cNvPr id="39" name="Graphic 38" descr="User with solid fill">
            <a:extLst>
              <a:ext uri="{FF2B5EF4-FFF2-40B4-BE49-F238E27FC236}">
                <a16:creationId xmlns:a16="http://schemas.microsoft.com/office/drawing/2014/main" id="{4F06BFE9-DE10-42E2-AE30-46F3BE2168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25555" y="2217923"/>
            <a:ext cx="457200" cy="457200"/>
          </a:xfrm>
          <a:prstGeom prst="rect">
            <a:avLst/>
          </a:prstGeom>
        </p:spPr>
      </p:pic>
      <p:pic>
        <p:nvPicPr>
          <p:cNvPr id="40" name="Picture 39">
            <a:extLst>
              <a:ext uri="{FF2B5EF4-FFF2-40B4-BE49-F238E27FC236}">
                <a16:creationId xmlns:a16="http://schemas.microsoft.com/office/drawing/2014/main" id="{0E9FE2E9-7762-4C76-B925-94BEFBA5B742}"/>
              </a:ext>
            </a:extLst>
          </p:cNvPr>
          <p:cNvPicPr>
            <a:picLocks noChangeAspect="1"/>
          </p:cNvPicPr>
          <p:nvPr/>
        </p:nvPicPr>
        <p:blipFill>
          <a:blip r:embed="rId9"/>
          <a:stretch>
            <a:fillRect/>
          </a:stretch>
        </p:blipFill>
        <p:spPr>
          <a:xfrm>
            <a:off x="7785402" y="1751371"/>
            <a:ext cx="457240" cy="457240"/>
          </a:xfrm>
          <a:prstGeom prst="rect">
            <a:avLst/>
          </a:prstGeom>
        </p:spPr>
      </p:pic>
      <p:pic>
        <p:nvPicPr>
          <p:cNvPr id="41" name="Graphic 40" descr="User with solid fill">
            <a:extLst>
              <a:ext uri="{FF2B5EF4-FFF2-40B4-BE49-F238E27FC236}">
                <a16:creationId xmlns:a16="http://schemas.microsoft.com/office/drawing/2014/main" id="{E49F0086-2C31-47B4-900A-642F9040AF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03299" y="1917184"/>
            <a:ext cx="457200" cy="457200"/>
          </a:xfrm>
          <a:prstGeom prst="rect">
            <a:avLst/>
          </a:prstGeom>
        </p:spPr>
      </p:pic>
      <p:sp>
        <p:nvSpPr>
          <p:cNvPr id="42" name="Rectangle 41">
            <a:extLst>
              <a:ext uri="{FF2B5EF4-FFF2-40B4-BE49-F238E27FC236}">
                <a16:creationId xmlns:a16="http://schemas.microsoft.com/office/drawing/2014/main" id="{BE251E8C-D243-45D9-BE03-24606E36F624}"/>
              </a:ext>
            </a:extLst>
          </p:cNvPr>
          <p:cNvSpPr/>
          <p:nvPr/>
        </p:nvSpPr>
        <p:spPr>
          <a:xfrm>
            <a:off x="122879" y="5698755"/>
            <a:ext cx="3568863" cy="56252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 </a:t>
            </a:r>
          </a:p>
        </p:txBody>
      </p:sp>
      <p:pic>
        <p:nvPicPr>
          <p:cNvPr id="48" name="Picture 47">
            <a:extLst>
              <a:ext uri="{FF2B5EF4-FFF2-40B4-BE49-F238E27FC236}">
                <a16:creationId xmlns:a16="http://schemas.microsoft.com/office/drawing/2014/main" id="{44003F8D-9DEB-4B3D-95AC-5CE8739CD99A}"/>
              </a:ext>
            </a:extLst>
          </p:cNvPr>
          <p:cNvPicPr>
            <a:picLocks noChangeAspect="1"/>
          </p:cNvPicPr>
          <p:nvPr/>
        </p:nvPicPr>
        <p:blipFill>
          <a:blip r:embed="rId10"/>
          <a:stretch>
            <a:fillRect/>
          </a:stretch>
        </p:blipFill>
        <p:spPr>
          <a:xfrm>
            <a:off x="4346323" y="3264613"/>
            <a:ext cx="4474852" cy="902286"/>
          </a:xfrm>
          <a:prstGeom prst="rect">
            <a:avLst/>
          </a:prstGeom>
        </p:spPr>
      </p:pic>
      <p:pic>
        <p:nvPicPr>
          <p:cNvPr id="59" name="Picture 58">
            <a:extLst>
              <a:ext uri="{FF2B5EF4-FFF2-40B4-BE49-F238E27FC236}">
                <a16:creationId xmlns:a16="http://schemas.microsoft.com/office/drawing/2014/main" id="{8E77F92E-FD0F-4177-9C2E-2EE760E860E0}"/>
              </a:ext>
            </a:extLst>
          </p:cNvPr>
          <p:cNvPicPr>
            <a:picLocks noChangeAspect="1"/>
          </p:cNvPicPr>
          <p:nvPr/>
        </p:nvPicPr>
        <p:blipFill>
          <a:blip r:embed="rId11"/>
          <a:stretch>
            <a:fillRect/>
          </a:stretch>
        </p:blipFill>
        <p:spPr>
          <a:xfrm>
            <a:off x="9705948" y="4483988"/>
            <a:ext cx="1298561" cy="658425"/>
          </a:xfrm>
          <a:prstGeom prst="rect">
            <a:avLst/>
          </a:prstGeom>
        </p:spPr>
      </p:pic>
      <p:pic>
        <p:nvPicPr>
          <p:cNvPr id="74" name="Picture 73">
            <a:extLst>
              <a:ext uri="{FF2B5EF4-FFF2-40B4-BE49-F238E27FC236}">
                <a16:creationId xmlns:a16="http://schemas.microsoft.com/office/drawing/2014/main" id="{89E5B77E-1ABB-4EED-A1C5-A6DAB936D9B0}"/>
              </a:ext>
            </a:extLst>
          </p:cNvPr>
          <p:cNvPicPr>
            <a:picLocks noChangeAspect="1"/>
          </p:cNvPicPr>
          <p:nvPr/>
        </p:nvPicPr>
        <p:blipFill>
          <a:blip r:embed="rId12"/>
          <a:stretch>
            <a:fillRect/>
          </a:stretch>
        </p:blipFill>
        <p:spPr>
          <a:xfrm>
            <a:off x="5179092" y="4483988"/>
            <a:ext cx="2462997" cy="1889924"/>
          </a:xfrm>
          <a:prstGeom prst="rect">
            <a:avLst/>
          </a:prstGeom>
        </p:spPr>
      </p:pic>
    </p:spTree>
    <p:extLst>
      <p:ext uri="{BB962C8B-B14F-4D97-AF65-F5344CB8AC3E}">
        <p14:creationId xmlns:p14="http://schemas.microsoft.com/office/powerpoint/2010/main" val="439123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19350"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(Y7, </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Term 1.2, Week 3)</a:t>
            </a:r>
            <a:endParaRPr kumimoji="0" lang="en-GB" sz="28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In addition, revisit:		</a:t>
            </a:r>
            <a:r>
              <a:rPr kumimoji="0" lang="en-GB" sz="2400" i="0" u="none" strike="noStrike" kern="1200" cap="none" spc="0" normalizeH="0" baseline="0" noProof="0" dirty="0">
                <a:ln>
                  <a:noFill/>
                </a:ln>
                <a:effectLst/>
                <a:uLnTx/>
                <a:uFillTx/>
                <a:latin typeface="Century Gothic" panose="020B0502020202020204" pitchFamily="34" charset="0"/>
                <a:ea typeface="+mn-ea"/>
                <a:cs typeface="+mn-cs"/>
              </a:rPr>
              <a:t>Term 1.1 Week 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Term 1.1 Week 2</a:t>
            </a:r>
            <a:b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pic>
        <p:nvPicPr>
          <p:cNvPr id="14" name="Picture 13" descr="A blue cartoon face with orange headphones&#10;&#10;Description automatically generated">
            <a:extLst>
              <a:ext uri="{FF2B5EF4-FFF2-40B4-BE49-F238E27FC236}">
                <a16:creationId xmlns:a16="http://schemas.microsoft.com/office/drawing/2014/main" id="{3BBA79C2-48D9-4DC0-A926-1A66BF9FA9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112188" y="96194"/>
            <a:ext cx="1869744"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a:extLst>
              <a:ext uri="{FF2B5EF4-FFF2-40B4-BE49-F238E27FC236}">
                <a16:creationId xmlns:a16="http://schemas.microsoft.com/office/drawing/2014/main" id="{AE0FDCE5-3872-4ACF-A631-6C6B8F659BB9}"/>
              </a:ext>
            </a:extLst>
          </p:cNvPr>
          <p:cNvSpPr>
            <a:spLocks noChangeArrowheads="1"/>
          </p:cNvSpPr>
          <p:nvPr/>
        </p:nvSpPr>
        <p:spPr bwMode="auto">
          <a:xfrm>
            <a:off x="1189902" y="1473654"/>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ndParaRPr>
          </a:p>
        </p:txBody>
      </p:sp>
      <p:sp>
        <p:nvSpPr>
          <p:cNvPr id="8" name="Rectangle 3">
            <a:extLst>
              <a:ext uri="{FF2B5EF4-FFF2-40B4-BE49-F238E27FC236}">
                <a16:creationId xmlns:a16="http://schemas.microsoft.com/office/drawing/2014/main" id="{19FF5E87-44B2-4930-B4FF-02119239AFEB}"/>
              </a:ext>
            </a:extLst>
          </p:cNvPr>
          <p:cNvSpPr>
            <a:spLocks noChangeArrowheads="1"/>
          </p:cNvSpPr>
          <p:nvPr/>
        </p:nvSpPr>
        <p:spPr bwMode="auto">
          <a:xfrm>
            <a:off x="1187536" y="1473652"/>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a typeface="+mn-ea"/>
              <a:cs typeface="+mn-cs"/>
            </a:endParaRPr>
          </a:p>
        </p:txBody>
      </p:sp>
      <p:sp>
        <p:nvSpPr>
          <p:cNvPr id="9" name="Line 4">
            <a:extLst>
              <a:ext uri="{FF2B5EF4-FFF2-40B4-BE49-F238E27FC236}">
                <a16:creationId xmlns:a16="http://schemas.microsoft.com/office/drawing/2014/main" id="{6C0384B6-87CC-4933-82AF-596003057587}"/>
              </a:ext>
            </a:extLst>
          </p:cNvPr>
          <p:cNvSpPr>
            <a:spLocks noChangeShapeType="1"/>
          </p:cNvSpPr>
          <p:nvPr/>
        </p:nvSpPr>
        <p:spPr bwMode="auto">
          <a:xfrm>
            <a:off x="1873275" y="1462226"/>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effectLst/>
              <a:uLnTx/>
              <a:uFillTx/>
              <a:latin typeface="+mj-lt"/>
            </a:endParaRPr>
          </a:p>
        </p:txBody>
      </p:sp>
      <p:sp>
        <p:nvSpPr>
          <p:cNvPr id="10" name="Line 7">
            <a:extLst>
              <a:ext uri="{FF2B5EF4-FFF2-40B4-BE49-F238E27FC236}">
                <a16:creationId xmlns:a16="http://schemas.microsoft.com/office/drawing/2014/main" id="{32B64C54-640A-43C0-9BF8-E561286DE348}"/>
              </a:ext>
            </a:extLst>
          </p:cNvPr>
          <p:cNvSpPr>
            <a:spLocks noChangeShapeType="1"/>
          </p:cNvSpPr>
          <p:nvPr/>
        </p:nvSpPr>
        <p:spPr bwMode="auto">
          <a:xfrm>
            <a:off x="1897963" y="1462226"/>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effectLst/>
              <a:uLnTx/>
              <a:uFillTx/>
              <a:latin typeface="+mj-lt"/>
            </a:endParaRPr>
          </a:p>
        </p:txBody>
      </p:sp>
      <p:sp>
        <p:nvSpPr>
          <p:cNvPr id="11" name="Line 9">
            <a:extLst>
              <a:ext uri="{FF2B5EF4-FFF2-40B4-BE49-F238E27FC236}">
                <a16:creationId xmlns:a16="http://schemas.microsoft.com/office/drawing/2014/main" id="{9650F953-6274-4E99-ABB0-9DDADAD082EB}"/>
              </a:ext>
            </a:extLst>
          </p:cNvPr>
          <p:cNvSpPr>
            <a:spLocks noChangeShapeType="1"/>
          </p:cNvSpPr>
          <p:nvPr/>
        </p:nvSpPr>
        <p:spPr bwMode="auto">
          <a:xfrm>
            <a:off x="1873275" y="5618485"/>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effectLst/>
              <a:uLnTx/>
              <a:uFillTx/>
              <a:latin typeface="+mj-lt"/>
            </a:endParaRPr>
          </a:p>
        </p:txBody>
      </p:sp>
      <p:sp>
        <p:nvSpPr>
          <p:cNvPr id="12" name="Text Box 10">
            <a:extLst>
              <a:ext uri="{FF2B5EF4-FFF2-40B4-BE49-F238E27FC236}">
                <a16:creationId xmlns:a16="http://schemas.microsoft.com/office/drawing/2014/main" id="{78392F7B-B9FD-4F5D-8CEE-9FF91E3F352D}"/>
              </a:ext>
            </a:extLst>
          </p:cNvPr>
          <p:cNvSpPr txBox="1">
            <a:spLocks noChangeArrowheads="1"/>
          </p:cNvSpPr>
          <p:nvPr/>
        </p:nvSpPr>
        <p:spPr bwMode="auto">
          <a:xfrm>
            <a:off x="1873275" y="3446128"/>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latin typeface="+mj-lt"/>
              </a:rPr>
              <a:t>Segundos</a:t>
            </a:r>
            <a:endParaRPr lang="en-GB" b="1" dirty="0">
              <a:latin typeface="+mj-lt"/>
            </a:endParaRPr>
          </a:p>
        </p:txBody>
      </p:sp>
      <p:sp>
        <p:nvSpPr>
          <p:cNvPr id="13" name="Text Box 12">
            <a:extLst>
              <a:ext uri="{FF2B5EF4-FFF2-40B4-BE49-F238E27FC236}">
                <a16:creationId xmlns:a16="http://schemas.microsoft.com/office/drawing/2014/main" id="{A560C411-107B-4A4B-A6BA-2F99CA30A5E2}"/>
              </a:ext>
            </a:extLst>
          </p:cNvPr>
          <p:cNvSpPr txBox="1">
            <a:spLocks noChangeArrowheads="1"/>
          </p:cNvSpPr>
          <p:nvPr/>
        </p:nvSpPr>
        <p:spPr bwMode="auto">
          <a:xfrm>
            <a:off x="2114754" y="1304375"/>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mj-lt"/>
              </a:rPr>
              <a:t>60</a:t>
            </a:r>
          </a:p>
        </p:txBody>
      </p:sp>
      <p:sp>
        <p:nvSpPr>
          <p:cNvPr id="14" name="Text Box 14">
            <a:extLst>
              <a:ext uri="{FF2B5EF4-FFF2-40B4-BE49-F238E27FC236}">
                <a16:creationId xmlns:a16="http://schemas.microsoft.com/office/drawing/2014/main" id="{8F1109D2-0363-44A6-BD44-21E01A501825}"/>
              </a:ext>
            </a:extLst>
          </p:cNvPr>
          <p:cNvSpPr txBox="1">
            <a:spLocks noChangeArrowheads="1"/>
          </p:cNvSpPr>
          <p:nvPr/>
        </p:nvSpPr>
        <p:spPr bwMode="auto">
          <a:xfrm>
            <a:off x="2090066" y="543795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mj-lt"/>
              </a:rPr>
              <a:t>0</a:t>
            </a:r>
          </a:p>
        </p:txBody>
      </p:sp>
      <p:graphicFrame>
        <p:nvGraphicFramePr>
          <p:cNvPr id="15" name="Table 14">
            <a:extLst>
              <a:ext uri="{FF2B5EF4-FFF2-40B4-BE49-F238E27FC236}">
                <a16:creationId xmlns:a16="http://schemas.microsoft.com/office/drawing/2014/main" id="{C5B7CB31-3EEA-4E9A-861F-B873CC9CC832}"/>
              </a:ext>
            </a:extLst>
          </p:cNvPr>
          <p:cNvGraphicFramePr>
            <a:graphicFrameLocks noGrp="1"/>
          </p:cNvGraphicFramePr>
          <p:nvPr>
            <p:extLst>
              <p:ext uri="{D42A27DB-BD31-4B8C-83A1-F6EECF244321}">
                <p14:modId xmlns:p14="http://schemas.microsoft.com/office/powerpoint/2010/main" val="3243351248"/>
              </p:ext>
            </p:extLst>
          </p:nvPr>
        </p:nvGraphicFramePr>
        <p:xfrm>
          <a:off x="6649156" y="659085"/>
          <a:ext cx="4044274" cy="5189820"/>
        </p:xfrm>
        <a:graphic>
          <a:graphicData uri="http://schemas.openxmlformats.org/drawingml/2006/table">
            <a:tbl>
              <a:tblPr firstRow="1" firstCol="1" bandRow="1"/>
              <a:tblGrid>
                <a:gridCol w="404241">
                  <a:extLst>
                    <a:ext uri="{9D8B030D-6E8A-4147-A177-3AD203B41FA5}">
                      <a16:colId xmlns:a16="http://schemas.microsoft.com/office/drawing/2014/main" val="20000"/>
                    </a:ext>
                  </a:extLst>
                </a:gridCol>
                <a:gridCol w="1732110">
                  <a:extLst>
                    <a:ext uri="{9D8B030D-6E8A-4147-A177-3AD203B41FA5}">
                      <a16:colId xmlns:a16="http://schemas.microsoft.com/office/drawing/2014/main" val="20001"/>
                    </a:ext>
                  </a:extLst>
                </a:gridCol>
                <a:gridCol w="1907923">
                  <a:extLst>
                    <a:ext uri="{9D8B030D-6E8A-4147-A177-3AD203B41FA5}">
                      <a16:colId xmlns:a16="http://schemas.microsoft.com/office/drawing/2014/main" val="20002"/>
                    </a:ext>
                  </a:extLst>
                </a:gridCol>
              </a:tblGrid>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nSpc>
                          <a:spcPct val="107000"/>
                        </a:lnSpc>
                        <a:spcAft>
                          <a:spcPts val="0"/>
                        </a:spcAft>
                      </a:pPr>
                      <a:r>
                        <a:rPr lang="en-GB" sz="2000" b="1" dirty="0">
                          <a:solidFill>
                            <a:schemeClr val="tx1"/>
                          </a:solidFill>
                          <a:effectLst/>
                          <a:latin typeface="+mn-lt"/>
                        </a:rPr>
                        <a:t> </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rPr>
                        <a:t>Español</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rPr>
                        <a:t>Inglés</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rPr>
                        <a:t>1</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uno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one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rPr>
                        <a:t>2</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dos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two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rPr>
                        <a:t>3</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tres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three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rPr>
                        <a:t>4</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chemeClr val="tx1"/>
                          </a:solidFill>
                          <a:effectLst/>
                          <a:latin typeface="+mn-lt"/>
                          <a:ea typeface="SimSun" panose="02010600030101010101" pitchFamily="2" charset="-122"/>
                          <a:cs typeface="Times New Roman" panose="02020603050405020304" pitchFamily="18" charset="0"/>
                        </a:rPr>
                        <a:t>cuatro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chemeClr val="tx1"/>
                          </a:solidFill>
                          <a:effectLst/>
                          <a:latin typeface="+mn-lt"/>
                          <a:ea typeface="SimSun" panose="02010600030101010101" pitchFamily="2" charset="-122"/>
                          <a:cs typeface="Times New Roman" panose="02020603050405020304" pitchFamily="18" charset="0"/>
                        </a:rPr>
                        <a:t>four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rPr>
                        <a:t>5</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cinco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five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6</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seis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six</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7</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un color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colour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8</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un plan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plan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9</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una flor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flower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chemeClr val="tx1"/>
                          </a:solidFill>
                          <a:effectLst/>
                          <a:latin typeface="+mn-lt"/>
                          <a:ea typeface="SimSun" panose="02010600030101010101" pitchFamily="2" charset="-122"/>
                          <a:cs typeface="Times New Roman" panose="02020603050405020304" pitchFamily="18" charset="0"/>
                        </a:rPr>
                        <a:t>10</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chemeClr val="tx1"/>
                          </a:solidFill>
                          <a:effectLst/>
                          <a:latin typeface="+mn-lt"/>
                          <a:ea typeface="SimSun" panose="02010600030101010101" pitchFamily="2" charset="-122"/>
                          <a:cs typeface="Times New Roman" panose="02020603050405020304" pitchFamily="18" charset="0"/>
                        </a:rPr>
                        <a:t>un autor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male author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chemeClr val="tx1"/>
                          </a:solidFill>
                          <a:effectLst/>
                          <a:latin typeface="+mn-lt"/>
                          <a:ea typeface="SimSun" panose="02010600030101010101" pitchFamily="2" charset="-122"/>
                          <a:cs typeface="Times New Roman" panose="02020603050405020304" pitchFamily="18" charset="0"/>
                        </a:rPr>
                        <a:t>11</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chemeClr val="tx1"/>
                          </a:solidFill>
                          <a:effectLst/>
                          <a:latin typeface="+mn-lt"/>
                          <a:ea typeface="SimSun" panose="02010600030101010101" pitchFamily="2" charset="-122"/>
                          <a:cs typeface="Times New Roman" panose="02020603050405020304" pitchFamily="18" charset="0"/>
                        </a:rPr>
                        <a:t>un profesor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male</a:t>
                      </a:r>
                      <a:r>
                        <a:rPr lang="en-GB" sz="2000" baseline="0" dirty="0">
                          <a:solidFill>
                            <a:schemeClr val="tx1"/>
                          </a:solidFill>
                          <a:effectLst/>
                          <a:latin typeface="+mn-lt"/>
                          <a:ea typeface="SimSun" panose="02010600030101010101" pitchFamily="2" charset="-122"/>
                          <a:cs typeface="Times New Roman" panose="02020603050405020304" pitchFamily="18" charset="0"/>
                        </a:rPr>
                        <a:t> teacher</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885578450"/>
                  </a:ext>
                </a:extLst>
              </a:tr>
            </a:tbl>
          </a:graphicData>
        </a:graphic>
      </p:graphicFrame>
      <p:sp>
        <p:nvSpPr>
          <p:cNvPr id="16" name="AutoShape 11">
            <a:hlinkClick r:id="" action="ppaction://noaction" highlightClick="1"/>
            <a:extLst>
              <a:ext uri="{FF2B5EF4-FFF2-40B4-BE49-F238E27FC236}">
                <a16:creationId xmlns:a16="http://schemas.microsoft.com/office/drawing/2014/main" id="{AED897C6-4337-4A55-971C-403C8BF8BDDA}"/>
              </a:ext>
            </a:extLst>
          </p:cNvPr>
          <p:cNvSpPr>
            <a:spLocks noChangeArrowheads="1"/>
          </p:cNvSpPr>
          <p:nvPr/>
        </p:nvSpPr>
        <p:spPr bwMode="auto">
          <a:xfrm>
            <a:off x="926638" y="5848905"/>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mj-lt"/>
                <a:ea typeface="+mn-ea"/>
                <a:cs typeface="+mn-cs"/>
              </a:rPr>
              <a:t>INICIO</a:t>
            </a:r>
          </a:p>
        </p:txBody>
      </p:sp>
      <p:grpSp>
        <p:nvGrpSpPr>
          <p:cNvPr id="17" name="Group 16">
            <a:extLst>
              <a:ext uri="{FF2B5EF4-FFF2-40B4-BE49-F238E27FC236}">
                <a16:creationId xmlns:a16="http://schemas.microsoft.com/office/drawing/2014/main" id="{CE0A6A80-D4AE-456E-8B00-1C86B0074C8E}"/>
              </a:ext>
            </a:extLst>
          </p:cNvPr>
          <p:cNvGrpSpPr/>
          <p:nvPr/>
        </p:nvGrpSpPr>
        <p:grpSpPr>
          <a:xfrm>
            <a:off x="7201973" y="1132186"/>
            <a:ext cx="1469320" cy="4641330"/>
            <a:chOff x="-1520450" y="1000955"/>
            <a:chExt cx="1230122" cy="4641330"/>
          </a:xfrm>
        </p:grpSpPr>
        <p:sp>
          <p:nvSpPr>
            <p:cNvPr id="18" name="Rectangle 17">
              <a:extLst>
                <a:ext uri="{FF2B5EF4-FFF2-40B4-BE49-F238E27FC236}">
                  <a16:creationId xmlns:a16="http://schemas.microsoft.com/office/drawing/2014/main" id="{B2B2B313-4B22-49C0-800C-30DFE41D2870}"/>
                </a:ext>
              </a:extLst>
            </p:cNvPr>
            <p:cNvSpPr/>
            <p:nvPr/>
          </p:nvSpPr>
          <p:spPr>
            <a:xfrm>
              <a:off x="-1520450" y="1000955"/>
              <a:ext cx="1230121" cy="3373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19" name="Rectangle 18">
              <a:extLst>
                <a:ext uri="{FF2B5EF4-FFF2-40B4-BE49-F238E27FC236}">
                  <a16:creationId xmlns:a16="http://schemas.microsoft.com/office/drawing/2014/main" id="{F7605AE9-6DBE-4592-8815-B9945A13E922}"/>
                </a:ext>
              </a:extLst>
            </p:cNvPr>
            <p:cNvSpPr/>
            <p:nvPr/>
          </p:nvSpPr>
          <p:spPr>
            <a:xfrm>
              <a:off x="-1520449" y="1437493"/>
              <a:ext cx="1230121" cy="349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0" name="Rectangle 19">
              <a:extLst>
                <a:ext uri="{FF2B5EF4-FFF2-40B4-BE49-F238E27FC236}">
                  <a16:creationId xmlns:a16="http://schemas.microsoft.com/office/drawing/2014/main" id="{D945ACC7-B9AF-4D6A-8841-B1D4E783F0D5}"/>
                </a:ext>
              </a:extLst>
            </p:cNvPr>
            <p:cNvSpPr/>
            <p:nvPr/>
          </p:nvSpPr>
          <p:spPr>
            <a:xfrm>
              <a:off x="-1520449" y="1855772"/>
              <a:ext cx="1230121" cy="3410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1" name="Rectangle 20">
              <a:extLst>
                <a:ext uri="{FF2B5EF4-FFF2-40B4-BE49-F238E27FC236}">
                  <a16:creationId xmlns:a16="http://schemas.microsoft.com/office/drawing/2014/main" id="{0B18CBF9-3E16-4C63-9702-F584DA963AE1}"/>
                </a:ext>
              </a:extLst>
            </p:cNvPr>
            <p:cNvSpPr/>
            <p:nvPr/>
          </p:nvSpPr>
          <p:spPr>
            <a:xfrm>
              <a:off x="-1520449" y="2317040"/>
              <a:ext cx="1230121" cy="3077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2" name="Rectangle 21">
              <a:extLst>
                <a:ext uri="{FF2B5EF4-FFF2-40B4-BE49-F238E27FC236}">
                  <a16:creationId xmlns:a16="http://schemas.microsoft.com/office/drawing/2014/main" id="{D4A35C29-F092-4D83-B3EA-973798551E3F}"/>
                </a:ext>
              </a:extLst>
            </p:cNvPr>
            <p:cNvSpPr/>
            <p:nvPr/>
          </p:nvSpPr>
          <p:spPr>
            <a:xfrm>
              <a:off x="-1520449" y="2733516"/>
              <a:ext cx="1230121" cy="33909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3" name="Rectangle 22">
              <a:extLst>
                <a:ext uri="{FF2B5EF4-FFF2-40B4-BE49-F238E27FC236}">
                  <a16:creationId xmlns:a16="http://schemas.microsoft.com/office/drawing/2014/main" id="{AE3F7AB8-ADF8-4C33-A642-1D1DAC46E6EB}"/>
                </a:ext>
              </a:extLst>
            </p:cNvPr>
            <p:cNvSpPr/>
            <p:nvPr/>
          </p:nvSpPr>
          <p:spPr>
            <a:xfrm>
              <a:off x="-1520449" y="3141730"/>
              <a:ext cx="1230121" cy="3556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4" name="Rectangle 23">
              <a:extLst>
                <a:ext uri="{FF2B5EF4-FFF2-40B4-BE49-F238E27FC236}">
                  <a16:creationId xmlns:a16="http://schemas.microsoft.com/office/drawing/2014/main" id="{A0C238B3-D482-4D7C-9AE0-F6D071D62E30}"/>
                </a:ext>
              </a:extLst>
            </p:cNvPr>
            <p:cNvSpPr/>
            <p:nvPr/>
          </p:nvSpPr>
          <p:spPr>
            <a:xfrm>
              <a:off x="-1520449" y="3581460"/>
              <a:ext cx="1230121" cy="3572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5" name="Rectangle 24">
              <a:extLst>
                <a:ext uri="{FF2B5EF4-FFF2-40B4-BE49-F238E27FC236}">
                  <a16:creationId xmlns:a16="http://schemas.microsoft.com/office/drawing/2014/main" id="{985A9A01-8969-434E-8880-3669152DD67C}"/>
                </a:ext>
              </a:extLst>
            </p:cNvPr>
            <p:cNvSpPr/>
            <p:nvPr/>
          </p:nvSpPr>
          <p:spPr>
            <a:xfrm>
              <a:off x="-1520450" y="4016018"/>
              <a:ext cx="1230121" cy="3624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6" name="Rectangle 25">
              <a:extLst>
                <a:ext uri="{FF2B5EF4-FFF2-40B4-BE49-F238E27FC236}">
                  <a16:creationId xmlns:a16="http://schemas.microsoft.com/office/drawing/2014/main" id="{8C97227B-ABE4-4BF3-B8E6-5459754D06A1}"/>
                </a:ext>
              </a:extLst>
            </p:cNvPr>
            <p:cNvSpPr/>
            <p:nvPr/>
          </p:nvSpPr>
          <p:spPr>
            <a:xfrm>
              <a:off x="-1520449" y="4447597"/>
              <a:ext cx="1230121" cy="3561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7" name="Rectangle 26">
              <a:extLst>
                <a:ext uri="{FF2B5EF4-FFF2-40B4-BE49-F238E27FC236}">
                  <a16:creationId xmlns:a16="http://schemas.microsoft.com/office/drawing/2014/main" id="{B01EBE27-6661-4DEB-8690-E9A913D00FE5}"/>
                </a:ext>
              </a:extLst>
            </p:cNvPr>
            <p:cNvSpPr/>
            <p:nvPr/>
          </p:nvSpPr>
          <p:spPr>
            <a:xfrm>
              <a:off x="-1520450" y="4897072"/>
              <a:ext cx="1230121"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8" name="Rectangle 27">
              <a:extLst>
                <a:ext uri="{FF2B5EF4-FFF2-40B4-BE49-F238E27FC236}">
                  <a16:creationId xmlns:a16="http://schemas.microsoft.com/office/drawing/2014/main" id="{7E18E6FA-55FC-485A-9BE7-85AEB83FE20E}"/>
                </a:ext>
              </a:extLst>
            </p:cNvPr>
            <p:cNvSpPr/>
            <p:nvPr/>
          </p:nvSpPr>
          <p:spPr>
            <a:xfrm>
              <a:off x="-1520450" y="5310797"/>
              <a:ext cx="1230121"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grpSp>
      <p:grpSp>
        <p:nvGrpSpPr>
          <p:cNvPr id="29" name="Group 28">
            <a:extLst>
              <a:ext uri="{FF2B5EF4-FFF2-40B4-BE49-F238E27FC236}">
                <a16:creationId xmlns:a16="http://schemas.microsoft.com/office/drawing/2014/main" id="{084DE386-3FF7-46ED-BCA7-2B542346A3DD}"/>
              </a:ext>
            </a:extLst>
          </p:cNvPr>
          <p:cNvGrpSpPr/>
          <p:nvPr/>
        </p:nvGrpSpPr>
        <p:grpSpPr>
          <a:xfrm>
            <a:off x="8821553" y="1117173"/>
            <a:ext cx="1761951" cy="4642896"/>
            <a:chOff x="12890398" y="1062563"/>
            <a:chExt cx="1665240" cy="4642896"/>
          </a:xfrm>
        </p:grpSpPr>
        <p:sp>
          <p:nvSpPr>
            <p:cNvPr id="30" name="Rectangle 29">
              <a:extLst>
                <a:ext uri="{FF2B5EF4-FFF2-40B4-BE49-F238E27FC236}">
                  <a16:creationId xmlns:a16="http://schemas.microsoft.com/office/drawing/2014/main" id="{B8573A75-A1DA-4CC4-8CCE-336D2BBB799E}"/>
                </a:ext>
              </a:extLst>
            </p:cNvPr>
            <p:cNvSpPr/>
            <p:nvPr/>
          </p:nvSpPr>
          <p:spPr>
            <a:xfrm>
              <a:off x="12890398" y="1062563"/>
              <a:ext cx="1627113" cy="3373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1" name="Rectangle 30">
              <a:extLst>
                <a:ext uri="{FF2B5EF4-FFF2-40B4-BE49-F238E27FC236}">
                  <a16:creationId xmlns:a16="http://schemas.microsoft.com/office/drawing/2014/main" id="{1CB6CBBE-4398-46B9-96A4-D2537B47A806}"/>
                </a:ext>
              </a:extLst>
            </p:cNvPr>
            <p:cNvSpPr/>
            <p:nvPr/>
          </p:nvSpPr>
          <p:spPr>
            <a:xfrm>
              <a:off x="12890399" y="1499101"/>
              <a:ext cx="1627113" cy="349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2" name="Rectangle 31">
              <a:extLst>
                <a:ext uri="{FF2B5EF4-FFF2-40B4-BE49-F238E27FC236}">
                  <a16:creationId xmlns:a16="http://schemas.microsoft.com/office/drawing/2014/main" id="{F3AAC07A-A804-457F-90EA-4AEEB2BE47AD}"/>
                </a:ext>
              </a:extLst>
            </p:cNvPr>
            <p:cNvSpPr/>
            <p:nvPr/>
          </p:nvSpPr>
          <p:spPr>
            <a:xfrm>
              <a:off x="12890399" y="1917380"/>
              <a:ext cx="1627113" cy="3410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3" name="Rectangle 32">
              <a:extLst>
                <a:ext uri="{FF2B5EF4-FFF2-40B4-BE49-F238E27FC236}">
                  <a16:creationId xmlns:a16="http://schemas.microsoft.com/office/drawing/2014/main" id="{7A0F402F-A032-408F-9D42-A7A26E7C3825}"/>
                </a:ext>
              </a:extLst>
            </p:cNvPr>
            <p:cNvSpPr/>
            <p:nvPr/>
          </p:nvSpPr>
          <p:spPr>
            <a:xfrm>
              <a:off x="12890399" y="2378648"/>
              <a:ext cx="1627113" cy="3077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4" name="Rectangle 33">
              <a:extLst>
                <a:ext uri="{FF2B5EF4-FFF2-40B4-BE49-F238E27FC236}">
                  <a16:creationId xmlns:a16="http://schemas.microsoft.com/office/drawing/2014/main" id="{E9E38483-13BE-43B2-9E12-E0356FA86645}"/>
                </a:ext>
              </a:extLst>
            </p:cNvPr>
            <p:cNvSpPr/>
            <p:nvPr/>
          </p:nvSpPr>
          <p:spPr>
            <a:xfrm>
              <a:off x="12890399" y="2795124"/>
              <a:ext cx="1627113" cy="33909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5" name="Rectangle 34">
              <a:extLst>
                <a:ext uri="{FF2B5EF4-FFF2-40B4-BE49-F238E27FC236}">
                  <a16:creationId xmlns:a16="http://schemas.microsoft.com/office/drawing/2014/main" id="{EC3431FD-00B1-4ECB-87ED-44B6E3C04D24}"/>
                </a:ext>
              </a:extLst>
            </p:cNvPr>
            <p:cNvSpPr/>
            <p:nvPr/>
          </p:nvSpPr>
          <p:spPr>
            <a:xfrm>
              <a:off x="12890399" y="3230232"/>
              <a:ext cx="1627113" cy="3556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6" name="Rectangle 35">
              <a:extLst>
                <a:ext uri="{FF2B5EF4-FFF2-40B4-BE49-F238E27FC236}">
                  <a16:creationId xmlns:a16="http://schemas.microsoft.com/office/drawing/2014/main" id="{B440F288-657D-48DA-8921-8FE825AA7591}"/>
                </a:ext>
              </a:extLst>
            </p:cNvPr>
            <p:cNvSpPr/>
            <p:nvPr/>
          </p:nvSpPr>
          <p:spPr>
            <a:xfrm>
              <a:off x="12890399" y="3643068"/>
              <a:ext cx="1627113" cy="3572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7" name="Rectangle 36">
              <a:extLst>
                <a:ext uri="{FF2B5EF4-FFF2-40B4-BE49-F238E27FC236}">
                  <a16:creationId xmlns:a16="http://schemas.microsoft.com/office/drawing/2014/main" id="{68350E05-8393-4A50-A85B-A7556654C4C1}"/>
                </a:ext>
              </a:extLst>
            </p:cNvPr>
            <p:cNvSpPr/>
            <p:nvPr/>
          </p:nvSpPr>
          <p:spPr>
            <a:xfrm>
              <a:off x="12890398" y="4077626"/>
              <a:ext cx="1627113" cy="3624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8" name="Rectangle 37">
              <a:extLst>
                <a:ext uri="{FF2B5EF4-FFF2-40B4-BE49-F238E27FC236}">
                  <a16:creationId xmlns:a16="http://schemas.microsoft.com/office/drawing/2014/main" id="{54CA0005-BF7E-40F3-87AD-816082A99919}"/>
                </a:ext>
              </a:extLst>
            </p:cNvPr>
            <p:cNvSpPr/>
            <p:nvPr/>
          </p:nvSpPr>
          <p:spPr>
            <a:xfrm>
              <a:off x="12890399" y="4509205"/>
              <a:ext cx="1627113" cy="3561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9" name="Rectangle 38">
              <a:extLst>
                <a:ext uri="{FF2B5EF4-FFF2-40B4-BE49-F238E27FC236}">
                  <a16:creationId xmlns:a16="http://schemas.microsoft.com/office/drawing/2014/main" id="{8F6886AF-E291-4EA3-8812-7BAD46B094F7}"/>
                </a:ext>
              </a:extLst>
            </p:cNvPr>
            <p:cNvSpPr/>
            <p:nvPr/>
          </p:nvSpPr>
          <p:spPr>
            <a:xfrm>
              <a:off x="12890398" y="4958680"/>
              <a:ext cx="1627113"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0" name="Rectangle 39">
              <a:extLst>
                <a:ext uri="{FF2B5EF4-FFF2-40B4-BE49-F238E27FC236}">
                  <a16:creationId xmlns:a16="http://schemas.microsoft.com/office/drawing/2014/main" id="{521C6A8C-2B6F-4C5B-B935-CFBC39510A1D}"/>
                </a:ext>
              </a:extLst>
            </p:cNvPr>
            <p:cNvSpPr/>
            <p:nvPr/>
          </p:nvSpPr>
          <p:spPr>
            <a:xfrm>
              <a:off x="12928525" y="5373971"/>
              <a:ext cx="1627113"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grpSp>
    </p:spTree>
    <p:extLst>
      <p:ext uri="{BB962C8B-B14F-4D97-AF65-F5344CB8AC3E}">
        <p14:creationId xmlns:p14="http://schemas.microsoft.com/office/powerpoint/2010/main" val="131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8"/>
                                        </p:tgtEl>
                                      </p:cBhvr>
                                    </p:animEffect>
                                    <p:set>
                                      <p:cBhvr>
                                        <p:cTn id="28" dur="1" fill="hold">
                                          <p:stCondLst>
                                            <p:cond delay="58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Callout 9">
            <a:extLst>
              <a:ext uri="{FF2B5EF4-FFF2-40B4-BE49-F238E27FC236}">
                <a16:creationId xmlns:a16="http://schemas.microsoft.com/office/drawing/2014/main" id="{D9FC01FE-940F-46D3-9481-C401D28FC044}"/>
              </a:ext>
            </a:extLst>
          </p:cNvPr>
          <p:cNvSpPr/>
          <p:nvPr/>
        </p:nvSpPr>
        <p:spPr>
          <a:xfrm>
            <a:off x="2087620" y="1196073"/>
            <a:ext cx="6313714" cy="1306521"/>
          </a:xfrm>
          <a:prstGeom prst="wedgeEllipseCallout">
            <a:avLst>
              <a:gd name="adj1" fmla="val -55087"/>
              <a:gd name="adj2" fmla="val 5271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Century Gothic" panose="020B0502020202020204" pitchFamily="34" charset="0"/>
              </a:rPr>
              <a:t>Tengo tres bolsas.</a:t>
            </a:r>
          </a:p>
        </p:txBody>
      </p:sp>
      <p:sp>
        <p:nvSpPr>
          <p:cNvPr id="21" name="Oval Callout 10">
            <a:extLst>
              <a:ext uri="{FF2B5EF4-FFF2-40B4-BE49-F238E27FC236}">
                <a16:creationId xmlns:a16="http://schemas.microsoft.com/office/drawing/2014/main" id="{D0D2B770-CE1B-44A3-A60A-8B07D959D005}"/>
              </a:ext>
            </a:extLst>
          </p:cNvPr>
          <p:cNvSpPr/>
          <p:nvPr/>
        </p:nvSpPr>
        <p:spPr>
          <a:xfrm>
            <a:off x="3062515" y="2745974"/>
            <a:ext cx="6313714" cy="1478876"/>
          </a:xfrm>
          <a:prstGeom prst="wedgeEllipseCallout">
            <a:avLst>
              <a:gd name="adj1" fmla="val 63535"/>
              <a:gd name="adj2" fmla="val 3575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Century Gothic" panose="020B0502020202020204" pitchFamily="34" charset="0"/>
              </a:rPr>
              <a:t>Tengo dos bolsas.</a:t>
            </a:r>
          </a:p>
        </p:txBody>
      </p:sp>
      <p:sp>
        <p:nvSpPr>
          <p:cNvPr id="22" name="TextBox 21">
            <a:extLst>
              <a:ext uri="{FF2B5EF4-FFF2-40B4-BE49-F238E27FC236}">
                <a16:creationId xmlns:a16="http://schemas.microsoft.com/office/drawing/2014/main" id="{CDAD90EF-71FA-4A68-B526-DDFE8534001F}"/>
              </a:ext>
            </a:extLst>
          </p:cNvPr>
          <p:cNvSpPr txBox="1"/>
          <p:nvPr/>
        </p:nvSpPr>
        <p:spPr>
          <a:xfrm>
            <a:off x="140203" y="4468231"/>
            <a:ext cx="11190513" cy="584775"/>
          </a:xfrm>
          <a:prstGeom prst="rect">
            <a:avLst/>
          </a:prstGeom>
          <a:noFill/>
        </p:spPr>
        <p:txBody>
          <a:bodyPr wrap="square" rtlCol="0">
            <a:spAutoFit/>
          </a:bodyPr>
          <a:lstStyle/>
          <a:p>
            <a:r>
              <a:rPr lang="en-GB" sz="3200" b="1" i="1" dirty="0">
                <a:latin typeface="Century Gothic" panose="020B0502020202020204" pitchFamily="34" charset="0"/>
              </a:rPr>
              <a:t>Complete your response grid after each exchange.</a:t>
            </a:r>
          </a:p>
        </p:txBody>
      </p:sp>
      <p:sp>
        <p:nvSpPr>
          <p:cNvPr id="23" name="TextBox 22">
            <a:extLst>
              <a:ext uri="{FF2B5EF4-FFF2-40B4-BE49-F238E27FC236}">
                <a16:creationId xmlns:a16="http://schemas.microsoft.com/office/drawing/2014/main" id="{D02585AE-2DAE-40F4-AE60-049FC6EB0BAD}"/>
              </a:ext>
            </a:extLst>
          </p:cNvPr>
          <p:cNvSpPr txBox="1"/>
          <p:nvPr/>
        </p:nvSpPr>
        <p:spPr>
          <a:xfrm>
            <a:off x="3838672" y="5570109"/>
            <a:ext cx="3722799" cy="461665"/>
          </a:xfrm>
          <a:prstGeom prst="rect">
            <a:avLst/>
          </a:prstGeom>
          <a:noFill/>
        </p:spPr>
        <p:txBody>
          <a:bodyPr wrap="square" rtlCol="0">
            <a:spAutoFit/>
          </a:bodyPr>
          <a:lstStyle/>
          <a:p>
            <a:r>
              <a:rPr lang="en-GB" sz="2400" b="1" dirty="0">
                <a:latin typeface="Century Gothic" panose="020B0502020202020204" pitchFamily="34" charset="0"/>
              </a:rPr>
              <a:t>Who has more bags?</a:t>
            </a:r>
          </a:p>
        </p:txBody>
      </p:sp>
      <p:sp>
        <p:nvSpPr>
          <p:cNvPr id="24" name="TextBox 23">
            <a:extLst>
              <a:ext uri="{FF2B5EF4-FFF2-40B4-BE49-F238E27FC236}">
                <a16:creationId xmlns:a16="http://schemas.microsoft.com/office/drawing/2014/main" id="{B7DABA4F-EC46-43EF-A838-044F46108AAA}"/>
              </a:ext>
            </a:extLst>
          </p:cNvPr>
          <p:cNvSpPr txBox="1"/>
          <p:nvPr/>
        </p:nvSpPr>
        <p:spPr>
          <a:xfrm>
            <a:off x="174173" y="2459037"/>
            <a:ext cx="1864970" cy="430887"/>
          </a:xfrm>
          <a:prstGeom prst="rect">
            <a:avLst/>
          </a:prstGeom>
          <a:noFill/>
        </p:spPr>
        <p:txBody>
          <a:bodyPr wrap="square" rtlCol="0">
            <a:spAutoFit/>
          </a:bodyPr>
          <a:lstStyle/>
          <a:p>
            <a:r>
              <a:rPr lang="en-GB" sz="2200" b="1" i="1" dirty="0">
                <a:latin typeface="Century Gothic" panose="020B0502020202020204" pitchFamily="34" charset="0"/>
              </a:rPr>
              <a:t>Persona A</a:t>
            </a:r>
          </a:p>
        </p:txBody>
      </p:sp>
      <p:sp>
        <p:nvSpPr>
          <p:cNvPr id="25" name="TextBox 24">
            <a:extLst>
              <a:ext uri="{FF2B5EF4-FFF2-40B4-BE49-F238E27FC236}">
                <a16:creationId xmlns:a16="http://schemas.microsoft.com/office/drawing/2014/main" id="{836F75CB-79B0-43B8-BD3A-CD12A8A9F89A}"/>
              </a:ext>
            </a:extLst>
          </p:cNvPr>
          <p:cNvSpPr txBox="1"/>
          <p:nvPr/>
        </p:nvSpPr>
        <p:spPr>
          <a:xfrm>
            <a:off x="10364389" y="3867690"/>
            <a:ext cx="1523999" cy="430887"/>
          </a:xfrm>
          <a:prstGeom prst="rect">
            <a:avLst/>
          </a:prstGeom>
          <a:noFill/>
        </p:spPr>
        <p:txBody>
          <a:bodyPr wrap="square" rtlCol="0">
            <a:spAutoFit/>
          </a:bodyPr>
          <a:lstStyle/>
          <a:p>
            <a:r>
              <a:rPr lang="en-GB" sz="2200" b="1" i="1" dirty="0">
                <a:latin typeface="Century Gothic" panose="020B0502020202020204" pitchFamily="34" charset="0"/>
              </a:rPr>
              <a:t>Persona B</a:t>
            </a:r>
          </a:p>
        </p:txBody>
      </p:sp>
      <p:sp>
        <p:nvSpPr>
          <p:cNvPr id="26" name="TextBox 25">
            <a:extLst>
              <a:ext uri="{FF2B5EF4-FFF2-40B4-BE49-F238E27FC236}">
                <a16:creationId xmlns:a16="http://schemas.microsoft.com/office/drawing/2014/main" id="{51BF5E2A-8ECC-47E5-A909-522016CD240E}"/>
              </a:ext>
            </a:extLst>
          </p:cNvPr>
          <p:cNvSpPr txBox="1"/>
          <p:nvPr/>
        </p:nvSpPr>
        <p:spPr>
          <a:xfrm>
            <a:off x="7561471" y="5224921"/>
            <a:ext cx="940932" cy="461665"/>
          </a:xfrm>
          <a:prstGeom prst="rect">
            <a:avLst/>
          </a:prstGeom>
          <a:noFill/>
        </p:spPr>
        <p:txBody>
          <a:bodyPr wrap="square" rtlCol="0">
            <a:spAutoFit/>
          </a:bodyPr>
          <a:lstStyle/>
          <a:p>
            <a:r>
              <a:rPr lang="en-GB" sz="2400" b="1" dirty="0">
                <a:latin typeface="Century Gothic" panose="020B0502020202020204" pitchFamily="34" charset="0"/>
              </a:rPr>
              <a:t>Me</a:t>
            </a:r>
          </a:p>
        </p:txBody>
      </p:sp>
      <p:sp>
        <p:nvSpPr>
          <p:cNvPr id="27" name="TextBox 26">
            <a:extLst>
              <a:ext uri="{FF2B5EF4-FFF2-40B4-BE49-F238E27FC236}">
                <a16:creationId xmlns:a16="http://schemas.microsoft.com/office/drawing/2014/main" id="{52A138B9-B659-4413-875B-9E0B18EA0E4B}"/>
              </a:ext>
            </a:extLst>
          </p:cNvPr>
          <p:cNvSpPr txBox="1"/>
          <p:nvPr/>
        </p:nvSpPr>
        <p:spPr>
          <a:xfrm>
            <a:off x="8880362" y="5197174"/>
            <a:ext cx="2530246" cy="461665"/>
          </a:xfrm>
          <a:prstGeom prst="rect">
            <a:avLst/>
          </a:prstGeom>
          <a:noFill/>
        </p:spPr>
        <p:txBody>
          <a:bodyPr wrap="square" rtlCol="0">
            <a:spAutoFit/>
          </a:bodyPr>
          <a:lstStyle/>
          <a:p>
            <a:r>
              <a:rPr lang="en-GB" sz="2400" b="1" dirty="0">
                <a:latin typeface="Century Gothic" panose="020B0502020202020204" pitchFamily="34" charset="0"/>
              </a:rPr>
              <a:t>My partner</a:t>
            </a:r>
          </a:p>
        </p:txBody>
      </p:sp>
      <p:pic>
        <p:nvPicPr>
          <p:cNvPr id="28" name="Picture 27">
            <a:extLst>
              <a:ext uri="{FF2B5EF4-FFF2-40B4-BE49-F238E27FC236}">
                <a16:creationId xmlns:a16="http://schemas.microsoft.com/office/drawing/2014/main" id="{B0629623-79B8-4DDA-89DA-D892FFE28D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8598" y="5693039"/>
            <a:ext cx="469149" cy="488697"/>
          </a:xfrm>
          <a:prstGeom prst="rect">
            <a:avLst/>
          </a:prstGeom>
        </p:spPr>
      </p:pic>
      <p:sp>
        <p:nvSpPr>
          <p:cNvPr id="29" name="TextBox 28">
            <a:extLst>
              <a:ext uri="{FF2B5EF4-FFF2-40B4-BE49-F238E27FC236}">
                <a16:creationId xmlns:a16="http://schemas.microsoft.com/office/drawing/2014/main" id="{FC563A92-0323-4999-8688-B4A9D67FE872}"/>
              </a:ext>
            </a:extLst>
          </p:cNvPr>
          <p:cNvSpPr txBox="1"/>
          <p:nvPr/>
        </p:nvSpPr>
        <p:spPr>
          <a:xfrm>
            <a:off x="304801" y="5463187"/>
            <a:ext cx="3533871" cy="461665"/>
          </a:xfrm>
          <a:prstGeom prst="rect">
            <a:avLst/>
          </a:prstGeom>
          <a:noFill/>
        </p:spPr>
        <p:txBody>
          <a:bodyPr wrap="square" rtlCol="0">
            <a:spAutoFit/>
          </a:bodyPr>
          <a:lstStyle/>
          <a:p>
            <a:r>
              <a:rPr lang="en-GB" sz="2400" b="1" dirty="0">
                <a:latin typeface="Century Gothic" panose="020B0502020202020204" pitchFamily="34" charset="0"/>
              </a:rPr>
              <a:t>Example (Persona A):</a:t>
            </a:r>
          </a:p>
        </p:txBody>
      </p:sp>
      <p:sp>
        <p:nvSpPr>
          <p:cNvPr id="30" name="Rectangle 29">
            <a:extLst>
              <a:ext uri="{FF2B5EF4-FFF2-40B4-BE49-F238E27FC236}">
                <a16:creationId xmlns:a16="http://schemas.microsoft.com/office/drawing/2014/main" id="{41B859A8-A9E0-4988-A5A6-7B620DCF8B3A}"/>
              </a:ext>
            </a:extLst>
          </p:cNvPr>
          <p:cNvSpPr/>
          <p:nvPr/>
        </p:nvSpPr>
        <p:spPr>
          <a:xfrm>
            <a:off x="3838672" y="5197174"/>
            <a:ext cx="7008145" cy="10622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entury Gothic" panose="020B0502020202020204" pitchFamily="34" charset="0"/>
            </a:endParaRPr>
          </a:p>
        </p:txBody>
      </p:sp>
      <p:sp>
        <p:nvSpPr>
          <p:cNvPr id="4" name="Title 3">
            <a:extLst>
              <a:ext uri="{FF2B5EF4-FFF2-40B4-BE49-F238E27FC236}">
                <a16:creationId xmlns:a16="http://schemas.microsoft.com/office/drawing/2014/main" id="{0452F823-B2D8-47C8-8E76-30ED2EEC23DE}"/>
              </a:ext>
            </a:extLst>
          </p:cNvPr>
          <p:cNvSpPr>
            <a:spLocks noGrp="1"/>
          </p:cNvSpPr>
          <p:nvPr>
            <p:ph type="title"/>
          </p:nvPr>
        </p:nvSpPr>
        <p:spPr>
          <a:xfrm>
            <a:off x="304801" y="-245280"/>
            <a:ext cx="9422295" cy="1643507"/>
          </a:xfrm>
        </p:spPr>
        <p:txBody>
          <a:bodyPr>
            <a:normAutofit/>
          </a:bodyPr>
          <a:lstStyle/>
          <a:p>
            <a:pPr rtl="0" eaLnBrk="1" latinLnBrk="0" hangingPunct="1"/>
            <a:r>
              <a:rPr lang="en-GB" sz="2800" b="1" kern="1200" dirty="0">
                <a:solidFill>
                  <a:schemeClr val="tx1"/>
                </a:solidFill>
                <a:effectLst/>
                <a:ea typeface="+mn-ea"/>
                <a:cs typeface="+mn-cs"/>
              </a:rPr>
              <a:t>Using your prompt cards, take turns to tell your partner how many of each thing you have.</a:t>
            </a:r>
            <a:endParaRPr lang="en-GB" sz="4000" dirty="0">
              <a:solidFill>
                <a:schemeClr val="tx1"/>
              </a:solidFill>
              <a:effectLst/>
            </a:endParaRPr>
          </a:p>
        </p:txBody>
      </p:sp>
      <p:sp>
        <p:nvSpPr>
          <p:cNvPr id="14" name="Rounded Rectangle 11">
            <a:extLst>
              <a:ext uri="{FF2B5EF4-FFF2-40B4-BE49-F238E27FC236}">
                <a16:creationId xmlns:a16="http://schemas.microsoft.com/office/drawing/2014/main" id="{A316DD52-7894-4A75-969C-CA0645DA2978}"/>
              </a:ext>
            </a:extLst>
          </p:cNvPr>
          <p:cNvSpPr/>
          <p:nvPr/>
        </p:nvSpPr>
        <p:spPr>
          <a:xfrm>
            <a:off x="9332686" y="258166"/>
            <a:ext cx="2595458"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itle 87">
            <a:extLst>
              <a:ext uri="{FF2B5EF4-FFF2-40B4-BE49-F238E27FC236}">
                <a16:creationId xmlns:a16="http://schemas.microsoft.com/office/drawing/2014/main" id="{EE6FDF80-6AA2-4D29-9E1D-127B62BD5D9B}"/>
              </a:ext>
            </a:extLst>
          </p:cNvPr>
          <p:cNvSpPr txBox="1">
            <a:spLocks/>
          </p:cNvSpPr>
          <p:nvPr/>
        </p:nvSpPr>
        <p:spPr>
          <a:xfrm>
            <a:off x="9376229" y="274889"/>
            <a:ext cx="2815771"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dirty="0" err="1">
                <a:solidFill>
                  <a:srgbClr val="FFFFFF"/>
                </a:solidFill>
                <a:latin typeface="Century Gothic" panose="020B0502020202020204" pitchFamily="34" charset="0"/>
                <a:ea typeface="+mn-ea"/>
                <a:cs typeface="+mn-cs"/>
              </a:rPr>
              <a:t>escuchar</a:t>
            </a:r>
            <a:r>
              <a:rPr lang="en-GB" sz="2000" b="1" dirty="0">
                <a:solidFill>
                  <a:srgbClr val="FFFFFF"/>
                </a:solidFill>
                <a:latin typeface="Century Gothic" panose="020B0502020202020204" pitchFamily="34" charset="0"/>
                <a:ea typeface="+mn-ea"/>
                <a:cs typeface="+mn-cs"/>
              </a:rPr>
              <a:t> / </a:t>
            </a:r>
            <a:r>
              <a:rPr lang="en-GB" sz="2000" b="1" dirty="0" err="1">
                <a:solidFill>
                  <a:srgbClr val="FFFFFF"/>
                </a:solidFill>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240308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3" grpId="0"/>
      <p:bldP spid="24" grpId="0"/>
      <p:bldP spid="25" grpId="0"/>
      <p:bldP spid="26" grpId="0"/>
      <p:bldP spid="27" grpId="0"/>
      <p:bldP spid="29" grpId="0"/>
      <p:bldP spid="30"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BFC2B40-ACAA-4A81-BC6F-1DF35CBA87C9}"/>
              </a:ext>
            </a:extLst>
          </p:cNvPr>
          <p:cNvGraphicFramePr>
            <a:graphicFrameLocks noGrp="1"/>
          </p:cNvGraphicFramePr>
          <p:nvPr>
            <p:extLst>
              <p:ext uri="{D42A27DB-BD31-4B8C-83A1-F6EECF244321}">
                <p14:modId xmlns:p14="http://schemas.microsoft.com/office/powerpoint/2010/main" val="4063931746"/>
              </p:ext>
            </p:extLst>
          </p:nvPr>
        </p:nvGraphicFramePr>
        <p:xfrm>
          <a:off x="91034" y="556066"/>
          <a:ext cx="5714680" cy="5712832"/>
        </p:xfrm>
        <a:graphic>
          <a:graphicData uri="http://schemas.openxmlformats.org/drawingml/2006/table">
            <a:tbl>
              <a:tblPr firstRow="1" bandRow="1">
                <a:tableStyleId>{5940675A-B579-460E-94D1-54222C63F5DA}</a:tableStyleId>
              </a:tblPr>
              <a:tblGrid>
                <a:gridCol w="5714680">
                  <a:extLst>
                    <a:ext uri="{9D8B030D-6E8A-4147-A177-3AD203B41FA5}">
                      <a16:colId xmlns:a16="http://schemas.microsoft.com/office/drawing/2014/main" val="20000"/>
                    </a:ext>
                  </a:extLst>
                </a:gridCol>
              </a:tblGrid>
              <a:tr h="714104">
                <a:tc>
                  <a:txBody>
                    <a:bodyPr/>
                    <a:lstStyle/>
                    <a:p>
                      <a:r>
                        <a:rPr lang="en-GB" sz="2600" b="1" baseline="0" dirty="0">
                          <a:solidFill>
                            <a:schemeClr val="tx1"/>
                          </a:solidFill>
                          <a:latin typeface="Century Gothic" panose="020B0502020202020204" pitchFamily="34" charset="0"/>
                        </a:rPr>
                        <a:t>four tasks.</a:t>
                      </a:r>
                      <a:endParaRPr lang="en-GB" sz="26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0000"/>
                  </a:ext>
                </a:extLst>
              </a:tr>
              <a:tr h="714104">
                <a:tc>
                  <a:txBody>
                    <a:bodyPr/>
                    <a:lstStyle/>
                    <a:p>
                      <a:r>
                        <a:rPr lang="en-GB" sz="2600" b="1" dirty="0">
                          <a:solidFill>
                            <a:schemeClr val="tx1"/>
                          </a:solidFill>
                          <a:latin typeface="Century Gothic" panose="020B0502020202020204" pitchFamily="34" charset="0"/>
                        </a:rPr>
                        <a:t>two (male)</a:t>
                      </a:r>
                      <a:r>
                        <a:rPr lang="en-GB" sz="2600" b="1" baseline="0" dirty="0">
                          <a:solidFill>
                            <a:schemeClr val="tx1"/>
                          </a:solidFill>
                          <a:latin typeface="Century Gothic" panose="020B0502020202020204" pitchFamily="34" charset="0"/>
                        </a:rPr>
                        <a:t> teachers.</a:t>
                      </a:r>
                      <a:endParaRPr lang="en-GB" sz="26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0001"/>
                  </a:ext>
                </a:extLst>
              </a:tr>
              <a:tr h="714104">
                <a:tc>
                  <a:txBody>
                    <a:bodyPr/>
                    <a:lstStyle/>
                    <a:p>
                      <a:r>
                        <a:rPr lang="en-GB" sz="2600" b="1" baseline="0" dirty="0">
                          <a:solidFill>
                            <a:schemeClr val="tx1"/>
                          </a:solidFill>
                          <a:latin typeface="Century Gothic" panose="020B0502020202020204" pitchFamily="34" charset="0"/>
                        </a:rPr>
                        <a:t>three shirts.</a:t>
                      </a:r>
                      <a:endParaRPr lang="en-GB" sz="26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0002"/>
                  </a:ext>
                </a:extLst>
              </a:tr>
              <a:tr h="714104">
                <a:tc>
                  <a:txBody>
                    <a:bodyPr/>
                    <a:lstStyle/>
                    <a:p>
                      <a:r>
                        <a:rPr lang="en-GB" sz="2600" b="1" dirty="0">
                          <a:solidFill>
                            <a:schemeClr val="tx1"/>
                          </a:solidFill>
                          <a:latin typeface="Century Gothic" panose="020B0502020202020204" pitchFamily="34" charset="0"/>
                        </a:rPr>
                        <a:t>five plans today.</a:t>
                      </a:r>
                    </a:p>
                  </a:txBody>
                  <a:tcPr anchor="ctr"/>
                </a:tc>
                <a:extLst>
                  <a:ext uri="{0D108BD9-81ED-4DB2-BD59-A6C34878D82A}">
                    <a16:rowId xmlns:a16="http://schemas.microsoft.com/office/drawing/2014/main" val="10003"/>
                  </a:ext>
                </a:extLst>
              </a:tr>
              <a:tr h="714104">
                <a:tc>
                  <a:txBody>
                    <a:bodyPr/>
                    <a:lstStyle/>
                    <a:p>
                      <a:r>
                        <a:rPr lang="en-GB" sz="2600" b="1" dirty="0">
                          <a:solidFill>
                            <a:schemeClr val="tx1"/>
                          </a:solidFill>
                          <a:latin typeface="Century Gothic" panose="020B0502020202020204" pitchFamily="34" charset="0"/>
                        </a:rPr>
                        <a:t>six flowers.</a:t>
                      </a:r>
                    </a:p>
                  </a:txBody>
                  <a:tcPr anchor="ctr"/>
                </a:tc>
                <a:extLst>
                  <a:ext uri="{0D108BD9-81ED-4DB2-BD59-A6C34878D82A}">
                    <a16:rowId xmlns:a16="http://schemas.microsoft.com/office/drawing/2014/main" val="10004"/>
                  </a:ext>
                </a:extLst>
              </a:tr>
              <a:tr h="714104">
                <a:tc>
                  <a:txBody>
                    <a:bodyPr/>
                    <a:lstStyle/>
                    <a:p>
                      <a:r>
                        <a:rPr lang="en-GB" sz="2600" b="1" dirty="0">
                          <a:solidFill>
                            <a:schemeClr val="tx1"/>
                          </a:solidFill>
                          <a:latin typeface="Century Gothic" panose="020B0502020202020204" pitchFamily="34" charset="0"/>
                        </a:rPr>
                        <a:t>four</a:t>
                      </a:r>
                      <a:r>
                        <a:rPr lang="en-GB" sz="2600" b="1" baseline="0" dirty="0">
                          <a:solidFill>
                            <a:schemeClr val="tx1"/>
                          </a:solidFill>
                          <a:latin typeface="Century Gothic" panose="020B0502020202020204" pitchFamily="34" charset="0"/>
                        </a:rPr>
                        <a:t> newspapers in Spanish.</a:t>
                      </a:r>
                      <a:endParaRPr lang="en-GB" sz="26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0005"/>
                  </a:ext>
                </a:extLst>
              </a:tr>
              <a:tr h="7141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chemeClr val="tx1"/>
                          </a:solidFill>
                          <a:latin typeface="Century Gothic" panose="020B0502020202020204" pitchFamily="34" charset="0"/>
                        </a:rPr>
                        <a:t>a book – it has two (male) authors.</a:t>
                      </a:r>
                    </a:p>
                  </a:txBody>
                  <a:tcPr anchor="ctr"/>
                </a:tc>
                <a:extLst>
                  <a:ext uri="{0D108BD9-81ED-4DB2-BD59-A6C34878D82A}">
                    <a16:rowId xmlns:a16="http://schemas.microsoft.com/office/drawing/2014/main" val="10006"/>
                  </a:ext>
                </a:extLst>
              </a:tr>
              <a:tr h="7141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chemeClr val="tx1"/>
                          </a:solidFill>
                          <a:latin typeface="Century Gothic" panose="020B0502020202020204" pitchFamily="34" charset="0"/>
                        </a:rPr>
                        <a:t>a pen – it has </a:t>
                      </a:r>
                      <a:r>
                        <a:rPr lang="en-GB" sz="2600" b="1" baseline="0" dirty="0">
                          <a:solidFill>
                            <a:schemeClr val="tx1"/>
                          </a:solidFill>
                          <a:latin typeface="Century Gothic" panose="020B0502020202020204" pitchFamily="34" charset="0"/>
                        </a:rPr>
                        <a:t>five colours.</a:t>
                      </a:r>
                      <a:endParaRPr lang="en-GB" sz="26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3981671478"/>
                  </a:ext>
                </a:extLst>
              </a:tr>
            </a:tbl>
          </a:graphicData>
        </a:graphic>
      </p:graphicFrame>
      <p:graphicFrame>
        <p:nvGraphicFramePr>
          <p:cNvPr id="4" name="Table 3">
            <a:extLst>
              <a:ext uri="{FF2B5EF4-FFF2-40B4-BE49-F238E27FC236}">
                <a16:creationId xmlns:a16="http://schemas.microsoft.com/office/drawing/2014/main" id="{3AED561A-18E5-4D7D-AB05-CD08B4C2FE32}"/>
              </a:ext>
            </a:extLst>
          </p:cNvPr>
          <p:cNvGraphicFramePr>
            <a:graphicFrameLocks noGrp="1"/>
          </p:cNvGraphicFramePr>
          <p:nvPr>
            <p:extLst>
              <p:ext uri="{D42A27DB-BD31-4B8C-83A1-F6EECF244321}">
                <p14:modId xmlns:p14="http://schemas.microsoft.com/office/powerpoint/2010/main" val="3896416631"/>
              </p:ext>
            </p:extLst>
          </p:nvPr>
        </p:nvGraphicFramePr>
        <p:xfrm>
          <a:off x="5926804" y="556066"/>
          <a:ext cx="6105539" cy="5712832"/>
        </p:xfrm>
        <a:graphic>
          <a:graphicData uri="http://schemas.openxmlformats.org/drawingml/2006/table">
            <a:tbl>
              <a:tblPr firstRow="1" bandRow="1">
                <a:tableStyleId>{5940675A-B579-460E-94D1-54222C63F5DA}</a:tableStyleId>
              </a:tblPr>
              <a:tblGrid>
                <a:gridCol w="6105539">
                  <a:extLst>
                    <a:ext uri="{9D8B030D-6E8A-4147-A177-3AD203B41FA5}">
                      <a16:colId xmlns:a16="http://schemas.microsoft.com/office/drawing/2014/main" val="20000"/>
                    </a:ext>
                  </a:extLst>
                </a:gridCol>
              </a:tblGrid>
              <a:tr h="714104">
                <a:tc>
                  <a:txBody>
                    <a:bodyPr/>
                    <a:lstStyle/>
                    <a:p>
                      <a:r>
                        <a:rPr lang="en-GB" sz="2600" b="1" dirty="0">
                          <a:solidFill>
                            <a:schemeClr val="tx1"/>
                          </a:solidFill>
                          <a:latin typeface="Century Gothic" panose="020B0502020202020204" pitchFamily="34" charset="0"/>
                        </a:rPr>
                        <a:t>three tasks.</a:t>
                      </a:r>
                    </a:p>
                  </a:txBody>
                  <a:tcPr anchor="ctr"/>
                </a:tc>
                <a:extLst>
                  <a:ext uri="{0D108BD9-81ED-4DB2-BD59-A6C34878D82A}">
                    <a16:rowId xmlns:a16="http://schemas.microsoft.com/office/drawing/2014/main" val="10000"/>
                  </a:ext>
                </a:extLst>
              </a:tr>
              <a:tr h="714104">
                <a:tc>
                  <a:txBody>
                    <a:bodyPr/>
                    <a:lstStyle/>
                    <a:p>
                      <a:r>
                        <a:rPr lang="en-GB" sz="2600" b="1" dirty="0">
                          <a:solidFill>
                            <a:schemeClr val="tx1"/>
                          </a:solidFill>
                          <a:latin typeface="Century Gothic" panose="020B0502020202020204" pitchFamily="34" charset="0"/>
                        </a:rPr>
                        <a:t>four (male)</a:t>
                      </a:r>
                      <a:r>
                        <a:rPr lang="en-GB" sz="2600" b="1" baseline="0" dirty="0">
                          <a:solidFill>
                            <a:schemeClr val="tx1"/>
                          </a:solidFill>
                          <a:latin typeface="Century Gothic" panose="020B0502020202020204" pitchFamily="34" charset="0"/>
                        </a:rPr>
                        <a:t> teachers.</a:t>
                      </a:r>
                      <a:endParaRPr lang="en-GB" sz="26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0001"/>
                  </a:ext>
                </a:extLst>
              </a:tr>
              <a:tr h="714104">
                <a:tc>
                  <a:txBody>
                    <a:bodyPr/>
                    <a:lstStyle/>
                    <a:p>
                      <a:r>
                        <a:rPr lang="en-GB" sz="2600" b="1" dirty="0">
                          <a:solidFill>
                            <a:schemeClr val="tx1"/>
                          </a:solidFill>
                          <a:latin typeface="Century Gothic" panose="020B0502020202020204" pitchFamily="34" charset="0"/>
                        </a:rPr>
                        <a:t>two shirts.</a:t>
                      </a:r>
                    </a:p>
                  </a:txBody>
                  <a:tcPr anchor="ctr"/>
                </a:tc>
                <a:extLst>
                  <a:ext uri="{0D108BD9-81ED-4DB2-BD59-A6C34878D82A}">
                    <a16:rowId xmlns:a16="http://schemas.microsoft.com/office/drawing/2014/main" val="10002"/>
                  </a:ext>
                </a:extLst>
              </a:tr>
              <a:tr h="714104">
                <a:tc>
                  <a:txBody>
                    <a:bodyPr/>
                    <a:lstStyle/>
                    <a:p>
                      <a:r>
                        <a:rPr lang="en-GB" sz="2600" b="1" dirty="0">
                          <a:solidFill>
                            <a:schemeClr val="tx1"/>
                          </a:solidFill>
                          <a:latin typeface="Century Gothic" panose="020B0502020202020204" pitchFamily="34" charset="0"/>
                        </a:rPr>
                        <a:t>six plans today.</a:t>
                      </a:r>
                    </a:p>
                  </a:txBody>
                  <a:tcPr anchor="ctr"/>
                </a:tc>
                <a:extLst>
                  <a:ext uri="{0D108BD9-81ED-4DB2-BD59-A6C34878D82A}">
                    <a16:rowId xmlns:a16="http://schemas.microsoft.com/office/drawing/2014/main" val="10003"/>
                  </a:ext>
                </a:extLst>
              </a:tr>
              <a:tr h="714104">
                <a:tc>
                  <a:txBody>
                    <a:bodyPr/>
                    <a:lstStyle/>
                    <a:p>
                      <a:r>
                        <a:rPr lang="en-GB" sz="2600" b="1" dirty="0">
                          <a:solidFill>
                            <a:schemeClr val="tx1"/>
                          </a:solidFill>
                          <a:latin typeface="Century Gothic" panose="020B0502020202020204" pitchFamily="34" charset="0"/>
                        </a:rPr>
                        <a:t>three</a:t>
                      </a:r>
                      <a:r>
                        <a:rPr lang="en-GB" sz="2600" b="1" baseline="0" dirty="0">
                          <a:solidFill>
                            <a:schemeClr val="tx1"/>
                          </a:solidFill>
                          <a:latin typeface="Century Gothic" panose="020B0502020202020204" pitchFamily="34" charset="0"/>
                        </a:rPr>
                        <a:t> flowers.</a:t>
                      </a:r>
                      <a:endParaRPr lang="en-GB" sz="26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0004"/>
                  </a:ext>
                </a:extLst>
              </a:tr>
              <a:tr h="714104">
                <a:tc>
                  <a:txBody>
                    <a:bodyPr/>
                    <a:lstStyle/>
                    <a:p>
                      <a:r>
                        <a:rPr lang="en-GB" sz="2600" b="1" dirty="0">
                          <a:solidFill>
                            <a:schemeClr val="tx1"/>
                          </a:solidFill>
                          <a:latin typeface="Century Gothic" panose="020B0502020202020204" pitchFamily="34" charset="0"/>
                        </a:rPr>
                        <a:t>five newspapers in Spanish.</a:t>
                      </a:r>
                    </a:p>
                  </a:txBody>
                  <a:tcPr anchor="ctr"/>
                </a:tc>
                <a:extLst>
                  <a:ext uri="{0D108BD9-81ED-4DB2-BD59-A6C34878D82A}">
                    <a16:rowId xmlns:a16="http://schemas.microsoft.com/office/drawing/2014/main" val="10005"/>
                  </a:ext>
                </a:extLst>
              </a:tr>
              <a:tr h="7141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chemeClr val="tx1"/>
                          </a:solidFill>
                          <a:latin typeface="Century Gothic" panose="020B0502020202020204" pitchFamily="34" charset="0"/>
                        </a:rPr>
                        <a:t>a book – it has six (male) authors.</a:t>
                      </a:r>
                    </a:p>
                  </a:txBody>
                  <a:tcPr anchor="ctr"/>
                </a:tc>
                <a:extLst>
                  <a:ext uri="{0D108BD9-81ED-4DB2-BD59-A6C34878D82A}">
                    <a16:rowId xmlns:a16="http://schemas.microsoft.com/office/drawing/2014/main" val="10006"/>
                  </a:ext>
                </a:extLst>
              </a:tr>
              <a:tr h="7141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chemeClr val="tx1"/>
                          </a:solidFill>
                          <a:latin typeface="Century Gothic" panose="020B0502020202020204" pitchFamily="34" charset="0"/>
                        </a:rPr>
                        <a:t>a pen – it has </a:t>
                      </a:r>
                      <a:r>
                        <a:rPr lang="en-GB" sz="2600" b="1" baseline="0" dirty="0">
                          <a:solidFill>
                            <a:schemeClr val="tx1"/>
                          </a:solidFill>
                          <a:latin typeface="Century Gothic" panose="020B0502020202020204" pitchFamily="34" charset="0"/>
                        </a:rPr>
                        <a:t>two colours.</a:t>
                      </a:r>
                      <a:endParaRPr lang="en-GB" sz="26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0007"/>
                  </a:ext>
                </a:extLst>
              </a:tr>
            </a:tbl>
          </a:graphicData>
        </a:graphic>
      </p:graphicFrame>
      <p:sp>
        <p:nvSpPr>
          <p:cNvPr id="5" name="TextBox 4">
            <a:extLst>
              <a:ext uri="{FF2B5EF4-FFF2-40B4-BE49-F238E27FC236}">
                <a16:creationId xmlns:a16="http://schemas.microsoft.com/office/drawing/2014/main" id="{8560B43B-6966-4460-9B07-A5AADEFB5C85}"/>
              </a:ext>
            </a:extLst>
          </p:cNvPr>
          <p:cNvSpPr txBox="1"/>
          <p:nvPr/>
        </p:nvSpPr>
        <p:spPr>
          <a:xfrm>
            <a:off x="5926803" y="72284"/>
            <a:ext cx="3173653" cy="461665"/>
          </a:xfrm>
          <a:prstGeom prst="rect">
            <a:avLst/>
          </a:prstGeom>
          <a:noFill/>
        </p:spPr>
        <p:txBody>
          <a:bodyPr wrap="square" rtlCol="0">
            <a:spAutoFit/>
          </a:bodyPr>
          <a:lstStyle/>
          <a:p>
            <a:r>
              <a:rPr lang="en-GB" sz="2400" b="1" dirty="0">
                <a:latin typeface="Century Gothic" panose="020B0502020202020204" pitchFamily="34" charset="0"/>
              </a:rPr>
              <a:t>Student B – I have…</a:t>
            </a:r>
          </a:p>
        </p:txBody>
      </p:sp>
      <p:sp>
        <p:nvSpPr>
          <p:cNvPr id="6" name="Title 5">
            <a:extLst>
              <a:ext uri="{FF2B5EF4-FFF2-40B4-BE49-F238E27FC236}">
                <a16:creationId xmlns:a16="http://schemas.microsoft.com/office/drawing/2014/main" id="{52443355-BF40-457C-B093-91F17DF6DC6C}"/>
              </a:ext>
            </a:extLst>
          </p:cNvPr>
          <p:cNvSpPr>
            <a:spLocks noGrp="1"/>
          </p:cNvSpPr>
          <p:nvPr>
            <p:ph type="title"/>
          </p:nvPr>
        </p:nvSpPr>
        <p:spPr>
          <a:xfrm>
            <a:off x="91034" y="-263470"/>
            <a:ext cx="3173654" cy="1229368"/>
          </a:xfrm>
        </p:spPr>
        <p:txBody>
          <a:bodyPr/>
          <a:lstStyle/>
          <a:p>
            <a:pPr rtl="0" eaLnBrk="1" latinLnBrk="0" hangingPunct="1"/>
            <a:r>
              <a:rPr lang="en-GB" sz="2400" b="1" kern="1200" dirty="0">
                <a:solidFill>
                  <a:schemeClr val="tx1"/>
                </a:solidFill>
                <a:effectLst/>
                <a:latin typeface="Century Gothic" panose="020B0502020202020204" pitchFamily="34" charset="0"/>
                <a:ea typeface="+mn-ea"/>
                <a:cs typeface="+mn-cs"/>
              </a:rPr>
              <a:t>Student A – I have… </a:t>
            </a:r>
            <a:endParaRPr lang="en-GB" dirty="0">
              <a:solidFill>
                <a:schemeClr val="tx1"/>
              </a:solidFill>
              <a:effectLst/>
            </a:endParaRPr>
          </a:p>
        </p:txBody>
      </p:sp>
    </p:spTree>
    <p:extLst>
      <p:ext uri="{BB962C8B-B14F-4D97-AF65-F5344CB8AC3E}">
        <p14:creationId xmlns:p14="http://schemas.microsoft.com/office/powerpoint/2010/main" val="4176225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1A727C05-2338-4A7D-B587-8840CEE5358C}"/>
              </a:ext>
            </a:extLst>
          </p:cNvPr>
          <p:cNvGraphicFramePr>
            <a:graphicFrameLocks noGrp="1"/>
          </p:cNvGraphicFramePr>
          <p:nvPr>
            <p:extLst>
              <p:ext uri="{D42A27DB-BD31-4B8C-83A1-F6EECF244321}">
                <p14:modId xmlns:p14="http://schemas.microsoft.com/office/powerpoint/2010/main" val="4248577969"/>
              </p:ext>
            </p:extLst>
          </p:nvPr>
        </p:nvGraphicFramePr>
        <p:xfrm>
          <a:off x="183714" y="800332"/>
          <a:ext cx="8350685" cy="5084578"/>
        </p:xfrm>
        <a:graphic>
          <a:graphicData uri="http://schemas.openxmlformats.org/drawingml/2006/table">
            <a:tbl>
              <a:tblPr firstRow="1" bandRow="1">
                <a:tableStyleId>{8A107856-5554-42FB-B03E-39F5DBC370BA}</a:tableStyleId>
              </a:tblPr>
              <a:tblGrid>
                <a:gridCol w="5186572">
                  <a:extLst>
                    <a:ext uri="{9D8B030D-6E8A-4147-A177-3AD203B41FA5}">
                      <a16:colId xmlns:a16="http://schemas.microsoft.com/office/drawing/2014/main" val="2851653297"/>
                    </a:ext>
                  </a:extLst>
                </a:gridCol>
                <a:gridCol w="1045028">
                  <a:extLst>
                    <a:ext uri="{9D8B030D-6E8A-4147-A177-3AD203B41FA5}">
                      <a16:colId xmlns:a16="http://schemas.microsoft.com/office/drawing/2014/main" val="1680511109"/>
                    </a:ext>
                  </a:extLst>
                </a:gridCol>
                <a:gridCol w="2119085">
                  <a:extLst>
                    <a:ext uri="{9D8B030D-6E8A-4147-A177-3AD203B41FA5}">
                      <a16:colId xmlns:a16="http://schemas.microsoft.com/office/drawing/2014/main" val="2263217271"/>
                    </a:ext>
                  </a:extLst>
                </a:gridCol>
              </a:tblGrid>
              <a:tr h="543538">
                <a:tc>
                  <a:txBody>
                    <a:bodyPr/>
                    <a:lstStyle/>
                    <a:p>
                      <a:pPr algn="l"/>
                      <a:r>
                        <a:rPr lang="en-GB" sz="2600" b="1" dirty="0">
                          <a:solidFill>
                            <a:srgbClr val="002060"/>
                          </a:solidFill>
                          <a:latin typeface="Century Gothic" panose="020B0502020202020204" pitchFamily="34" charset="0"/>
                        </a:rPr>
                        <a:t>Who…</a:t>
                      </a:r>
                    </a:p>
                  </a:txBody>
                  <a:tcPr anchor="ctr"/>
                </a:tc>
                <a:tc>
                  <a:txBody>
                    <a:bodyPr/>
                    <a:lstStyle/>
                    <a:p>
                      <a:pPr algn="ctr"/>
                      <a:r>
                        <a:rPr lang="en-GB" sz="2600" b="1" dirty="0">
                          <a:solidFill>
                            <a:srgbClr val="002060"/>
                          </a:solidFill>
                          <a:latin typeface="Century Gothic" panose="020B0502020202020204" pitchFamily="34" charset="0"/>
                        </a:rPr>
                        <a:t>me</a:t>
                      </a:r>
                    </a:p>
                  </a:txBody>
                  <a:tcPr anchor="ctr"/>
                </a:tc>
                <a:tc>
                  <a:txBody>
                    <a:bodyPr/>
                    <a:lstStyle/>
                    <a:p>
                      <a:pPr algn="ctr"/>
                      <a:r>
                        <a:rPr lang="en-GB" sz="2600" b="1" dirty="0">
                          <a:solidFill>
                            <a:srgbClr val="002060"/>
                          </a:solidFill>
                          <a:latin typeface="Century Gothic" panose="020B0502020202020204" pitchFamily="34" charset="0"/>
                        </a:rPr>
                        <a:t>my partner</a:t>
                      </a:r>
                    </a:p>
                  </a:txBody>
                  <a:tcPr anchor="ctr"/>
                </a:tc>
                <a:extLst>
                  <a:ext uri="{0D108BD9-81ED-4DB2-BD59-A6C34878D82A}">
                    <a16:rowId xmlns:a16="http://schemas.microsoft.com/office/drawing/2014/main" val="4054535450"/>
                  </a:ext>
                </a:extLst>
              </a:tr>
              <a:tr h="562266">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3507444990"/>
                  </a:ext>
                </a:extLst>
              </a:tr>
              <a:tr h="562266">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855811971"/>
                  </a:ext>
                </a:extLst>
              </a:tr>
              <a:tr h="562266">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4065783592"/>
                  </a:ext>
                </a:extLst>
              </a:tr>
              <a:tr h="562266">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1536364961"/>
                  </a:ext>
                </a:extLst>
              </a:tr>
              <a:tr h="605178">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2863120359"/>
                  </a:ext>
                </a:extLst>
              </a:tr>
              <a:tr h="562266">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440436369"/>
                  </a:ext>
                </a:extLst>
              </a:tr>
              <a:tr h="562266">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38923758"/>
                  </a:ext>
                </a:extLst>
              </a:tr>
              <a:tr h="562266">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3467282125"/>
                  </a:ext>
                </a:extLst>
              </a:tr>
            </a:tbl>
          </a:graphicData>
        </a:graphic>
      </p:graphicFrame>
      <p:pic>
        <p:nvPicPr>
          <p:cNvPr id="8" name="Picture 7">
            <a:extLst>
              <a:ext uri="{FF2B5EF4-FFF2-40B4-BE49-F238E27FC236}">
                <a16:creationId xmlns:a16="http://schemas.microsoft.com/office/drawing/2014/main" id="{C3871712-70F3-4138-A348-7CC9B5C0F5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4778" y="1378538"/>
            <a:ext cx="522871" cy="544657"/>
          </a:xfrm>
          <a:prstGeom prst="rect">
            <a:avLst/>
          </a:prstGeom>
        </p:spPr>
      </p:pic>
      <p:pic>
        <p:nvPicPr>
          <p:cNvPr id="9" name="Picture 8">
            <a:extLst>
              <a:ext uri="{FF2B5EF4-FFF2-40B4-BE49-F238E27FC236}">
                <a16:creationId xmlns:a16="http://schemas.microsoft.com/office/drawing/2014/main" id="{C6319E4F-F4DA-41F7-A372-1AE5A0454D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8099" y="1904345"/>
            <a:ext cx="522871" cy="544657"/>
          </a:xfrm>
          <a:prstGeom prst="rect">
            <a:avLst/>
          </a:prstGeom>
        </p:spPr>
      </p:pic>
      <p:pic>
        <p:nvPicPr>
          <p:cNvPr id="10" name="Picture 9">
            <a:extLst>
              <a:ext uri="{FF2B5EF4-FFF2-40B4-BE49-F238E27FC236}">
                <a16:creationId xmlns:a16="http://schemas.microsoft.com/office/drawing/2014/main" id="{273AEDFB-6FF9-4CE1-9A12-3BA8850C60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435" y="2466716"/>
            <a:ext cx="522871" cy="544657"/>
          </a:xfrm>
          <a:prstGeom prst="rect">
            <a:avLst/>
          </a:prstGeom>
        </p:spPr>
      </p:pic>
      <p:pic>
        <p:nvPicPr>
          <p:cNvPr id="12" name="Picture 11">
            <a:extLst>
              <a:ext uri="{FF2B5EF4-FFF2-40B4-BE49-F238E27FC236}">
                <a16:creationId xmlns:a16="http://schemas.microsoft.com/office/drawing/2014/main" id="{809E1DEF-D7EB-45F6-B609-6377FAD595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8098" y="3011373"/>
            <a:ext cx="522871" cy="544657"/>
          </a:xfrm>
          <a:prstGeom prst="rect">
            <a:avLst/>
          </a:prstGeom>
        </p:spPr>
      </p:pic>
      <p:pic>
        <p:nvPicPr>
          <p:cNvPr id="13" name="Picture 12">
            <a:extLst>
              <a:ext uri="{FF2B5EF4-FFF2-40B4-BE49-F238E27FC236}">
                <a16:creationId xmlns:a16="http://schemas.microsoft.com/office/drawing/2014/main" id="{3A497DEE-1693-4B18-8EA2-69A35192C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2134" y="3677673"/>
            <a:ext cx="522871" cy="544657"/>
          </a:xfrm>
          <a:prstGeom prst="rect">
            <a:avLst/>
          </a:prstGeom>
        </p:spPr>
      </p:pic>
      <p:pic>
        <p:nvPicPr>
          <p:cNvPr id="14" name="Picture 13">
            <a:extLst>
              <a:ext uri="{FF2B5EF4-FFF2-40B4-BE49-F238E27FC236}">
                <a16:creationId xmlns:a16="http://schemas.microsoft.com/office/drawing/2014/main" id="{BE8B97C4-3B83-4D2C-BEAF-043DFC2A99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2168" y="4152476"/>
            <a:ext cx="522871" cy="544657"/>
          </a:xfrm>
          <a:prstGeom prst="rect">
            <a:avLst/>
          </a:prstGeom>
        </p:spPr>
      </p:pic>
      <p:pic>
        <p:nvPicPr>
          <p:cNvPr id="15" name="Picture 14">
            <a:extLst>
              <a:ext uri="{FF2B5EF4-FFF2-40B4-BE49-F238E27FC236}">
                <a16:creationId xmlns:a16="http://schemas.microsoft.com/office/drawing/2014/main" id="{40648412-EBE5-4D2D-94BC-AD2C4348C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6061" y="4703455"/>
            <a:ext cx="522871" cy="544657"/>
          </a:xfrm>
          <a:prstGeom prst="rect">
            <a:avLst/>
          </a:prstGeom>
        </p:spPr>
      </p:pic>
      <p:pic>
        <p:nvPicPr>
          <p:cNvPr id="16" name="Picture 15">
            <a:extLst>
              <a:ext uri="{FF2B5EF4-FFF2-40B4-BE49-F238E27FC236}">
                <a16:creationId xmlns:a16="http://schemas.microsoft.com/office/drawing/2014/main" id="{0A41A94B-8E6F-4882-B344-ABD77C1D9A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2135" y="5305687"/>
            <a:ext cx="522871" cy="544657"/>
          </a:xfrm>
          <a:prstGeom prst="rect">
            <a:avLst/>
          </a:prstGeom>
        </p:spPr>
      </p:pic>
      <p:sp>
        <p:nvSpPr>
          <p:cNvPr id="17" name="TextBox 16">
            <a:extLst>
              <a:ext uri="{FF2B5EF4-FFF2-40B4-BE49-F238E27FC236}">
                <a16:creationId xmlns:a16="http://schemas.microsoft.com/office/drawing/2014/main" id="{CCA65BED-2D8F-44C5-91B4-80FD09EE2145}"/>
              </a:ext>
            </a:extLst>
          </p:cNvPr>
          <p:cNvSpPr txBox="1"/>
          <p:nvPr/>
        </p:nvSpPr>
        <p:spPr>
          <a:xfrm>
            <a:off x="300039" y="1400705"/>
            <a:ext cx="5012328" cy="461665"/>
          </a:xfrm>
          <a:prstGeom prst="rect">
            <a:avLst/>
          </a:prstGeom>
          <a:noFill/>
        </p:spPr>
        <p:txBody>
          <a:bodyPr wrap="square" rtlCol="0">
            <a:spAutoFit/>
          </a:bodyPr>
          <a:lstStyle/>
          <a:p>
            <a:r>
              <a:rPr lang="en-GB" sz="2400" dirty="0">
                <a:latin typeface="Century Gothic" panose="020B0502020202020204" pitchFamily="34" charset="0"/>
              </a:rPr>
              <a:t>has more tasks?</a:t>
            </a:r>
          </a:p>
        </p:txBody>
      </p:sp>
      <p:sp>
        <p:nvSpPr>
          <p:cNvPr id="18" name="TextBox 17">
            <a:extLst>
              <a:ext uri="{FF2B5EF4-FFF2-40B4-BE49-F238E27FC236}">
                <a16:creationId xmlns:a16="http://schemas.microsoft.com/office/drawing/2014/main" id="{4BD0833A-CA22-4EC7-8EF3-4506AF1828F7}"/>
              </a:ext>
            </a:extLst>
          </p:cNvPr>
          <p:cNvSpPr txBox="1"/>
          <p:nvPr/>
        </p:nvSpPr>
        <p:spPr>
          <a:xfrm>
            <a:off x="301394" y="1938041"/>
            <a:ext cx="4285120" cy="461665"/>
          </a:xfrm>
          <a:prstGeom prst="rect">
            <a:avLst/>
          </a:prstGeom>
          <a:noFill/>
        </p:spPr>
        <p:txBody>
          <a:bodyPr wrap="square" rtlCol="0">
            <a:spAutoFit/>
          </a:bodyPr>
          <a:lstStyle/>
          <a:p>
            <a:r>
              <a:rPr lang="en-GB" sz="2400" dirty="0">
                <a:latin typeface="Century Gothic" panose="020B0502020202020204" pitchFamily="34" charset="0"/>
              </a:rPr>
              <a:t>has more (male) teachers?</a:t>
            </a:r>
          </a:p>
        </p:txBody>
      </p:sp>
      <p:sp>
        <p:nvSpPr>
          <p:cNvPr id="19" name="TextBox 18">
            <a:extLst>
              <a:ext uri="{FF2B5EF4-FFF2-40B4-BE49-F238E27FC236}">
                <a16:creationId xmlns:a16="http://schemas.microsoft.com/office/drawing/2014/main" id="{EDCF83FB-B654-4874-AD0B-A4CBDD98DB6A}"/>
              </a:ext>
            </a:extLst>
          </p:cNvPr>
          <p:cNvSpPr txBox="1"/>
          <p:nvPr/>
        </p:nvSpPr>
        <p:spPr>
          <a:xfrm>
            <a:off x="316757" y="2525013"/>
            <a:ext cx="5475630" cy="461665"/>
          </a:xfrm>
          <a:prstGeom prst="rect">
            <a:avLst/>
          </a:prstGeom>
          <a:noFill/>
        </p:spPr>
        <p:txBody>
          <a:bodyPr wrap="square" rtlCol="0">
            <a:spAutoFit/>
          </a:bodyPr>
          <a:lstStyle/>
          <a:p>
            <a:r>
              <a:rPr lang="en-GB" sz="2400" dirty="0">
                <a:latin typeface="Century Gothic" panose="020B0502020202020204" pitchFamily="34" charset="0"/>
              </a:rPr>
              <a:t>has more shirts?</a:t>
            </a:r>
          </a:p>
        </p:txBody>
      </p:sp>
      <p:sp>
        <p:nvSpPr>
          <p:cNvPr id="20" name="TextBox 19">
            <a:extLst>
              <a:ext uri="{FF2B5EF4-FFF2-40B4-BE49-F238E27FC236}">
                <a16:creationId xmlns:a16="http://schemas.microsoft.com/office/drawing/2014/main" id="{F47DA1CE-B62E-4DD5-8308-06DAEE1AC032}"/>
              </a:ext>
            </a:extLst>
          </p:cNvPr>
          <p:cNvSpPr txBox="1"/>
          <p:nvPr/>
        </p:nvSpPr>
        <p:spPr>
          <a:xfrm>
            <a:off x="296004" y="3066006"/>
            <a:ext cx="5475630" cy="461665"/>
          </a:xfrm>
          <a:prstGeom prst="rect">
            <a:avLst/>
          </a:prstGeom>
          <a:noFill/>
        </p:spPr>
        <p:txBody>
          <a:bodyPr wrap="square" rtlCol="0">
            <a:spAutoFit/>
          </a:bodyPr>
          <a:lstStyle/>
          <a:p>
            <a:r>
              <a:rPr lang="en-GB" sz="2400" dirty="0">
                <a:latin typeface="Century Gothic" panose="020B0502020202020204" pitchFamily="34" charset="0"/>
              </a:rPr>
              <a:t>has more plans today?</a:t>
            </a:r>
          </a:p>
        </p:txBody>
      </p:sp>
      <p:sp>
        <p:nvSpPr>
          <p:cNvPr id="21" name="TextBox 20">
            <a:extLst>
              <a:ext uri="{FF2B5EF4-FFF2-40B4-BE49-F238E27FC236}">
                <a16:creationId xmlns:a16="http://schemas.microsoft.com/office/drawing/2014/main" id="{92332ED9-27CA-4CF2-916C-51EAF81B73F6}"/>
              </a:ext>
            </a:extLst>
          </p:cNvPr>
          <p:cNvSpPr txBox="1"/>
          <p:nvPr/>
        </p:nvSpPr>
        <p:spPr>
          <a:xfrm>
            <a:off x="316757" y="3677673"/>
            <a:ext cx="5475630" cy="461665"/>
          </a:xfrm>
          <a:prstGeom prst="rect">
            <a:avLst/>
          </a:prstGeom>
          <a:noFill/>
        </p:spPr>
        <p:txBody>
          <a:bodyPr wrap="square" rtlCol="0">
            <a:spAutoFit/>
          </a:bodyPr>
          <a:lstStyle/>
          <a:p>
            <a:r>
              <a:rPr lang="en-GB" sz="2400" dirty="0">
                <a:latin typeface="Century Gothic" panose="020B0502020202020204" pitchFamily="34" charset="0"/>
              </a:rPr>
              <a:t>has more flowers?</a:t>
            </a:r>
          </a:p>
        </p:txBody>
      </p:sp>
      <p:sp>
        <p:nvSpPr>
          <p:cNvPr id="22" name="TextBox 21">
            <a:extLst>
              <a:ext uri="{FF2B5EF4-FFF2-40B4-BE49-F238E27FC236}">
                <a16:creationId xmlns:a16="http://schemas.microsoft.com/office/drawing/2014/main" id="{6A37C15B-B982-4197-813B-A921836E13CE}"/>
              </a:ext>
            </a:extLst>
          </p:cNvPr>
          <p:cNvSpPr txBox="1"/>
          <p:nvPr/>
        </p:nvSpPr>
        <p:spPr>
          <a:xfrm>
            <a:off x="308174" y="4222330"/>
            <a:ext cx="5229500" cy="461665"/>
          </a:xfrm>
          <a:prstGeom prst="rect">
            <a:avLst/>
          </a:prstGeom>
          <a:noFill/>
        </p:spPr>
        <p:txBody>
          <a:bodyPr wrap="square" rtlCol="0">
            <a:spAutoFit/>
          </a:bodyPr>
          <a:lstStyle/>
          <a:p>
            <a:r>
              <a:rPr lang="en-GB" sz="2400" dirty="0">
                <a:latin typeface="Century Gothic" panose="020B0502020202020204" pitchFamily="34" charset="0"/>
              </a:rPr>
              <a:t>has more newspapers in Spanish?</a:t>
            </a:r>
          </a:p>
        </p:txBody>
      </p:sp>
      <p:sp>
        <p:nvSpPr>
          <p:cNvPr id="23" name="TextBox 22">
            <a:extLst>
              <a:ext uri="{FF2B5EF4-FFF2-40B4-BE49-F238E27FC236}">
                <a16:creationId xmlns:a16="http://schemas.microsoft.com/office/drawing/2014/main" id="{4CA11992-AA0F-465F-9471-8D14E5B03C67}"/>
              </a:ext>
            </a:extLst>
          </p:cNvPr>
          <p:cNvSpPr txBox="1"/>
          <p:nvPr/>
        </p:nvSpPr>
        <p:spPr>
          <a:xfrm>
            <a:off x="316757" y="4801154"/>
            <a:ext cx="5201164" cy="461665"/>
          </a:xfrm>
          <a:prstGeom prst="rect">
            <a:avLst/>
          </a:prstGeom>
          <a:noFill/>
        </p:spPr>
        <p:txBody>
          <a:bodyPr wrap="square" rtlCol="0">
            <a:spAutoFit/>
          </a:bodyPr>
          <a:lstStyle/>
          <a:p>
            <a:r>
              <a:rPr lang="en-GB" sz="2400" dirty="0">
                <a:latin typeface="Century Gothic" panose="020B0502020202020204" pitchFamily="34" charset="0"/>
              </a:rPr>
              <a:t>has the book with more authors?</a:t>
            </a:r>
          </a:p>
        </p:txBody>
      </p:sp>
      <p:sp>
        <p:nvSpPr>
          <p:cNvPr id="24" name="TextBox 23">
            <a:extLst>
              <a:ext uri="{FF2B5EF4-FFF2-40B4-BE49-F238E27FC236}">
                <a16:creationId xmlns:a16="http://schemas.microsoft.com/office/drawing/2014/main" id="{DFF10731-FBE9-4C2F-B7B3-3B5AF2B119B6}"/>
              </a:ext>
            </a:extLst>
          </p:cNvPr>
          <p:cNvSpPr txBox="1"/>
          <p:nvPr/>
        </p:nvSpPr>
        <p:spPr>
          <a:xfrm>
            <a:off x="316757" y="5330028"/>
            <a:ext cx="5804517" cy="461665"/>
          </a:xfrm>
          <a:prstGeom prst="rect">
            <a:avLst/>
          </a:prstGeom>
          <a:noFill/>
        </p:spPr>
        <p:txBody>
          <a:bodyPr wrap="square" rtlCol="0">
            <a:spAutoFit/>
          </a:bodyPr>
          <a:lstStyle/>
          <a:p>
            <a:r>
              <a:rPr lang="en-GB" sz="2400" dirty="0">
                <a:latin typeface="Century Gothic" panose="020B0502020202020204" pitchFamily="34" charset="0"/>
              </a:rPr>
              <a:t>has the pen with more colours?</a:t>
            </a:r>
          </a:p>
        </p:txBody>
      </p:sp>
      <p:sp>
        <p:nvSpPr>
          <p:cNvPr id="25" name="TextBox 24">
            <a:extLst>
              <a:ext uri="{FF2B5EF4-FFF2-40B4-BE49-F238E27FC236}">
                <a16:creationId xmlns:a16="http://schemas.microsoft.com/office/drawing/2014/main" id="{1BF6E84E-C88F-4843-B596-640AD2AA99FF}"/>
              </a:ext>
            </a:extLst>
          </p:cNvPr>
          <p:cNvSpPr txBox="1"/>
          <p:nvPr/>
        </p:nvSpPr>
        <p:spPr>
          <a:xfrm>
            <a:off x="6185005" y="226557"/>
            <a:ext cx="1753083" cy="461665"/>
          </a:xfrm>
          <a:prstGeom prst="rect">
            <a:avLst/>
          </a:prstGeom>
          <a:noFill/>
        </p:spPr>
        <p:txBody>
          <a:bodyPr wrap="square" rtlCol="0">
            <a:spAutoFit/>
          </a:bodyPr>
          <a:lstStyle/>
          <a:p>
            <a:r>
              <a:rPr lang="en-GB" sz="2400" b="1" dirty="0">
                <a:latin typeface="Century Gothic" panose="020B0502020202020204" pitchFamily="34" charset="0"/>
              </a:rPr>
              <a:t>Student A</a:t>
            </a:r>
          </a:p>
        </p:txBody>
      </p:sp>
      <p:sp>
        <p:nvSpPr>
          <p:cNvPr id="26" name="TextBox 25">
            <a:extLst>
              <a:ext uri="{FF2B5EF4-FFF2-40B4-BE49-F238E27FC236}">
                <a16:creationId xmlns:a16="http://schemas.microsoft.com/office/drawing/2014/main" id="{71E988EC-9602-4B29-8219-A86FDAFBDF71}"/>
              </a:ext>
            </a:extLst>
          </p:cNvPr>
          <p:cNvSpPr txBox="1"/>
          <p:nvPr/>
        </p:nvSpPr>
        <p:spPr>
          <a:xfrm>
            <a:off x="9534856" y="200907"/>
            <a:ext cx="2454160" cy="461665"/>
          </a:xfrm>
          <a:prstGeom prst="rect">
            <a:avLst/>
          </a:prstGeom>
          <a:noFill/>
        </p:spPr>
        <p:txBody>
          <a:bodyPr wrap="square" rtlCol="0">
            <a:spAutoFit/>
          </a:bodyPr>
          <a:lstStyle/>
          <a:p>
            <a:r>
              <a:rPr lang="en-GB" sz="2400" b="1" dirty="0">
                <a:latin typeface="Century Gothic" panose="020B0502020202020204" pitchFamily="34" charset="0"/>
              </a:rPr>
              <a:t>Student B</a:t>
            </a:r>
          </a:p>
        </p:txBody>
      </p:sp>
      <p:graphicFrame>
        <p:nvGraphicFramePr>
          <p:cNvPr id="27" name="Table 26">
            <a:extLst>
              <a:ext uri="{FF2B5EF4-FFF2-40B4-BE49-F238E27FC236}">
                <a16:creationId xmlns:a16="http://schemas.microsoft.com/office/drawing/2014/main" id="{4162F00E-27AF-4355-AD1B-7A5AAA614C1A}"/>
              </a:ext>
            </a:extLst>
          </p:cNvPr>
          <p:cNvGraphicFramePr>
            <a:graphicFrameLocks noGrp="1"/>
          </p:cNvGraphicFramePr>
          <p:nvPr>
            <p:extLst>
              <p:ext uri="{D42A27DB-BD31-4B8C-83A1-F6EECF244321}">
                <p14:modId xmlns:p14="http://schemas.microsoft.com/office/powerpoint/2010/main" val="222806889"/>
              </p:ext>
            </p:extLst>
          </p:nvPr>
        </p:nvGraphicFramePr>
        <p:xfrm>
          <a:off x="8699366" y="764563"/>
          <a:ext cx="3306988" cy="5074654"/>
        </p:xfrm>
        <a:graphic>
          <a:graphicData uri="http://schemas.openxmlformats.org/drawingml/2006/table">
            <a:tbl>
              <a:tblPr firstRow="1" bandRow="1">
                <a:tableStyleId>{8A107856-5554-42FB-B03E-39F5DBC370BA}</a:tableStyleId>
              </a:tblPr>
              <a:tblGrid>
                <a:gridCol w="1242920">
                  <a:extLst>
                    <a:ext uri="{9D8B030D-6E8A-4147-A177-3AD203B41FA5}">
                      <a16:colId xmlns:a16="http://schemas.microsoft.com/office/drawing/2014/main" val="2690283769"/>
                    </a:ext>
                  </a:extLst>
                </a:gridCol>
                <a:gridCol w="2064068">
                  <a:extLst>
                    <a:ext uri="{9D8B030D-6E8A-4147-A177-3AD203B41FA5}">
                      <a16:colId xmlns:a16="http://schemas.microsoft.com/office/drawing/2014/main" val="4238550676"/>
                    </a:ext>
                  </a:extLst>
                </a:gridCol>
              </a:tblGrid>
              <a:tr h="547094">
                <a:tc>
                  <a:txBody>
                    <a:bodyPr/>
                    <a:lstStyle/>
                    <a:p>
                      <a:pPr algn="ctr"/>
                      <a:r>
                        <a:rPr lang="en-GB" sz="2600" b="1" dirty="0">
                          <a:solidFill>
                            <a:srgbClr val="002060"/>
                          </a:solidFill>
                          <a:latin typeface="Century Gothic" panose="020B0502020202020204" pitchFamily="34" charset="0"/>
                        </a:rPr>
                        <a:t>me</a:t>
                      </a:r>
                    </a:p>
                  </a:txBody>
                  <a:tcPr anchor="ctr"/>
                </a:tc>
                <a:tc>
                  <a:txBody>
                    <a:bodyPr/>
                    <a:lstStyle/>
                    <a:p>
                      <a:pPr algn="ctr"/>
                      <a:r>
                        <a:rPr lang="en-GB" sz="2600" b="1" dirty="0">
                          <a:solidFill>
                            <a:srgbClr val="002060"/>
                          </a:solidFill>
                          <a:latin typeface="Century Gothic" panose="020B0502020202020204" pitchFamily="34" charset="0"/>
                        </a:rPr>
                        <a:t>my partner</a:t>
                      </a:r>
                    </a:p>
                  </a:txBody>
                  <a:tcPr anchor="ctr"/>
                </a:tc>
                <a:extLst>
                  <a:ext uri="{0D108BD9-81ED-4DB2-BD59-A6C34878D82A}">
                    <a16:rowId xmlns:a16="http://schemas.microsoft.com/office/drawing/2014/main" val="2189815539"/>
                  </a:ext>
                </a:extLst>
              </a:tr>
              <a:tr h="565945">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408400331"/>
                  </a:ext>
                </a:extLst>
              </a:tr>
              <a:tr h="565945">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3262832585"/>
                  </a:ext>
                </a:extLst>
              </a:tr>
              <a:tr h="565945">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2932172929"/>
                  </a:ext>
                </a:extLst>
              </a:tr>
              <a:tr h="565945">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992896169"/>
                  </a:ext>
                </a:extLst>
              </a:tr>
              <a:tr h="565945">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343180709"/>
                  </a:ext>
                </a:extLst>
              </a:tr>
              <a:tr h="565945">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3122366608"/>
                  </a:ext>
                </a:extLst>
              </a:tr>
              <a:tr h="565945">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292644765"/>
                  </a:ext>
                </a:extLst>
              </a:tr>
              <a:tr h="565945">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896326446"/>
                  </a:ext>
                </a:extLst>
              </a:tr>
            </a:tbl>
          </a:graphicData>
        </a:graphic>
      </p:graphicFrame>
      <p:pic>
        <p:nvPicPr>
          <p:cNvPr id="28" name="Picture 27">
            <a:extLst>
              <a:ext uri="{FF2B5EF4-FFF2-40B4-BE49-F238E27FC236}">
                <a16:creationId xmlns:a16="http://schemas.microsoft.com/office/drawing/2014/main" id="{409745E6-C81E-4CCA-B0AB-54D5E14E98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1937" y="1336634"/>
            <a:ext cx="522871" cy="544657"/>
          </a:xfrm>
          <a:prstGeom prst="rect">
            <a:avLst/>
          </a:prstGeom>
        </p:spPr>
      </p:pic>
      <p:pic>
        <p:nvPicPr>
          <p:cNvPr id="29" name="Picture 28">
            <a:extLst>
              <a:ext uri="{FF2B5EF4-FFF2-40B4-BE49-F238E27FC236}">
                <a16:creationId xmlns:a16="http://schemas.microsoft.com/office/drawing/2014/main" id="{145D3D5B-C2BF-48DE-BC48-D3FE387B9F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9145" y="1881291"/>
            <a:ext cx="522871" cy="544657"/>
          </a:xfrm>
          <a:prstGeom prst="rect">
            <a:avLst/>
          </a:prstGeom>
        </p:spPr>
      </p:pic>
      <p:pic>
        <p:nvPicPr>
          <p:cNvPr id="30" name="Picture 29">
            <a:extLst>
              <a:ext uri="{FF2B5EF4-FFF2-40B4-BE49-F238E27FC236}">
                <a16:creationId xmlns:a16="http://schemas.microsoft.com/office/drawing/2014/main" id="{473DE8A1-1499-4150-A66F-93C61DECF8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1936" y="2425948"/>
            <a:ext cx="522871" cy="544657"/>
          </a:xfrm>
          <a:prstGeom prst="rect">
            <a:avLst/>
          </a:prstGeom>
        </p:spPr>
      </p:pic>
      <p:pic>
        <p:nvPicPr>
          <p:cNvPr id="31" name="Picture 30">
            <a:extLst>
              <a:ext uri="{FF2B5EF4-FFF2-40B4-BE49-F238E27FC236}">
                <a16:creationId xmlns:a16="http://schemas.microsoft.com/office/drawing/2014/main" id="{8CB47119-F8A6-406B-9D24-32178890F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9146" y="3042515"/>
            <a:ext cx="522871" cy="544657"/>
          </a:xfrm>
          <a:prstGeom prst="rect">
            <a:avLst/>
          </a:prstGeom>
        </p:spPr>
      </p:pic>
      <p:pic>
        <p:nvPicPr>
          <p:cNvPr id="32" name="Picture 31">
            <a:extLst>
              <a:ext uri="{FF2B5EF4-FFF2-40B4-BE49-F238E27FC236}">
                <a16:creationId xmlns:a16="http://schemas.microsoft.com/office/drawing/2014/main" id="{1EC64E21-E96F-4E52-920A-B1AEE6FC30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2800" y="3615080"/>
            <a:ext cx="522871" cy="544657"/>
          </a:xfrm>
          <a:prstGeom prst="rect">
            <a:avLst/>
          </a:prstGeom>
        </p:spPr>
      </p:pic>
      <p:pic>
        <p:nvPicPr>
          <p:cNvPr id="33" name="Picture 32">
            <a:extLst>
              <a:ext uri="{FF2B5EF4-FFF2-40B4-BE49-F238E27FC236}">
                <a16:creationId xmlns:a16="http://schemas.microsoft.com/office/drawing/2014/main" id="{3A9BEF3B-4BD5-4CD1-ABD2-8C438A4E9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1986" y="4150828"/>
            <a:ext cx="522871" cy="544657"/>
          </a:xfrm>
          <a:prstGeom prst="rect">
            <a:avLst/>
          </a:prstGeom>
        </p:spPr>
      </p:pic>
      <p:pic>
        <p:nvPicPr>
          <p:cNvPr id="34" name="Picture 33">
            <a:extLst>
              <a:ext uri="{FF2B5EF4-FFF2-40B4-BE49-F238E27FC236}">
                <a16:creationId xmlns:a16="http://schemas.microsoft.com/office/drawing/2014/main" id="{12313A4E-FC76-4492-802C-99D37F72B0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1985" y="4718162"/>
            <a:ext cx="522871" cy="544657"/>
          </a:xfrm>
          <a:prstGeom prst="rect">
            <a:avLst/>
          </a:prstGeom>
        </p:spPr>
      </p:pic>
      <p:pic>
        <p:nvPicPr>
          <p:cNvPr id="35" name="Picture 34">
            <a:extLst>
              <a:ext uri="{FF2B5EF4-FFF2-40B4-BE49-F238E27FC236}">
                <a16:creationId xmlns:a16="http://schemas.microsoft.com/office/drawing/2014/main" id="{3A2456F5-7E9A-4B28-AC3D-2D72CB71E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1137" y="5309641"/>
            <a:ext cx="522871" cy="544657"/>
          </a:xfrm>
          <a:prstGeom prst="rect">
            <a:avLst/>
          </a:prstGeom>
        </p:spPr>
      </p:pic>
      <p:sp>
        <p:nvSpPr>
          <p:cNvPr id="4" name="Title 3">
            <a:extLst>
              <a:ext uri="{FF2B5EF4-FFF2-40B4-BE49-F238E27FC236}">
                <a16:creationId xmlns:a16="http://schemas.microsoft.com/office/drawing/2014/main" id="{33408B88-3AA6-4146-983B-845623EBA4EE}"/>
              </a:ext>
            </a:extLst>
          </p:cNvPr>
          <p:cNvSpPr>
            <a:spLocks noGrp="1"/>
          </p:cNvSpPr>
          <p:nvPr>
            <p:ph type="title"/>
          </p:nvPr>
        </p:nvSpPr>
        <p:spPr>
          <a:xfrm>
            <a:off x="0" y="-43464"/>
            <a:ext cx="2517913" cy="574582"/>
          </a:xfrm>
        </p:spPr>
        <p:txBody>
          <a:bodyPr>
            <a:normAutofit/>
          </a:bodyPr>
          <a:lstStyle/>
          <a:p>
            <a:pPr rtl="0" eaLnBrk="1" latinLnBrk="0" hangingPunct="1"/>
            <a:r>
              <a:rPr lang="en-GB" sz="2400" b="1" dirty="0">
                <a:solidFill>
                  <a:schemeClr val="tx1"/>
                </a:solidFill>
                <a:latin typeface="Century Gothic" panose="020B0502020202020204" pitchFamily="34" charset="0"/>
                <a:ea typeface="+mn-ea"/>
                <a:cs typeface="+mn-cs"/>
              </a:rPr>
              <a:t>ANSWERS</a:t>
            </a:r>
            <a:endParaRPr lang="en-GB" dirty="0">
              <a:solidFill>
                <a:schemeClr val="tx1"/>
              </a:solidFill>
              <a:effectLst/>
            </a:endParaRPr>
          </a:p>
        </p:txBody>
      </p:sp>
    </p:spTree>
    <p:extLst>
      <p:ext uri="{BB962C8B-B14F-4D97-AF65-F5344CB8AC3E}">
        <p14:creationId xmlns:p14="http://schemas.microsoft.com/office/powerpoint/2010/main" val="387277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3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40" y="547376"/>
            <a:ext cx="10515600" cy="1325563"/>
          </a:xfrm>
        </p:spPr>
        <p:txBody>
          <a:bodyPr>
            <a:normAutofit fontScale="90000"/>
          </a:bodyPr>
          <a:lstStyle/>
          <a:p>
            <a:r>
              <a:rPr lang="en-GB" sz="17800" b="1" dirty="0">
                <a:solidFill>
                  <a:srgbClr val="115076"/>
                </a:solidFill>
                <a:latin typeface="Century Gothic" panose="020B0502020202020204" pitchFamily="34" charset="0"/>
                <a:cs typeface="Calibri" panose="020F0502020204030204" pitchFamily="34" charset="0"/>
              </a:rPr>
              <a:t>que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459571" y="1872939"/>
            <a:ext cx="5692584" cy="1938992"/>
          </a:xfrm>
          <a:prstGeom prst="rect">
            <a:avLst/>
          </a:prstGeom>
        </p:spPr>
        <p:txBody>
          <a:bodyPr wrap="none">
            <a:spAutoFit/>
          </a:bodyPr>
          <a:lstStyle/>
          <a:p>
            <a:r>
              <a:rPr lang="en-GB" sz="12000" dirty="0" err="1">
                <a:solidFill>
                  <a:srgbClr val="115076"/>
                </a:solidFill>
                <a:latin typeface="Century Gothic" panose="020B0502020202020204" pitchFamily="34" charset="0"/>
                <a:cs typeface="Calibri" panose="020F0502020204030204" pitchFamily="34" charset="0"/>
              </a:rPr>
              <a:t>por</a:t>
            </a:r>
            <a:r>
              <a:rPr lang="en-GB" sz="12000" dirty="0" err="1">
                <a:solidFill>
                  <a:srgbClr val="E56700"/>
                </a:solidFill>
                <a:latin typeface="Century Gothic" panose="020B0502020202020204" pitchFamily="34" charset="0"/>
                <a:cs typeface="Calibri" panose="020F0502020204030204" pitchFamily="34" charset="0"/>
              </a:rPr>
              <a:t>que</a:t>
            </a:r>
            <a:endParaRPr lang="en-GB" sz="12000" dirty="0">
              <a:solidFill>
                <a:srgbClr val="E56700"/>
              </a:solidFill>
            </a:endParaRPr>
          </a:p>
        </p:txBody>
      </p:sp>
    </p:spTree>
    <p:extLst>
      <p:ext uri="{BB962C8B-B14F-4D97-AF65-F5344CB8AC3E}">
        <p14:creationId xmlns:p14="http://schemas.microsoft.com/office/powerpoint/2010/main" val="122112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que_porq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que</a:t>
            </a:r>
            <a:endParaRPr lang="en-GB" sz="12000" b="0" dirty="0"/>
          </a:p>
        </p:txBody>
      </p:sp>
      <p:sp>
        <p:nvSpPr>
          <p:cNvPr id="4" name="Rounded Rectangle 3" descr="rectangle"/>
          <p:cNvSpPr/>
          <p:nvPr/>
        </p:nvSpPr>
        <p:spPr>
          <a:xfrm>
            <a:off x="4389120" y="1861090"/>
            <a:ext cx="3502661" cy="2844265"/>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372738" y="2648356"/>
            <a:ext cx="3591565"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por</a:t>
            </a:r>
            <a:r>
              <a:rPr lang="es-CO" sz="6000" dirty="0">
                <a:solidFill>
                  <a:srgbClr val="E87D1E"/>
                </a:solidFill>
                <a:latin typeface="Century Gothic" panose="020B0502020202020204" pitchFamily="34" charset="0"/>
                <a:cs typeface="Calibri" panose="020F0502020204030204" pitchFamily="34" charset="0"/>
              </a:rPr>
              <a:t>que</a:t>
            </a:r>
          </a:p>
        </p:txBody>
      </p:sp>
      <p:sp>
        <p:nvSpPr>
          <p:cNvPr id="23" name="TextBox 22"/>
          <p:cNvSpPr txBox="1"/>
          <p:nvPr/>
        </p:nvSpPr>
        <p:spPr>
          <a:xfrm>
            <a:off x="4931873" y="3529529"/>
            <a:ext cx="2526594"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cs typeface="Calibri" panose="020F0502020204030204" pitchFamily="34" charset="0"/>
              </a:rPr>
              <a:t>[because]</a:t>
            </a:r>
          </a:p>
        </p:txBody>
      </p:sp>
      <p:sp>
        <p:nvSpPr>
          <p:cNvPr id="9" name="TextBox 8"/>
          <p:cNvSpPr txBox="1"/>
          <p:nvPr/>
        </p:nvSpPr>
        <p:spPr>
          <a:xfrm>
            <a:off x="869327" y="178402"/>
            <a:ext cx="292947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par</a:t>
            </a:r>
            <a:r>
              <a:rPr lang="es-CO" sz="6000" dirty="0">
                <a:solidFill>
                  <a:srgbClr val="E87D1E"/>
                </a:solidFill>
                <a:latin typeface="Century Gothic" panose="020B0502020202020204" pitchFamily="34" charset="0"/>
                <a:cs typeface="Calibri" panose="020F0502020204030204" pitchFamily="34" charset="0"/>
              </a:rPr>
              <a:t>que</a:t>
            </a:r>
          </a:p>
        </p:txBody>
      </p:sp>
      <p:pic>
        <p:nvPicPr>
          <p:cNvPr id="14344" name="Picture 8" descr="a par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7193" y="1207507"/>
            <a:ext cx="2420721" cy="14685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41285" y="3390394"/>
            <a:ext cx="2929470" cy="1015663"/>
          </a:xfrm>
          <a:prstGeom prst="rect">
            <a:avLst/>
          </a:prstGeom>
          <a:noFill/>
        </p:spPr>
        <p:txBody>
          <a:bodyPr wrap="square" rtlCol="0">
            <a:spAutoFit/>
          </a:bodyPr>
          <a:lstStyle/>
          <a:p>
            <a:pPr algn="ctr"/>
            <a:r>
              <a:rPr lang="es-CO" sz="6000" b="1" dirty="0">
                <a:solidFill>
                  <a:srgbClr val="E87D1E"/>
                </a:solidFill>
                <a:latin typeface="Century Gothic" panose="020B0502020202020204" pitchFamily="34" charset="0"/>
                <a:cs typeface="Calibri" panose="020F0502020204030204" pitchFamily="34" charset="0"/>
              </a:rPr>
              <a:t>¿</a:t>
            </a:r>
            <a:r>
              <a:rPr lang="es-CO" sz="6000" dirty="0">
                <a:solidFill>
                  <a:srgbClr val="E87D1E"/>
                </a:solidFill>
                <a:latin typeface="Century Gothic" panose="020B0502020202020204" pitchFamily="34" charset="0"/>
                <a:cs typeface="Calibri" panose="020F0502020204030204" pitchFamily="34" charset="0"/>
              </a:rPr>
              <a:t>qué</a:t>
            </a:r>
            <a:r>
              <a:rPr lang="es-CO" sz="6000" b="1" dirty="0">
                <a:solidFill>
                  <a:srgbClr val="E87D1E"/>
                </a:solidFill>
                <a:latin typeface="Century Gothic" panose="020B0502020202020204" pitchFamily="34" charset="0"/>
                <a:cs typeface="Calibri" panose="020F0502020204030204" pitchFamily="34" charset="0"/>
              </a:rPr>
              <a:t>?</a:t>
            </a:r>
          </a:p>
        </p:txBody>
      </p:sp>
      <p:pic>
        <p:nvPicPr>
          <p:cNvPr id="21" name="Picture 20" descr="a person with a hand to their ear and a question mark next to their hea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94155" y="4404428"/>
            <a:ext cx="1694906" cy="1750462"/>
          </a:xfrm>
          <a:prstGeom prst="rect">
            <a:avLst/>
          </a:prstGeom>
        </p:spPr>
      </p:pic>
      <p:sp>
        <p:nvSpPr>
          <p:cNvPr id="10" name="TextBox 9"/>
          <p:cNvSpPr txBox="1"/>
          <p:nvPr/>
        </p:nvSpPr>
        <p:spPr>
          <a:xfrm>
            <a:off x="4325745" y="4820217"/>
            <a:ext cx="354051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dar</a:t>
            </a:r>
          </a:p>
        </p:txBody>
      </p:sp>
      <p:sp>
        <p:nvSpPr>
          <p:cNvPr id="20" name="TextBox 19"/>
          <p:cNvSpPr txBox="1"/>
          <p:nvPr/>
        </p:nvSpPr>
        <p:spPr>
          <a:xfrm>
            <a:off x="4084464" y="5690011"/>
            <a:ext cx="4107470" cy="523220"/>
          </a:xfrm>
          <a:prstGeom prst="rect">
            <a:avLst/>
          </a:prstGeom>
          <a:noFill/>
        </p:spPr>
        <p:txBody>
          <a:bodyPr wrap="square" rtlCol="0">
            <a:spAutoFit/>
          </a:bodyPr>
          <a:lstStyle/>
          <a:p>
            <a:r>
              <a:rPr lang="en-GB" sz="2800" dirty="0">
                <a:solidFill>
                  <a:srgbClr val="115076"/>
                </a:solidFill>
                <a:latin typeface="Century Gothic" panose="020B0502020202020204" pitchFamily="34" charset="0"/>
                <a:cs typeface="Calibri" panose="020F0502020204030204" pitchFamily="34" charset="0"/>
              </a:rPr>
              <a:t>[to meet up; stay; suit]</a:t>
            </a:r>
          </a:p>
        </p:txBody>
      </p:sp>
      <p:sp>
        <p:nvSpPr>
          <p:cNvPr id="8" name="TextBox 7"/>
          <p:cNvSpPr txBox="1"/>
          <p:nvPr/>
        </p:nvSpPr>
        <p:spPr>
          <a:xfrm>
            <a:off x="8122354" y="189384"/>
            <a:ext cx="391160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pe</a:t>
            </a: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ño</a:t>
            </a:r>
          </a:p>
        </p:txBody>
      </p:sp>
      <p:grpSp>
        <p:nvGrpSpPr>
          <p:cNvPr id="3" name="Group 2" descr="an elephant and an arrow pointing to the ant. "/>
          <p:cNvGrpSpPr/>
          <p:nvPr/>
        </p:nvGrpSpPr>
        <p:grpSpPr>
          <a:xfrm>
            <a:off x="8793764" y="1404884"/>
            <a:ext cx="2338227" cy="1487010"/>
            <a:chOff x="7943199" y="3138918"/>
            <a:chExt cx="2481308" cy="1578003"/>
          </a:xfrm>
        </p:grpSpPr>
        <p:pic>
          <p:nvPicPr>
            <p:cNvPr id="14338" name="Picture 2" descr="the an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43199" y="4402667"/>
              <a:ext cx="400424" cy="2856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he elephan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43623" y="3138918"/>
              <a:ext cx="2080884" cy="1578003"/>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a:off x="8148662" y="3548679"/>
              <a:ext cx="0" cy="758479"/>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8688102" y="3388765"/>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rer</a:t>
            </a:r>
          </a:p>
        </p:txBody>
      </p:sp>
      <p:sp>
        <p:nvSpPr>
          <p:cNvPr id="18" name="TextBox 17"/>
          <p:cNvSpPr txBox="1"/>
          <p:nvPr/>
        </p:nvSpPr>
        <p:spPr>
          <a:xfrm>
            <a:off x="9061658" y="4332107"/>
            <a:ext cx="2263758"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cs typeface="Calibri" panose="020F0502020204030204" pitchFamily="34" charset="0"/>
              </a:rPr>
              <a:t>[to want]</a:t>
            </a:r>
          </a:p>
        </p:txBody>
      </p:sp>
    </p:spTree>
    <p:extLst>
      <p:ext uri="{BB962C8B-B14F-4D97-AF65-F5344CB8AC3E}">
        <p14:creationId xmlns:p14="http://schemas.microsoft.com/office/powerpoint/2010/main" val="355347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que_porqu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que_parqu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344"/>
                                        </p:tgtEl>
                                        <p:attrNameLst>
                                          <p:attrName>style.visibility</p:attrName>
                                        </p:attrNameLst>
                                      </p:cBhvr>
                                      <p:to>
                                        <p:strVal val="visible"/>
                                      </p:to>
                                    </p:set>
                                    <p:animEffect transition="in" filter="fade">
                                      <p:cBhvr>
                                        <p:cTn id="28" dur="500"/>
                                        <p:tgtEl>
                                          <p:spTgt spid="14344"/>
                                        </p:tgtEl>
                                      </p:cBhvr>
                                    </p:animEffect>
                                  </p:childTnLst>
                                  <p:subTnLst>
                                    <p:audio>
                                      <p:cMediaNode>
                                        <p:cTn display="0" masterRel="sameClick">
                                          <p:stCondLst>
                                            <p:cond evt="begin" delay="0">
                                              <p:tn val="26"/>
                                            </p:cond>
                                          </p:stCondLst>
                                          <p:endCondLst>
                                            <p:cond evt="onStopAudio" delay="0">
                                              <p:tgtEl>
                                                <p:sldTgt/>
                                              </p:tgtEl>
                                            </p:cond>
                                          </p:endCondLst>
                                        </p:cTn>
                                        <p:tgtEl>
                                          <p:sndTgt r:embed="rId5" name="que_parqu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que_pequen%CC%83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6" name="que_pequen%CC%83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que_que%CC%81.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7" name="que_que%CC%81.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8" name="que_queda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8" name="que_queda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9" name="que_quer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subTnLst>
                                    <p:audio>
                                      <p:cMediaNode>
                                        <p:cTn display="0" masterRel="sameClick">
                                          <p:stCondLst>
                                            <p:cond evt="begin" delay="0">
                                              <p:tn val="66"/>
                                            </p:cond>
                                          </p:stCondLst>
                                          <p:endCondLst>
                                            <p:cond evt="onStopAudio" delay="0">
                                              <p:tgtEl>
                                                <p:sldTgt/>
                                              </p:tgtEl>
                                            </p:cond>
                                          </p:endCondLst>
                                        </p:cTn>
                                        <p:tgtEl>
                                          <p:sndTgt r:embed="rId9" name="que_quer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23" grpId="0"/>
      <p:bldP spid="9" grpId="0"/>
      <p:bldP spid="11" grpId="0"/>
      <p:bldP spid="10" grpId="0"/>
      <p:bldP spid="20" grpId="0"/>
      <p:bldP spid="8" grpId="0"/>
      <p:bldP spid="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que</a:t>
            </a:r>
            <a:endParaRPr lang="en-GB" sz="12000" b="0" dirty="0"/>
          </a:p>
        </p:txBody>
      </p:sp>
      <p:sp>
        <p:nvSpPr>
          <p:cNvPr id="4" name="Rounded Rectangle 3" descr="rectangle"/>
          <p:cNvSpPr/>
          <p:nvPr/>
        </p:nvSpPr>
        <p:spPr>
          <a:xfrm>
            <a:off x="4389120" y="1861090"/>
            <a:ext cx="3502661" cy="2844265"/>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372738" y="2648356"/>
            <a:ext cx="3591565"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por</a:t>
            </a:r>
            <a:r>
              <a:rPr lang="es-CO" sz="6000" dirty="0">
                <a:solidFill>
                  <a:srgbClr val="E87D1E"/>
                </a:solidFill>
                <a:latin typeface="Century Gothic" panose="020B0502020202020204" pitchFamily="34" charset="0"/>
                <a:cs typeface="Calibri" panose="020F0502020204030204" pitchFamily="34" charset="0"/>
              </a:rPr>
              <a:t>que</a:t>
            </a:r>
          </a:p>
        </p:txBody>
      </p:sp>
      <p:sp>
        <p:nvSpPr>
          <p:cNvPr id="9" name="TextBox 8"/>
          <p:cNvSpPr txBox="1"/>
          <p:nvPr/>
        </p:nvSpPr>
        <p:spPr>
          <a:xfrm>
            <a:off x="869327" y="178402"/>
            <a:ext cx="292947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par</a:t>
            </a:r>
            <a:r>
              <a:rPr lang="es-CO" sz="6000" dirty="0">
                <a:solidFill>
                  <a:srgbClr val="E87D1E"/>
                </a:solidFill>
                <a:latin typeface="Century Gothic" panose="020B0502020202020204" pitchFamily="34" charset="0"/>
                <a:cs typeface="Calibri" panose="020F0502020204030204" pitchFamily="34" charset="0"/>
              </a:rPr>
              <a:t>que</a:t>
            </a:r>
          </a:p>
        </p:txBody>
      </p:sp>
      <p:sp>
        <p:nvSpPr>
          <p:cNvPr id="11" name="TextBox 10"/>
          <p:cNvSpPr txBox="1"/>
          <p:nvPr/>
        </p:nvSpPr>
        <p:spPr>
          <a:xfrm>
            <a:off x="541285" y="3390394"/>
            <a:ext cx="2929470" cy="1015663"/>
          </a:xfrm>
          <a:prstGeom prst="rect">
            <a:avLst/>
          </a:prstGeom>
          <a:noFill/>
        </p:spPr>
        <p:txBody>
          <a:bodyPr wrap="square" rtlCol="0">
            <a:spAutoFit/>
          </a:bodyPr>
          <a:lstStyle/>
          <a:p>
            <a:pPr algn="ctr"/>
            <a:r>
              <a:rPr lang="es-CO" sz="6000" b="1" dirty="0">
                <a:solidFill>
                  <a:srgbClr val="E87D1E"/>
                </a:solidFill>
                <a:latin typeface="Century Gothic" panose="020B0502020202020204" pitchFamily="34" charset="0"/>
                <a:cs typeface="Calibri" panose="020F0502020204030204" pitchFamily="34" charset="0"/>
              </a:rPr>
              <a:t>¿</a:t>
            </a:r>
            <a:r>
              <a:rPr lang="es-CO" sz="6000" dirty="0">
                <a:solidFill>
                  <a:srgbClr val="E87D1E"/>
                </a:solidFill>
                <a:latin typeface="Century Gothic" panose="020B0502020202020204" pitchFamily="34" charset="0"/>
                <a:cs typeface="Calibri" panose="020F0502020204030204" pitchFamily="34" charset="0"/>
              </a:rPr>
              <a:t>qué</a:t>
            </a:r>
            <a:r>
              <a:rPr lang="es-CO" sz="6000" b="1" dirty="0">
                <a:solidFill>
                  <a:srgbClr val="E87D1E"/>
                </a:solidFill>
                <a:latin typeface="Century Gothic" panose="020B0502020202020204" pitchFamily="34" charset="0"/>
                <a:cs typeface="Calibri" panose="020F0502020204030204" pitchFamily="34" charset="0"/>
              </a:rPr>
              <a:t>?</a:t>
            </a:r>
          </a:p>
        </p:txBody>
      </p:sp>
      <p:sp>
        <p:nvSpPr>
          <p:cNvPr id="10" name="TextBox 9"/>
          <p:cNvSpPr txBox="1"/>
          <p:nvPr/>
        </p:nvSpPr>
        <p:spPr>
          <a:xfrm>
            <a:off x="4325745" y="4820217"/>
            <a:ext cx="354051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dar</a:t>
            </a:r>
          </a:p>
        </p:txBody>
      </p:sp>
      <p:sp>
        <p:nvSpPr>
          <p:cNvPr id="8" name="TextBox 7"/>
          <p:cNvSpPr txBox="1"/>
          <p:nvPr/>
        </p:nvSpPr>
        <p:spPr>
          <a:xfrm>
            <a:off x="8122354" y="189384"/>
            <a:ext cx="391160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pe</a:t>
            </a: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ño</a:t>
            </a:r>
          </a:p>
        </p:txBody>
      </p:sp>
      <p:sp>
        <p:nvSpPr>
          <p:cNvPr id="7" name="TextBox 6"/>
          <p:cNvSpPr txBox="1"/>
          <p:nvPr/>
        </p:nvSpPr>
        <p:spPr>
          <a:xfrm>
            <a:off x="8688102" y="3388765"/>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rer</a:t>
            </a:r>
          </a:p>
        </p:txBody>
      </p:sp>
    </p:spTree>
    <p:extLst>
      <p:ext uri="{BB962C8B-B14F-4D97-AF65-F5344CB8AC3E}">
        <p14:creationId xmlns:p14="http://schemas.microsoft.com/office/powerpoint/2010/main" val="122255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que_porqu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que_parqu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que_pequen%CC%83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7" name="que_que%CC%81.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8" name="que_queda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que_quer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11" grpId="0"/>
      <p:bldP spid="10" grpId="0"/>
      <p:bldP spid="8"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que</a:t>
            </a:r>
            <a:endParaRPr lang="en-GB" sz="12000" b="0" dirty="0"/>
          </a:p>
        </p:txBody>
      </p:sp>
      <p:sp>
        <p:nvSpPr>
          <p:cNvPr id="4" name="Rounded Rectangle 3" descr="rectangle"/>
          <p:cNvSpPr/>
          <p:nvPr/>
        </p:nvSpPr>
        <p:spPr>
          <a:xfrm>
            <a:off x="4389120" y="1861090"/>
            <a:ext cx="3502661" cy="2844265"/>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372738" y="2648356"/>
            <a:ext cx="3591565"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por</a:t>
            </a:r>
            <a:r>
              <a:rPr lang="es-CO" sz="6000" dirty="0">
                <a:solidFill>
                  <a:srgbClr val="E87D1E"/>
                </a:solidFill>
                <a:latin typeface="Century Gothic" panose="020B0502020202020204" pitchFamily="34" charset="0"/>
                <a:cs typeface="Calibri" panose="020F0502020204030204" pitchFamily="34" charset="0"/>
              </a:rPr>
              <a:t>que</a:t>
            </a:r>
          </a:p>
        </p:txBody>
      </p:sp>
      <p:sp>
        <p:nvSpPr>
          <p:cNvPr id="9" name="TextBox 8"/>
          <p:cNvSpPr txBox="1"/>
          <p:nvPr/>
        </p:nvSpPr>
        <p:spPr>
          <a:xfrm>
            <a:off x="869327" y="178402"/>
            <a:ext cx="292947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par</a:t>
            </a:r>
            <a:r>
              <a:rPr lang="es-CO" sz="6000" dirty="0">
                <a:solidFill>
                  <a:srgbClr val="E87D1E"/>
                </a:solidFill>
                <a:latin typeface="Century Gothic" panose="020B0502020202020204" pitchFamily="34" charset="0"/>
                <a:cs typeface="Calibri" panose="020F0502020204030204" pitchFamily="34" charset="0"/>
              </a:rPr>
              <a:t>que</a:t>
            </a:r>
          </a:p>
        </p:txBody>
      </p:sp>
      <p:sp>
        <p:nvSpPr>
          <p:cNvPr id="11" name="TextBox 10"/>
          <p:cNvSpPr txBox="1"/>
          <p:nvPr/>
        </p:nvSpPr>
        <p:spPr>
          <a:xfrm>
            <a:off x="541285" y="3390394"/>
            <a:ext cx="2929470" cy="1015663"/>
          </a:xfrm>
          <a:prstGeom prst="rect">
            <a:avLst/>
          </a:prstGeom>
          <a:noFill/>
        </p:spPr>
        <p:txBody>
          <a:bodyPr wrap="square" rtlCol="0">
            <a:spAutoFit/>
          </a:bodyPr>
          <a:lstStyle/>
          <a:p>
            <a:pPr algn="ctr"/>
            <a:r>
              <a:rPr lang="es-CO" sz="6000" b="1" dirty="0">
                <a:solidFill>
                  <a:srgbClr val="E87D1E"/>
                </a:solidFill>
                <a:latin typeface="Century Gothic" panose="020B0502020202020204" pitchFamily="34" charset="0"/>
                <a:cs typeface="Calibri" panose="020F0502020204030204" pitchFamily="34" charset="0"/>
              </a:rPr>
              <a:t>¿</a:t>
            </a:r>
            <a:r>
              <a:rPr lang="es-CO" sz="6000" dirty="0">
                <a:solidFill>
                  <a:srgbClr val="E87D1E"/>
                </a:solidFill>
                <a:latin typeface="Century Gothic" panose="020B0502020202020204" pitchFamily="34" charset="0"/>
                <a:cs typeface="Calibri" panose="020F0502020204030204" pitchFamily="34" charset="0"/>
              </a:rPr>
              <a:t>qué</a:t>
            </a:r>
            <a:r>
              <a:rPr lang="es-CO" sz="6000" b="1" dirty="0">
                <a:solidFill>
                  <a:srgbClr val="E87D1E"/>
                </a:solidFill>
                <a:latin typeface="Century Gothic" panose="020B0502020202020204" pitchFamily="34" charset="0"/>
                <a:cs typeface="Calibri" panose="020F0502020204030204" pitchFamily="34" charset="0"/>
              </a:rPr>
              <a:t>?</a:t>
            </a:r>
          </a:p>
        </p:txBody>
      </p:sp>
      <p:sp>
        <p:nvSpPr>
          <p:cNvPr id="10" name="TextBox 9"/>
          <p:cNvSpPr txBox="1"/>
          <p:nvPr/>
        </p:nvSpPr>
        <p:spPr>
          <a:xfrm>
            <a:off x="4325745" y="4820217"/>
            <a:ext cx="354051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dar</a:t>
            </a:r>
          </a:p>
        </p:txBody>
      </p:sp>
      <p:sp>
        <p:nvSpPr>
          <p:cNvPr id="8" name="TextBox 7"/>
          <p:cNvSpPr txBox="1"/>
          <p:nvPr/>
        </p:nvSpPr>
        <p:spPr>
          <a:xfrm>
            <a:off x="8122354" y="189384"/>
            <a:ext cx="391160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pe</a:t>
            </a: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ño</a:t>
            </a:r>
          </a:p>
        </p:txBody>
      </p:sp>
      <p:sp>
        <p:nvSpPr>
          <p:cNvPr id="7" name="TextBox 6"/>
          <p:cNvSpPr txBox="1"/>
          <p:nvPr/>
        </p:nvSpPr>
        <p:spPr>
          <a:xfrm>
            <a:off x="8688102" y="3388765"/>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rer</a:t>
            </a:r>
          </a:p>
        </p:txBody>
      </p:sp>
    </p:spTree>
    <p:extLst>
      <p:ext uri="{BB962C8B-B14F-4D97-AF65-F5344CB8AC3E}">
        <p14:creationId xmlns:p14="http://schemas.microsoft.com/office/powerpoint/2010/main" val="195187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11" grpId="0"/>
      <p:bldP spid="10" grpId="0"/>
      <p:bldP spid="8"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A0973B-A353-4158-B464-EB63ACD2B4EC}"/>
              </a:ext>
            </a:extLst>
          </p:cNvPr>
          <p:cNvSpPr/>
          <p:nvPr/>
        </p:nvSpPr>
        <p:spPr>
          <a:xfrm>
            <a:off x="10040947" y="2029012"/>
            <a:ext cx="1657825" cy="646331"/>
          </a:xfrm>
          <a:prstGeom prst="rect">
            <a:avLst/>
          </a:prstGeom>
        </p:spPr>
        <p:txBody>
          <a:bodyPr wrap="none">
            <a:spAutoFit/>
          </a:bodyPr>
          <a:lstStyle/>
          <a:p>
            <a:pPr algn="ctr">
              <a:defRPr/>
            </a:pPr>
            <a:r>
              <a:rPr lang="en-GB" sz="3600" dirty="0" err="1">
                <a:solidFill>
                  <a:schemeClr val="accent2"/>
                </a:solidFill>
                <a:latin typeface="Century Gothic" panose="020B0502020202020204" pitchFamily="34" charset="0"/>
              </a:rPr>
              <a:t>que</a:t>
            </a:r>
            <a:r>
              <a:rPr lang="en-GB" sz="3600" dirty="0" err="1">
                <a:solidFill>
                  <a:srgbClr val="002060"/>
                </a:solidFill>
                <a:latin typeface="Century Gothic" panose="020B0502020202020204" pitchFamily="34" charset="0"/>
              </a:rPr>
              <a:t>rer</a:t>
            </a:r>
            <a:endParaRPr lang="en-GB" sz="3600" dirty="0">
              <a:solidFill>
                <a:srgbClr val="002060"/>
              </a:solidFill>
              <a:latin typeface="Century Gothic" panose="020B0502020202020204" pitchFamily="34" charset="0"/>
            </a:endParaRPr>
          </a:p>
        </p:txBody>
      </p:sp>
      <p:sp>
        <p:nvSpPr>
          <p:cNvPr id="10" name="TextBox 9">
            <a:extLst>
              <a:ext uri="{FF2B5EF4-FFF2-40B4-BE49-F238E27FC236}">
                <a16:creationId xmlns:a16="http://schemas.microsoft.com/office/drawing/2014/main" id="{0561C448-91B6-4156-9441-9859C5281397}"/>
              </a:ext>
            </a:extLst>
          </p:cNvPr>
          <p:cNvSpPr txBox="1"/>
          <p:nvPr/>
        </p:nvSpPr>
        <p:spPr>
          <a:xfrm>
            <a:off x="587625" y="2569243"/>
            <a:ext cx="2278188" cy="646331"/>
          </a:xfrm>
          <a:prstGeom prst="rect">
            <a:avLst/>
          </a:prstGeom>
          <a:noFill/>
        </p:spPr>
        <p:txBody>
          <a:bodyPr wrap="none" rtlCol="0">
            <a:spAutoFit/>
          </a:bodyPr>
          <a:lstStyle/>
          <a:p>
            <a:pPr algn="ctr"/>
            <a:r>
              <a:rPr lang="en-GB" sz="3600" dirty="0" err="1">
                <a:solidFill>
                  <a:srgbClr val="002060"/>
                </a:solidFill>
                <a:latin typeface="Century Gothic" panose="020B0502020202020204" pitchFamily="34" charset="0"/>
              </a:rPr>
              <a:t>pe</a:t>
            </a:r>
            <a:r>
              <a:rPr lang="en-GB" sz="3600" dirty="0" err="1">
                <a:solidFill>
                  <a:schemeClr val="accent2"/>
                </a:solidFill>
                <a:latin typeface="Century Gothic" panose="020B0502020202020204" pitchFamily="34" charset="0"/>
              </a:rPr>
              <a:t>que</a:t>
            </a:r>
            <a:r>
              <a:rPr lang="en-GB" sz="3600" dirty="0" err="1">
                <a:solidFill>
                  <a:srgbClr val="002060"/>
                </a:solidFill>
                <a:latin typeface="Century Gothic" panose="020B0502020202020204" pitchFamily="34" charset="0"/>
              </a:rPr>
              <a:t>ño</a:t>
            </a:r>
            <a:endParaRPr lang="en-GB" sz="3600"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8D4611F5-7CE5-4852-B2F2-C6DE8BED7F4B}"/>
              </a:ext>
            </a:extLst>
          </p:cNvPr>
          <p:cNvSpPr txBox="1"/>
          <p:nvPr/>
        </p:nvSpPr>
        <p:spPr>
          <a:xfrm>
            <a:off x="94135" y="1449707"/>
            <a:ext cx="48763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A</a:t>
            </a:r>
          </a:p>
        </p:txBody>
      </p:sp>
      <p:sp>
        <p:nvSpPr>
          <p:cNvPr id="13" name="TextBox 12">
            <a:extLst>
              <a:ext uri="{FF2B5EF4-FFF2-40B4-BE49-F238E27FC236}">
                <a16:creationId xmlns:a16="http://schemas.microsoft.com/office/drawing/2014/main" id="{CE84A744-6689-4752-8B03-472B095B6B67}"/>
              </a:ext>
            </a:extLst>
          </p:cNvPr>
          <p:cNvSpPr txBox="1"/>
          <p:nvPr/>
        </p:nvSpPr>
        <p:spPr>
          <a:xfrm>
            <a:off x="362466" y="4141754"/>
            <a:ext cx="397866"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E</a:t>
            </a:r>
          </a:p>
        </p:txBody>
      </p:sp>
      <p:sp>
        <p:nvSpPr>
          <p:cNvPr id="14" name="TextBox 13">
            <a:extLst>
              <a:ext uri="{FF2B5EF4-FFF2-40B4-BE49-F238E27FC236}">
                <a16:creationId xmlns:a16="http://schemas.microsoft.com/office/drawing/2014/main" id="{2E27BF74-7D6B-46EB-844C-2681CD003020}"/>
              </a:ext>
            </a:extLst>
          </p:cNvPr>
          <p:cNvSpPr txBox="1"/>
          <p:nvPr/>
        </p:nvSpPr>
        <p:spPr>
          <a:xfrm>
            <a:off x="4061177" y="1367996"/>
            <a:ext cx="42351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B</a:t>
            </a:r>
          </a:p>
        </p:txBody>
      </p:sp>
      <p:sp>
        <p:nvSpPr>
          <p:cNvPr id="15" name="TextBox 14">
            <a:extLst>
              <a:ext uri="{FF2B5EF4-FFF2-40B4-BE49-F238E27FC236}">
                <a16:creationId xmlns:a16="http://schemas.microsoft.com/office/drawing/2014/main" id="{B7D840E7-8499-4CDF-8309-65030C9A4B6E}"/>
              </a:ext>
            </a:extLst>
          </p:cNvPr>
          <p:cNvSpPr txBox="1"/>
          <p:nvPr/>
        </p:nvSpPr>
        <p:spPr>
          <a:xfrm>
            <a:off x="9329164" y="1222724"/>
            <a:ext cx="47160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D</a:t>
            </a:r>
          </a:p>
        </p:txBody>
      </p:sp>
      <p:sp>
        <p:nvSpPr>
          <p:cNvPr id="18" name="Rectangle 17">
            <a:hlinkClick r:id="" action="ppaction://noaction">
              <a:snd r:embed="rId3" name="querer.wav"/>
            </a:hlinkClick>
            <a:extLst>
              <a:ext uri="{FF2B5EF4-FFF2-40B4-BE49-F238E27FC236}">
                <a16:creationId xmlns:a16="http://schemas.microsoft.com/office/drawing/2014/main" id="{A15F6F9C-6B3B-45AA-B393-2936715AEAD2}"/>
              </a:ext>
            </a:extLst>
          </p:cNvPr>
          <p:cNvSpPr/>
          <p:nvPr/>
        </p:nvSpPr>
        <p:spPr>
          <a:xfrm>
            <a:off x="9879993" y="1280289"/>
            <a:ext cx="2234906" cy="646331"/>
          </a:xfrm>
          <a:prstGeom prst="rect">
            <a:avLst/>
          </a:prstGeom>
          <a:solidFill>
            <a:schemeClr val="accent2">
              <a:lumMod val="40000"/>
              <a:lumOff val="60000"/>
            </a:schemeClr>
          </a:solidFill>
          <a:ln>
            <a:solidFill>
              <a:srgbClr val="002060"/>
            </a:solidFill>
          </a:ln>
        </p:spPr>
        <p:txBody>
          <a:bodyPr wrap="none">
            <a:spAutoFit/>
          </a:bodyPr>
          <a:lstStyle/>
          <a:p>
            <a:pPr algn="ctr"/>
            <a:r>
              <a:rPr lang="en-GB" sz="3600" dirty="0">
                <a:solidFill>
                  <a:srgbClr val="002060"/>
                </a:solidFill>
                <a:latin typeface="Century Gothic" panose="020B0502020202020204" pitchFamily="34" charset="0"/>
              </a:rPr>
              <a:t>[to want]</a:t>
            </a:r>
          </a:p>
        </p:txBody>
      </p:sp>
      <p:grpSp>
        <p:nvGrpSpPr>
          <p:cNvPr id="19" name="Group 18">
            <a:extLst>
              <a:ext uri="{FF2B5EF4-FFF2-40B4-BE49-F238E27FC236}">
                <a16:creationId xmlns:a16="http://schemas.microsoft.com/office/drawing/2014/main" id="{1473A6A4-FA51-4B4A-A295-1EE666E21C87}"/>
              </a:ext>
            </a:extLst>
          </p:cNvPr>
          <p:cNvGrpSpPr/>
          <p:nvPr/>
        </p:nvGrpSpPr>
        <p:grpSpPr>
          <a:xfrm>
            <a:off x="673866" y="1360796"/>
            <a:ext cx="1696214" cy="1232858"/>
            <a:chOff x="549620" y="840706"/>
            <a:chExt cx="1696214" cy="1232858"/>
          </a:xfrm>
        </p:grpSpPr>
        <p:pic>
          <p:nvPicPr>
            <p:cNvPr id="20" name="Picture 2" descr="http://www.clker.com/cliparts/d/7/1/f/1194985444514621050formichina_architetto_fr_01.svg.hi.png">
              <a:extLst>
                <a:ext uri="{FF2B5EF4-FFF2-40B4-BE49-F238E27FC236}">
                  <a16:creationId xmlns:a16="http://schemas.microsoft.com/office/drawing/2014/main" id="{4EB81525-6F8A-4112-AC2F-3488B26C0C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620" y="1804399"/>
              <a:ext cx="377334" cy="2691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ker.com/cliparts/7/3/2/b/1194985487751649846contour_elephant.svg.hi.png">
              <a:hlinkClick r:id="" action="ppaction://noaction">
                <a:snd r:embed="rId5" name="pequeno.wav"/>
              </a:hlinkClick>
              <a:extLst>
                <a:ext uri="{FF2B5EF4-FFF2-40B4-BE49-F238E27FC236}">
                  <a16:creationId xmlns:a16="http://schemas.microsoft.com/office/drawing/2014/main" id="{9D461EB9-FA06-41B3-987B-D1A74AA71D7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4542" y="840706"/>
              <a:ext cx="1341292" cy="1017146"/>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6DC78DB0-DC31-468B-A078-AD48B4F0BE02}"/>
                </a:ext>
              </a:extLst>
            </p:cNvPr>
            <p:cNvCxnSpPr/>
            <p:nvPr/>
          </p:nvCxnSpPr>
          <p:spPr>
            <a:xfrm>
              <a:off x="690113" y="1346224"/>
              <a:ext cx="33972" cy="385043"/>
            </a:xfrm>
            <a:prstGeom prst="straightConnector1">
              <a:avLst/>
            </a:prstGeom>
            <a:ln w="762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pic>
        <p:nvPicPr>
          <p:cNvPr id="23" name="Picture 22">
            <a:hlinkClick r:id="" action="ppaction://noaction">
              <a:snd r:embed="rId7" name="comer.wav"/>
            </a:hlinkClick>
            <a:extLst>
              <a:ext uri="{FF2B5EF4-FFF2-40B4-BE49-F238E27FC236}">
                <a16:creationId xmlns:a16="http://schemas.microsoft.com/office/drawing/2014/main" id="{A998EAD0-2F6C-43CB-A7EB-81F49F7041B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76" r="16346"/>
          <a:stretch/>
        </p:blipFill>
        <p:spPr>
          <a:xfrm>
            <a:off x="4521874" y="1216960"/>
            <a:ext cx="854304" cy="1242111"/>
          </a:xfrm>
          <a:prstGeom prst="rect">
            <a:avLst/>
          </a:prstGeom>
        </p:spPr>
      </p:pic>
      <p:sp>
        <p:nvSpPr>
          <p:cNvPr id="24" name="TextBox 23">
            <a:extLst>
              <a:ext uri="{FF2B5EF4-FFF2-40B4-BE49-F238E27FC236}">
                <a16:creationId xmlns:a16="http://schemas.microsoft.com/office/drawing/2014/main" id="{1843C237-9E5C-4E46-BC1C-DFBFF936A949}"/>
              </a:ext>
            </a:extLst>
          </p:cNvPr>
          <p:cNvSpPr txBox="1"/>
          <p:nvPr/>
        </p:nvSpPr>
        <p:spPr>
          <a:xfrm>
            <a:off x="4082809" y="2333758"/>
            <a:ext cx="1657826" cy="646331"/>
          </a:xfrm>
          <a:prstGeom prst="rect">
            <a:avLst/>
          </a:prstGeom>
          <a:noFill/>
        </p:spPr>
        <p:txBody>
          <a:bodyPr wrap="none" rtlCol="0">
            <a:spAutoFit/>
          </a:bodyPr>
          <a:lstStyle/>
          <a:p>
            <a:pPr algn="ctr"/>
            <a:r>
              <a:rPr lang="en-GB" sz="3600" dirty="0">
                <a:solidFill>
                  <a:schemeClr val="accent2"/>
                </a:solidFill>
                <a:latin typeface="Century Gothic" panose="020B0502020202020204" pitchFamily="34" charset="0"/>
              </a:rPr>
              <a:t>co</a:t>
            </a:r>
            <a:r>
              <a:rPr lang="en-GB" sz="3600" dirty="0">
                <a:solidFill>
                  <a:srgbClr val="002060"/>
                </a:solidFill>
                <a:latin typeface="Century Gothic" panose="020B0502020202020204" pitchFamily="34" charset="0"/>
              </a:rPr>
              <a:t>mer</a:t>
            </a:r>
          </a:p>
        </p:txBody>
      </p:sp>
      <p:sp>
        <p:nvSpPr>
          <p:cNvPr id="26" name="TextBox 25">
            <a:extLst>
              <a:ext uri="{FF2B5EF4-FFF2-40B4-BE49-F238E27FC236}">
                <a16:creationId xmlns:a16="http://schemas.microsoft.com/office/drawing/2014/main" id="{0F438052-131F-4B2A-8397-F9494701C38F}"/>
              </a:ext>
            </a:extLst>
          </p:cNvPr>
          <p:cNvSpPr txBox="1"/>
          <p:nvPr/>
        </p:nvSpPr>
        <p:spPr>
          <a:xfrm>
            <a:off x="757538" y="5362211"/>
            <a:ext cx="2468861" cy="707886"/>
          </a:xfrm>
          <a:prstGeom prst="rect">
            <a:avLst/>
          </a:prstGeom>
          <a:noFill/>
        </p:spPr>
        <p:txBody>
          <a:bodyPr wrap="square" rtlCol="0">
            <a:spAutoFit/>
          </a:bodyPr>
          <a:lstStyle/>
          <a:p>
            <a:r>
              <a:rPr lang="en-GB" sz="4000" dirty="0">
                <a:solidFill>
                  <a:schemeClr val="accent2"/>
                </a:solidFill>
                <a:latin typeface="Century Gothic" panose="020B0502020202020204" pitchFamily="34" charset="0"/>
              </a:rPr>
              <a:t>co</a:t>
            </a:r>
            <a:r>
              <a:rPr lang="en-GB" sz="4000" dirty="0">
                <a:solidFill>
                  <a:srgbClr val="002060"/>
                </a:solidFill>
                <a:latin typeface="Century Gothic" panose="020B0502020202020204" pitchFamily="34" charset="0"/>
              </a:rPr>
              <a:t>che</a:t>
            </a:r>
          </a:p>
        </p:txBody>
      </p:sp>
      <p:pic>
        <p:nvPicPr>
          <p:cNvPr id="27" name="Picture 5" descr="car">
            <a:hlinkClick r:id="" action="ppaction://noaction">
              <a:snd r:embed="rId9" name="coche.wav"/>
            </a:hlinkClick>
            <a:extLst>
              <a:ext uri="{FF2B5EF4-FFF2-40B4-BE49-F238E27FC236}">
                <a16:creationId xmlns:a16="http://schemas.microsoft.com/office/drawing/2014/main" id="{954C9EC3-D2F4-43FE-A562-83363079A0A5}"/>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6894" y="3782846"/>
            <a:ext cx="1906324" cy="130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C905E90D-B8EE-4E43-8DB6-78AC32575D64}"/>
              </a:ext>
            </a:extLst>
          </p:cNvPr>
          <p:cNvSpPr txBox="1"/>
          <p:nvPr/>
        </p:nvSpPr>
        <p:spPr>
          <a:xfrm>
            <a:off x="6758086" y="1340937"/>
            <a:ext cx="505267"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C</a:t>
            </a:r>
          </a:p>
        </p:txBody>
      </p:sp>
      <p:pic>
        <p:nvPicPr>
          <p:cNvPr id="30" name="Picture 29">
            <a:hlinkClick r:id="" action="ppaction://noaction">
              <a:snd r:embed="rId11" name="escuchar.wav"/>
            </a:hlinkClick>
            <a:extLst>
              <a:ext uri="{FF2B5EF4-FFF2-40B4-BE49-F238E27FC236}">
                <a16:creationId xmlns:a16="http://schemas.microsoft.com/office/drawing/2014/main" id="{DDA99FF6-5B6C-4A2F-B2F5-E568D3534575}"/>
              </a:ext>
            </a:extLst>
          </p:cNvPr>
          <p:cNvPicPr>
            <a:picLocks noChangeAspect="1"/>
          </p:cNvPicPr>
          <p:nvPr/>
        </p:nvPicPr>
        <p:blipFill rotWithShape="1">
          <a:blip r:embed="rId12" cstate="print">
            <a:clrChange>
              <a:clrFrom>
                <a:srgbClr val="FCFAFB"/>
              </a:clrFrom>
              <a:clrTo>
                <a:srgbClr val="FCFAFB">
                  <a:alpha val="0"/>
                </a:srgbClr>
              </a:clrTo>
            </a:clrChange>
            <a:extLst>
              <a:ext uri="{28A0092B-C50C-407E-A947-70E740481C1C}">
                <a14:useLocalDpi xmlns:a14="http://schemas.microsoft.com/office/drawing/2010/main" val="0"/>
              </a:ext>
            </a:extLst>
          </a:blip>
          <a:srcRect l="27857" t="1905" r="31123" b="36858"/>
          <a:stretch/>
        </p:blipFill>
        <p:spPr>
          <a:xfrm>
            <a:off x="7373625" y="1199048"/>
            <a:ext cx="1285532" cy="1079501"/>
          </a:xfrm>
          <a:prstGeom prst="rect">
            <a:avLst/>
          </a:prstGeom>
        </p:spPr>
      </p:pic>
      <p:sp>
        <p:nvSpPr>
          <p:cNvPr id="31" name="TextBox 30">
            <a:extLst>
              <a:ext uri="{FF2B5EF4-FFF2-40B4-BE49-F238E27FC236}">
                <a16:creationId xmlns:a16="http://schemas.microsoft.com/office/drawing/2014/main" id="{17DB18D9-9371-4C58-AFA2-5BD6DA85AB19}"/>
              </a:ext>
            </a:extLst>
          </p:cNvPr>
          <p:cNvSpPr txBox="1"/>
          <p:nvPr/>
        </p:nvSpPr>
        <p:spPr>
          <a:xfrm>
            <a:off x="6629317" y="2138842"/>
            <a:ext cx="2795957" cy="707886"/>
          </a:xfrm>
          <a:prstGeom prst="rect">
            <a:avLst/>
          </a:prstGeom>
          <a:noFill/>
        </p:spPr>
        <p:txBody>
          <a:bodyPr wrap="none" rtlCol="0">
            <a:spAutoFit/>
          </a:bodyPr>
          <a:lstStyle/>
          <a:p>
            <a:pPr algn="ctr"/>
            <a:r>
              <a:rPr lang="en-GB" sz="4000" dirty="0">
                <a:solidFill>
                  <a:srgbClr val="002060"/>
                </a:solidFill>
                <a:latin typeface="Century Gothic" panose="020B0502020202020204" pitchFamily="34" charset="0"/>
              </a:rPr>
              <a:t>es </a:t>
            </a:r>
            <a:r>
              <a:rPr lang="en-GB" sz="4000" dirty="0">
                <a:solidFill>
                  <a:schemeClr val="accent2"/>
                </a:solidFill>
                <a:latin typeface="Century Gothic" panose="020B0502020202020204" pitchFamily="34" charset="0"/>
              </a:rPr>
              <a:t>cu </a:t>
            </a:r>
            <a:r>
              <a:rPr lang="en-GB" sz="4000" dirty="0">
                <a:solidFill>
                  <a:srgbClr val="002060"/>
                </a:solidFill>
                <a:latin typeface="Century Gothic" panose="020B0502020202020204" pitchFamily="34" charset="0"/>
              </a:rPr>
              <a:t>char</a:t>
            </a:r>
          </a:p>
        </p:txBody>
      </p:sp>
      <p:sp>
        <p:nvSpPr>
          <p:cNvPr id="33" name="TextBox 32">
            <a:extLst>
              <a:ext uri="{FF2B5EF4-FFF2-40B4-BE49-F238E27FC236}">
                <a16:creationId xmlns:a16="http://schemas.microsoft.com/office/drawing/2014/main" id="{B3FC62AF-F591-4887-9E5A-8A45D94D7A09}"/>
              </a:ext>
            </a:extLst>
          </p:cNvPr>
          <p:cNvSpPr txBox="1"/>
          <p:nvPr/>
        </p:nvSpPr>
        <p:spPr>
          <a:xfrm>
            <a:off x="9344470" y="4141754"/>
            <a:ext cx="463588"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H</a:t>
            </a:r>
          </a:p>
        </p:txBody>
      </p:sp>
      <p:sp>
        <p:nvSpPr>
          <p:cNvPr id="34" name="TextBox 33">
            <a:extLst>
              <a:ext uri="{FF2B5EF4-FFF2-40B4-BE49-F238E27FC236}">
                <a16:creationId xmlns:a16="http://schemas.microsoft.com/office/drawing/2014/main" id="{55CD3F7F-DFC3-4336-9A67-6E94EBF3F9A3}"/>
              </a:ext>
            </a:extLst>
          </p:cNvPr>
          <p:cNvSpPr txBox="1"/>
          <p:nvPr/>
        </p:nvSpPr>
        <p:spPr>
          <a:xfrm>
            <a:off x="7149961" y="4914231"/>
            <a:ext cx="2468861" cy="707886"/>
          </a:xfrm>
          <a:prstGeom prst="rect">
            <a:avLst/>
          </a:prstGeom>
          <a:noFill/>
        </p:spPr>
        <p:txBody>
          <a:bodyPr wrap="square" rtlCol="0">
            <a:spAutoFit/>
          </a:bodyPr>
          <a:lstStyle/>
          <a:p>
            <a:r>
              <a:rPr lang="en-GB" sz="4000" dirty="0">
                <a:solidFill>
                  <a:schemeClr val="accent2"/>
                </a:solidFill>
                <a:latin typeface="Century Gothic" panose="020B0502020202020204" pitchFamily="34" charset="0"/>
              </a:rPr>
              <a:t>co</a:t>
            </a:r>
            <a:r>
              <a:rPr lang="en-GB" sz="4000" dirty="0">
                <a:solidFill>
                  <a:srgbClr val="002060"/>
                </a:solidFill>
                <a:latin typeface="Century Gothic" panose="020B0502020202020204" pitchFamily="34" charset="0"/>
              </a:rPr>
              <a:t>n</a:t>
            </a:r>
          </a:p>
        </p:txBody>
      </p:sp>
      <p:sp>
        <p:nvSpPr>
          <p:cNvPr id="36" name="Rectangle 35">
            <a:hlinkClick r:id="" action="ppaction://noaction">
              <a:snd r:embed="rId13" name="con-2.wav"/>
            </a:hlinkClick>
            <a:extLst>
              <a:ext uri="{FF2B5EF4-FFF2-40B4-BE49-F238E27FC236}">
                <a16:creationId xmlns:a16="http://schemas.microsoft.com/office/drawing/2014/main" id="{DEAB2853-288E-4448-A191-101928F7E9BE}"/>
              </a:ext>
            </a:extLst>
          </p:cNvPr>
          <p:cNvSpPr/>
          <p:nvPr/>
        </p:nvSpPr>
        <p:spPr>
          <a:xfrm>
            <a:off x="7122848" y="4241801"/>
            <a:ext cx="1423788" cy="646331"/>
          </a:xfrm>
          <a:prstGeom prst="rect">
            <a:avLst/>
          </a:prstGeom>
          <a:solidFill>
            <a:schemeClr val="accent2">
              <a:lumMod val="40000"/>
              <a:lumOff val="60000"/>
            </a:schemeClr>
          </a:solidFill>
          <a:ln>
            <a:solidFill>
              <a:srgbClr val="002060"/>
            </a:solidFill>
          </a:ln>
        </p:spPr>
        <p:txBody>
          <a:bodyPr wrap="none">
            <a:spAutoFit/>
          </a:bodyPr>
          <a:lstStyle/>
          <a:p>
            <a:pPr algn="ctr"/>
            <a:r>
              <a:rPr lang="en-GB" sz="3600" dirty="0">
                <a:solidFill>
                  <a:srgbClr val="002060"/>
                </a:solidFill>
                <a:latin typeface="Century Gothic" panose="020B0502020202020204" pitchFamily="34" charset="0"/>
              </a:rPr>
              <a:t>[with]</a:t>
            </a:r>
          </a:p>
        </p:txBody>
      </p:sp>
      <p:sp>
        <p:nvSpPr>
          <p:cNvPr id="37" name="TextBox 36">
            <a:extLst>
              <a:ext uri="{FF2B5EF4-FFF2-40B4-BE49-F238E27FC236}">
                <a16:creationId xmlns:a16="http://schemas.microsoft.com/office/drawing/2014/main" id="{06C76D07-8770-4411-9CA1-B7D99D502119}"/>
              </a:ext>
            </a:extLst>
          </p:cNvPr>
          <p:cNvSpPr txBox="1"/>
          <p:nvPr/>
        </p:nvSpPr>
        <p:spPr>
          <a:xfrm>
            <a:off x="3113673" y="4141756"/>
            <a:ext cx="381836"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F</a:t>
            </a:r>
          </a:p>
        </p:txBody>
      </p:sp>
      <p:sp>
        <p:nvSpPr>
          <p:cNvPr id="38" name="TextBox 37">
            <a:extLst>
              <a:ext uri="{FF2B5EF4-FFF2-40B4-BE49-F238E27FC236}">
                <a16:creationId xmlns:a16="http://schemas.microsoft.com/office/drawing/2014/main" id="{A3F59292-14D4-4A4D-AE79-B4746580C181}"/>
              </a:ext>
            </a:extLst>
          </p:cNvPr>
          <p:cNvSpPr txBox="1"/>
          <p:nvPr/>
        </p:nvSpPr>
        <p:spPr>
          <a:xfrm>
            <a:off x="3694030" y="5349514"/>
            <a:ext cx="2468861" cy="707886"/>
          </a:xfrm>
          <a:prstGeom prst="rect">
            <a:avLst/>
          </a:prstGeom>
          <a:noFill/>
        </p:spPr>
        <p:txBody>
          <a:bodyPr wrap="square" rtlCol="0">
            <a:spAutoFit/>
          </a:bodyPr>
          <a:lstStyle/>
          <a:p>
            <a:r>
              <a:rPr lang="en-GB" sz="4000" dirty="0" err="1">
                <a:solidFill>
                  <a:srgbClr val="002060"/>
                </a:solidFill>
                <a:latin typeface="Century Gothic" panose="020B0502020202020204" pitchFamily="34" charset="0"/>
              </a:rPr>
              <a:t>par</a:t>
            </a:r>
            <a:r>
              <a:rPr lang="en-GB" sz="4000" dirty="0" err="1">
                <a:solidFill>
                  <a:schemeClr val="accent2"/>
                </a:solidFill>
                <a:latin typeface="Century Gothic" panose="020B0502020202020204" pitchFamily="34" charset="0"/>
              </a:rPr>
              <a:t>que</a:t>
            </a:r>
            <a:endParaRPr lang="en-GB" sz="4000" dirty="0">
              <a:solidFill>
                <a:schemeClr val="accent5">
                  <a:lumMod val="75000"/>
                </a:schemeClr>
              </a:solidFill>
              <a:latin typeface="Century Gothic" panose="020B0502020202020204" pitchFamily="34" charset="0"/>
            </a:endParaRPr>
          </a:p>
        </p:txBody>
      </p:sp>
      <p:pic>
        <p:nvPicPr>
          <p:cNvPr id="40" name="Picture 8" descr="http://www.clker.com/cliparts/9/d/9/6/11970945262094865352karamelo_landscape.svg.med.png">
            <a:hlinkClick r:id="" action="ppaction://noaction">
              <a:snd r:embed="rId14" name="parque.wav"/>
            </a:hlinkClick>
            <a:extLst>
              <a:ext uri="{FF2B5EF4-FFF2-40B4-BE49-F238E27FC236}">
                <a16:creationId xmlns:a16="http://schemas.microsoft.com/office/drawing/2014/main" id="{FD0F5624-07EB-4BF5-9AE9-072C6485010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03539" y="3599427"/>
            <a:ext cx="2256757" cy="136910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46A75B9-A576-493C-BAFA-7F1D716DAFBB}"/>
              </a:ext>
            </a:extLst>
          </p:cNvPr>
          <p:cNvSpPr txBox="1"/>
          <p:nvPr/>
        </p:nvSpPr>
        <p:spPr>
          <a:xfrm>
            <a:off x="6512771" y="4121796"/>
            <a:ext cx="529312"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G</a:t>
            </a:r>
          </a:p>
        </p:txBody>
      </p:sp>
      <p:sp>
        <p:nvSpPr>
          <p:cNvPr id="46" name="TextBox 45">
            <a:extLst>
              <a:ext uri="{FF2B5EF4-FFF2-40B4-BE49-F238E27FC236}">
                <a16:creationId xmlns:a16="http://schemas.microsoft.com/office/drawing/2014/main" id="{C70B6D17-BE04-4FF8-906A-82927C494587}"/>
              </a:ext>
            </a:extLst>
          </p:cNvPr>
          <p:cNvSpPr txBox="1"/>
          <p:nvPr/>
        </p:nvSpPr>
        <p:spPr>
          <a:xfrm>
            <a:off x="10143822" y="5042202"/>
            <a:ext cx="2468861" cy="707886"/>
          </a:xfrm>
          <a:prstGeom prst="rect">
            <a:avLst/>
          </a:prstGeom>
          <a:noFill/>
        </p:spPr>
        <p:txBody>
          <a:bodyPr wrap="square" rtlCol="0">
            <a:spAutoFit/>
          </a:bodyPr>
          <a:lstStyle/>
          <a:p>
            <a:r>
              <a:rPr lang="en-GB" sz="4000" dirty="0" err="1">
                <a:solidFill>
                  <a:schemeClr val="accent2"/>
                </a:solidFill>
                <a:latin typeface="Century Gothic" panose="020B0502020202020204" pitchFamily="34" charset="0"/>
              </a:rPr>
              <a:t>cu</a:t>
            </a:r>
            <a:r>
              <a:rPr lang="en-GB" sz="4000" dirty="0" err="1">
                <a:solidFill>
                  <a:srgbClr val="002060"/>
                </a:solidFill>
                <a:latin typeface="Century Gothic" panose="020B0502020202020204" pitchFamily="34" charset="0"/>
              </a:rPr>
              <a:t>ltura</a:t>
            </a:r>
            <a:endParaRPr lang="en-GB" sz="4000" dirty="0">
              <a:solidFill>
                <a:srgbClr val="002060"/>
              </a:solidFill>
              <a:latin typeface="Century Gothic" panose="020B0502020202020204" pitchFamily="34" charset="0"/>
            </a:endParaRPr>
          </a:p>
        </p:txBody>
      </p:sp>
      <p:pic>
        <p:nvPicPr>
          <p:cNvPr id="48" name="Picture 4" descr="http://www.clker.com/cliparts/D/t/f/k/q/o/mona-lisa-md.png">
            <a:hlinkClick r:id="" action="ppaction://noaction">
              <a:snd r:embed="rId16" name="cultura.wav"/>
            </a:hlinkClick>
            <a:extLst>
              <a:ext uri="{FF2B5EF4-FFF2-40B4-BE49-F238E27FC236}">
                <a16:creationId xmlns:a16="http://schemas.microsoft.com/office/drawing/2014/main" id="{EABF063A-C370-4DA2-9545-DF7F3F54D45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05892" y="3654342"/>
            <a:ext cx="862242" cy="13064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3">
            <a:extLst>
              <a:ext uri="{FF2B5EF4-FFF2-40B4-BE49-F238E27FC236}">
                <a16:creationId xmlns:a16="http://schemas.microsoft.com/office/drawing/2014/main" id="{1F42C8B1-044A-4BB4-B54D-3D2614E7DFA2}"/>
              </a:ext>
            </a:extLst>
          </p:cNvPr>
          <p:cNvSpPr>
            <a:spLocks noGrp="1"/>
          </p:cNvSpPr>
          <p:nvPr>
            <p:ph type="title"/>
          </p:nvPr>
        </p:nvSpPr>
        <p:spPr>
          <a:xfrm>
            <a:off x="0" y="120459"/>
            <a:ext cx="4427580" cy="647577"/>
          </a:xfrm>
        </p:spPr>
        <p:txBody>
          <a:bodyPr>
            <a:normAutofit fontScale="90000"/>
          </a:bodyPr>
          <a:lstStyle/>
          <a:p>
            <a:r>
              <a:rPr lang="en-GB" sz="4800" b="1" kern="1200" dirty="0">
                <a:effectLst/>
                <a:latin typeface="Century Gothic" panose="020B0502020202020204" pitchFamily="34" charset="0"/>
                <a:ea typeface="+mn-ea"/>
                <a:cs typeface="Calibri" panose="020F0502020204030204" pitchFamily="34" charset="0"/>
              </a:rPr>
              <a:t>QUE|CO |CU</a:t>
            </a:r>
            <a:endParaRPr lang="en-GB" dirty="0"/>
          </a:p>
        </p:txBody>
      </p:sp>
      <p:pic>
        <p:nvPicPr>
          <p:cNvPr id="51" name="Picture 50">
            <a:extLst>
              <a:ext uri="{FF2B5EF4-FFF2-40B4-BE49-F238E27FC236}">
                <a16:creationId xmlns:a16="http://schemas.microsoft.com/office/drawing/2014/main" id="{470F5CB9-AAA5-41AB-851F-A4191B33A3B0}"/>
              </a:ext>
            </a:extLst>
          </p:cNvPr>
          <p:cNvPicPr>
            <a:picLocks noChangeAspect="1"/>
          </p:cNvPicPr>
          <p:nvPr/>
        </p:nvPicPr>
        <p:blipFill>
          <a:blip r:embed="rId18"/>
          <a:stretch>
            <a:fillRect/>
          </a:stretch>
        </p:blipFill>
        <p:spPr>
          <a:xfrm>
            <a:off x="1161685" y="2675343"/>
            <a:ext cx="1152244" cy="524301"/>
          </a:xfrm>
          <a:prstGeom prst="rect">
            <a:avLst/>
          </a:prstGeom>
        </p:spPr>
      </p:pic>
      <p:pic>
        <p:nvPicPr>
          <p:cNvPr id="52" name="Picture 51">
            <a:extLst>
              <a:ext uri="{FF2B5EF4-FFF2-40B4-BE49-F238E27FC236}">
                <a16:creationId xmlns:a16="http://schemas.microsoft.com/office/drawing/2014/main" id="{4165D878-03F0-4A80-B468-418881EF46DB}"/>
              </a:ext>
            </a:extLst>
          </p:cNvPr>
          <p:cNvPicPr>
            <a:picLocks noChangeAspect="1"/>
          </p:cNvPicPr>
          <p:nvPr/>
        </p:nvPicPr>
        <p:blipFill>
          <a:blip r:embed="rId18"/>
          <a:stretch>
            <a:fillRect/>
          </a:stretch>
        </p:blipFill>
        <p:spPr>
          <a:xfrm>
            <a:off x="3721596" y="2420675"/>
            <a:ext cx="1152244" cy="524301"/>
          </a:xfrm>
          <a:prstGeom prst="rect">
            <a:avLst/>
          </a:prstGeom>
        </p:spPr>
      </p:pic>
      <p:pic>
        <p:nvPicPr>
          <p:cNvPr id="53" name="Picture 52">
            <a:extLst>
              <a:ext uri="{FF2B5EF4-FFF2-40B4-BE49-F238E27FC236}">
                <a16:creationId xmlns:a16="http://schemas.microsoft.com/office/drawing/2014/main" id="{E8C635BD-B109-4296-A834-FF53E193006B}"/>
              </a:ext>
            </a:extLst>
          </p:cNvPr>
          <p:cNvPicPr>
            <a:picLocks noChangeAspect="1"/>
          </p:cNvPicPr>
          <p:nvPr/>
        </p:nvPicPr>
        <p:blipFill>
          <a:blip r:embed="rId18"/>
          <a:stretch>
            <a:fillRect/>
          </a:stretch>
        </p:blipFill>
        <p:spPr>
          <a:xfrm>
            <a:off x="7161960" y="2275889"/>
            <a:ext cx="1152244" cy="524301"/>
          </a:xfrm>
          <a:prstGeom prst="rect">
            <a:avLst/>
          </a:prstGeom>
        </p:spPr>
      </p:pic>
      <p:pic>
        <p:nvPicPr>
          <p:cNvPr id="54" name="Picture 53">
            <a:extLst>
              <a:ext uri="{FF2B5EF4-FFF2-40B4-BE49-F238E27FC236}">
                <a16:creationId xmlns:a16="http://schemas.microsoft.com/office/drawing/2014/main" id="{F24BDD3D-C249-4C7E-A298-0556C2F7F571}"/>
              </a:ext>
            </a:extLst>
          </p:cNvPr>
          <p:cNvPicPr>
            <a:picLocks noChangeAspect="1"/>
          </p:cNvPicPr>
          <p:nvPr/>
        </p:nvPicPr>
        <p:blipFill>
          <a:blip r:embed="rId18"/>
          <a:stretch>
            <a:fillRect/>
          </a:stretch>
        </p:blipFill>
        <p:spPr>
          <a:xfrm>
            <a:off x="9957917" y="2069609"/>
            <a:ext cx="1152244" cy="524301"/>
          </a:xfrm>
          <a:prstGeom prst="rect">
            <a:avLst/>
          </a:prstGeom>
        </p:spPr>
      </p:pic>
      <p:pic>
        <p:nvPicPr>
          <p:cNvPr id="55" name="Picture 54">
            <a:extLst>
              <a:ext uri="{FF2B5EF4-FFF2-40B4-BE49-F238E27FC236}">
                <a16:creationId xmlns:a16="http://schemas.microsoft.com/office/drawing/2014/main" id="{E7317645-05FD-4FF5-B136-C5FDE8CC2A8C}"/>
              </a:ext>
            </a:extLst>
          </p:cNvPr>
          <p:cNvPicPr>
            <a:picLocks noChangeAspect="1"/>
          </p:cNvPicPr>
          <p:nvPr/>
        </p:nvPicPr>
        <p:blipFill>
          <a:blip r:embed="rId18"/>
          <a:stretch>
            <a:fillRect/>
          </a:stretch>
        </p:blipFill>
        <p:spPr>
          <a:xfrm>
            <a:off x="470669" y="5466401"/>
            <a:ext cx="1152244" cy="524301"/>
          </a:xfrm>
          <a:prstGeom prst="rect">
            <a:avLst/>
          </a:prstGeom>
        </p:spPr>
      </p:pic>
      <p:pic>
        <p:nvPicPr>
          <p:cNvPr id="56" name="Picture 55">
            <a:extLst>
              <a:ext uri="{FF2B5EF4-FFF2-40B4-BE49-F238E27FC236}">
                <a16:creationId xmlns:a16="http://schemas.microsoft.com/office/drawing/2014/main" id="{19CB916E-FE6F-4C89-93B3-EA04C58655CD}"/>
              </a:ext>
            </a:extLst>
          </p:cNvPr>
          <p:cNvPicPr>
            <a:picLocks noChangeAspect="1"/>
          </p:cNvPicPr>
          <p:nvPr/>
        </p:nvPicPr>
        <p:blipFill>
          <a:blip r:embed="rId18"/>
          <a:stretch>
            <a:fillRect/>
          </a:stretch>
        </p:blipFill>
        <p:spPr>
          <a:xfrm>
            <a:off x="4505366" y="5466401"/>
            <a:ext cx="1298825" cy="590999"/>
          </a:xfrm>
          <a:prstGeom prst="rect">
            <a:avLst/>
          </a:prstGeom>
        </p:spPr>
      </p:pic>
      <p:pic>
        <p:nvPicPr>
          <p:cNvPr id="58" name="Picture 57">
            <a:extLst>
              <a:ext uri="{FF2B5EF4-FFF2-40B4-BE49-F238E27FC236}">
                <a16:creationId xmlns:a16="http://schemas.microsoft.com/office/drawing/2014/main" id="{AA22F63A-2B4C-4551-95B7-5611B39A1D17}"/>
              </a:ext>
            </a:extLst>
          </p:cNvPr>
          <p:cNvPicPr>
            <a:picLocks noChangeAspect="1"/>
          </p:cNvPicPr>
          <p:nvPr/>
        </p:nvPicPr>
        <p:blipFill>
          <a:blip r:embed="rId18"/>
          <a:stretch>
            <a:fillRect/>
          </a:stretch>
        </p:blipFill>
        <p:spPr>
          <a:xfrm>
            <a:off x="6858605" y="5031630"/>
            <a:ext cx="1152244" cy="524301"/>
          </a:xfrm>
          <a:prstGeom prst="rect">
            <a:avLst/>
          </a:prstGeom>
        </p:spPr>
      </p:pic>
      <p:pic>
        <p:nvPicPr>
          <p:cNvPr id="59" name="Picture 58">
            <a:extLst>
              <a:ext uri="{FF2B5EF4-FFF2-40B4-BE49-F238E27FC236}">
                <a16:creationId xmlns:a16="http://schemas.microsoft.com/office/drawing/2014/main" id="{3A597A73-DB40-436B-BD9D-B3B1CE8C010E}"/>
              </a:ext>
            </a:extLst>
          </p:cNvPr>
          <p:cNvPicPr>
            <a:picLocks noChangeAspect="1"/>
          </p:cNvPicPr>
          <p:nvPr/>
        </p:nvPicPr>
        <p:blipFill>
          <a:blip r:embed="rId18"/>
          <a:stretch>
            <a:fillRect/>
          </a:stretch>
        </p:blipFill>
        <p:spPr>
          <a:xfrm>
            <a:off x="9845202" y="5161822"/>
            <a:ext cx="1152244" cy="524301"/>
          </a:xfrm>
          <a:prstGeom prst="rect">
            <a:avLst/>
          </a:prstGeom>
        </p:spPr>
      </p:pic>
      <p:sp>
        <p:nvSpPr>
          <p:cNvPr id="60" name="Rounded Rectangle 11">
            <a:extLst>
              <a:ext uri="{FF2B5EF4-FFF2-40B4-BE49-F238E27FC236}">
                <a16:creationId xmlns:a16="http://schemas.microsoft.com/office/drawing/2014/main" id="{425C8471-F647-4214-9220-2AA2B7EC0866}"/>
              </a:ext>
            </a:extLst>
          </p:cNvPr>
          <p:cNvSpPr/>
          <p:nvPr/>
        </p:nvSpPr>
        <p:spPr>
          <a:xfrm>
            <a:off x="9553402" y="130384"/>
            <a:ext cx="2568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D53323BF-D8E7-4F5F-9779-382D42E94F18}"/>
              </a:ext>
            </a:extLst>
          </p:cNvPr>
          <p:cNvSpPr txBox="1"/>
          <p:nvPr/>
        </p:nvSpPr>
        <p:spPr>
          <a:xfrm>
            <a:off x="9553402" y="115212"/>
            <a:ext cx="2561497" cy="400110"/>
          </a:xfrm>
          <a:prstGeom prst="rect">
            <a:avLst/>
          </a:prstGeom>
          <a:noFill/>
        </p:spPr>
        <p:txBody>
          <a:bodyPr wrap="square">
            <a:spAutoFit/>
          </a:bodyPr>
          <a:lstStyle/>
          <a:p>
            <a:r>
              <a:rPr lang="en-GB" sz="2000" b="1" dirty="0" err="1">
                <a:solidFill>
                  <a:schemeClr val="bg1"/>
                </a:solidFill>
              </a:rPr>
              <a:t>escuchar</a:t>
            </a:r>
            <a:r>
              <a:rPr lang="en-GB" sz="2000" b="1" dirty="0">
                <a:solidFill>
                  <a:schemeClr val="bg1"/>
                </a:solidFill>
              </a:rPr>
              <a:t> / </a:t>
            </a:r>
            <a:r>
              <a:rPr lang="en-GB" sz="2000" b="1" dirty="0" err="1">
                <a:solidFill>
                  <a:schemeClr val="bg1"/>
                </a:solidFill>
              </a:rPr>
              <a:t>escribir</a:t>
            </a:r>
            <a:endParaRPr lang="en-GB" sz="2000" b="1" dirty="0">
              <a:solidFill>
                <a:schemeClr val="bg1"/>
              </a:solidFill>
            </a:endParaRPr>
          </a:p>
        </p:txBody>
      </p:sp>
    </p:spTree>
    <p:extLst>
      <p:ext uri="{BB962C8B-B14F-4D97-AF65-F5344CB8AC3E}">
        <p14:creationId xmlns:p14="http://schemas.microsoft.com/office/powerpoint/2010/main" val="233529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1"/>
                                        </p:tgtEl>
                                      </p:cBhvr>
                                    </p:animEffect>
                                    <p:set>
                                      <p:cBhvr>
                                        <p:cTn id="7" dur="1" fill="hold">
                                          <p:stCondLst>
                                            <p:cond delay="499"/>
                                          </p:stCondLst>
                                        </p:cTn>
                                        <p:tgtEl>
                                          <p:spTgt spid="5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2"/>
                                        </p:tgtEl>
                                      </p:cBhvr>
                                    </p:animEffect>
                                    <p:set>
                                      <p:cBhvr>
                                        <p:cTn id="12" dur="1" fill="hold">
                                          <p:stCondLst>
                                            <p:cond delay="499"/>
                                          </p:stCondLst>
                                        </p:cTn>
                                        <p:tgtEl>
                                          <p:spTgt spid="5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3"/>
                                        </p:tgtEl>
                                      </p:cBhvr>
                                    </p:animEffect>
                                    <p:set>
                                      <p:cBhvr>
                                        <p:cTn id="17" dur="1" fill="hold">
                                          <p:stCondLst>
                                            <p:cond delay="499"/>
                                          </p:stCondLst>
                                        </p:cTn>
                                        <p:tgtEl>
                                          <p:spTgt spid="5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4"/>
                                        </p:tgtEl>
                                      </p:cBhvr>
                                    </p:animEffect>
                                    <p:set>
                                      <p:cBhvr>
                                        <p:cTn id="22" dur="1" fill="hold">
                                          <p:stCondLst>
                                            <p:cond delay="499"/>
                                          </p:stCondLst>
                                        </p:cTn>
                                        <p:tgtEl>
                                          <p:spTgt spid="5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5"/>
                                        </p:tgtEl>
                                      </p:cBhvr>
                                    </p:animEffect>
                                    <p:set>
                                      <p:cBhvr>
                                        <p:cTn id="27" dur="1" fill="hold">
                                          <p:stCondLst>
                                            <p:cond delay="499"/>
                                          </p:stCondLst>
                                        </p:cTn>
                                        <p:tgtEl>
                                          <p:spTgt spid="5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6"/>
                                        </p:tgtEl>
                                      </p:cBhvr>
                                    </p:animEffect>
                                    <p:set>
                                      <p:cBhvr>
                                        <p:cTn id="32" dur="1" fill="hold">
                                          <p:stCondLst>
                                            <p:cond delay="499"/>
                                          </p:stCondLst>
                                        </p:cTn>
                                        <p:tgtEl>
                                          <p:spTgt spid="5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59"/>
                                        </p:tgtEl>
                                      </p:cBhvr>
                                    </p:animEffect>
                                    <p:set>
                                      <p:cBhvr>
                                        <p:cTn id="42" dur="1" fill="hold">
                                          <p:stCondLst>
                                            <p:cond delay="4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Heptagon 60">
            <a:extLst>
              <a:ext uri="{FF2B5EF4-FFF2-40B4-BE49-F238E27FC236}">
                <a16:creationId xmlns:a16="http://schemas.microsoft.com/office/drawing/2014/main" id="{FDBBBA78-65C5-43F0-84F4-9E961FF4A91F}"/>
              </a:ext>
            </a:extLst>
          </p:cNvPr>
          <p:cNvSpPr/>
          <p:nvPr/>
        </p:nvSpPr>
        <p:spPr>
          <a:xfrm>
            <a:off x="414207" y="749174"/>
            <a:ext cx="1983758" cy="1815479"/>
          </a:xfrm>
          <a:prstGeom prst="heptagon">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ea typeface="+mn-ea"/>
                <a:cs typeface="+mn-cs"/>
              </a:rPr>
              <a:t>two</a:t>
            </a:r>
          </a:p>
        </p:txBody>
      </p:sp>
      <p:sp>
        <p:nvSpPr>
          <p:cNvPr id="62" name="Heptagon 61">
            <a:extLst>
              <a:ext uri="{FF2B5EF4-FFF2-40B4-BE49-F238E27FC236}">
                <a16:creationId xmlns:a16="http://schemas.microsoft.com/office/drawing/2014/main" id="{2FDEA418-2D02-46B5-9E23-7FBDF12135FB}"/>
              </a:ext>
            </a:extLst>
          </p:cNvPr>
          <p:cNvSpPr/>
          <p:nvPr/>
        </p:nvSpPr>
        <p:spPr>
          <a:xfrm>
            <a:off x="2729236" y="749174"/>
            <a:ext cx="1983758" cy="1815479"/>
          </a:xfrm>
          <a:prstGeom prst="heptagon">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ea typeface="+mn-ea"/>
                <a:cs typeface="+mn-cs"/>
              </a:rPr>
              <a:t>six</a:t>
            </a:r>
          </a:p>
        </p:txBody>
      </p:sp>
      <p:sp>
        <p:nvSpPr>
          <p:cNvPr id="63" name="Heptagon 62">
            <a:extLst>
              <a:ext uri="{FF2B5EF4-FFF2-40B4-BE49-F238E27FC236}">
                <a16:creationId xmlns:a16="http://schemas.microsoft.com/office/drawing/2014/main" id="{B3FBAAF5-17E5-45DA-8FED-D47A77D191EC}"/>
              </a:ext>
            </a:extLst>
          </p:cNvPr>
          <p:cNvSpPr/>
          <p:nvPr/>
        </p:nvSpPr>
        <p:spPr>
          <a:xfrm>
            <a:off x="5044265" y="749173"/>
            <a:ext cx="1983758" cy="1815479"/>
          </a:xfrm>
          <a:prstGeom prst="heptagon">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ea typeface="+mn-ea"/>
                <a:cs typeface="+mn-cs"/>
              </a:rPr>
              <a:t>plan</a:t>
            </a:r>
          </a:p>
        </p:txBody>
      </p:sp>
      <p:sp>
        <p:nvSpPr>
          <p:cNvPr id="64" name="Heptagon 63">
            <a:extLst>
              <a:ext uri="{FF2B5EF4-FFF2-40B4-BE49-F238E27FC236}">
                <a16:creationId xmlns:a16="http://schemas.microsoft.com/office/drawing/2014/main" id="{86DE843D-AAE1-4359-BD34-DD20CE1AFBAE}"/>
              </a:ext>
            </a:extLst>
          </p:cNvPr>
          <p:cNvSpPr/>
          <p:nvPr/>
        </p:nvSpPr>
        <p:spPr>
          <a:xfrm>
            <a:off x="7359294" y="749173"/>
            <a:ext cx="1983758" cy="1815479"/>
          </a:xfrm>
          <a:prstGeom prst="heptagon">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ea typeface="+mn-ea"/>
                <a:cs typeface="+mn-cs"/>
              </a:rPr>
              <a:t>flower</a:t>
            </a:r>
          </a:p>
        </p:txBody>
      </p:sp>
      <p:sp>
        <p:nvSpPr>
          <p:cNvPr id="65" name="Heptagon 64">
            <a:extLst>
              <a:ext uri="{FF2B5EF4-FFF2-40B4-BE49-F238E27FC236}">
                <a16:creationId xmlns:a16="http://schemas.microsoft.com/office/drawing/2014/main" id="{7AC3B826-A750-48A7-A0E4-CD3B16802501}"/>
              </a:ext>
            </a:extLst>
          </p:cNvPr>
          <p:cNvSpPr/>
          <p:nvPr/>
        </p:nvSpPr>
        <p:spPr>
          <a:xfrm>
            <a:off x="9674323" y="749173"/>
            <a:ext cx="1983758" cy="1815479"/>
          </a:xfrm>
          <a:prstGeom prst="heptagon">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ea typeface="+mn-ea"/>
                <a:cs typeface="+mn-cs"/>
              </a:rPr>
              <a:t>three</a:t>
            </a:r>
          </a:p>
        </p:txBody>
      </p:sp>
      <p:sp>
        <p:nvSpPr>
          <p:cNvPr id="66" name="Heptagon 65">
            <a:extLst>
              <a:ext uri="{FF2B5EF4-FFF2-40B4-BE49-F238E27FC236}">
                <a16:creationId xmlns:a16="http://schemas.microsoft.com/office/drawing/2014/main" id="{C43D9415-F713-4038-A108-48CA13B48B79}"/>
              </a:ext>
            </a:extLst>
          </p:cNvPr>
          <p:cNvSpPr/>
          <p:nvPr/>
        </p:nvSpPr>
        <p:spPr>
          <a:xfrm>
            <a:off x="414207" y="2608692"/>
            <a:ext cx="1983758" cy="1815479"/>
          </a:xfrm>
          <a:prstGeom prst="heptagon">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ea typeface="+mn-ea"/>
                <a:cs typeface="+mn-cs"/>
              </a:rPr>
              <a:t>five</a:t>
            </a:r>
          </a:p>
        </p:txBody>
      </p:sp>
      <p:sp>
        <p:nvSpPr>
          <p:cNvPr id="67" name="Heptagon 66">
            <a:extLst>
              <a:ext uri="{FF2B5EF4-FFF2-40B4-BE49-F238E27FC236}">
                <a16:creationId xmlns:a16="http://schemas.microsoft.com/office/drawing/2014/main" id="{71710EC4-7717-48A4-8FF7-7DA386C9D311}"/>
              </a:ext>
            </a:extLst>
          </p:cNvPr>
          <p:cNvSpPr/>
          <p:nvPr/>
        </p:nvSpPr>
        <p:spPr>
          <a:xfrm>
            <a:off x="2729236" y="2608692"/>
            <a:ext cx="1983758" cy="1815479"/>
          </a:xfrm>
          <a:prstGeom prst="heptagon">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ea typeface="+mn-ea"/>
                <a:cs typeface="+mn-cs"/>
              </a:rPr>
              <a:t>colour</a:t>
            </a:r>
          </a:p>
        </p:txBody>
      </p:sp>
      <p:sp>
        <p:nvSpPr>
          <p:cNvPr id="68" name="Heptagon 67">
            <a:extLst>
              <a:ext uri="{FF2B5EF4-FFF2-40B4-BE49-F238E27FC236}">
                <a16:creationId xmlns:a16="http://schemas.microsoft.com/office/drawing/2014/main" id="{ECD3F6ED-BF9A-41AF-A5DE-EBEB10CDF0C7}"/>
              </a:ext>
            </a:extLst>
          </p:cNvPr>
          <p:cNvSpPr/>
          <p:nvPr/>
        </p:nvSpPr>
        <p:spPr>
          <a:xfrm>
            <a:off x="5044265" y="2608691"/>
            <a:ext cx="1983758" cy="1815479"/>
          </a:xfrm>
          <a:prstGeom prst="heptagon">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ea typeface="+mn-ea"/>
                <a:cs typeface="+mn-cs"/>
              </a:rPr>
              <a:t>four</a:t>
            </a:r>
          </a:p>
        </p:txBody>
      </p:sp>
      <p:sp>
        <p:nvSpPr>
          <p:cNvPr id="69" name="Heptagon 68">
            <a:extLst>
              <a:ext uri="{FF2B5EF4-FFF2-40B4-BE49-F238E27FC236}">
                <a16:creationId xmlns:a16="http://schemas.microsoft.com/office/drawing/2014/main" id="{AB363612-2DCB-4456-A756-D4E28B87651F}"/>
              </a:ext>
            </a:extLst>
          </p:cNvPr>
          <p:cNvSpPr/>
          <p:nvPr/>
        </p:nvSpPr>
        <p:spPr>
          <a:xfrm>
            <a:off x="7468151" y="2608690"/>
            <a:ext cx="1983758" cy="1815479"/>
          </a:xfrm>
          <a:prstGeom prst="heptagon">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ea typeface="+mn-ea"/>
                <a:cs typeface="+mn-cs"/>
              </a:rPr>
              <a:t>male author</a:t>
            </a:r>
          </a:p>
        </p:txBody>
      </p:sp>
      <p:sp>
        <p:nvSpPr>
          <p:cNvPr id="70" name="Heptagon 69">
            <a:extLst>
              <a:ext uri="{FF2B5EF4-FFF2-40B4-BE49-F238E27FC236}">
                <a16:creationId xmlns:a16="http://schemas.microsoft.com/office/drawing/2014/main" id="{431E7680-4714-4E5F-82A7-9A6AB60B2ECD}"/>
              </a:ext>
            </a:extLst>
          </p:cNvPr>
          <p:cNvSpPr/>
          <p:nvPr/>
        </p:nvSpPr>
        <p:spPr>
          <a:xfrm>
            <a:off x="9892037" y="2608690"/>
            <a:ext cx="1983758" cy="1815479"/>
          </a:xfrm>
          <a:prstGeom prst="heptagon">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effectLst/>
                <a:uLnTx/>
                <a:uFillTx/>
                <a:latin typeface="+mj-lt"/>
                <a:ea typeface="+mn-ea"/>
                <a:cs typeface="+mn-cs"/>
              </a:rPr>
              <a:t>one</a:t>
            </a:r>
          </a:p>
        </p:txBody>
      </p:sp>
      <p:sp>
        <p:nvSpPr>
          <p:cNvPr id="71" name="TextBox 70">
            <a:extLst>
              <a:ext uri="{FF2B5EF4-FFF2-40B4-BE49-F238E27FC236}">
                <a16:creationId xmlns:a16="http://schemas.microsoft.com/office/drawing/2014/main" id="{3C8C6EE6-096C-460A-975E-996892BA8219}"/>
              </a:ext>
            </a:extLst>
          </p:cNvPr>
          <p:cNvSpPr txBox="1"/>
          <p:nvPr/>
        </p:nvSpPr>
        <p:spPr>
          <a:xfrm>
            <a:off x="1011004" y="1807414"/>
            <a:ext cx="104502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mj-lt"/>
              </a:rPr>
              <a:t>dos</a:t>
            </a:r>
          </a:p>
        </p:txBody>
      </p:sp>
      <p:sp>
        <p:nvSpPr>
          <p:cNvPr id="72" name="TextBox 71">
            <a:extLst>
              <a:ext uri="{FF2B5EF4-FFF2-40B4-BE49-F238E27FC236}">
                <a16:creationId xmlns:a16="http://schemas.microsoft.com/office/drawing/2014/main" id="{05458F68-263F-485F-9458-C540C95DC726}"/>
              </a:ext>
            </a:extLst>
          </p:cNvPr>
          <p:cNvSpPr txBox="1"/>
          <p:nvPr/>
        </p:nvSpPr>
        <p:spPr>
          <a:xfrm>
            <a:off x="3311086" y="1756467"/>
            <a:ext cx="104502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mj-lt"/>
              </a:rPr>
              <a:t>seis</a:t>
            </a:r>
          </a:p>
        </p:txBody>
      </p:sp>
      <p:sp>
        <p:nvSpPr>
          <p:cNvPr id="73" name="TextBox 72">
            <a:extLst>
              <a:ext uri="{FF2B5EF4-FFF2-40B4-BE49-F238E27FC236}">
                <a16:creationId xmlns:a16="http://schemas.microsoft.com/office/drawing/2014/main" id="{433CBF39-7819-4DFB-BFBD-909C3BC10DB8}"/>
              </a:ext>
            </a:extLst>
          </p:cNvPr>
          <p:cNvSpPr txBox="1"/>
          <p:nvPr/>
        </p:nvSpPr>
        <p:spPr>
          <a:xfrm>
            <a:off x="5429740" y="1756467"/>
            <a:ext cx="147064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mj-lt"/>
              </a:rPr>
              <a:t>el plan</a:t>
            </a:r>
          </a:p>
        </p:txBody>
      </p:sp>
      <p:sp>
        <p:nvSpPr>
          <p:cNvPr id="74" name="TextBox 73">
            <a:extLst>
              <a:ext uri="{FF2B5EF4-FFF2-40B4-BE49-F238E27FC236}">
                <a16:creationId xmlns:a16="http://schemas.microsoft.com/office/drawing/2014/main" id="{7A95FDD0-CCC8-4750-AF3A-0305861CE8C5}"/>
              </a:ext>
            </a:extLst>
          </p:cNvPr>
          <p:cNvSpPr txBox="1"/>
          <p:nvPr/>
        </p:nvSpPr>
        <p:spPr>
          <a:xfrm>
            <a:off x="7819789" y="1756467"/>
            <a:ext cx="147064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mj-lt"/>
              </a:rPr>
              <a:t>la flor</a:t>
            </a:r>
          </a:p>
        </p:txBody>
      </p:sp>
      <p:sp>
        <p:nvSpPr>
          <p:cNvPr id="75" name="TextBox 74">
            <a:extLst>
              <a:ext uri="{FF2B5EF4-FFF2-40B4-BE49-F238E27FC236}">
                <a16:creationId xmlns:a16="http://schemas.microsoft.com/office/drawing/2014/main" id="{D1457056-E730-4F0D-B1F8-62201F20ED3D}"/>
              </a:ext>
            </a:extLst>
          </p:cNvPr>
          <p:cNvSpPr txBox="1"/>
          <p:nvPr/>
        </p:nvSpPr>
        <p:spPr>
          <a:xfrm>
            <a:off x="10310172" y="1756467"/>
            <a:ext cx="93361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mj-lt"/>
              </a:rPr>
              <a:t>tres</a:t>
            </a:r>
          </a:p>
        </p:txBody>
      </p:sp>
      <p:sp>
        <p:nvSpPr>
          <p:cNvPr id="76" name="TextBox 75">
            <a:extLst>
              <a:ext uri="{FF2B5EF4-FFF2-40B4-BE49-F238E27FC236}">
                <a16:creationId xmlns:a16="http://schemas.microsoft.com/office/drawing/2014/main" id="{312C2021-35A8-4CE9-8BAA-10D2D2AEF62D}"/>
              </a:ext>
            </a:extLst>
          </p:cNvPr>
          <p:cNvSpPr txBox="1"/>
          <p:nvPr/>
        </p:nvSpPr>
        <p:spPr>
          <a:xfrm>
            <a:off x="819908" y="3632544"/>
            <a:ext cx="124097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mj-lt"/>
              </a:rPr>
              <a:t>cinco</a:t>
            </a:r>
          </a:p>
        </p:txBody>
      </p:sp>
      <p:sp>
        <p:nvSpPr>
          <p:cNvPr id="77" name="TextBox 76">
            <a:extLst>
              <a:ext uri="{FF2B5EF4-FFF2-40B4-BE49-F238E27FC236}">
                <a16:creationId xmlns:a16="http://schemas.microsoft.com/office/drawing/2014/main" id="{095F7752-1602-4CB5-A126-9C4DACA54336}"/>
              </a:ext>
            </a:extLst>
          </p:cNvPr>
          <p:cNvSpPr txBox="1"/>
          <p:nvPr/>
        </p:nvSpPr>
        <p:spPr>
          <a:xfrm>
            <a:off x="2938943" y="3632544"/>
            <a:ext cx="147726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mj-lt"/>
              </a:rPr>
              <a:t>el color</a:t>
            </a:r>
          </a:p>
        </p:txBody>
      </p:sp>
      <p:sp>
        <p:nvSpPr>
          <p:cNvPr id="78" name="TextBox 77">
            <a:extLst>
              <a:ext uri="{FF2B5EF4-FFF2-40B4-BE49-F238E27FC236}">
                <a16:creationId xmlns:a16="http://schemas.microsoft.com/office/drawing/2014/main" id="{A0E7B200-9E51-4C20-AB6D-1588236F9BFA}"/>
              </a:ext>
            </a:extLst>
          </p:cNvPr>
          <p:cNvSpPr txBox="1"/>
          <p:nvPr/>
        </p:nvSpPr>
        <p:spPr>
          <a:xfrm>
            <a:off x="5393024" y="3632544"/>
            <a:ext cx="147726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mj-lt"/>
              </a:rPr>
              <a:t>cuatro</a:t>
            </a:r>
          </a:p>
        </p:txBody>
      </p:sp>
      <p:sp>
        <p:nvSpPr>
          <p:cNvPr id="79" name="TextBox 78">
            <a:extLst>
              <a:ext uri="{FF2B5EF4-FFF2-40B4-BE49-F238E27FC236}">
                <a16:creationId xmlns:a16="http://schemas.microsoft.com/office/drawing/2014/main" id="{0BF52742-3498-44BE-A046-E275CB412B1A}"/>
              </a:ext>
            </a:extLst>
          </p:cNvPr>
          <p:cNvSpPr txBox="1"/>
          <p:nvPr/>
        </p:nvSpPr>
        <p:spPr>
          <a:xfrm>
            <a:off x="7749679" y="3792659"/>
            <a:ext cx="170223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mj-lt"/>
              </a:rPr>
              <a:t>el autor</a:t>
            </a:r>
          </a:p>
        </p:txBody>
      </p:sp>
      <p:sp>
        <p:nvSpPr>
          <p:cNvPr id="80" name="TextBox 79">
            <a:extLst>
              <a:ext uri="{FF2B5EF4-FFF2-40B4-BE49-F238E27FC236}">
                <a16:creationId xmlns:a16="http://schemas.microsoft.com/office/drawing/2014/main" id="{4D0F375B-DEAB-45B3-9AC4-28DDE4F63DED}"/>
              </a:ext>
            </a:extLst>
          </p:cNvPr>
          <p:cNvSpPr txBox="1"/>
          <p:nvPr/>
        </p:nvSpPr>
        <p:spPr>
          <a:xfrm>
            <a:off x="10419218" y="3632544"/>
            <a:ext cx="93361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latin typeface="+mj-lt"/>
              </a:rPr>
              <a:t>uno</a:t>
            </a:r>
          </a:p>
        </p:txBody>
      </p:sp>
      <p:graphicFrame>
        <p:nvGraphicFramePr>
          <p:cNvPr id="81" name="Table 80">
            <a:extLst>
              <a:ext uri="{FF2B5EF4-FFF2-40B4-BE49-F238E27FC236}">
                <a16:creationId xmlns:a16="http://schemas.microsoft.com/office/drawing/2014/main" id="{1F2465FE-1F11-4F75-A2A5-41D60043ADE7}"/>
              </a:ext>
            </a:extLst>
          </p:cNvPr>
          <p:cNvGraphicFramePr>
            <a:graphicFrameLocks noGrp="1"/>
          </p:cNvGraphicFramePr>
          <p:nvPr>
            <p:extLst>
              <p:ext uri="{D42A27DB-BD31-4B8C-83A1-F6EECF244321}">
                <p14:modId xmlns:p14="http://schemas.microsoft.com/office/powerpoint/2010/main" val="4066870625"/>
              </p:ext>
            </p:extLst>
          </p:nvPr>
        </p:nvGraphicFramePr>
        <p:xfrm>
          <a:off x="2549051" y="4952102"/>
          <a:ext cx="9642948" cy="1015980"/>
        </p:xfrm>
        <a:graphic>
          <a:graphicData uri="http://schemas.openxmlformats.org/drawingml/2006/table">
            <a:tbl>
              <a:tblPr firstRow="1" bandRow="1"/>
              <a:tblGrid>
                <a:gridCol w="1607158">
                  <a:extLst>
                    <a:ext uri="{9D8B030D-6E8A-4147-A177-3AD203B41FA5}">
                      <a16:colId xmlns:a16="http://schemas.microsoft.com/office/drawing/2014/main" val="3772587344"/>
                    </a:ext>
                  </a:extLst>
                </a:gridCol>
                <a:gridCol w="1607158">
                  <a:extLst>
                    <a:ext uri="{9D8B030D-6E8A-4147-A177-3AD203B41FA5}">
                      <a16:colId xmlns:a16="http://schemas.microsoft.com/office/drawing/2014/main" val="4010668793"/>
                    </a:ext>
                  </a:extLst>
                </a:gridCol>
                <a:gridCol w="1607158">
                  <a:extLst>
                    <a:ext uri="{9D8B030D-6E8A-4147-A177-3AD203B41FA5}">
                      <a16:colId xmlns:a16="http://schemas.microsoft.com/office/drawing/2014/main" val="2057072961"/>
                    </a:ext>
                  </a:extLst>
                </a:gridCol>
                <a:gridCol w="1607158">
                  <a:extLst>
                    <a:ext uri="{9D8B030D-6E8A-4147-A177-3AD203B41FA5}">
                      <a16:colId xmlns:a16="http://schemas.microsoft.com/office/drawing/2014/main" val="3203794744"/>
                    </a:ext>
                  </a:extLst>
                </a:gridCol>
                <a:gridCol w="1379297">
                  <a:extLst>
                    <a:ext uri="{9D8B030D-6E8A-4147-A177-3AD203B41FA5}">
                      <a16:colId xmlns:a16="http://schemas.microsoft.com/office/drawing/2014/main" val="2430373820"/>
                    </a:ext>
                  </a:extLst>
                </a:gridCol>
                <a:gridCol w="1835019">
                  <a:extLst>
                    <a:ext uri="{9D8B030D-6E8A-4147-A177-3AD203B41FA5}">
                      <a16:colId xmlns:a16="http://schemas.microsoft.com/office/drawing/2014/main" val="1215581054"/>
                    </a:ext>
                  </a:extLst>
                </a:gridCol>
              </a:tblGrid>
              <a:tr h="507990">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0" dirty="0">
                          <a:solidFill>
                            <a:schemeClr val="tx1"/>
                          </a:solidFill>
                          <a:latin typeface="Century Gothic" panose="020B0502020202020204" pitchFamily="34" charset="0"/>
                        </a:rPr>
                        <a:t>el autor</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0" dirty="0">
                          <a:solidFill>
                            <a:schemeClr val="tx1"/>
                          </a:solidFill>
                          <a:latin typeface="Century Gothic" panose="020B0502020202020204" pitchFamily="34" charset="0"/>
                        </a:rPr>
                        <a:t>cinco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0" dirty="0">
                          <a:solidFill>
                            <a:schemeClr val="tx1"/>
                          </a:solidFill>
                          <a:latin typeface="Century Gothic" panose="020B0502020202020204" pitchFamily="34" charset="0"/>
                        </a:rPr>
                        <a:t>uno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0" dirty="0">
                          <a:solidFill>
                            <a:schemeClr val="tx1"/>
                          </a:solidFill>
                          <a:latin typeface="Century Gothic" panose="020B0502020202020204" pitchFamily="34" charset="0"/>
                        </a:rPr>
                        <a:t>el color</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0" dirty="0">
                          <a:solidFill>
                            <a:schemeClr val="tx1"/>
                          </a:solidFill>
                          <a:latin typeface="Century Gothic" panose="020B0502020202020204" pitchFamily="34" charset="0"/>
                        </a:rPr>
                        <a:t>seis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0" dirty="0">
                          <a:solidFill>
                            <a:schemeClr val="tx1"/>
                          </a:solidFill>
                          <a:latin typeface="Century Gothic" panose="020B0502020202020204" pitchFamily="34" charset="0"/>
                        </a:rPr>
                        <a:t>el</a:t>
                      </a:r>
                      <a:r>
                        <a:rPr lang="en-GB" sz="2400" b="0" baseline="0" dirty="0">
                          <a:solidFill>
                            <a:schemeClr val="tx1"/>
                          </a:solidFill>
                          <a:latin typeface="Century Gothic" panose="020B0502020202020204" pitchFamily="34" charset="0"/>
                        </a:rPr>
                        <a:t> profesor</a:t>
                      </a:r>
                      <a:endParaRPr lang="en-GB" sz="2400" b="0" dirty="0">
                        <a:solidFill>
                          <a:schemeClr val="tx1"/>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534773511"/>
                  </a:ext>
                </a:extLst>
              </a:tr>
              <a:tr h="50799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0" dirty="0">
                          <a:solidFill>
                            <a:schemeClr val="tx1"/>
                          </a:solidFill>
                          <a:latin typeface="Century Gothic" panose="020B0502020202020204" pitchFamily="34" charset="0"/>
                        </a:rPr>
                        <a:t>cuatro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0" dirty="0">
                          <a:solidFill>
                            <a:schemeClr val="tx1"/>
                          </a:solidFill>
                          <a:latin typeface="Century Gothic" panose="020B0502020202020204" pitchFamily="34" charset="0"/>
                        </a:rPr>
                        <a:t>el plan</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0" dirty="0">
                          <a:solidFill>
                            <a:schemeClr val="tx1"/>
                          </a:solidFill>
                          <a:latin typeface="Century Gothic" panose="020B0502020202020204" pitchFamily="34" charset="0"/>
                        </a:rPr>
                        <a:t>tres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0" dirty="0">
                          <a:solidFill>
                            <a:schemeClr val="tx1"/>
                          </a:solidFill>
                          <a:latin typeface="Century Gothic" panose="020B0502020202020204" pitchFamily="34" charset="0"/>
                        </a:rPr>
                        <a:t>dos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0" dirty="0">
                          <a:solidFill>
                            <a:schemeClr val="tx1"/>
                          </a:solidFill>
                          <a:latin typeface="Century Gothic" panose="020B0502020202020204" pitchFamily="34" charset="0"/>
                        </a:rPr>
                        <a:t>la flor</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0"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631433023"/>
                  </a:ext>
                </a:extLst>
              </a:tr>
            </a:tbl>
          </a:graphicData>
        </a:graphic>
      </p:graphicFrame>
      <p:cxnSp>
        <p:nvCxnSpPr>
          <p:cNvPr id="82" name="Straight Connector 81">
            <a:extLst>
              <a:ext uri="{FF2B5EF4-FFF2-40B4-BE49-F238E27FC236}">
                <a16:creationId xmlns:a16="http://schemas.microsoft.com/office/drawing/2014/main" id="{153B7E28-E661-472D-A374-42310888FE01}"/>
              </a:ext>
            </a:extLst>
          </p:cNvPr>
          <p:cNvCxnSpPr/>
          <p:nvPr/>
        </p:nvCxnSpPr>
        <p:spPr>
          <a:xfrm>
            <a:off x="7866841" y="5713402"/>
            <a:ext cx="602036" cy="14515"/>
          </a:xfrm>
          <a:prstGeom prst="line">
            <a:avLst/>
          </a:prstGeom>
          <a:noFill/>
          <a:ln w="38100" cap="flat" cmpd="sng" algn="ctr">
            <a:solidFill>
              <a:srgbClr val="FF0000"/>
            </a:solidFill>
            <a:prstDash val="solid"/>
            <a:miter lim="800000"/>
          </a:ln>
          <a:effectLst/>
        </p:spPr>
      </p:cxnSp>
      <p:cxnSp>
        <p:nvCxnSpPr>
          <p:cNvPr id="83" name="Straight Connector 82">
            <a:extLst>
              <a:ext uri="{FF2B5EF4-FFF2-40B4-BE49-F238E27FC236}">
                <a16:creationId xmlns:a16="http://schemas.microsoft.com/office/drawing/2014/main" id="{0F9EDF33-779B-47BE-8841-0F56718CE8DD}"/>
              </a:ext>
            </a:extLst>
          </p:cNvPr>
          <p:cNvCxnSpPr/>
          <p:nvPr/>
        </p:nvCxnSpPr>
        <p:spPr>
          <a:xfrm>
            <a:off x="9351899" y="5198145"/>
            <a:ext cx="548985" cy="10325"/>
          </a:xfrm>
          <a:prstGeom prst="line">
            <a:avLst/>
          </a:prstGeom>
          <a:noFill/>
          <a:ln w="38100" cap="flat" cmpd="sng" algn="ctr">
            <a:solidFill>
              <a:srgbClr val="FF0000"/>
            </a:solidFill>
            <a:prstDash val="solid"/>
            <a:miter lim="800000"/>
          </a:ln>
          <a:effectLst/>
        </p:spPr>
      </p:cxnSp>
      <p:cxnSp>
        <p:nvCxnSpPr>
          <p:cNvPr id="84" name="Straight Connector 83">
            <a:extLst>
              <a:ext uri="{FF2B5EF4-FFF2-40B4-BE49-F238E27FC236}">
                <a16:creationId xmlns:a16="http://schemas.microsoft.com/office/drawing/2014/main" id="{EE264E70-2E63-4B53-B011-5FCD3E0A80B4}"/>
              </a:ext>
            </a:extLst>
          </p:cNvPr>
          <p:cNvCxnSpPr/>
          <p:nvPr/>
        </p:nvCxnSpPr>
        <p:spPr>
          <a:xfrm>
            <a:off x="9327140" y="5713402"/>
            <a:ext cx="824566" cy="0"/>
          </a:xfrm>
          <a:prstGeom prst="line">
            <a:avLst/>
          </a:prstGeom>
          <a:noFill/>
          <a:ln w="38100" cap="flat" cmpd="sng" algn="ctr">
            <a:solidFill>
              <a:srgbClr val="FF0000"/>
            </a:solidFill>
            <a:prstDash val="solid"/>
            <a:miter lim="800000"/>
          </a:ln>
          <a:effectLst/>
        </p:spPr>
      </p:cxnSp>
      <p:cxnSp>
        <p:nvCxnSpPr>
          <p:cNvPr id="85" name="Straight Connector 84">
            <a:extLst>
              <a:ext uri="{FF2B5EF4-FFF2-40B4-BE49-F238E27FC236}">
                <a16:creationId xmlns:a16="http://schemas.microsoft.com/office/drawing/2014/main" id="{55E1A3AE-1B48-43CB-B9ED-1C48FCA7D199}"/>
              </a:ext>
            </a:extLst>
          </p:cNvPr>
          <p:cNvCxnSpPr/>
          <p:nvPr/>
        </p:nvCxnSpPr>
        <p:spPr>
          <a:xfrm>
            <a:off x="6189683" y="5198145"/>
            <a:ext cx="689449" cy="0"/>
          </a:xfrm>
          <a:prstGeom prst="line">
            <a:avLst/>
          </a:prstGeom>
          <a:noFill/>
          <a:ln w="38100" cap="flat" cmpd="sng" algn="ctr">
            <a:solidFill>
              <a:srgbClr val="FF0000"/>
            </a:solidFill>
            <a:prstDash val="solid"/>
            <a:miter lim="800000"/>
          </a:ln>
          <a:effectLst/>
        </p:spPr>
      </p:cxnSp>
      <p:cxnSp>
        <p:nvCxnSpPr>
          <p:cNvPr id="86" name="Straight Connector 85">
            <a:extLst>
              <a:ext uri="{FF2B5EF4-FFF2-40B4-BE49-F238E27FC236}">
                <a16:creationId xmlns:a16="http://schemas.microsoft.com/office/drawing/2014/main" id="{6F127EB4-37DB-40CF-92DE-6A0431D3D31E}"/>
              </a:ext>
            </a:extLst>
          </p:cNvPr>
          <p:cNvCxnSpPr/>
          <p:nvPr/>
        </p:nvCxnSpPr>
        <p:spPr>
          <a:xfrm>
            <a:off x="6189683" y="5713402"/>
            <a:ext cx="689449" cy="0"/>
          </a:xfrm>
          <a:prstGeom prst="line">
            <a:avLst/>
          </a:prstGeom>
          <a:noFill/>
          <a:ln w="38100" cap="flat" cmpd="sng" algn="ctr">
            <a:solidFill>
              <a:srgbClr val="FF0000"/>
            </a:solidFill>
            <a:prstDash val="solid"/>
            <a:miter lim="800000"/>
          </a:ln>
          <a:effectLst/>
        </p:spPr>
      </p:cxnSp>
      <p:cxnSp>
        <p:nvCxnSpPr>
          <p:cNvPr id="87" name="Straight Connector 86">
            <a:extLst>
              <a:ext uri="{FF2B5EF4-FFF2-40B4-BE49-F238E27FC236}">
                <a16:creationId xmlns:a16="http://schemas.microsoft.com/office/drawing/2014/main" id="{FF02DF05-ADA6-4C00-B844-75294AEF5B34}"/>
              </a:ext>
            </a:extLst>
          </p:cNvPr>
          <p:cNvCxnSpPr/>
          <p:nvPr/>
        </p:nvCxnSpPr>
        <p:spPr>
          <a:xfrm>
            <a:off x="4446708" y="5198145"/>
            <a:ext cx="991879" cy="0"/>
          </a:xfrm>
          <a:prstGeom prst="line">
            <a:avLst/>
          </a:prstGeom>
          <a:noFill/>
          <a:ln w="38100" cap="flat" cmpd="sng" algn="ctr">
            <a:solidFill>
              <a:srgbClr val="FF0000"/>
            </a:solidFill>
            <a:prstDash val="solid"/>
            <a:miter lim="800000"/>
          </a:ln>
          <a:effectLst/>
        </p:spPr>
      </p:cxnSp>
      <p:cxnSp>
        <p:nvCxnSpPr>
          <p:cNvPr id="88" name="Straight Connector 87">
            <a:extLst>
              <a:ext uri="{FF2B5EF4-FFF2-40B4-BE49-F238E27FC236}">
                <a16:creationId xmlns:a16="http://schemas.microsoft.com/office/drawing/2014/main" id="{E8469824-6814-4B9A-A3F7-FC7571A6E72D}"/>
              </a:ext>
            </a:extLst>
          </p:cNvPr>
          <p:cNvCxnSpPr/>
          <p:nvPr/>
        </p:nvCxnSpPr>
        <p:spPr>
          <a:xfrm>
            <a:off x="4425051" y="5713402"/>
            <a:ext cx="991879" cy="0"/>
          </a:xfrm>
          <a:prstGeom prst="line">
            <a:avLst/>
          </a:prstGeom>
          <a:noFill/>
          <a:ln w="38100" cap="flat" cmpd="sng" algn="ctr">
            <a:solidFill>
              <a:srgbClr val="FF0000"/>
            </a:solidFill>
            <a:prstDash val="solid"/>
            <a:miter lim="800000"/>
          </a:ln>
          <a:effectLst/>
        </p:spPr>
      </p:cxnSp>
      <p:cxnSp>
        <p:nvCxnSpPr>
          <p:cNvPr id="89" name="Straight Connector 88">
            <a:extLst>
              <a:ext uri="{FF2B5EF4-FFF2-40B4-BE49-F238E27FC236}">
                <a16:creationId xmlns:a16="http://schemas.microsoft.com/office/drawing/2014/main" id="{5D99FCA4-2819-4EC8-88AE-2F205BC7D1C1}"/>
              </a:ext>
            </a:extLst>
          </p:cNvPr>
          <p:cNvCxnSpPr/>
          <p:nvPr/>
        </p:nvCxnSpPr>
        <p:spPr>
          <a:xfrm>
            <a:off x="2829943" y="5198145"/>
            <a:ext cx="991879" cy="0"/>
          </a:xfrm>
          <a:prstGeom prst="line">
            <a:avLst/>
          </a:prstGeom>
          <a:noFill/>
          <a:ln w="38100" cap="flat" cmpd="sng" algn="ctr">
            <a:solidFill>
              <a:srgbClr val="FF0000"/>
            </a:solidFill>
            <a:prstDash val="solid"/>
            <a:miter lim="800000"/>
          </a:ln>
          <a:effectLst/>
        </p:spPr>
      </p:cxnSp>
      <p:cxnSp>
        <p:nvCxnSpPr>
          <p:cNvPr id="90" name="Straight Connector 89">
            <a:extLst>
              <a:ext uri="{FF2B5EF4-FFF2-40B4-BE49-F238E27FC236}">
                <a16:creationId xmlns:a16="http://schemas.microsoft.com/office/drawing/2014/main" id="{EAA87E1D-FE3C-445E-892D-5B6B5D68ED94}"/>
              </a:ext>
            </a:extLst>
          </p:cNvPr>
          <p:cNvCxnSpPr/>
          <p:nvPr/>
        </p:nvCxnSpPr>
        <p:spPr>
          <a:xfrm>
            <a:off x="2829943" y="5727917"/>
            <a:ext cx="991879" cy="0"/>
          </a:xfrm>
          <a:prstGeom prst="line">
            <a:avLst/>
          </a:prstGeom>
          <a:noFill/>
          <a:ln w="38100" cap="flat" cmpd="sng" algn="ctr">
            <a:solidFill>
              <a:srgbClr val="FF0000"/>
            </a:solidFill>
            <a:prstDash val="solid"/>
            <a:miter lim="800000"/>
          </a:ln>
          <a:effectLst/>
        </p:spPr>
      </p:cxnSp>
      <p:cxnSp>
        <p:nvCxnSpPr>
          <p:cNvPr id="91" name="Straight Connector 90">
            <a:extLst>
              <a:ext uri="{FF2B5EF4-FFF2-40B4-BE49-F238E27FC236}">
                <a16:creationId xmlns:a16="http://schemas.microsoft.com/office/drawing/2014/main" id="{2E73AF55-C006-4340-832B-9BB31222057C}"/>
              </a:ext>
            </a:extLst>
          </p:cNvPr>
          <p:cNvCxnSpPr/>
          <p:nvPr/>
        </p:nvCxnSpPr>
        <p:spPr>
          <a:xfrm>
            <a:off x="7705600" y="5208470"/>
            <a:ext cx="991879" cy="0"/>
          </a:xfrm>
          <a:prstGeom prst="line">
            <a:avLst/>
          </a:prstGeom>
          <a:noFill/>
          <a:ln w="38100" cap="flat" cmpd="sng" algn="ctr">
            <a:solidFill>
              <a:srgbClr val="FF0000"/>
            </a:solidFill>
            <a:prstDash val="solid"/>
            <a:miter lim="800000"/>
          </a:ln>
          <a:effectLst/>
        </p:spPr>
      </p:cxnSp>
      <p:sp>
        <p:nvSpPr>
          <p:cNvPr id="93" name="Heptagon 92">
            <a:extLst>
              <a:ext uri="{FF2B5EF4-FFF2-40B4-BE49-F238E27FC236}">
                <a16:creationId xmlns:a16="http://schemas.microsoft.com/office/drawing/2014/main" id="{86B2FFC5-14CA-4F47-A23B-0F058EB0773A}"/>
              </a:ext>
            </a:extLst>
          </p:cNvPr>
          <p:cNvSpPr/>
          <p:nvPr/>
        </p:nvSpPr>
        <p:spPr>
          <a:xfrm>
            <a:off x="414207" y="4552354"/>
            <a:ext cx="1983758" cy="1815479"/>
          </a:xfrm>
          <a:prstGeom prst="heptagon">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latin typeface="+mj-lt"/>
              <a:ea typeface="+mn-ea"/>
              <a:cs typeface="+mn-cs"/>
            </a:endParaRPr>
          </a:p>
        </p:txBody>
      </p:sp>
      <p:sp>
        <p:nvSpPr>
          <p:cNvPr id="94" name="TextBox 93">
            <a:extLst>
              <a:ext uri="{FF2B5EF4-FFF2-40B4-BE49-F238E27FC236}">
                <a16:creationId xmlns:a16="http://schemas.microsoft.com/office/drawing/2014/main" id="{980F2AA3-5EF6-4EEA-88E2-E061CD4F31C5}"/>
              </a:ext>
            </a:extLst>
          </p:cNvPr>
          <p:cNvSpPr txBox="1"/>
          <p:nvPr/>
        </p:nvSpPr>
        <p:spPr>
          <a:xfrm>
            <a:off x="541692" y="5620985"/>
            <a:ext cx="234758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ED7D31"/>
                </a:solidFill>
                <a:effectLst/>
                <a:uLnTx/>
                <a:uFillTx/>
                <a:latin typeface="+mj-lt"/>
              </a:rPr>
              <a:t>el profesor</a:t>
            </a:r>
          </a:p>
        </p:txBody>
      </p:sp>
      <p:sp>
        <p:nvSpPr>
          <p:cNvPr id="95" name="TextBox 94">
            <a:extLst>
              <a:ext uri="{FF2B5EF4-FFF2-40B4-BE49-F238E27FC236}">
                <a16:creationId xmlns:a16="http://schemas.microsoft.com/office/drawing/2014/main" id="{206D68F0-3FF6-4958-A07F-73D4A90D183A}"/>
              </a:ext>
            </a:extLst>
          </p:cNvPr>
          <p:cNvSpPr txBox="1"/>
          <p:nvPr/>
        </p:nvSpPr>
        <p:spPr>
          <a:xfrm>
            <a:off x="516840" y="4792971"/>
            <a:ext cx="1770397"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rPr>
              <a:t>male teacher</a:t>
            </a:r>
          </a:p>
        </p:txBody>
      </p:sp>
      <p:cxnSp>
        <p:nvCxnSpPr>
          <p:cNvPr id="96" name="Straight Connector 95">
            <a:extLst>
              <a:ext uri="{FF2B5EF4-FFF2-40B4-BE49-F238E27FC236}">
                <a16:creationId xmlns:a16="http://schemas.microsoft.com/office/drawing/2014/main" id="{07FD8E59-DA81-47AF-8564-18E22EB77E34}"/>
              </a:ext>
            </a:extLst>
          </p:cNvPr>
          <p:cNvCxnSpPr/>
          <p:nvPr/>
        </p:nvCxnSpPr>
        <p:spPr>
          <a:xfrm flipV="1">
            <a:off x="10428065" y="5208470"/>
            <a:ext cx="1589764" cy="6178"/>
          </a:xfrm>
          <a:prstGeom prst="line">
            <a:avLst/>
          </a:prstGeom>
          <a:noFill/>
          <a:ln w="38100" cap="flat" cmpd="sng" algn="ctr">
            <a:solidFill>
              <a:srgbClr val="FF0000"/>
            </a:solidFill>
            <a:prstDash val="solid"/>
            <a:miter lim="800000"/>
          </a:ln>
          <a:effectLst/>
        </p:spPr>
      </p:cxnSp>
      <p:sp>
        <p:nvSpPr>
          <p:cNvPr id="97" name="Title 96">
            <a:extLst>
              <a:ext uri="{FF2B5EF4-FFF2-40B4-BE49-F238E27FC236}">
                <a16:creationId xmlns:a16="http://schemas.microsoft.com/office/drawing/2014/main" id="{0CB06FA1-E6A7-427F-834E-2A8E09653724}"/>
              </a:ext>
            </a:extLst>
          </p:cNvPr>
          <p:cNvSpPr>
            <a:spLocks noGrp="1"/>
          </p:cNvSpPr>
          <p:nvPr>
            <p:ph type="title"/>
          </p:nvPr>
        </p:nvSpPr>
        <p:spPr>
          <a:xfrm>
            <a:off x="0" y="213557"/>
            <a:ext cx="4572000" cy="554549"/>
          </a:xfrm>
        </p:spPr>
        <p:txBody>
          <a:bodyPr>
            <a:normAutofit/>
          </a:bodyPr>
          <a:lstStyle/>
          <a:p>
            <a:r>
              <a:rPr kumimoji="0" lang="en-GB" sz="2400" b="1" u="none" strike="noStrike" kern="0" cap="none" spc="0" normalizeH="0" baseline="0" noProof="0" dirty="0" err="1">
                <a:ln>
                  <a:noFill/>
                </a:ln>
                <a:effectLst/>
                <a:uLnTx/>
                <a:uFillTx/>
                <a:latin typeface="+mj-lt"/>
              </a:rPr>
              <a:t>Cómo</a:t>
            </a:r>
            <a:r>
              <a:rPr kumimoji="0" lang="en-GB" sz="2400" b="1" u="none" strike="noStrike" kern="0" cap="none" spc="0" normalizeH="0" baseline="0" noProof="0" dirty="0">
                <a:ln>
                  <a:noFill/>
                </a:ln>
                <a:effectLst/>
                <a:uLnTx/>
                <a:uFillTx/>
                <a:latin typeface="+mj-lt"/>
              </a:rPr>
              <a:t> se dice </a:t>
            </a:r>
            <a:r>
              <a:rPr kumimoji="0" lang="en-GB" sz="2400" b="1" u="none" strike="noStrike" kern="0" cap="none" spc="0" normalizeH="0" baseline="0" noProof="0" dirty="0" err="1">
                <a:ln>
                  <a:noFill/>
                </a:ln>
                <a:effectLst/>
                <a:uLnTx/>
                <a:uFillTx/>
                <a:latin typeface="+mj-lt"/>
              </a:rPr>
              <a:t>en</a:t>
            </a:r>
            <a:r>
              <a:rPr kumimoji="0" lang="en-GB" sz="2400" b="1" u="none" strike="noStrike" kern="0" cap="none" spc="0" normalizeH="0" baseline="0" noProof="0" dirty="0">
                <a:ln>
                  <a:noFill/>
                </a:ln>
                <a:effectLst/>
                <a:uLnTx/>
                <a:uFillTx/>
                <a:latin typeface="+mj-lt"/>
              </a:rPr>
              <a:t> </a:t>
            </a:r>
            <a:r>
              <a:rPr kumimoji="0" lang="en-GB" sz="2400" b="1" u="none" strike="noStrike" kern="0" cap="none" spc="0" normalizeH="0" baseline="0" noProof="0" dirty="0" err="1">
                <a:ln>
                  <a:noFill/>
                </a:ln>
                <a:effectLst/>
                <a:uLnTx/>
                <a:uFillTx/>
                <a:latin typeface="+mj-lt"/>
              </a:rPr>
              <a:t>español</a:t>
            </a:r>
            <a:r>
              <a:rPr kumimoji="0" lang="en-GB" sz="2400" b="1" u="none" strike="noStrike" kern="0" cap="none" spc="0" normalizeH="0" baseline="0" noProof="0" dirty="0">
                <a:ln>
                  <a:noFill/>
                </a:ln>
                <a:effectLst/>
                <a:uLnTx/>
                <a:uFillTx/>
                <a:latin typeface="+mj-lt"/>
              </a:rPr>
              <a:t>?</a:t>
            </a:r>
            <a:endParaRPr lang="en-GB" sz="2400" dirty="0"/>
          </a:p>
        </p:txBody>
      </p:sp>
      <p:sp>
        <p:nvSpPr>
          <p:cNvPr id="42" name="TextBox 41">
            <a:extLst>
              <a:ext uri="{FF2B5EF4-FFF2-40B4-BE49-F238E27FC236}">
                <a16:creationId xmlns:a16="http://schemas.microsoft.com/office/drawing/2014/main" id="{224139AE-AF7C-4DEC-84B2-E2D8E7B3AE32}"/>
              </a:ext>
            </a:extLst>
          </p:cNvPr>
          <p:cNvSpPr txBox="1"/>
          <p:nvPr/>
        </p:nvSpPr>
        <p:spPr>
          <a:xfrm>
            <a:off x="11241302" y="256357"/>
            <a:ext cx="745568"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leer</a:t>
            </a:r>
            <a:endParaRPr lang="en-GB" dirty="0"/>
          </a:p>
        </p:txBody>
      </p:sp>
    </p:spTree>
    <p:extLst>
      <p:ext uri="{BB962C8B-B14F-4D97-AF65-F5344CB8AC3E}">
        <p14:creationId xmlns:p14="http://schemas.microsoft.com/office/powerpoint/2010/main" val="89445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9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9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9"/>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8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80"/>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8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9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9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94"/>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p:bldP spid="72" grpId="0"/>
      <p:bldP spid="73" grpId="0"/>
      <p:bldP spid="74" grpId="0"/>
      <p:bldP spid="75" grpId="0"/>
      <p:bldP spid="76" grpId="0"/>
      <p:bldP spid="77" grpId="0"/>
      <p:bldP spid="78" grpId="0"/>
      <p:bldP spid="79" grpId="0"/>
      <p:bldP spid="80" grpId="0"/>
      <p:bldP spid="93" grpId="0" animBg="1"/>
      <p:bldP spid="94" grpId="0"/>
      <p:bldP spid="95"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TotalTime>
  <Words>5252</Words>
  <Application>Microsoft Office PowerPoint</Application>
  <PresentationFormat>Widescreen</PresentationFormat>
  <Paragraphs>825</Paragraphs>
  <Slides>37</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Calibri Light</vt:lpstr>
      <vt:lpstr>Cavolini</vt:lpstr>
      <vt:lpstr>Century Gothic</vt:lpstr>
      <vt:lpstr>Tw Cen MT</vt:lpstr>
      <vt:lpstr>NCELP_German_2022</vt:lpstr>
      <vt:lpstr>PowerPoint Presentation</vt:lpstr>
      <vt:lpstr>En pareja</vt:lpstr>
      <vt:lpstr>que </vt:lpstr>
      <vt:lpstr>que </vt:lpstr>
      <vt:lpstr>que</vt:lpstr>
      <vt:lpstr>que</vt:lpstr>
      <vt:lpstr>que</vt:lpstr>
      <vt:lpstr>QUE|CO |CU</vt:lpstr>
      <vt:lpstr>Cómo se dice en español?</vt:lpstr>
      <vt:lpstr>Talking about more than one thing:  Plural nouns with -es</vt:lpstr>
      <vt:lpstr>Daniel describe a Hugo</vt:lpstr>
      <vt:lpstr>Cosas en la escuela</vt:lpstr>
      <vt:lpstr>Student A – I have… </vt:lpstr>
      <vt:lpstr>Student A – I have… </vt:lpstr>
      <vt:lpstr>Student A – I have… </vt:lpstr>
      <vt:lpstr>PowerPoint Presentation</vt:lpstr>
      <vt:lpstr>Vocabulario 1/10 </vt:lpstr>
      <vt:lpstr>Vocabulario 2/10 </vt:lpstr>
      <vt:lpstr>Vocabulario 3/10 </vt:lpstr>
      <vt:lpstr>Vocabulario 4/10 </vt:lpstr>
      <vt:lpstr>Vocabulario 5/10 </vt:lpstr>
      <vt:lpstr>Vocabulario 6/10 </vt:lpstr>
      <vt:lpstr>Vocabulario 7/10 </vt:lpstr>
      <vt:lpstr>Vocabulario 8/10 </vt:lpstr>
      <vt:lpstr>Vocabulario 9/10 </vt:lpstr>
      <vt:lpstr>Vocabulario 10/10 </vt:lpstr>
      <vt:lpstr>Vocabulario</vt:lpstr>
      <vt:lpstr>Talking about more than one thing:  Gender and plural nouns</vt:lpstr>
      <vt:lpstr>Lucía describe la escuela</vt:lpstr>
      <vt:lpstr>escuchar</vt:lpstr>
      <vt:lpstr>Poema: una persona extraordinaria</vt:lpstr>
      <vt:lpstr>Escribe un poema</vt:lpstr>
      <vt:lpstr>Deberes</vt:lpstr>
      <vt:lpstr>Vocabulario</vt:lpstr>
      <vt:lpstr>Using your prompt cards, take turns to tell your partner how many of each thing you have.</vt:lpstr>
      <vt:lpstr>Student A – I have… </vt:lpstr>
      <vt:lpstr>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44</cp:revision>
  <dcterms:created xsi:type="dcterms:W3CDTF">2023-07-31T10:21:28Z</dcterms:created>
  <dcterms:modified xsi:type="dcterms:W3CDTF">2023-09-06T12:35:09Z</dcterms:modified>
</cp:coreProperties>
</file>